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58922-472F-4CEA-AB5B-5B82067F8782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A486A22-4B4C-43D9-9B49-5ECD17476EE8}">
      <dgm:prSet phldrT="[Text]" custT="1"/>
      <dgm:spPr/>
      <dgm:t>
        <a:bodyPr/>
        <a:lstStyle/>
        <a:p>
          <a:r>
            <a:rPr lang="de-DE" sz="2800" dirty="0">
              <a:latin typeface="Arial Rounded MT Bold" panose="020F0704030504030204" pitchFamily="34" charset="0"/>
            </a:rPr>
            <a:t>Vergangenheit</a:t>
          </a:r>
          <a:endParaRPr lang="de-DE" sz="3600" dirty="0">
            <a:latin typeface="Arial Rounded MT Bold" panose="020F0704030504030204" pitchFamily="34" charset="0"/>
          </a:endParaRPr>
        </a:p>
      </dgm:t>
    </dgm:pt>
    <dgm:pt modelId="{2BD90EB0-FFBD-4964-88DB-F4D7A9440B1D}" type="parTrans" cxnId="{C5F25B8A-6299-4E68-9A3E-BD63FAA2AD66}">
      <dgm:prSet/>
      <dgm:spPr/>
      <dgm:t>
        <a:bodyPr/>
        <a:lstStyle/>
        <a:p>
          <a:endParaRPr lang="de-DE"/>
        </a:p>
      </dgm:t>
    </dgm:pt>
    <dgm:pt modelId="{5A61ACAF-00FA-43B6-91D7-AE9B1C73519F}" type="sibTrans" cxnId="{C5F25B8A-6299-4E68-9A3E-BD63FAA2AD66}">
      <dgm:prSet/>
      <dgm:spPr/>
      <dgm:t>
        <a:bodyPr/>
        <a:lstStyle/>
        <a:p>
          <a:endParaRPr lang="de-DE"/>
        </a:p>
      </dgm:t>
    </dgm:pt>
    <dgm:pt modelId="{BEAEC00F-C405-4855-BB98-4E8677A2EA4F}">
      <dgm:prSet phldrT="[Text]" custT="1"/>
      <dgm:spPr/>
      <dgm:t>
        <a:bodyPr/>
        <a:lstStyle/>
        <a:p>
          <a:r>
            <a:rPr lang="de-DE" sz="3200" dirty="0">
              <a:latin typeface="Arial Rounded MT Bold" panose="020F0704030504030204" pitchFamily="34" charset="0"/>
            </a:rPr>
            <a:t>Gegenwart</a:t>
          </a:r>
          <a:endParaRPr lang="de-DE" sz="3600" dirty="0">
            <a:latin typeface="Arial Rounded MT Bold" panose="020F0704030504030204" pitchFamily="34" charset="0"/>
          </a:endParaRPr>
        </a:p>
      </dgm:t>
    </dgm:pt>
    <dgm:pt modelId="{2C28254B-CD35-48D9-8007-37433E8B8D8C}" type="parTrans" cxnId="{75EA5697-E4BF-4FE4-A201-444B1693185B}">
      <dgm:prSet/>
      <dgm:spPr/>
      <dgm:t>
        <a:bodyPr/>
        <a:lstStyle/>
        <a:p>
          <a:endParaRPr lang="de-DE"/>
        </a:p>
      </dgm:t>
    </dgm:pt>
    <dgm:pt modelId="{ACA82496-7502-4099-BF6F-AFDCE68B7B58}" type="sibTrans" cxnId="{75EA5697-E4BF-4FE4-A201-444B1693185B}">
      <dgm:prSet/>
      <dgm:spPr/>
      <dgm:t>
        <a:bodyPr/>
        <a:lstStyle/>
        <a:p>
          <a:endParaRPr lang="de-DE"/>
        </a:p>
      </dgm:t>
    </dgm:pt>
    <dgm:pt modelId="{13749633-4523-4041-ABC8-C4663E343964}">
      <dgm:prSet phldrT="[Text]" custT="1"/>
      <dgm:spPr/>
      <dgm:t>
        <a:bodyPr/>
        <a:lstStyle/>
        <a:p>
          <a:r>
            <a:rPr lang="de-DE" sz="4400" dirty="0">
              <a:latin typeface="Arial Rounded MT Bold" panose="020F0704030504030204" pitchFamily="34" charset="0"/>
            </a:rPr>
            <a:t>Zukunft</a:t>
          </a:r>
          <a:endParaRPr lang="de-DE" sz="3600" dirty="0">
            <a:latin typeface="Arial Rounded MT Bold" panose="020F0704030504030204" pitchFamily="34" charset="0"/>
          </a:endParaRPr>
        </a:p>
      </dgm:t>
    </dgm:pt>
    <dgm:pt modelId="{9715F796-8BA7-4E4F-8F1D-5FE8DFAC3E67}" type="parTrans" cxnId="{19D97C84-1B89-428C-83FB-2F0D74DF5A80}">
      <dgm:prSet/>
      <dgm:spPr/>
      <dgm:t>
        <a:bodyPr/>
        <a:lstStyle/>
        <a:p>
          <a:endParaRPr lang="de-DE"/>
        </a:p>
      </dgm:t>
    </dgm:pt>
    <dgm:pt modelId="{31E9C3BA-D87D-4A04-A3F9-1891A15418E8}" type="sibTrans" cxnId="{19D97C84-1B89-428C-83FB-2F0D74DF5A80}">
      <dgm:prSet/>
      <dgm:spPr/>
      <dgm:t>
        <a:bodyPr/>
        <a:lstStyle/>
        <a:p>
          <a:endParaRPr lang="de-DE"/>
        </a:p>
      </dgm:t>
    </dgm:pt>
    <dgm:pt modelId="{FEACCE6F-A158-41CB-B962-258B17CDCC09}" type="pres">
      <dgm:prSet presAssocID="{2F058922-472F-4CEA-AB5B-5B82067F8782}" presName="arrowDiagram" presStyleCnt="0">
        <dgm:presLayoutVars>
          <dgm:chMax val="5"/>
          <dgm:dir/>
          <dgm:resizeHandles val="exact"/>
        </dgm:presLayoutVars>
      </dgm:prSet>
      <dgm:spPr/>
    </dgm:pt>
    <dgm:pt modelId="{A74BCE77-3F74-4D88-B142-1D856077086D}" type="pres">
      <dgm:prSet presAssocID="{2F058922-472F-4CEA-AB5B-5B82067F8782}" presName="arrow" presStyleLbl="bgShp" presStyleIdx="0" presStyleCnt="1" custScaleX="102688"/>
      <dgm:spPr/>
    </dgm:pt>
    <dgm:pt modelId="{4A81DD64-1B74-46A7-A422-A4DCF6F4AD9A}" type="pres">
      <dgm:prSet presAssocID="{2F058922-472F-4CEA-AB5B-5B82067F8782}" presName="arrowDiagram3" presStyleCnt="0"/>
      <dgm:spPr/>
    </dgm:pt>
    <dgm:pt modelId="{E9DC373C-9315-4C2F-8E0E-2E7C2C6C9DDC}" type="pres">
      <dgm:prSet presAssocID="{2A486A22-4B4C-43D9-9B49-5ECD17476EE8}" presName="bullet3a" presStyleLbl="node1" presStyleIdx="0" presStyleCnt="3" custScaleX="102688"/>
      <dgm:spPr/>
    </dgm:pt>
    <dgm:pt modelId="{720553E1-200D-4C3C-BF25-752694D2D038}" type="pres">
      <dgm:prSet presAssocID="{2A486A22-4B4C-43D9-9B49-5ECD17476EE8}" presName="textBox3a" presStyleLbl="revTx" presStyleIdx="0" presStyleCnt="3" custScaleX="132913" custScaleY="26712" custLinFactNeighborX="28605" custLinFactNeighborY="-36203">
        <dgm:presLayoutVars>
          <dgm:bulletEnabled val="1"/>
        </dgm:presLayoutVars>
      </dgm:prSet>
      <dgm:spPr/>
    </dgm:pt>
    <dgm:pt modelId="{08225884-7B2D-4BDB-81E3-69EF77114523}" type="pres">
      <dgm:prSet presAssocID="{BEAEC00F-C405-4855-BB98-4E8677A2EA4F}" presName="bullet3b" presStyleLbl="node1" presStyleIdx="1" presStyleCnt="3" custScaleX="102688"/>
      <dgm:spPr/>
    </dgm:pt>
    <dgm:pt modelId="{E31CB48E-94A2-4E84-8CDD-FCADC68E3729}" type="pres">
      <dgm:prSet presAssocID="{BEAEC00F-C405-4855-BB98-4E8677A2EA4F}" presName="textBox3b" presStyleLbl="revTx" presStyleIdx="1" presStyleCnt="3" custScaleX="115798" custScaleY="15398" custLinFactNeighborX="16244" custLinFactNeighborY="-43644">
        <dgm:presLayoutVars>
          <dgm:bulletEnabled val="1"/>
        </dgm:presLayoutVars>
      </dgm:prSet>
      <dgm:spPr/>
    </dgm:pt>
    <dgm:pt modelId="{612B8E35-2B32-495A-97CA-C57C07E693B2}" type="pres">
      <dgm:prSet presAssocID="{13749633-4523-4041-ABC8-C4663E343964}" presName="bullet3c" presStyleLbl="node1" presStyleIdx="2" presStyleCnt="3" custScaleX="102688"/>
      <dgm:spPr/>
    </dgm:pt>
    <dgm:pt modelId="{A0E16BAD-C0EC-4C1C-945A-9314D9084FED}" type="pres">
      <dgm:prSet presAssocID="{13749633-4523-4041-ABC8-C4663E343964}" presName="textBox3c" presStyleLbl="revTx" presStyleIdx="2" presStyleCnt="3" custScaleX="102688" custScaleY="12569" custLinFactNeighborX="16767" custLinFactNeighborY="-43137">
        <dgm:presLayoutVars>
          <dgm:bulletEnabled val="1"/>
        </dgm:presLayoutVars>
      </dgm:prSet>
      <dgm:spPr/>
    </dgm:pt>
  </dgm:ptLst>
  <dgm:cxnLst>
    <dgm:cxn modelId="{1D37EBCE-2A50-4089-B66B-211414FE02F3}" type="presOf" srcId="{2F058922-472F-4CEA-AB5B-5B82067F8782}" destId="{FEACCE6F-A158-41CB-B962-258B17CDCC09}" srcOrd="0" destOrd="0" presId="urn:microsoft.com/office/officeart/2005/8/layout/arrow2"/>
    <dgm:cxn modelId="{726053B2-18A9-4F48-B4EB-662C8F1807D4}" type="presOf" srcId="{13749633-4523-4041-ABC8-C4663E343964}" destId="{A0E16BAD-C0EC-4C1C-945A-9314D9084FED}" srcOrd="0" destOrd="0" presId="urn:microsoft.com/office/officeart/2005/8/layout/arrow2"/>
    <dgm:cxn modelId="{19D97C84-1B89-428C-83FB-2F0D74DF5A80}" srcId="{2F058922-472F-4CEA-AB5B-5B82067F8782}" destId="{13749633-4523-4041-ABC8-C4663E343964}" srcOrd="2" destOrd="0" parTransId="{9715F796-8BA7-4E4F-8F1D-5FE8DFAC3E67}" sibTransId="{31E9C3BA-D87D-4A04-A3F9-1891A15418E8}"/>
    <dgm:cxn modelId="{C5F25B8A-6299-4E68-9A3E-BD63FAA2AD66}" srcId="{2F058922-472F-4CEA-AB5B-5B82067F8782}" destId="{2A486A22-4B4C-43D9-9B49-5ECD17476EE8}" srcOrd="0" destOrd="0" parTransId="{2BD90EB0-FFBD-4964-88DB-F4D7A9440B1D}" sibTransId="{5A61ACAF-00FA-43B6-91D7-AE9B1C73519F}"/>
    <dgm:cxn modelId="{F57A9403-72C1-4833-B81D-CD50C6DDFC46}" type="presOf" srcId="{BEAEC00F-C405-4855-BB98-4E8677A2EA4F}" destId="{E31CB48E-94A2-4E84-8CDD-FCADC68E3729}" srcOrd="0" destOrd="0" presId="urn:microsoft.com/office/officeart/2005/8/layout/arrow2"/>
    <dgm:cxn modelId="{75EA5697-E4BF-4FE4-A201-444B1693185B}" srcId="{2F058922-472F-4CEA-AB5B-5B82067F8782}" destId="{BEAEC00F-C405-4855-BB98-4E8677A2EA4F}" srcOrd="1" destOrd="0" parTransId="{2C28254B-CD35-48D9-8007-37433E8B8D8C}" sibTransId="{ACA82496-7502-4099-BF6F-AFDCE68B7B58}"/>
    <dgm:cxn modelId="{8F7E3FBE-3B39-481E-A684-8CCE1711E7C8}" type="presOf" srcId="{2A486A22-4B4C-43D9-9B49-5ECD17476EE8}" destId="{720553E1-200D-4C3C-BF25-752694D2D038}" srcOrd="0" destOrd="0" presId="urn:microsoft.com/office/officeart/2005/8/layout/arrow2"/>
    <dgm:cxn modelId="{65B09CA6-0E21-4297-A2FB-CF79033A2A29}" type="presParOf" srcId="{FEACCE6F-A158-41CB-B962-258B17CDCC09}" destId="{A74BCE77-3F74-4D88-B142-1D856077086D}" srcOrd="0" destOrd="0" presId="urn:microsoft.com/office/officeart/2005/8/layout/arrow2"/>
    <dgm:cxn modelId="{C9A2672B-A0F1-4179-A823-0B6ADE58DCF8}" type="presParOf" srcId="{FEACCE6F-A158-41CB-B962-258B17CDCC09}" destId="{4A81DD64-1B74-46A7-A422-A4DCF6F4AD9A}" srcOrd="1" destOrd="0" presId="urn:microsoft.com/office/officeart/2005/8/layout/arrow2"/>
    <dgm:cxn modelId="{ED4B7C44-F17A-4AB6-AA68-543D571B7262}" type="presParOf" srcId="{4A81DD64-1B74-46A7-A422-A4DCF6F4AD9A}" destId="{E9DC373C-9315-4C2F-8E0E-2E7C2C6C9DDC}" srcOrd="0" destOrd="0" presId="urn:microsoft.com/office/officeart/2005/8/layout/arrow2"/>
    <dgm:cxn modelId="{BE59EB40-39D5-4542-AF18-F222F2DDC876}" type="presParOf" srcId="{4A81DD64-1B74-46A7-A422-A4DCF6F4AD9A}" destId="{720553E1-200D-4C3C-BF25-752694D2D038}" srcOrd="1" destOrd="0" presId="urn:microsoft.com/office/officeart/2005/8/layout/arrow2"/>
    <dgm:cxn modelId="{6C459F5B-8F9F-4950-AE5E-7A0EB0B8AD84}" type="presParOf" srcId="{4A81DD64-1B74-46A7-A422-A4DCF6F4AD9A}" destId="{08225884-7B2D-4BDB-81E3-69EF77114523}" srcOrd="2" destOrd="0" presId="urn:microsoft.com/office/officeart/2005/8/layout/arrow2"/>
    <dgm:cxn modelId="{AD211B3B-64DE-4AE8-A9D3-70375A1A024B}" type="presParOf" srcId="{4A81DD64-1B74-46A7-A422-A4DCF6F4AD9A}" destId="{E31CB48E-94A2-4E84-8CDD-FCADC68E3729}" srcOrd="3" destOrd="0" presId="urn:microsoft.com/office/officeart/2005/8/layout/arrow2"/>
    <dgm:cxn modelId="{A624AD22-8994-4448-8727-467F829FFB0E}" type="presParOf" srcId="{4A81DD64-1B74-46A7-A422-A4DCF6F4AD9A}" destId="{612B8E35-2B32-495A-97CA-C57C07E693B2}" srcOrd="4" destOrd="0" presId="urn:microsoft.com/office/officeart/2005/8/layout/arrow2"/>
    <dgm:cxn modelId="{A162DE80-171F-49EC-81E1-078C87851840}" type="presParOf" srcId="{4A81DD64-1B74-46A7-A422-A4DCF6F4AD9A}" destId="{A0E16BAD-C0EC-4C1C-945A-9314D9084FE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BCE77-3F74-4D88-B142-1D856077086D}">
      <dsp:nvSpPr>
        <dsp:cNvPr id="0" name=""/>
        <dsp:cNvSpPr/>
      </dsp:nvSpPr>
      <dsp:spPr>
        <a:xfrm>
          <a:off x="1420797" y="0"/>
          <a:ext cx="10821394" cy="658633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C373C-9315-4C2F-8E0E-2E7C2C6C9DDC}">
      <dsp:nvSpPr>
        <dsp:cNvPr id="0" name=""/>
        <dsp:cNvSpPr/>
      </dsp:nvSpPr>
      <dsp:spPr>
        <a:xfrm>
          <a:off x="2897090" y="4545885"/>
          <a:ext cx="281356" cy="273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553E1-200D-4C3C-BF25-752694D2D038}">
      <dsp:nvSpPr>
        <dsp:cNvPr id="0" name=""/>
        <dsp:cNvSpPr/>
      </dsp:nvSpPr>
      <dsp:spPr>
        <a:xfrm>
          <a:off x="3336060" y="4691275"/>
          <a:ext cx="3263524" cy="50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82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rial Rounded MT Bold" panose="020F0704030504030204" pitchFamily="34" charset="0"/>
            </a:rPr>
            <a:t>Vergangenheit</a:t>
          </a:r>
          <a:endParaRPr lang="de-DE" sz="3600" kern="1200" dirty="0">
            <a:latin typeface="Arial Rounded MT Bold" panose="020F0704030504030204" pitchFamily="34" charset="0"/>
          </a:endParaRPr>
        </a:p>
      </dsp:txBody>
      <dsp:txXfrm>
        <a:off x="3336060" y="4691275"/>
        <a:ext cx="3263524" cy="508449"/>
      </dsp:txXfrm>
    </dsp:sp>
    <dsp:sp modelId="{08225884-7B2D-4BDB-81E3-69EF77114523}">
      <dsp:nvSpPr>
        <dsp:cNvPr id="0" name=""/>
        <dsp:cNvSpPr/>
      </dsp:nvSpPr>
      <dsp:spPr>
        <a:xfrm>
          <a:off x="5312616" y="2755720"/>
          <a:ext cx="508605" cy="4952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CB48E-94A2-4E84-8CDD-FCADC68E3729}">
      <dsp:nvSpPr>
        <dsp:cNvPr id="0" name=""/>
        <dsp:cNvSpPr/>
      </dsp:nvSpPr>
      <dsp:spPr>
        <a:xfrm>
          <a:off x="5777977" y="2955247"/>
          <a:ext cx="2928706" cy="551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45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>
              <a:latin typeface="Arial Rounded MT Bold" panose="020F0704030504030204" pitchFamily="34" charset="0"/>
            </a:rPr>
            <a:t>Gegenwart</a:t>
          </a:r>
          <a:endParaRPr lang="de-DE" sz="3600" kern="1200" dirty="0">
            <a:latin typeface="Arial Rounded MT Bold" panose="020F0704030504030204" pitchFamily="34" charset="0"/>
          </a:endParaRPr>
        </a:p>
      </dsp:txBody>
      <dsp:txXfrm>
        <a:off x="5777977" y="2955247"/>
        <a:ext cx="2928706" cy="551704"/>
      </dsp:txXfrm>
    </dsp:sp>
    <dsp:sp modelId="{612B8E35-2B32-495A-97CA-C57C07E693B2}">
      <dsp:nvSpPr>
        <dsp:cNvPr id="0" name=""/>
        <dsp:cNvSpPr/>
      </dsp:nvSpPr>
      <dsp:spPr>
        <a:xfrm>
          <a:off x="8218591" y="1666341"/>
          <a:ext cx="703390" cy="684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16BAD-C0EC-4C1C-945A-9314D9084FED}">
      <dsp:nvSpPr>
        <dsp:cNvPr id="0" name=""/>
        <dsp:cNvSpPr/>
      </dsp:nvSpPr>
      <dsp:spPr>
        <a:xfrm>
          <a:off x="8960357" y="2035311"/>
          <a:ext cx="2597134" cy="575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956" tIns="0" rIns="0" bIns="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 dirty="0">
              <a:latin typeface="Arial Rounded MT Bold" panose="020F0704030504030204" pitchFamily="34" charset="0"/>
            </a:rPr>
            <a:t>Zukunft</a:t>
          </a:r>
          <a:endParaRPr lang="de-DE" sz="3600" kern="1200" dirty="0">
            <a:latin typeface="Arial Rounded MT Bold" panose="020F0704030504030204" pitchFamily="34" charset="0"/>
          </a:endParaRPr>
        </a:p>
      </dsp:txBody>
      <dsp:txXfrm>
        <a:off x="8960357" y="2035311"/>
        <a:ext cx="2597134" cy="575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81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99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67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31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45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76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27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20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29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3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7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6027-FDFD-40EF-AF01-1EB6CC8BF767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8B79-B93A-4C05-836C-AD91C7E857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9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40156" y="1431235"/>
            <a:ext cx="3491949" cy="6129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Präsentation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3240155" y="3763621"/>
            <a:ext cx="3491949" cy="6129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Datenzugriff</a:t>
            </a:r>
          </a:p>
        </p:txBody>
      </p:sp>
      <p:sp>
        <p:nvSpPr>
          <p:cNvPr id="6" name="Rechteck 5"/>
          <p:cNvSpPr/>
          <p:nvPr/>
        </p:nvSpPr>
        <p:spPr>
          <a:xfrm>
            <a:off x="3240156" y="2597428"/>
            <a:ext cx="3491949" cy="6129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 Rounded MT Bold" panose="020F0704030504030204" pitchFamily="34" charset="0"/>
              </a:rPr>
              <a:t>Business Logik</a:t>
            </a:r>
          </a:p>
        </p:txBody>
      </p:sp>
      <p:cxnSp>
        <p:nvCxnSpPr>
          <p:cNvPr id="8" name="Gerade Verbindung mit Pfeil 7"/>
          <p:cNvCxnSpPr>
            <a:cxnSpLocks/>
            <a:stCxn id="5" idx="0"/>
            <a:endCxn id="6" idx="2"/>
          </p:cNvCxnSpPr>
          <p:nvPr/>
        </p:nvCxnSpPr>
        <p:spPr>
          <a:xfrm flipV="1">
            <a:off x="4986130" y="3210341"/>
            <a:ext cx="1" cy="55328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cxnSpLocks/>
            <a:stCxn id="6" idx="0"/>
            <a:endCxn id="4" idx="2"/>
          </p:cNvCxnSpPr>
          <p:nvPr/>
        </p:nvCxnSpPr>
        <p:spPr>
          <a:xfrm flipV="1">
            <a:off x="4986131" y="2044148"/>
            <a:ext cx="0" cy="55328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2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137834" y="935382"/>
            <a:ext cx="1842052" cy="10204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View</a:t>
            </a:r>
          </a:p>
        </p:txBody>
      </p:sp>
      <p:sp>
        <p:nvSpPr>
          <p:cNvPr id="5" name="Rechteck 4"/>
          <p:cNvSpPr/>
          <p:nvPr/>
        </p:nvSpPr>
        <p:spPr>
          <a:xfrm>
            <a:off x="4137834" y="2543864"/>
            <a:ext cx="1842052" cy="1020418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Arial Rounded MT Bold" panose="020F0704030504030204" pitchFamily="34" charset="0"/>
              </a:rPr>
              <a:t>ViewModel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37834" y="4152347"/>
            <a:ext cx="1842052" cy="10204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Model</a:t>
            </a:r>
          </a:p>
        </p:txBody>
      </p:sp>
      <p:cxnSp>
        <p:nvCxnSpPr>
          <p:cNvPr id="7" name="Gerade Verbindung mit Pfeil 6"/>
          <p:cNvCxnSpPr>
            <a:cxnSpLocks/>
            <a:stCxn id="5" idx="0"/>
            <a:endCxn id="4" idx="2"/>
          </p:cNvCxnSpPr>
          <p:nvPr/>
        </p:nvCxnSpPr>
        <p:spPr>
          <a:xfrm flipV="1">
            <a:off x="5058860" y="1955800"/>
            <a:ext cx="0" cy="588064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hteck: gefaltete Ecke 12"/>
          <p:cNvSpPr/>
          <p:nvPr/>
        </p:nvSpPr>
        <p:spPr>
          <a:xfrm>
            <a:off x="6368279" y="1774825"/>
            <a:ext cx="1980000" cy="61249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Command- und </a:t>
            </a:r>
            <a:r>
              <a:rPr lang="de-DE" sz="16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DataBinding</a:t>
            </a:r>
            <a:endParaRPr lang="de-DE" sz="16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5" name="Verbinder: gewinkelt 14"/>
          <p:cNvCxnSpPr>
            <a:cxnSpLocks/>
            <a:stCxn id="13" idx="1"/>
          </p:cNvCxnSpPr>
          <p:nvPr/>
        </p:nvCxnSpPr>
        <p:spPr>
          <a:xfrm rot="10800000" flipV="1">
            <a:off x="5058971" y="2081074"/>
            <a:ext cx="1309309" cy="14652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>
            <a:off x="5546499" y="3564282"/>
            <a:ext cx="0" cy="58806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cxnSpLocks/>
          </p:cNvCxnSpPr>
          <p:nvPr/>
        </p:nvCxnSpPr>
        <p:spPr>
          <a:xfrm flipV="1">
            <a:off x="4632099" y="3564281"/>
            <a:ext cx="0" cy="588065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: gefaltete Ecke 42"/>
          <p:cNvSpPr/>
          <p:nvPr/>
        </p:nvSpPr>
        <p:spPr>
          <a:xfrm>
            <a:off x="6368279" y="2974237"/>
            <a:ext cx="1980000" cy="61249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Aufbereitete Datenweitergabe</a:t>
            </a:r>
          </a:p>
        </p:txBody>
      </p:sp>
      <p:cxnSp>
        <p:nvCxnSpPr>
          <p:cNvPr id="44" name="Verbinder: gewinkelt 43"/>
          <p:cNvCxnSpPr>
            <a:cxnSpLocks/>
            <a:stCxn id="43" idx="1"/>
          </p:cNvCxnSpPr>
          <p:nvPr/>
        </p:nvCxnSpPr>
        <p:spPr>
          <a:xfrm rot="10800000" flipV="1">
            <a:off x="5546509" y="3280486"/>
            <a:ext cx="821770" cy="444672"/>
          </a:xfrm>
          <a:prstGeom prst="bentConnector3">
            <a:avLst>
              <a:gd name="adj1" fmla="val 2174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: gefaltete Ecke 51"/>
          <p:cNvSpPr/>
          <p:nvPr/>
        </p:nvSpPr>
        <p:spPr>
          <a:xfrm>
            <a:off x="6368279" y="4151196"/>
            <a:ext cx="1980000" cy="61249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Informiert über Datenänderungen</a:t>
            </a:r>
          </a:p>
        </p:txBody>
      </p:sp>
      <p:cxnSp>
        <p:nvCxnSpPr>
          <p:cNvPr id="53" name="Verbinder: gewinkelt 52"/>
          <p:cNvCxnSpPr>
            <a:cxnSpLocks/>
            <a:stCxn id="52" idx="1"/>
          </p:cNvCxnSpPr>
          <p:nvPr/>
        </p:nvCxnSpPr>
        <p:spPr>
          <a:xfrm rot="10800000">
            <a:off x="4632099" y="3899689"/>
            <a:ext cx="1736180" cy="557757"/>
          </a:xfrm>
          <a:prstGeom prst="bentConnector3">
            <a:avLst>
              <a:gd name="adj1" fmla="val 987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egende: mit Pfeil nach rechts 59"/>
          <p:cNvSpPr/>
          <p:nvPr/>
        </p:nvSpPr>
        <p:spPr>
          <a:xfrm>
            <a:off x="1741714" y="2904435"/>
            <a:ext cx="2396120" cy="374858"/>
          </a:xfrm>
          <a:prstGeom prst="rightArrowCallout">
            <a:avLst>
              <a:gd name="adj1" fmla="val 5321"/>
              <a:gd name="adj2" fmla="val 12701"/>
              <a:gd name="adj3" fmla="val 64358"/>
              <a:gd name="adj4" fmla="val 79805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Präsentationslogik</a:t>
            </a:r>
          </a:p>
        </p:txBody>
      </p:sp>
      <p:sp>
        <p:nvSpPr>
          <p:cNvPr id="61" name="Legende: mit Pfeil nach rechts 60"/>
          <p:cNvSpPr/>
          <p:nvPr/>
        </p:nvSpPr>
        <p:spPr>
          <a:xfrm>
            <a:off x="1741714" y="4227928"/>
            <a:ext cx="2396120" cy="622057"/>
          </a:xfrm>
          <a:prstGeom prst="rightArrowCallout">
            <a:avLst>
              <a:gd name="adj1" fmla="val 5321"/>
              <a:gd name="adj2" fmla="val 8035"/>
              <a:gd name="adj3" fmla="val 34025"/>
              <a:gd name="adj4" fmla="val 79805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Business-Logik  und Daten</a:t>
            </a:r>
          </a:p>
        </p:txBody>
      </p:sp>
      <p:sp>
        <p:nvSpPr>
          <p:cNvPr id="62" name="Legende: mit Pfeil nach rechts 61"/>
          <p:cNvSpPr/>
          <p:nvPr/>
        </p:nvSpPr>
        <p:spPr>
          <a:xfrm>
            <a:off x="1741714" y="1258162"/>
            <a:ext cx="2396120" cy="374858"/>
          </a:xfrm>
          <a:prstGeom prst="rightArrowCallout">
            <a:avLst>
              <a:gd name="adj1" fmla="val 5321"/>
              <a:gd name="adj2" fmla="val 12701"/>
              <a:gd name="adj3" fmla="val 64358"/>
              <a:gd name="adj4" fmla="val 79805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Präsentation XAML</a:t>
            </a:r>
          </a:p>
        </p:txBody>
      </p:sp>
      <p:sp>
        <p:nvSpPr>
          <p:cNvPr id="63" name="Rechteck 62"/>
          <p:cNvSpPr/>
          <p:nvPr/>
        </p:nvSpPr>
        <p:spPr>
          <a:xfrm>
            <a:off x="1683658" y="638629"/>
            <a:ext cx="6734629" cy="3175273"/>
          </a:xfrm>
          <a:prstGeom prst="rect">
            <a:avLst/>
          </a:prstGeom>
          <a:noFill/>
          <a:ln w="444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dirty="0">
                <a:solidFill>
                  <a:schemeClr val="accent5"/>
                </a:solidFill>
                <a:latin typeface="Arial Rounded MT Bold" panose="020F0704030504030204" pitchFamily="34" charset="0"/>
              </a:rPr>
              <a:t>Präsentation</a:t>
            </a:r>
          </a:p>
        </p:txBody>
      </p:sp>
      <p:sp>
        <p:nvSpPr>
          <p:cNvPr id="64" name="Rechteck 63"/>
          <p:cNvSpPr/>
          <p:nvPr/>
        </p:nvSpPr>
        <p:spPr>
          <a:xfrm>
            <a:off x="1683657" y="3812605"/>
            <a:ext cx="6734629" cy="1443741"/>
          </a:xfrm>
          <a:prstGeom prst="rect">
            <a:avLst/>
          </a:prstGeom>
          <a:noFill/>
          <a:ln w="444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Business Logik</a:t>
            </a:r>
          </a:p>
        </p:txBody>
      </p:sp>
    </p:spTree>
    <p:extLst>
      <p:ext uri="{BB962C8B-B14F-4D97-AF65-F5344CB8AC3E}">
        <p14:creationId xmlns:p14="http://schemas.microsoft.com/office/powerpoint/2010/main" val="378228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207986" y="812800"/>
            <a:ext cx="1611085" cy="812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WPF-</a:t>
            </a:r>
            <a:r>
              <a:rPr lang="de-DE" dirty="0" err="1">
                <a:latin typeface="Arial Rounded MT Bold" panose="020F0704030504030204" pitchFamily="34" charset="0"/>
              </a:rPr>
              <a:t>ViewModel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278086" y="812800"/>
            <a:ext cx="1836057" cy="812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Rounded MT Bold" panose="020F0704030504030204" pitchFamily="34" charset="0"/>
              </a:rPr>
              <a:t>&lt;&lt;</a:t>
            </a:r>
            <a:r>
              <a:rPr lang="de-DE" dirty="0" err="1">
                <a:latin typeface="Arial Rounded MT Bold" panose="020F0704030504030204" pitchFamily="34" charset="0"/>
              </a:rPr>
              <a:t>interface</a:t>
            </a:r>
            <a:r>
              <a:rPr lang="de-DE" dirty="0">
                <a:latin typeface="Arial Rounded MT Bold" panose="020F0704030504030204" pitchFamily="34" charset="0"/>
              </a:rPr>
              <a:t>&gt;&gt;</a:t>
            </a:r>
          </a:p>
          <a:p>
            <a:pPr algn="ctr"/>
            <a:r>
              <a:rPr lang="de-DE" dirty="0" err="1">
                <a:latin typeface="Arial Rounded MT Bold" panose="020F0704030504030204" pitchFamily="34" charset="0"/>
              </a:rPr>
              <a:t>IRepository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220688" y="2895600"/>
            <a:ext cx="2808000" cy="812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Arial Rounded MT Bold" panose="020F0704030504030204" pitchFamily="34" charset="0"/>
              </a:rPr>
              <a:t>SensorDataRepository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96115" y="2895600"/>
            <a:ext cx="2808000" cy="812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Arial Rounded MT Bold" panose="020F0704030504030204" pitchFamily="34" charset="0"/>
              </a:rPr>
              <a:t>MockRepository</a:t>
            </a:r>
            <a:endParaRPr lang="de-DE" dirty="0">
              <a:latin typeface="Arial Rounded MT Bold" panose="020F0704030504030204" pitchFamily="34" charset="0"/>
            </a:endParaRPr>
          </a:p>
        </p:txBody>
      </p:sp>
      <p:cxnSp>
        <p:nvCxnSpPr>
          <p:cNvPr id="9" name="Gerade Verbindung mit Pfeil 8"/>
          <p:cNvCxnSpPr>
            <a:cxnSpLocks/>
            <a:stCxn id="6" idx="0"/>
            <a:endCxn id="5" idx="2"/>
          </p:cNvCxnSpPr>
          <p:nvPr/>
        </p:nvCxnSpPr>
        <p:spPr>
          <a:xfrm flipV="1">
            <a:off x="3624688" y="1625600"/>
            <a:ext cx="1571427" cy="1270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196115" y="1625600"/>
            <a:ext cx="1404000" cy="1270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  <a:stCxn id="4" idx="3"/>
            <a:endCxn id="5" idx="1"/>
          </p:cNvCxnSpPr>
          <p:nvPr/>
        </p:nvCxnSpPr>
        <p:spPr>
          <a:xfrm>
            <a:off x="3819071" y="1219200"/>
            <a:ext cx="459015" cy="0"/>
          </a:xfrm>
          <a:prstGeom prst="straightConnector1">
            <a:avLst/>
          </a:prstGeom>
          <a:ln w="28575">
            <a:solidFill>
              <a:schemeClr val="accent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5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74604"/>
              </p:ext>
            </p:extLst>
          </p:nvPr>
        </p:nvGraphicFramePr>
        <p:xfrm>
          <a:off x="-238538" y="106017"/>
          <a:ext cx="13662990" cy="658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05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Ricardo Krause</dc:creator>
  <cp:lastModifiedBy>Ricardo Krause</cp:lastModifiedBy>
  <cp:revision>13</cp:revision>
  <dcterms:created xsi:type="dcterms:W3CDTF">2017-01-06T13:09:46Z</dcterms:created>
  <dcterms:modified xsi:type="dcterms:W3CDTF">2017-01-06T19:11:55Z</dcterms:modified>
</cp:coreProperties>
</file>