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8FB56-BFAE-42FD-846F-8064FFC4C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1157A-B2C2-48FE-9F74-87333A99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3C72B-67BE-48CA-913A-D3245796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12190-71AB-4A8E-928D-7B659FE2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979020-E038-41A4-BF26-FC885526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5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E1C8D-7EBD-461B-AD45-B4D44789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DD8306-CC9D-4CED-B798-C0028048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D6439-7B2C-4486-9896-B1BF04F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E917B-5EBC-4200-9458-C0343037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C7FA0-4471-4F75-ADAA-6A4D447F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3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6860CF-3588-431C-93E9-B431B99CA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F8344A-0736-42CE-B5FA-2D4E80221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83310-701A-4D19-A7BD-CFBDEF57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5C374-36F0-4E4B-92C3-4433D35C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7BF55-6D2E-48E4-B585-683615F6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94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234AB-8329-4C7F-B21B-D5A01117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2FC78-A4A6-45C1-8884-70D44263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7D5A4-DCB4-41F7-8906-A140F648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270CB-62D8-44D5-A8EA-F80063F7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C3278-C3FF-489F-9D1F-2F6D50E6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4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C3056-B73E-41F0-9119-ECBD2C12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2C08F-6746-47E1-BF97-AF0DB4C3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12020-6B70-4113-B5E4-EC4D9AD1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D454E-E119-4E59-84BF-43246DAA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6E28F-228E-4F99-99ED-255E3E80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2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612B1-E140-4C9C-B84B-BF36F557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3989D-DA87-47A5-BD70-40D55A06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B7380-3C7F-4888-90EA-62776F172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C809D9-E5C6-4E7C-AEA8-38FF6E9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67D14-19C5-4F0C-AC09-79F2BDFC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21CC66-37AF-48E9-B6CC-C2FABB51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4DD36-73BD-4E1D-B5CF-9DCB3D27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B9B2A-C12D-4908-AE38-C6EAFFC5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DA5E3E-9766-499D-8F7F-48AEDBAA0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CF21D8-DCC9-4A37-AEAA-B08548ED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6D0CEE-E894-4026-9F20-9E1F9EAA2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C58177-11D6-440E-A8A7-34C3B480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134062-EFE5-4E04-A565-CAFC76CD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EAEB1A-D282-446F-8FFC-46C9E8A6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9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E8D27-1FF0-4B9D-99AC-6292F64B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E19B90-9DEF-4FD0-A19C-3B1B3BDB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1AF4A1-D7F7-4D92-941D-5470DB76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2F7CB-A82C-4807-BE46-E40F9DB6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66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874750-F310-4149-A840-5CC7C03E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42D26B-BBEE-4383-9032-AD7F117C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4C9427-9F84-433A-A9BE-B37C6427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70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C12AD-C3C2-4F61-867F-61420E19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547A65-ADB7-4AA8-A575-FE6118CB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3DE0EE-98D6-4B12-9396-DB2A45739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0F7F7-300F-4A07-9D90-5CE999A4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0B19A-AE96-4CFC-80F5-99FFDDFB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9A91A-4DD5-452F-BFD6-0E6432F9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FF98B-9163-4F28-8ED9-73560C4A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89D0D1-29E1-4658-AEED-57F13540E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01D529-E0EA-4DF3-AED5-4D93F5B3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5C9FEB-078F-4B11-908F-74F30DFD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69EE7-7830-4A55-A6DA-DA32A163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32A8B6-E1CD-4B5E-A8AA-4E36477B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1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7CF1F1-8D6A-471B-A741-8890EF6A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D0D83-0BB0-4222-BAD7-DCA3482D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30B61-0AAC-48A7-9DC9-94F97DA7F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74C4-0851-45DA-9444-0093DCB5F157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D8EF0-7871-4EE3-9868-4D0E68271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5CA75-2528-4F04-9340-E3E3E6914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ABD0-524B-41C1-8C85-E06AF9619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losm.de/html/Stromnetz.html?lat=51.9705032&amp;lon=7.63880319&amp;r=31360.176&amp;st=0&amp;sw=cabledistributioncabinet,generator,powerbay,powerbiofuel,powerbiogas,powerbiomass,powerbusbar,powercoal,powercompensator,powerconverter,powergeothermal,powerhydro,powerline380k,powerline400k,powerline420k,powerline750k,powerline765k,powerlinedchigh,powernuclear,poweroil,powerpole,powersolar,powersubstation,powerswitch,powertidal,powertower,powerwaste,powerwind,transform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B36814-DA5C-46C3-83ED-11778C55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45" y="623275"/>
            <a:ext cx="2912480" cy="5607882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FF090B-8E48-4FB4-950C-06571771B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de-DE" sz="6200"/>
              <a:t>Strommix in Münster – wann ist grüner Strom verfügbar?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926E79-C12A-42FF-9539-A0E6BFF1D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210" y="4582814"/>
            <a:ext cx="4041454" cy="1312657"/>
          </a:xfrm>
        </p:spPr>
        <p:txBody>
          <a:bodyPr anchor="t">
            <a:normAutofit/>
          </a:bodyPr>
          <a:lstStyle/>
          <a:p>
            <a:pPr algn="l"/>
            <a:r>
              <a:rPr lang="de-DE" sz="2200"/>
              <a:t>Energieinfrastruktur und Übersicht geeigneter Zeitpunkte (und -orte) in Münster</a:t>
            </a:r>
          </a:p>
        </p:txBody>
      </p:sp>
    </p:spTree>
    <p:extLst>
      <p:ext uri="{BB962C8B-B14F-4D97-AF65-F5344CB8AC3E}">
        <p14:creationId xmlns:p14="http://schemas.microsoft.com/office/powerpoint/2010/main" val="63419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3EEBD-C0AC-4993-8AAD-58A6D327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 dirty="0"/>
              <a:t>Allgemeine Infrastruktur in der Region Münster analysierbar</a:t>
            </a:r>
          </a:p>
          <a:p>
            <a:r>
              <a:rPr lang="de-DE" sz="2000" dirty="0"/>
              <a:t>Kraftwerke, Stromnetz und Energie-Infrastruktur</a:t>
            </a:r>
          </a:p>
          <a:p>
            <a:r>
              <a:rPr lang="de-DE" sz="2000" dirty="0"/>
              <a:t>Quelle: </a:t>
            </a:r>
            <a:r>
              <a:rPr lang="de-DE" sz="2000" dirty="0">
                <a:hlinkClick r:id="rId2"/>
              </a:rPr>
              <a:t>Stromnetzkarte auf Basis von OSM-Daten (flosm.de)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41834F-04F1-41CB-B645-CEB615BE5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4" r="-2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023008-3C9F-4078-A941-C50B099C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de-DE" sz="4800"/>
              <a:t>stadtwerke-muenster.de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84E805-2E76-4759-9003-146CDF6A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143790"/>
            <a:ext cx="5150277" cy="247609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FCBE08-5A48-450F-B39C-698FD088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Machen </a:t>
            </a:r>
            <a:r>
              <a:rPr lang="en-US" sz="2000" dirty="0" err="1"/>
              <a:t>Ökostromangebote</a:t>
            </a:r>
            <a:endParaRPr lang="en-US" sz="2000" dirty="0"/>
          </a:p>
          <a:p>
            <a:r>
              <a:rPr lang="en-US" sz="2000" dirty="0" err="1"/>
              <a:t>Rückverfolgbarkeit</a:t>
            </a:r>
            <a:r>
              <a:rPr lang="en-US" sz="2000" dirty="0"/>
              <a:t> </a:t>
            </a:r>
            <a:r>
              <a:rPr lang="en-US" sz="2000" dirty="0" err="1"/>
              <a:t>ist</a:t>
            </a:r>
            <a:r>
              <a:rPr lang="en-US" sz="2000" dirty="0"/>
              <a:t> </a:t>
            </a:r>
            <a:r>
              <a:rPr lang="en-US" sz="2000" dirty="0" err="1"/>
              <a:t>nicht</a:t>
            </a:r>
            <a:r>
              <a:rPr lang="en-US" sz="2000" dirty="0"/>
              <a:t> </a:t>
            </a:r>
            <a:r>
              <a:rPr lang="en-US" sz="2000" dirty="0" err="1"/>
              <a:t>einfach</a:t>
            </a:r>
            <a:endParaRPr lang="en-US" sz="2000" dirty="0"/>
          </a:p>
          <a:p>
            <a:r>
              <a:rPr lang="en-US" sz="2000" dirty="0" err="1"/>
              <a:t>Zugriff</a:t>
            </a:r>
            <a:r>
              <a:rPr lang="en-US" sz="2000" dirty="0"/>
              <a:t> auf </a:t>
            </a:r>
            <a:r>
              <a:rPr lang="en-US" sz="2000" dirty="0" err="1"/>
              <a:t>solche</a:t>
            </a:r>
            <a:r>
              <a:rPr lang="en-US" sz="2000" dirty="0"/>
              <a:t> (</a:t>
            </a:r>
            <a:r>
              <a:rPr lang="en-US" sz="2000" dirty="0" err="1"/>
              <a:t>oder</a:t>
            </a:r>
            <a:r>
              <a:rPr lang="en-US" sz="2000" dirty="0"/>
              <a:t> </a:t>
            </a:r>
            <a:r>
              <a:rPr lang="en-US" sz="2000" dirty="0" err="1"/>
              <a:t>andere</a:t>
            </a:r>
            <a:r>
              <a:rPr lang="en-US" sz="2000" dirty="0"/>
              <a:t> </a:t>
            </a:r>
            <a:r>
              <a:rPr lang="en-US" sz="2000" dirty="0" err="1"/>
              <a:t>interessante</a:t>
            </a:r>
            <a:r>
              <a:rPr lang="en-US" sz="2000" dirty="0"/>
              <a:t>) </a:t>
            </a:r>
            <a:r>
              <a:rPr lang="en-US" sz="2000" dirty="0" err="1"/>
              <a:t>Statistiken</a:t>
            </a:r>
            <a:r>
              <a:rPr lang="en-US" sz="2000" dirty="0"/>
              <a:t> (</a:t>
            </a:r>
            <a:r>
              <a:rPr lang="en-US" sz="2000" dirty="0" err="1"/>
              <a:t>noch</a:t>
            </a:r>
            <a:r>
              <a:rPr lang="en-US" sz="2000" dirty="0"/>
              <a:t>) </a:t>
            </a:r>
            <a:r>
              <a:rPr lang="en-US" sz="2000" dirty="0" err="1"/>
              <a:t>nicht</a:t>
            </a:r>
            <a:r>
              <a:rPr lang="en-US" sz="2000" dirty="0"/>
              <a:t> </a:t>
            </a:r>
            <a:r>
              <a:rPr lang="en-US" sz="2000" dirty="0" err="1"/>
              <a:t>gefunden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B0F3DE-E161-4638-951C-76E27286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de-DE" sz="3700"/>
              <a:t>Daten vom Geoportal.nrw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3EEBD-C0AC-4993-8AAD-58A6D327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Einzelne Anlagen anklickbar</a:t>
            </a:r>
          </a:p>
          <a:p>
            <a:r>
              <a:rPr lang="de-DE" sz="2000" dirty="0"/>
              <a:t>Mehr Information durch weitere Recherche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90126C-CA86-4148-B134-AE917EDB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81" y="774285"/>
            <a:ext cx="3363092" cy="25811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8422421-5DDC-4E0C-A449-B5133FF7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093" y="3575074"/>
            <a:ext cx="3674267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2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A648F-BA5D-42A0-8BC2-041A0379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5BD2C-4B59-47C0-8DB8-D1F8BABD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Genauere Recherche</a:t>
            </a:r>
          </a:p>
          <a:p>
            <a:pPr lvl="1"/>
            <a:r>
              <a:rPr lang="de-DE" dirty="0"/>
              <a:t>Einzelne Anlagenbetreiber recherchieren</a:t>
            </a:r>
          </a:p>
          <a:p>
            <a:r>
              <a:rPr lang="de-DE" dirty="0"/>
              <a:t>Auswertung/Berechnungen</a:t>
            </a:r>
          </a:p>
          <a:p>
            <a:pPr lvl="1"/>
            <a:r>
              <a:rPr lang="de-DE" dirty="0"/>
              <a:t>prozentual</a:t>
            </a:r>
          </a:p>
          <a:p>
            <a:r>
              <a:rPr lang="de-DE" dirty="0"/>
              <a:t>Zeittafel erstellen</a:t>
            </a:r>
          </a:p>
          <a:p>
            <a:r>
              <a:rPr lang="de-DE" dirty="0"/>
              <a:t>Anmerkungen:</a:t>
            </a:r>
          </a:p>
          <a:p>
            <a:pPr lvl="1"/>
            <a:r>
              <a:rPr lang="de-DE" dirty="0"/>
              <a:t>Speichermöglichkeiten</a:t>
            </a:r>
          </a:p>
          <a:p>
            <a:pPr lvl="1"/>
            <a:r>
              <a:rPr lang="de-DE" dirty="0"/>
              <a:t>Örtliche Unterschiede? Wo wird </a:t>
            </a:r>
            <a:r>
              <a:rPr lang="de-DE" dirty="0" err="1"/>
              <a:t>eingespeißt</a:t>
            </a:r>
            <a:r>
              <a:rPr lang="de-DE" dirty="0"/>
              <a:t> und wo wird </a:t>
            </a:r>
            <a:r>
              <a:rPr lang="de-DE" dirty="0" err="1"/>
              <a:t>distributiert</a:t>
            </a:r>
            <a:endParaRPr lang="de-DE" dirty="0"/>
          </a:p>
          <a:p>
            <a:pPr lvl="1"/>
            <a:r>
              <a:rPr lang="de-DE" dirty="0"/>
              <a:t>Strommix der einzelnen Ladestationen?</a:t>
            </a:r>
          </a:p>
          <a:p>
            <a:pPr lvl="1"/>
            <a:r>
              <a:rPr lang="de-DE" dirty="0"/>
              <a:t>Wie viel und welche Energiequellen</a:t>
            </a:r>
          </a:p>
          <a:p>
            <a:pPr lvl="1"/>
            <a:r>
              <a:rPr lang="de-DE" dirty="0"/>
              <a:t>Potential für regenerative Energien in MS</a:t>
            </a:r>
          </a:p>
          <a:p>
            <a:pPr lvl="1"/>
            <a:r>
              <a:rPr lang="de-DE" dirty="0"/>
              <a:t>Wie ist der aktuelle Datenbestand</a:t>
            </a:r>
          </a:p>
          <a:p>
            <a:pPr lvl="1"/>
            <a:r>
              <a:rPr lang="de-DE" dirty="0"/>
              <a:t>Wie genau können wir herausfinden, wie der Strommix ist</a:t>
            </a:r>
          </a:p>
          <a:p>
            <a:pPr lvl="1"/>
            <a:r>
              <a:rPr lang="de-DE" dirty="0"/>
              <a:t>Spiegelonline </a:t>
            </a:r>
            <a:r>
              <a:rPr lang="de-DE" dirty="0" err="1"/>
              <a:t>onlineticker</a:t>
            </a:r>
            <a:r>
              <a:rPr lang="de-DE" dirty="0"/>
              <a:t>-für Münster – wäre cool</a:t>
            </a:r>
          </a:p>
          <a:p>
            <a:pPr lvl="1"/>
            <a:r>
              <a:rPr lang="de-DE" dirty="0"/>
              <a:t>Räumliche Verortung ist schwierig – nur über Anbieter möglich wahrscheinlich</a:t>
            </a:r>
          </a:p>
          <a:p>
            <a:pPr lvl="1"/>
            <a:r>
              <a:rPr lang="de-DE" dirty="0"/>
              <a:t>Zeitliche Verortung gut vorstellbar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82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Strommix in Münster – wann ist grüner Strom verfügbar?</vt:lpstr>
      <vt:lpstr>PowerPoint-Präsentation</vt:lpstr>
      <vt:lpstr>stadtwerke-muenster.de</vt:lpstr>
      <vt:lpstr>Daten vom Geoportal.nrw</vt:lpstr>
      <vt:lpstr>Zeitplan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Gustav Freiherr von Arnim</dc:creator>
  <cp:lastModifiedBy>Gustav Freiherr von Arnim</cp:lastModifiedBy>
  <cp:revision>4</cp:revision>
  <dcterms:created xsi:type="dcterms:W3CDTF">2021-11-09T14:10:47Z</dcterms:created>
  <dcterms:modified xsi:type="dcterms:W3CDTF">2021-11-09T16:36:42Z</dcterms:modified>
</cp:coreProperties>
</file>