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8" r:id="rId5"/>
    <p:sldId id="257" r:id="rId6"/>
    <p:sldId id="259" r:id="rId7"/>
    <p:sldId id="260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EB87-BE06-4489-B998-B4E543D0759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37C9D-95B0-4338-8617-FF610C77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5DD4-DEAB-2555-CD14-8C3242D6A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D511-5226-2460-C687-B0259A749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23DC-EE56-4A42-8A6D-E43E1952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1F9-E64C-4240-8302-D7C3DDFE838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A2D4-D413-1A65-5B49-332F91BA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2384F-202F-3413-21DC-6917E40F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42A-5C2F-4472-B8F0-8609E976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67A9-2FF5-BCC0-8298-D23B0123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C31E8-C872-EE09-D5D1-D4237AF03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DC9C-4A6E-40A6-AE81-3CDE2E06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1F9-E64C-4240-8302-D7C3DDFE838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4A43-F630-2B13-F8EE-D87F28DA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5A98-4DF0-7E36-82CC-843B3A8D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42A-5C2F-4472-B8F0-8609E976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7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2611E-0B31-AF2C-BDDD-95A7B4B96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45537-92F0-D918-6305-C231584ED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BE73-1DDB-9A1F-F7E9-45504088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1F9-E64C-4240-8302-D7C3DDFE838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78485-13FB-F653-5DC1-582987F8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8321B-87E3-9167-9ED6-78D53002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42A-5C2F-4472-B8F0-8609E976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DDB6-5C89-4906-B979-FABF96A3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AEEE-404D-0D4A-F440-A2CB580D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F792F-F884-CECC-F0D4-787C76CB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1F9-E64C-4240-8302-D7C3DDFE838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172B8-4877-A846-ACC6-8967FE5D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7D32-1BC2-B9C3-13BC-7CF47162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42A-5C2F-4472-B8F0-8609E976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73CA-D5D9-56C2-FD12-B573E7F9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040B5-6C27-A226-107A-6E08A64CC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056E-E188-7D7F-93E5-C330154F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1F9-E64C-4240-8302-D7C3DDFE838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C52F-53A4-9F2D-F676-8DA3A86E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9FFB5-14E0-D624-2065-F8C8640D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42A-5C2F-4472-B8F0-8609E976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EF2C-1E4A-5A9C-0DA0-43A9CAF3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5D1C-83B4-52F8-34D9-3513BCCE9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078A2-5F4C-418E-9D3B-4BD98AB14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BC238-4E4B-27E8-FA01-F9E1D896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1F9-E64C-4240-8302-D7C3DDFE838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A217F-F621-4CF7-F2D4-8CFB800F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27731-D6A8-AD76-FDDB-4DC7818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42A-5C2F-4472-B8F0-8609E976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1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AF82-C88C-5B5E-7E95-F9B19710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F985-979C-27F3-1F71-B7927748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C9F6-8063-6014-3DCF-97D80D114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66876-52CC-A378-7327-673C3068F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AB3D5-4878-0D31-B240-655C85A01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C803F-C901-3D45-8445-2DF75FCD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1F9-E64C-4240-8302-D7C3DDFE838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7C1E2-629C-1853-A0D7-330C32F9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2D49-822D-B874-79A5-3D3A6AC0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42A-5C2F-4472-B8F0-8609E976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CCB9-8B09-48FF-FFFE-16CA909C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B22FD-30B6-2149-734A-1FA944C4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1F9-E64C-4240-8302-D7C3DDFE838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E2837-118D-CFE4-DE63-DC6F5779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68DD1-7D51-FF73-3252-BDBE32B1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42A-5C2F-4472-B8F0-8609E976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047A7-D8CC-D34C-25ED-A54F003F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1F9-E64C-4240-8302-D7C3DDFE838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0EAF2-5CD1-70F8-8508-62A7C186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58639-59E9-D1FA-80BB-B55E9791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42A-5C2F-4472-B8F0-8609E976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6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9DE3-C26C-80B5-77C4-C7924AFE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2EAB-D6B0-FB64-D43C-E0150606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2D367-1EB8-5AB6-F49F-EC11CFBAD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31975-911C-E2DF-BB67-800400A9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1F9-E64C-4240-8302-D7C3DDFE838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9C063-0D1D-58A1-0A5B-532982D4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E804-ECA0-E51B-762B-41B0395A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42A-5C2F-4472-B8F0-8609E976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2059-BC94-E225-CD81-F7488BF3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8C2E6-CF40-AD14-BE0F-136583CCE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23692-1764-080B-1E00-6C63AFBBA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0A83A-222A-DF73-CBEC-5A940542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F1F9-E64C-4240-8302-D7C3DDFE838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8587-460B-293F-6E52-8BF85C93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EF976-61D7-79D1-BCCF-9A84192B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42A-5C2F-4472-B8F0-8609E976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DB98F-C1E9-75AC-1B24-E0ADDDAD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9B108-81B8-7A4C-05C2-03BE0D27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BA53-4789-87E3-4BD2-59765ECDC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EF1F9-E64C-4240-8302-D7C3DDFE838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44C5-A854-FD6B-A21A-4FA29C537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8B3FA-987A-4383-F636-01D638F0E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8C42A-5C2F-4472-B8F0-8609E976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VCviVp4rLU&amp;t=317s" TargetMode="External"/><Relationship Id="rId2" Type="http://schemas.openxmlformats.org/officeDocument/2006/relationships/hyperlink" Target="https://en.wikipedia.org/wiki/El_Ni%C3%B1o%E2%80%93Southern_Osci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sWHHE_jk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C0F0-CAC3-7297-2B5D-2D237054E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DEPARTMENT OF METEOROLOGY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KNUST, GHANA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D24DC-2391-71B0-7337-C5A9003B7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87600"/>
            <a:ext cx="12191999" cy="44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2800" b="1" dirty="0"/>
              <a:t>A STUDY ON ENSO AND MAIDEN-JULIAN OSCILLATON</a:t>
            </a:r>
          </a:p>
          <a:p>
            <a:endParaRPr lang="en-US" sz="2800" b="1" dirty="0"/>
          </a:p>
          <a:p>
            <a:r>
              <a:rPr lang="en-US" sz="2800" b="1" dirty="0"/>
              <a:t>NAME: OTI JAMES ACHEAMFOUR ANTWI   </a:t>
            </a:r>
          </a:p>
          <a:p>
            <a:r>
              <a:rPr lang="en-US" sz="2800" b="1" dirty="0"/>
              <a:t>INDEX NUMBER:9474919           </a:t>
            </a:r>
            <a:r>
              <a:rPr lang="en-US" dirty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3795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CB55-94B3-7048-6166-317F0642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8777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EL </a:t>
            </a:r>
            <a:r>
              <a:rPr lang="en-US" b="1" dirty="0" err="1">
                <a:solidFill>
                  <a:srgbClr val="FF0000"/>
                </a:solidFill>
              </a:rPr>
              <a:t>NinO</a:t>
            </a:r>
            <a:r>
              <a:rPr lang="en-US" b="1" dirty="0">
                <a:solidFill>
                  <a:srgbClr val="FF0000"/>
                </a:solidFill>
              </a:rPr>
              <a:t>-Southern Oscillation(ENSO)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C720-E294-33D9-3512-EF6B90E88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04497"/>
            <a:ext cx="12192000" cy="57535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ENSO is an irregularly periodic variation in winds and sea surface temperatures over the tropical eastern Pacific Ocean, affecting the climate of much of the tropics and subtropics. </a:t>
            </a:r>
          </a:p>
          <a:p>
            <a:endParaRPr lang="en-US" dirty="0"/>
          </a:p>
          <a:p>
            <a:r>
              <a:rPr lang="en-US" dirty="0"/>
              <a:t>ENSO mostly occurs in the southern hemisphere just right below the equator</a:t>
            </a:r>
          </a:p>
          <a:p>
            <a:endParaRPr lang="en-US" dirty="0"/>
          </a:p>
          <a:p>
            <a:r>
              <a:rPr lang="en-US" dirty="0"/>
              <a:t>ENSO occurs on the pacific ocean which is a large pool of water that exists on the western side of the South American continent and the eastern side of the Asian and Australian continent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it naturally swings between three key phases that are; La Nina, neutral, and El Nino 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8F7FEB-E39F-7A23-5B39-A9A4796D4DFE}"/>
              </a:ext>
            </a:extLst>
          </p:cNvPr>
          <p:cNvSpPr/>
          <p:nvPr/>
        </p:nvSpPr>
        <p:spPr>
          <a:xfrm>
            <a:off x="1588168" y="481263"/>
            <a:ext cx="88232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B9FFE5-E916-F4EB-6F6A-56761029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764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F22B-C211-D2BA-0200-4A3758E7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6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PACIFIC OCEAN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363C41-6A0C-CDAF-B977-8E234753E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1663"/>
            <a:ext cx="12192000" cy="6026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16B11-104B-1E13-D3E3-CF9C8481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492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CDC7-A6F1-7855-9C0E-DD52DE39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3376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NORMAL PHASE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9B80971-A2D3-6AD6-2498-0DF999257A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r="1666"/>
          <a:stretch>
            <a:fillRect/>
          </a:stretch>
        </p:blipFill>
        <p:spPr>
          <a:xfrm>
            <a:off x="6246054" y="1034716"/>
            <a:ext cx="5945945" cy="58232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B5D80-FFD6-58E0-C630-610EB213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034716"/>
            <a:ext cx="5661212" cy="58232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During this phase, steady trades blow across the tropical Pacific from the east to west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 winds pile up warm water in the western pacific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contrast water temperature to the east are lower as the trade wind cause cool water  to be drawn  up from the deep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temperature difference  across the tropical pacific ocean causes air to rise to Australia’s north and descend near south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creates a huge connected cycle called the walker cycle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55785-9B0C-E566-17D1-B46797AB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118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51EDE5-CFBC-C77B-334F-1B0F33F4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648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 NINA(overdrive of the neutral phase)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695F167-4B85-9DE1-063A-93DF41605D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r="1163"/>
          <a:stretch>
            <a:fillRect/>
          </a:stretch>
        </p:blipFill>
        <p:spPr>
          <a:xfrm>
            <a:off x="6217920" y="874059"/>
            <a:ext cx="5974080" cy="598394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5FC667-010D-B9E8-E084-9319166C1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874059"/>
            <a:ext cx="5809129" cy="59839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phase, the trade winds blow harder, expanding the warm pool on the Australian side of the tropical pacific and cooling the oceans toward South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results in an increase in the east to west temperature difference and makes the Walker circulation even stronger and the trade winds blow even harder again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With the higher ocean temperatures in the western pacific, there is going to be greater evaporation, more clouds, and more rains there.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23B3B-9EDC-452D-374B-101EB332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1725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ACF7-BA15-0D18-A08F-D62E1C0F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3771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EL NINO(direct opposite of la </a:t>
            </a:r>
            <a:r>
              <a:rPr lang="en-US" b="1" dirty="0" err="1">
                <a:solidFill>
                  <a:srgbClr val="FF0000"/>
                </a:solidFill>
              </a:rPr>
              <a:t>nina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0CF6CAC-913A-1184-AF1D-0CAF432CC9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r="3519"/>
          <a:stretch>
            <a:fillRect/>
          </a:stretch>
        </p:blipFill>
        <p:spPr>
          <a:xfrm>
            <a:off x="6217920" y="899886"/>
            <a:ext cx="5974079" cy="59581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8D113-010E-7224-5049-3001853FA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016000"/>
            <a:ext cx="5733143" cy="584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During El Nino, the trade winds actually weaken, or reverse allowing warmer waters to drift back towards the 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change in the ocean temperature patterns means that the walker circulation breaks down, resulting in even weaker trade winds and even more warming in the 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Once this feedback starts, El Nino has set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With the warm water shifting east, the evaporation, clouds, and rain follows shifting away from the western pacific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That means a greater risk of drought, high temperatures and clear nights, fewer tropical cyclones, etc. for northern and eastern Australia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And in contrast more heavy rain and flood on the American continent 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0FAC-967B-F855-859C-BCB8EEA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699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6BB2-F455-0F3A-E8CD-C3DE2C09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9316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MAIDEN JULIAN OCSILLATION(MJO)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CBDCA-0811-6A17-BF45-CEE04A70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829993"/>
            <a:ext cx="5809957" cy="60280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MJO is an of the important climate driver of tropical weather around the globe. it was discovered by Roland Madden and Paul Julian in 1971.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MJO is a disturbance of clouds, rainfall, winds, and pressure that moves eastward around the planet near the equator. It takes on average 30 to 60 days to circle the globe.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affects the tropical weather on a weekly to monthly timescale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MJO has 8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It’s a traversing phenomenon and is most prominent over  the Indian and pacific ocean 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AFFAC19-11C0-4987-11F1-18ABD7BA2D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7131"/>
          <a:stretch>
            <a:fillRect/>
          </a:stretch>
        </p:blipFill>
        <p:spPr>
          <a:xfrm>
            <a:off x="6382042" y="987425"/>
            <a:ext cx="5809957" cy="5870573"/>
          </a:xfr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CA53EDC-AFC8-D666-2487-2C294FE1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331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22E1-7B97-5E64-7311-2AD95CF9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931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MAIDEN JULIAN OCSILLATION(MJO)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31520-9FB2-CED5-1B30-9CC56F5C8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89317"/>
            <a:ext cx="6096000" cy="6168683"/>
          </a:xfr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that extra cloud arrives it can increase the chance of receiving above-average rainfall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However ahead and behind the tropical cloudiness are regions where it might be drier than usual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Also it influences the formation of tropical cyclones</a:t>
            </a:r>
          </a:p>
          <a:p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northern Australia wet season (October to April), the MJO can influence the timing, variability, and strength of Australia’s monsoon 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It also has a relationship with the ENSO; it can bring periods of weaker trade winds over the pacific which in the long run strengthen the EL Nino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can also weaken la Nina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32CE16A-7136-1468-C011-B63749032E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9" b="22089"/>
          <a:stretch>
            <a:fillRect/>
          </a:stretch>
        </p:blipFill>
        <p:spPr>
          <a:xfrm>
            <a:off x="6527408" y="987425"/>
            <a:ext cx="5664591" cy="5870575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BBDD7B8-A838-058C-CA11-296FA80A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1995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BB01-15E3-FF76-CE1E-11854026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7451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D2D0-0EBA-DEBA-A9A0-A9C1907F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3888"/>
            <a:ext cx="12192000" cy="563411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LINKS</a:t>
            </a:r>
            <a:endParaRPr lang="en-US" dirty="0"/>
          </a:p>
          <a:p>
            <a:r>
              <a:rPr lang="en-US" dirty="0">
                <a:hlinkClick r:id="rId2"/>
              </a:rPr>
              <a:t>El Niño–Southern Oscillation – Wikipedia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(402) What is ENSO, El </a:t>
            </a:r>
            <a:r>
              <a:rPr lang="en-US" dirty="0" err="1">
                <a:hlinkClick r:id="rId3"/>
              </a:rPr>
              <a:t>nino</a:t>
            </a:r>
            <a:r>
              <a:rPr lang="en-US" dirty="0">
                <a:hlinkClick r:id="rId3"/>
              </a:rPr>
              <a:t>, La </a:t>
            </a:r>
            <a:r>
              <a:rPr lang="en-US" dirty="0" err="1">
                <a:hlinkClick r:id="rId3"/>
              </a:rPr>
              <a:t>nina</a:t>
            </a:r>
            <a:r>
              <a:rPr lang="en-US" dirty="0">
                <a:hlinkClick r:id="rId3"/>
              </a:rPr>
              <a:t>, Southern Oscillation, Walker Circulation | UPSC / IAS – YouTube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(402) Understanding the Madden–Julian Oscillation (MJO) - YouTube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1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690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DEPARTMENT OF METEOROLOGY KNUST, GHANA</vt:lpstr>
      <vt:lpstr>EL NinO-Southern Oscillation(ENSO)</vt:lpstr>
      <vt:lpstr>THE PACIFIC OCEAN</vt:lpstr>
      <vt:lpstr>THE NORMAL PHASE</vt:lpstr>
      <vt:lpstr>LA NINA(overdrive of the neutral phase)</vt:lpstr>
      <vt:lpstr>EL NINO(direct opposite of la nina)</vt:lpstr>
      <vt:lpstr>MAIDEN JULIAN OCSILLATION(MJO)</vt:lpstr>
      <vt:lpstr>MAIDEN JULIAN OCSILLATION(MJO)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METEOROLOGY KNUST, GHANA</dc:title>
  <dc:creator>ANTWI</dc:creator>
  <cp:lastModifiedBy>ANTWI</cp:lastModifiedBy>
  <cp:revision>4</cp:revision>
  <dcterms:created xsi:type="dcterms:W3CDTF">2022-07-26T21:37:23Z</dcterms:created>
  <dcterms:modified xsi:type="dcterms:W3CDTF">2022-07-27T18:06:14Z</dcterms:modified>
</cp:coreProperties>
</file>