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9" r:id="rId2"/>
    <p:sldId id="301" r:id="rId3"/>
    <p:sldId id="311" r:id="rId4"/>
    <p:sldId id="312" r:id="rId5"/>
    <p:sldId id="313" r:id="rId6"/>
    <p:sldId id="314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4450-6C4F-4539-8155-8F6BE69329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06FB8-E60E-4737-8BCE-907B7B42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7FAD-B47D-494D-BB22-0A1039065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7FAD-B47D-494D-BB22-0A1039065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7FAD-B47D-494D-BB22-0A1039065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3B22-E44F-4BC6-B4B4-45D061A11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CBDE6-E279-45EF-B4A4-538CA004E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25AB-3FB9-47CC-9AD6-A60135AF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A12A-20B5-4B53-8F9C-21C9B6C7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F5B3-8096-49C8-8534-6D087AEA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66E2-94A4-4D6E-A730-43D2CEFD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6CF8-F800-4E80-BCE6-24CB6BD2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43DA-49DB-4C48-9C64-692CA895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CB55-E599-4407-A102-2CE37A8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AE12-5F2E-49EC-B825-2C2A0E5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841F5-022B-493B-834F-152B78296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02E1F-E026-4ADA-8D65-99B572E69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B728-43F4-4AA7-842B-BD355280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1DC4-6C5A-40B1-8D27-82D785C1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B35B-3247-429F-9291-803A5A1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ofdstuk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7D462-290A-44D1-9BED-DAC5220AF4A1}" type="datetime1">
              <a:rPr lang="en-US" smtClean="0"/>
              <a:t>1/30/2020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Footer text: to modify choose ‘Insert’ (or ‘View’ for office 2003 or earlier) then ‘Header and Footer’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77801"/>
            <a:ext cx="9982240" cy="732985"/>
          </a:xfrm>
        </p:spPr>
        <p:txBody>
          <a:bodyPr lIns="0" tIns="0" rIns="0" bIns="0" anchor="b" anchorCtr="0"/>
          <a:lstStyle>
            <a:lvl1pPr marL="0" indent="0">
              <a:buNone/>
              <a:defRPr sz="3467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here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 the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1" y="959703"/>
            <a:ext cx="9982241" cy="318764"/>
          </a:xfrm>
        </p:spPr>
        <p:txBody>
          <a:bodyPr lIns="0" tIns="0" rIns="0" bIns="0" anchor="b" anchorCtr="0"/>
          <a:lstStyle>
            <a:lvl1pPr>
              <a:buFontTx/>
              <a:buNone/>
              <a:defRPr sz="24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here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type the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2" name="Picture 1" descr="UT powerpoint sheet small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00"/>
            <a:ext cx="1485713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D5C4-F916-40AB-8FB7-1A0BA9B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837A-CF56-4BD4-9063-5D365935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D7BC5-A059-4752-B525-C26ADD63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CAA8-217F-4B2C-9191-0B1BD213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93AC-54A6-4F56-A4F0-EB8739A6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A640-169A-432F-ACFD-491A1BF5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30BA-3AEF-4780-ACB2-E4272F3E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3986-DCDC-44F6-862F-3FE1D526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A8D6-AFAB-42B4-9AC9-0DFFCD1B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F348-C095-4CB3-B380-0E07FCAB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019-40D0-4019-B07B-E11C9B18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0857-3E85-43B1-A795-29565502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FFA0-E502-424A-8A0F-1B30DE9C1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F14DC-305F-4348-A211-4FBF7693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BA08-68F9-4C9F-8ABE-F14A35B2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E65F9-711D-46C4-9C97-9DFAA25E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290-A52F-4FF3-86FB-A6E919CF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420F-4C99-4517-AAB4-C04BE774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7BD6-DEC7-43BB-BC5C-1B0D0FC6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752CE-F7E6-4C9F-9885-B4A3701D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8E2B6-7970-40A1-9AF1-B323E2962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92A74-F632-4331-B300-0AA71C8C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E44FF-1D02-4278-8164-DCD2551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01B2C-8A0E-4135-A5CF-8504EDCA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CB5C-CE1C-43C1-A83C-74A9E376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80215-2A78-4743-9D91-42E8D2C0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6C995-25BD-4970-AC42-8DC51B34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C3BB5-F5C2-424D-80AE-EE894235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AC8A-BC2A-4A55-9121-232209C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40D1A-18FC-4232-B553-C0E90ED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26C8-9273-4430-A89F-2F46F9B0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6504-88B4-4982-BD88-5626D64D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8867-4BA9-4D16-9AAB-12A78B8A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4934-4FDD-4A14-8150-1871B298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58673-2E92-4979-8894-8FEB143A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5DB0-49D4-4FB3-BE9F-30853C2F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8F764-D076-465F-803F-1802C621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110-97FB-4D2A-B342-3511F478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381A4-06EA-47C7-A123-172C7518C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20B9F-BC8E-438D-B3B7-D1AB32D5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6223-2B02-4559-A0DB-664099F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6983C-E7FA-41EA-8648-8BA6369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1440-CEAD-488E-9E47-39F6FF99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CC938-5312-4E23-A3A9-DE65273A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6AF3-2273-4740-BD63-0760B79A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7D41-8196-4486-8C19-8BE0DD316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4729-78EC-4E61-BD8F-800AC151FF21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0B66-E3FA-4B03-A44E-A785C10C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5851-A0D5-4019-BF86-180B2E158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116D-A84F-4A30-9D33-B1A7C4AD1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11.png"/><Relationship Id="rId3" Type="http://schemas.openxmlformats.org/officeDocument/2006/relationships/image" Target="../media/image25.png"/><Relationship Id="rId21" Type="http://schemas.openxmlformats.org/officeDocument/2006/relationships/image" Target="../media/image1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8501"/>
          <a:stretch/>
        </p:blipFill>
        <p:spPr>
          <a:xfrm>
            <a:off x="2514227" y="1929492"/>
            <a:ext cx="8080396" cy="353176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220631" y="1864360"/>
            <a:ext cx="928950" cy="16184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0553" y="1588719"/>
            <a:ext cx="321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Force-displacement Data (optional)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9215" y="1419442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parameter (mandatory)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02505" y="1688478"/>
            <a:ext cx="1981200" cy="142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5845" y="5819625"/>
            <a:ext cx="2926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parameter (mandatory)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25845" y="4507264"/>
            <a:ext cx="996930" cy="1351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75568" y="3782498"/>
            <a:ext cx="1374013" cy="1820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6867" y="5519929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 parameter (mandatory)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10676" y="4304963"/>
            <a:ext cx="1788363" cy="121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55510" y="5356903"/>
            <a:ext cx="390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 parameter (mandatory)</a:t>
            </a:r>
          </a:p>
        </p:txBody>
      </p:sp>
    </p:spTree>
    <p:extLst>
      <p:ext uri="{BB962C8B-B14F-4D97-AF65-F5344CB8AC3E}">
        <p14:creationId xmlns:p14="http://schemas.microsoft.com/office/powerpoint/2010/main" val="16680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 inputs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55" y="1502223"/>
            <a:ext cx="4897853" cy="2462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44" y="1564470"/>
            <a:ext cx="4839011" cy="2358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855" y="4391676"/>
            <a:ext cx="4761121" cy="1249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251" y="5271679"/>
            <a:ext cx="5446862" cy="90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0" y="2577028"/>
            <a:ext cx="2461379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Geometrical parameters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3109" y="3175736"/>
            <a:ext cx="2019977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Process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0351" y="5271679"/>
            <a:ext cx="2703241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Computational parameters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2227" y="5923101"/>
            <a:ext cx="251786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Force-displacement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072" y="4128234"/>
            <a:ext cx="5461044" cy="918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82682" y="4788057"/>
            <a:ext cx="3012894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Post-process parameters</a:t>
            </a:r>
          </a:p>
        </p:txBody>
      </p:sp>
    </p:spTree>
    <p:extLst>
      <p:ext uri="{BB962C8B-B14F-4D97-AF65-F5344CB8AC3E}">
        <p14:creationId xmlns:p14="http://schemas.microsoft.com/office/powerpoint/2010/main" val="418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3" y="1661804"/>
            <a:ext cx="8327050" cy="4186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9678" y="1326797"/>
            <a:ext cx="2461379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Geometrical parameters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04914" y="4515356"/>
            <a:ext cx="1848063" cy="242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36219" y="2217218"/>
            <a:ext cx="254899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36219" y="2418170"/>
            <a:ext cx="254899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17920" y="2602823"/>
            <a:ext cx="2467291" cy="1090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33323" y="2816070"/>
            <a:ext cx="2451888" cy="67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36219" y="2994053"/>
            <a:ext cx="2548992" cy="1888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32729" y="3184216"/>
            <a:ext cx="2152482" cy="3859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977" y="3345447"/>
            <a:ext cx="2732234" cy="1121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10790" y="3569519"/>
            <a:ext cx="2574421" cy="9905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91767" y="3780542"/>
            <a:ext cx="3193444" cy="7729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00666" y="3940211"/>
            <a:ext cx="2284545" cy="995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44758" y="4160374"/>
            <a:ext cx="2640453" cy="10797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66697" y="4335957"/>
            <a:ext cx="2145685" cy="1119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187405" y="4628644"/>
            <a:ext cx="2824977" cy="299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48784" y="4872919"/>
            <a:ext cx="436427" cy="218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65172" y="5054792"/>
            <a:ext cx="320039" cy="620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560367" y="5284558"/>
            <a:ext cx="428010" cy="328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11" y="1889083"/>
            <a:ext cx="6347950" cy="3558975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36585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79" y="2439897"/>
            <a:ext cx="6609372" cy="3221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2044" y="1361537"/>
            <a:ext cx="2424687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Process parameters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752441" y="2057813"/>
            <a:ext cx="560658" cy="743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1" idx="2"/>
          </p:cNvCxnSpPr>
          <p:nvPr/>
        </p:nvCxnSpPr>
        <p:spPr>
          <a:xfrm flipV="1">
            <a:off x="6325867" y="2036506"/>
            <a:ext cx="6211" cy="72755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419202" y="2231665"/>
            <a:ext cx="1402923" cy="55490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4" idx="2"/>
          </p:cNvCxnSpPr>
          <p:nvPr/>
        </p:nvCxnSpPr>
        <p:spPr>
          <a:xfrm flipH="1" flipV="1">
            <a:off x="4661605" y="2029026"/>
            <a:ext cx="577138" cy="8642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717697" y="2317642"/>
            <a:ext cx="357851" cy="4569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57489" y="1844360"/>
                <a:ext cx="18331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𝑐𝑜𝑛𝑑𝑢𝑐𝑡𝑖𝑣𝑖𝑡𝑦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89" y="1844360"/>
                <a:ext cx="1833131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1661" t="-6667" r="-265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09761" y="2001455"/>
                <a:ext cx="18669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𝑐𝑜𝑛𝑑𝑢𝑐𝑡𝑖𝑣𝑖𝑡𝑦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761" y="2001455"/>
                <a:ext cx="1866985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654" t="-3226" r="-163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0068" y="1837221"/>
                <a:ext cx="1804020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𝑡h𝑒𝑟𝑚𝑎𝑙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𝑐𝑜𝑛𝑑𝑢𝑐𝑡𝑖𝑣𝑖𝑡𝑦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68" y="1837221"/>
                <a:ext cx="1804020" cy="199285"/>
              </a:xfrm>
              <a:prstGeom prst="rect">
                <a:avLst/>
              </a:prstGeom>
              <a:blipFill rotWithShape="0">
                <a:blip r:embed="rId5"/>
                <a:stretch>
                  <a:fillRect l="-2027" r="-2703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13099" y="2040757"/>
                <a:ext cx="8091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99" y="2040757"/>
                <a:ext cx="80919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4511" t="-6667" r="-676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17037" y="1830061"/>
                <a:ext cx="1289135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h𝑒𝑎𝑡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𝑐𝑎𝑝𝑎𝑐𝑖𝑡𝑦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037" y="1830061"/>
                <a:ext cx="1289135" cy="198965"/>
              </a:xfrm>
              <a:prstGeom prst="rect">
                <a:avLst/>
              </a:prstGeom>
              <a:blipFill rotWithShape="0">
                <a:blip r:embed="rId7"/>
                <a:stretch>
                  <a:fillRect l="-2370" r="-4265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307119" y="3102703"/>
                <a:ext cx="6069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𝑉𝑒𝑙𝑜𝑐𝑖𝑡𝑦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119" y="3102703"/>
                <a:ext cx="606961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9091" t="-3333" r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3567995" y="3194612"/>
            <a:ext cx="445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86345" y="3275327"/>
                <a:ext cx="12780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45" y="3275327"/>
                <a:ext cx="1278042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2871" r="-239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43888" y="3484573"/>
                <a:ext cx="55136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𝐿𝑎𝑠𝑒𝑟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𝑢𝑛𝑖𝑓𝑜𝑟𝑚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, 2: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𝑔𝑎𝑢𝑠𝑠𝑖𝑎𝑛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𝐿𝑎𝑠𝑒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𝐿𝑎𝑠𝑒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888" y="3484573"/>
                <a:ext cx="55136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3974876" y="3356330"/>
            <a:ext cx="1211469" cy="1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0610" y="3500763"/>
            <a:ext cx="2239310" cy="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075548" y="3809923"/>
            <a:ext cx="2239310" cy="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670858" y="3621710"/>
            <a:ext cx="1978429" cy="412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37961" y="3759432"/>
                <a:ext cx="32281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𝐼𝑛𝑐𝑜𝑚𝑖𝑛𝑔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𝑇𝑒𝑚𝑝𝑒𝑟𝑎𝑡𝑢𝑟𝑒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𝑆𝑢𝑏𝑠𝑡𝑟𝑎𝑡𝑒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961" y="3759432"/>
                <a:ext cx="3228128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1132" t="-6667" r="-132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00554" y="3936595"/>
                <a:ext cx="32281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𝐼𝑛𝑐𝑜𝑚𝑖𝑛𝑔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𝑇𝑒𝑚𝑝𝑒𝑟𝑎𝑡𝑢𝑟𝑒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𝑆𝑢𝑏𝑠𝑡𝑟𝑎𝑡𝑒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54" y="3936595"/>
                <a:ext cx="3228128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323" t="-6667" r="-132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>
            <a:off x="3943879" y="3944098"/>
            <a:ext cx="2312114" cy="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28104" y="4203951"/>
                <a:ext cx="29002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h𝑒𝑎𝑡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𝑐𝑜𝑛𝑣𝑒𝑐𝑡𝑖𝑜𝑛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𝑐𝑜𝑒𝑒𝑓𝑖𝑐𝑖𝑒𝑛𝑡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𝑠𝑢𝑏𝑠𝑡𝑟𝑎𝑡𝑒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04" y="4203951"/>
                <a:ext cx="2900281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420" t="-6667" r="-21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4002744" y="4079010"/>
            <a:ext cx="2921758" cy="21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464477" y="4572769"/>
                <a:ext cx="3095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h𝑒𝑎𝑡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𝑐𝑜𝑛𝑣𝑒𝑐𝑡𝑖𝑜𝑛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𝑐𝑜𝑒𝑒𝑓𝑖𝑐𝑖𝑒𝑛𝑡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𝑇𝑎𝑝𝑒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477" y="4572769"/>
                <a:ext cx="3095847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787" t="-3333" r="-137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62" idx="1"/>
          </p:cNvCxnSpPr>
          <p:nvPr/>
        </p:nvCxnSpPr>
        <p:spPr>
          <a:xfrm>
            <a:off x="4580610" y="4263676"/>
            <a:ext cx="1883867" cy="4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024816" y="5268027"/>
                <a:ext cx="8996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𝑅𝑜𝑙𝑙𝑒𝑟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16" y="5268027"/>
                <a:ext cx="899670" cy="184666"/>
              </a:xfrm>
              <a:prstGeom prst="rect">
                <a:avLst/>
              </a:prstGeom>
              <a:blipFill rotWithShape="0">
                <a:blip r:embed="rId15"/>
                <a:stretch>
                  <a:fillRect l="-4054" r="-270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5" idx="1"/>
          </p:cNvCxnSpPr>
          <p:nvPr/>
        </p:nvCxnSpPr>
        <p:spPr>
          <a:xfrm>
            <a:off x="3649287" y="4509335"/>
            <a:ext cx="1375529" cy="85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1786" y="5217485"/>
            <a:ext cx="466725" cy="2857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60324" y="4585224"/>
            <a:ext cx="878402" cy="20668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6831" y="4203951"/>
            <a:ext cx="878402" cy="2066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17402" y="3249137"/>
            <a:ext cx="452971" cy="24913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79160" y="3108927"/>
            <a:ext cx="493994" cy="19981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35093" y="1603848"/>
            <a:ext cx="864843" cy="216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8786" y="2243500"/>
            <a:ext cx="539417" cy="1896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69587" y="1649597"/>
            <a:ext cx="895021" cy="21717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56826" y="2036506"/>
            <a:ext cx="895021" cy="2171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30963" y="1792612"/>
            <a:ext cx="895021" cy="21717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21281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050941" y="4787547"/>
            <a:ext cx="2329832" cy="318764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Times" panose="02020603050405020304" pitchFamily="18" charset="0"/>
                <a:cs typeface="Times" panose="02020603050405020304" pitchFamily="18" charset="0"/>
              </a:rPr>
              <a:t>Fixed in OTOM Engine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10" y="1943406"/>
            <a:ext cx="6779368" cy="1778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3417" y="1397403"/>
            <a:ext cx="2919223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Computational parameters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811" y="1943406"/>
            <a:ext cx="4584137" cy="191286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37409" y="2370966"/>
            <a:ext cx="3989373" cy="323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1257" y="2547637"/>
            <a:ext cx="3885525" cy="14701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9332" y="2683884"/>
            <a:ext cx="3937450" cy="8959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74100" y="3001735"/>
            <a:ext cx="3752682" cy="33957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61763" y="2846985"/>
            <a:ext cx="1683143" cy="24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39915" y="3001735"/>
            <a:ext cx="728283" cy="177256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27311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45" y="2115587"/>
            <a:ext cx="7351668" cy="1236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9049" y="1433791"/>
            <a:ext cx="3012894" cy="369332"/>
          </a:xfrm>
          <a:prstGeom prst="rect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Post-process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51980" y="1895474"/>
                <a:ext cx="676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(m)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80" y="1895474"/>
                <a:ext cx="67608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77990" y="1930612"/>
                <a:ext cx="103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𝐵𝑙𝑥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90" y="1930612"/>
                <a:ext cx="103400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2496" y="1989586"/>
                <a:ext cx="868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(m)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96" y="1989586"/>
                <a:ext cx="868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55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83762" y="3097581"/>
                <a:ext cx="623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(m)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62" y="3097581"/>
                <a:ext cx="62318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24144" y="3097581"/>
                <a:ext cx="982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𝐵𝑙𝑥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44" y="3097581"/>
                <a:ext cx="9827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75136" y="3080395"/>
                <a:ext cx="868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(m)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36" y="3080395"/>
                <a:ext cx="86831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5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endCxn id="11" idx="2"/>
          </p:cNvCxnSpPr>
          <p:nvPr/>
        </p:nvCxnSpPr>
        <p:spPr>
          <a:xfrm flipV="1">
            <a:off x="4545086" y="2264806"/>
            <a:ext cx="244936" cy="248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233077" y="2280003"/>
            <a:ext cx="82231" cy="248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846038" y="2292368"/>
            <a:ext cx="82231" cy="248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47863" y="2917155"/>
            <a:ext cx="54790" cy="2283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70857" y="2895061"/>
            <a:ext cx="67074" cy="2504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96619" y="2895061"/>
            <a:ext cx="67074" cy="23547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4"/>
          <p:cNvSpPr txBox="1">
            <a:spLocks/>
          </p:cNvSpPr>
          <p:nvPr/>
        </p:nvSpPr>
        <p:spPr>
          <a:xfrm>
            <a:off x="6939978" y="1946042"/>
            <a:ext cx="519360" cy="31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>
                <a:latin typeface="Times" panose="02020603050405020304" pitchFamily="18" charset="0"/>
                <a:cs typeface="Times" panose="02020603050405020304" pitchFamily="18" charset="0"/>
              </a:rPr>
              <a:t>Tape</a:t>
            </a: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6992846" y="3130963"/>
            <a:ext cx="932985" cy="31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>
                <a:latin typeface="Times" panose="02020603050405020304" pitchFamily="18" charset="0"/>
                <a:cs typeface="Times" panose="02020603050405020304" pitchFamily="18" charset="0"/>
              </a:rPr>
              <a:t>Substrate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7398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5533927"/>
            <a:ext cx="5147937" cy="11875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 outputs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6" y="1879551"/>
            <a:ext cx="4687991" cy="3032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4929"/>
          <a:stretch/>
        </p:blipFill>
        <p:spPr>
          <a:xfrm>
            <a:off x="7144935" y="1781897"/>
            <a:ext cx="4075206" cy="32815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2492" y="1474702"/>
            <a:ext cx="32946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Tape intersection points + energy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9894" y="1370903"/>
            <a:ext cx="36252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Cylinder intersection points + energy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8529" y="5266648"/>
            <a:ext cx="21027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temperature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40087" y="133839"/>
            <a:ext cx="2601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30515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Zaami, A. (ET)</dc:creator>
  <cp:lastModifiedBy>Zaami, A. (ET)</cp:lastModifiedBy>
  <cp:revision>1</cp:revision>
  <dcterms:created xsi:type="dcterms:W3CDTF">2020-01-30T09:48:14Z</dcterms:created>
  <dcterms:modified xsi:type="dcterms:W3CDTF">2020-01-30T09:50:34Z</dcterms:modified>
</cp:coreProperties>
</file>