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0F7EA-05CB-4177-8AA1-733751E90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B07847-42E4-4A15-85DD-E290DD77D312}">
      <dgm:prSet/>
      <dgm:spPr/>
      <dgm:t>
        <a:bodyPr/>
        <a:lstStyle/>
        <a:p>
          <a:r>
            <a:rPr lang="en-GB"/>
            <a:t>Goal: Create an interactive Unity-based pathfinding visualiser for BFS and A*</a:t>
          </a:r>
          <a:endParaRPr lang="en-US"/>
        </a:p>
      </dgm:t>
    </dgm:pt>
    <dgm:pt modelId="{C0E638DA-32BB-455E-9E6A-890A2CACEADD}" type="parTrans" cxnId="{A22DE7DD-BE19-4DF6-8426-35CE3611607D}">
      <dgm:prSet/>
      <dgm:spPr/>
      <dgm:t>
        <a:bodyPr/>
        <a:lstStyle/>
        <a:p>
          <a:endParaRPr lang="en-US"/>
        </a:p>
      </dgm:t>
    </dgm:pt>
    <dgm:pt modelId="{D05D6DB8-CC61-48FD-BCF3-4EAAED5827E4}" type="sibTrans" cxnId="{A22DE7DD-BE19-4DF6-8426-35CE3611607D}">
      <dgm:prSet/>
      <dgm:spPr/>
      <dgm:t>
        <a:bodyPr/>
        <a:lstStyle/>
        <a:p>
          <a:endParaRPr lang="en-US"/>
        </a:p>
      </dgm:t>
    </dgm:pt>
    <dgm:pt modelId="{38F40006-2873-48BD-81CB-89A5FC8215BD}">
      <dgm:prSet/>
      <dgm:spPr/>
      <dgm:t>
        <a:bodyPr/>
        <a:lstStyle/>
        <a:p>
          <a:r>
            <a:rPr lang="en-GB"/>
            <a:t>Built using: Unity, C#, UI Toolkit, Coroutines</a:t>
          </a:r>
          <a:endParaRPr lang="en-US"/>
        </a:p>
      </dgm:t>
    </dgm:pt>
    <dgm:pt modelId="{84291985-86E8-4CF5-AAD8-62B33FA05C03}" type="parTrans" cxnId="{B1DEFCA2-3B59-41B5-91BC-75443E59F926}">
      <dgm:prSet/>
      <dgm:spPr/>
      <dgm:t>
        <a:bodyPr/>
        <a:lstStyle/>
        <a:p>
          <a:endParaRPr lang="en-US"/>
        </a:p>
      </dgm:t>
    </dgm:pt>
    <dgm:pt modelId="{DD1DF31C-DCBC-476B-A33B-76162BFF7D6F}" type="sibTrans" cxnId="{B1DEFCA2-3B59-41B5-91BC-75443E59F926}">
      <dgm:prSet/>
      <dgm:spPr/>
      <dgm:t>
        <a:bodyPr/>
        <a:lstStyle/>
        <a:p>
          <a:endParaRPr lang="en-US"/>
        </a:p>
      </dgm:t>
    </dgm:pt>
    <dgm:pt modelId="{90E8B274-E709-475A-80F2-BA66D6C58C8B}">
      <dgm:prSet/>
      <dgm:spPr/>
      <dgm:t>
        <a:bodyPr/>
        <a:lstStyle/>
        <a:p>
          <a:r>
            <a:rPr lang="en-GB"/>
            <a:t>Target: Demonstrate real-time wavefront expansion and shortest pathfinding.</a:t>
          </a:r>
          <a:endParaRPr lang="en-US"/>
        </a:p>
      </dgm:t>
    </dgm:pt>
    <dgm:pt modelId="{03B494C8-E635-4D77-B50A-D5F75A6B21B3}" type="parTrans" cxnId="{740D0B22-D71E-413B-B91D-6B943D679DB8}">
      <dgm:prSet/>
      <dgm:spPr/>
      <dgm:t>
        <a:bodyPr/>
        <a:lstStyle/>
        <a:p>
          <a:endParaRPr lang="en-US"/>
        </a:p>
      </dgm:t>
    </dgm:pt>
    <dgm:pt modelId="{D1CC77D0-7CBF-4D45-9683-BE1E2056BB78}" type="sibTrans" cxnId="{740D0B22-D71E-413B-B91D-6B943D679DB8}">
      <dgm:prSet/>
      <dgm:spPr/>
      <dgm:t>
        <a:bodyPr/>
        <a:lstStyle/>
        <a:p>
          <a:endParaRPr lang="en-US"/>
        </a:p>
      </dgm:t>
    </dgm:pt>
    <dgm:pt modelId="{79CF91D9-6ED9-4978-8BF2-70A2A469A965}" type="pres">
      <dgm:prSet presAssocID="{BF50F7EA-05CB-4177-8AA1-733751E90BB9}" presName="root" presStyleCnt="0">
        <dgm:presLayoutVars>
          <dgm:dir/>
          <dgm:resizeHandles val="exact"/>
        </dgm:presLayoutVars>
      </dgm:prSet>
      <dgm:spPr/>
    </dgm:pt>
    <dgm:pt modelId="{E09C44DF-FA2A-4000-8D40-2B590F67018D}" type="pres">
      <dgm:prSet presAssocID="{3FB07847-42E4-4A15-85DD-E290DD77D312}" presName="compNode" presStyleCnt="0"/>
      <dgm:spPr/>
    </dgm:pt>
    <dgm:pt modelId="{58961B90-5F11-47D9-9199-9C6DA56C2CEB}" type="pres">
      <dgm:prSet presAssocID="{3FB07847-42E4-4A15-85DD-E290DD77D312}" presName="bgRect" presStyleLbl="bgShp" presStyleIdx="0" presStyleCnt="3"/>
      <dgm:spPr/>
    </dgm:pt>
    <dgm:pt modelId="{279EEA9E-FCC8-458C-AA55-39BD01C73F45}" type="pres">
      <dgm:prSet presAssocID="{3FB07847-42E4-4A15-85DD-E290DD77D3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E4B9131-03A7-440D-A196-6BF560E1D90E}" type="pres">
      <dgm:prSet presAssocID="{3FB07847-42E4-4A15-85DD-E290DD77D312}" presName="spaceRect" presStyleCnt="0"/>
      <dgm:spPr/>
    </dgm:pt>
    <dgm:pt modelId="{2A90850F-05B7-445B-869A-B33B6FDA132B}" type="pres">
      <dgm:prSet presAssocID="{3FB07847-42E4-4A15-85DD-E290DD77D312}" presName="parTx" presStyleLbl="revTx" presStyleIdx="0" presStyleCnt="3">
        <dgm:presLayoutVars>
          <dgm:chMax val="0"/>
          <dgm:chPref val="0"/>
        </dgm:presLayoutVars>
      </dgm:prSet>
      <dgm:spPr/>
    </dgm:pt>
    <dgm:pt modelId="{E5DB37E9-818C-4FBB-9C64-A3940E7F83B3}" type="pres">
      <dgm:prSet presAssocID="{D05D6DB8-CC61-48FD-BCF3-4EAAED5827E4}" presName="sibTrans" presStyleCnt="0"/>
      <dgm:spPr/>
    </dgm:pt>
    <dgm:pt modelId="{D8AF334C-5865-421E-B05B-F7EAC349F1F3}" type="pres">
      <dgm:prSet presAssocID="{38F40006-2873-48BD-81CB-89A5FC8215BD}" presName="compNode" presStyleCnt="0"/>
      <dgm:spPr/>
    </dgm:pt>
    <dgm:pt modelId="{4016212C-EE00-41AB-9946-A76168DE6B38}" type="pres">
      <dgm:prSet presAssocID="{38F40006-2873-48BD-81CB-89A5FC8215BD}" presName="bgRect" presStyleLbl="bgShp" presStyleIdx="1" presStyleCnt="3"/>
      <dgm:spPr/>
    </dgm:pt>
    <dgm:pt modelId="{19CB009E-5159-4F46-923E-A410673A4EF1}" type="pres">
      <dgm:prSet presAssocID="{38F40006-2873-48BD-81CB-89A5FC8215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38E243D-86E1-4699-8E20-9C5D0BAD9766}" type="pres">
      <dgm:prSet presAssocID="{38F40006-2873-48BD-81CB-89A5FC8215BD}" presName="spaceRect" presStyleCnt="0"/>
      <dgm:spPr/>
    </dgm:pt>
    <dgm:pt modelId="{34680750-2B91-4D57-A474-FA906B195AA9}" type="pres">
      <dgm:prSet presAssocID="{38F40006-2873-48BD-81CB-89A5FC8215BD}" presName="parTx" presStyleLbl="revTx" presStyleIdx="1" presStyleCnt="3">
        <dgm:presLayoutVars>
          <dgm:chMax val="0"/>
          <dgm:chPref val="0"/>
        </dgm:presLayoutVars>
      </dgm:prSet>
      <dgm:spPr/>
    </dgm:pt>
    <dgm:pt modelId="{0B7505EE-A66F-476E-964B-ED9E1B93AC7F}" type="pres">
      <dgm:prSet presAssocID="{DD1DF31C-DCBC-476B-A33B-76162BFF7D6F}" presName="sibTrans" presStyleCnt="0"/>
      <dgm:spPr/>
    </dgm:pt>
    <dgm:pt modelId="{19D36861-E582-4A5F-A0DC-8D4AE885BBC5}" type="pres">
      <dgm:prSet presAssocID="{90E8B274-E709-475A-80F2-BA66D6C58C8B}" presName="compNode" presStyleCnt="0"/>
      <dgm:spPr/>
    </dgm:pt>
    <dgm:pt modelId="{F6AD2310-A36A-4A21-9BB5-725C154EE38E}" type="pres">
      <dgm:prSet presAssocID="{90E8B274-E709-475A-80F2-BA66D6C58C8B}" presName="bgRect" presStyleLbl="bgShp" presStyleIdx="2" presStyleCnt="3"/>
      <dgm:spPr/>
    </dgm:pt>
    <dgm:pt modelId="{0C502045-B024-4FF0-AFB6-E1E8D64893AB}" type="pres">
      <dgm:prSet presAssocID="{90E8B274-E709-475A-80F2-BA66D6C58C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B9ABAE57-5A9C-4E87-A577-77CBCF40233D}" type="pres">
      <dgm:prSet presAssocID="{90E8B274-E709-475A-80F2-BA66D6C58C8B}" presName="spaceRect" presStyleCnt="0"/>
      <dgm:spPr/>
    </dgm:pt>
    <dgm:pt modelId="{DDCD27B9-ADEF-4146-ADCE-E1EC54912724}" type="pres">
      <dgm:prSet presAssocID="{90E8B274-E709-475A-80F2-BA66D6C58C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820F08-D1C1-494A-9FBC-EE72935E32FD}" type="presOf" srcId="{38F40006-2873-48BD-81CB-89A5FC8215BD}" destId="{34680750-2B91-4D57-A474-FA906B195AA9}" srcOrd="0" destOrd="0" presId="urn:microsoft.com/office/officeart/2018/2/layout/IconVerticalSolidList"/>
    <dgm:cxn modelId="{740D0B22-D71E-413B-B91D-6B943D679DB8}" srcId="{BF50F7EA-05CB-4177-8AA1-733751E90BB9}" destId="{90E8B274-E709-475A-80F2-BA66D6C58C8B}" srcOrd="2" destOrd="0" parTransId="{03B494C8-E635-4D77-B50A-D5F75A6B21B3}" sibTransId="{D1CC77D0-7CBF-4D45-9683-BE1E2056BB78}"/>
    <dgm:cxn modelId="{D484D061-F0E5-46BE-9271-9DBA202D840E}" type="presOf" srcId="{90E8B274-E709-475A-80F2-BA66D6C58C8B}" destId="{DDCD27B9-ADEF-4146-ADCE-E1EC54912724}" srcOrd="0" destOrd="0" presId="urn:microsoft.com/office/officeart/2018/2/layout/IconVerticalSolidList"/>
    <dgm:cxn modelId="{28D26557-D9C6-4C98-9D5A-55BF910ED230}" type="presOf" srcId="{3FB07847-42E4-4A15-85DD-E290DD77D312}" destId="{2A90850F-05B7-445B-869A-B33B6FDA132B}" srcOrd="0" destOrd="0" presId="urn:microsoft.com/office/officeart/2018/2/layout/IconVerticalSolidList"/>
    <dgm:cxn modelId="{B1DEFCA2-3B59-41B5-91BC-75443E59F926}" srcId="{BF50F7EA-05CB-4177-8AA1-733751E90BB9}" destId="{38F40006-2873-48BD-81CB-89A5FC8215BD}" srcOrd="1" destOrd="0" parTransId="{84291985-86E8-4CF5-AAD8-62B33FA05C03}" sibTransId="{DD1DF31C-DCBC-476B-A33B-76162BFF7D6F}"/>
    <dgm:cxn modelId="{A22DE7DD-BE19-4DF6-8426-35CE3611607D}" srcId="{BF50F7EA-05CB-4177-8AA1-733751E90BB9}" destId="{3FB07847-42E4-4A15-85DD-E290DD77D312}" srcOrd="0" destOrd="0" parTransId="{C0E638DA-32BB-455E-9E6A-890A2CACEADD}" sibTransId="{D05D6DB8-CC61-48FD-BCF3-4EAAED5827E4}"/>
    <dgm:cxn modelId="{0B51DBF1-1E3C-46FF-8E80-98F0FDA8BF72}" type="presOf" srcId="{BF50F7EA-05CB-4177-8AA1-733751E90BB9}" destId="{79CF91D9-6ED9-4978-8BF2-70A2A469A965}" srcOrd="0" destOrd="0" presId="urn:microsoft.com/office/officeart/2018/2/layout/IconVerticalSolidList"/>
    <dgm:cxn modelId="{8E542F86-5978-4CF7-8EBB-08B4105B8E22}" type="presParOf" srcId="{79CF91D9-6ED9-4978-8BF2-70A2A469A965}" destId="{E09C44DF-FA2A-4000-8D40-2B590F67018D}" srcOrd="0" destOrd="0" presId="urn:microsoft.com/office/officeart/2018/2/layout/IconVerticalSolidList"/>
    <dgm:cxn modelId="{BCCD515A-0856-4DC9-BBFA-439A11DB6861}" type="presParOf" srcId="{E09C44DF-FA2A-4000-8D40-2B590F67018D}" destId="{58961B90-5F11-47D9-9199-9C6DA56C2CEB}" srcOrd="0" destOrd="0" presId="urn:microsoft.com/office/officeart/2018/2/layout/IconVerticalSolidList"/>
    <dgm:cxn modelId="{366EFF18-7E99-4856-91A4-D20380A3866E}" type="presParOf" srcId="{E09C44DF-FA2A-4000-8D40-2B590F67018D}" destId="{279EEA9E-FCC8-458C-AA55-39BD01C73F45}" srcOrd="1" destOrd="0" presId="urn:microsoft.com/office/officeart/2018/2/layout/IconVerticalSolidList"/>
    <dgm:cxn modelId="{843358F4-2F0B-4402-9DDD-5742BD05AEB4}" type="presParOf" srcId="{E09C44DF-FA2A-4000-8D40-2B590F67018D}" destId="{AE4B9131-03A7-440D-A196-6BF560E1D90E}" srcOrd="2" destOrd="0" presId="urn:microsoft.com/office/officeart/2018/2/layout/IconVerticalSolidList"/>
    <dgm:cxn modelId="{C2A0D802-D628-496D-9A06-0CE671E74002}" type="presParOf" srcId="{E09C44DF-FA2A-4000-8D40-2B590F67018D}" destId="{2A90850F-05B7-445B-869A-B33B6FDA132B}" srcOrd="3" destOrd="0" presId="urn:microsoft.com/office/officeart/2018/2/layout/IconVerticalSolidList"/>
    <dgm:cxn modelId="{FDBBB5CC-8341-482A-8970-B9FB9F785203}" type="presParOf" srcId="{79CF91D9-6ED9-4978-8BF2-70A2A469A965}" destId="{E5DB37E9-818C-4FBB-9C64-A3940E7F83B3}" srcOrd="1" destOrd="0" presId="urn:microsoft.com/office/officeart/2018/2/layout/IconVerticalSolidList"/>
    <dgm:cxn modelId="{346BC872-BC4C-4E2A-BAE1-174EF6785CD6}" type="presParOf" srcId="{79CF91D9-6ED9-4978-8BF2-70A2A469A965}" destId="{D8AF334C-5865-421E-B05B-F7EAC349F1F3}" srcOrd="2" destOrd="0" presId="urn:microsoft.com/office/officeart/2018/2/layout/IconVerticalSolidList"/>
    <dgm:cxn modelId="{28C91D66-0D8A-4DFC-847D-95E29BC2480F}" type="presParOf" srcId="{D8AF334C-5865-421E-B05B-F7EAC349F1F3}" destId="{4016212C-EE00-41AB-9946-A76168DE6B38}" srcOrd="0" destOrd="0" presId="urn:microsoft.com/office/officeart/2018/2/layout/IconVerticalSolidList"/>
    <dgm:cxn modelId="{4684B05E-6958-44EC-BCD1-7B34A2BB947A}" type="presParOf" srcId="{D8AF334C-5865-421E-B05B-F7EAC349F1F3}" destId="{19CB009E-5159-4F46-923E-A410673A4EF1}" srcOrd="1" destOrd="0" presId="urn:microsoft.com/office/officeart/2018/2/layout/IconVerticalSolidList"/>
    <dgm:cxn modelId="{0C694225-D995-44C5-A488-E6E296ACDB0A}" type="presParOf" srcId="{D8AF334C-5865-421E-B05B-F7EAC349F1F3}" destId="{E38E243D-86E1-4699-8E20-9C5D0BAD9766}" srcOrd="2" destOrd="0" presId="urn:microsoft.com/office/officeart/2018/2/layout/IconVerticalSolidList"/>
    <dgm:cxn modelId="{427E2E59-FF4F-46FA-89A4-C76F0AF872B5}" type="presParOf" srcId="{D8AF334C-5865-421E-B05B-F7EAC349F1F3}" destId="{34680750-2B91-4D57-A474-FA906B195AA9}" srcOrd="3" destOrd="0" presId="urn:microsoft.com/office/officeart/2018/2/layout/IconVerticalSolidList"/>
    <dgm:cxn modelId="{96A11419-16A4-4380-BA00-723305418B32}" type="presParOf" srcId="{79CF91D9-6ED9-4978-8BF2-70A2A469A965}" destId="{0B7505EE-A66F-476E-964B-ED9E1B93AC7F}" srcOrd="3" destOrd="0" presId="urn:microsoft.com/office/officeart/2018/2/layout/IconVerticalSolidList"/>
    <dgm:cxn modelId="{072E61A4-FDBC-4DEF-B288-14B03F2AFF07}" type="presParOf" srcId="{79CF91D9-6ED9-4978-8BF2-70A2A469A965}" destId="{19D36861-E582-4A5F-A0DC-8D4AE885BBC5}" srcOrd="4" destOrd="0" presId="urn:microsoft.com/office/officeart/2018/2/layout/IconVerticalSolidList"/>
    <dgm:cxn modelId="{73C9EEF7-7EF3-49E6-9150-0C9C25DBA171}" type="presParOf" srcId="{19D36861-E582-4A5F-A0DC-8D4AE885BBC5}" destId="{F6AD2310-A36A-4A21-9BB5-725C154EE38E}" srcOrd="0" destOrd="0" presId="urn:microsoft.com/office/officeart/2018/2/layout/IconVerticalSolidList"/>
    <dgm:cxn modelId="{7B737DCB-6EB1-4A5A-A6A2-1E8772A46B4A}" type="presParOf" srcId="{19D36861-E582-4A5F-A0DC-8D4AE885BBC5}" destId="{0C502045-B024-4FF0-AFB6-E1E8D64893AB}" srcOrd="1" destOrd="0" presId="urn:microsoft.com/office/officeart/2018/2/layout/IconVerticalSolidList"/>
    <dgm:cxn modelId="{68F19ACC-AEE1-4628-8F10-33D57DC3ABBC}" type="presParOf" srcId="{19D36861-E582-4A5F-A0DC-8D4AE885BBC5}" destId="{B9ABAE57-5A9C-4E87-A577-77CBCF40233D}" srcOrd="2" destOrd="0" presId="urn:microsoft.com/office/officeart/2018/2/layout/IconVerticalSolidList"/>
    <dgm:cxn modelId="{9FBFAD13-D86F-4C29-886C-D041BD3B33B5}" type="presParOf" srcId="{19D36861-E582-4A5F-A0DC-8D4AE885BBC5}" destId="{DDCD27B9-ADEF-4146-ADCE-E1EC549127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B1059-C5CF-4ECE-A1E6-5929A069E1D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7BE0173-CAAD-4296-AA0D-216157CAE629}">
      <dgm:prSet/>
      <dgm:spPr/>
      <dgm:t>
        <a:bodyPr/>
        <a:lstStyle/>
        <a:p>
          <a:r>
            <a:rPr lang="en-US"/>
            <a:t>Select</a:t>
          </a:r>
        </a:p>
      </dgm:t>
    </dgm:pt>
    <dgm:pt modelId="{1EEB667F-2B65-4930-83AF-CA601A0FE1E6}" type="parTrans" cxnId="{5B8C9F0A-BF13-4E74-BA6C-1A14B3265C2B}">
      <dgm:prSet/>
      <dgm:spPr/>
      <dgm:t>
        <a:bodyPr/>
        <a:lstStyle/>
        <a:p>
          <a:endParaRPr lang="en-US"/>
        </a:p>
      </dgm:t>
    </dgm:pt>
    <dgm:pt modelId="{17CC1BAD-D340-462D-BFF5-45C723368FE4}" type="sibTrans" cxnId="{5B8C9F0A-BF13-4E74-BA6C-1A14B3265C2B}">
      <dgm:prSet/>
      <dgm:spPr/>
      <dgm:t>
        <a:bodyPr/>
        <a:lstStyle/>
        <a:p>
          <a:endParaRPr lang="en-US"/>
        </a:p>
      </dgm:t>
    </dgm:pt>
    <dgm:pt modelId="{13DBE1FB-215D-47C6-8EA6-515C3262B774}">
      <dgm:prSet/>
      <dgm:spPr/>
      <dgm:t>
        <a:bodyPr/>
        <a:lstStyle/>
        <a:p>
          <a:r>
            <a:rPr lang="en-US"/>
            <a:t>Select Start &amp; End</a:t>
          </a:r>
        </a:p>
      </dgm:t>
    </dgm:pt>
    <dgm:pt modelId="{2CB63990-51D3-4D68-9FB6-E0B35212A80F}" type="parTrans" cxnId="{02093559-FB95-4486-90EA-91926C872FF4}">
      <dgm:prSet/>
      <dgm:spPr/>
      <dgm:t>
        <a:bodyPr/>
        <a:lstStyle/>
        <a:p>
          <a:endParaRPr lang="en-US"/>
        </a:p>
      </dgm:t>
    </dgm:pt>
    <dgm:pt modelId="{A69D4F66-25DD-4E99-8BD0-4F84B7CDAFEB}" type="sibTrans" cxnId="{02093559-FB95-4486-90EA-91926C872FF4}">
      <dgm:prSet/>
      <dgm:spPr/>
      <dgm:t>
        <a:bodyPr/>
        <a:lstStyle/>
        <a:p>
          <a:endParaRPr lang="en-US"/>
        </a:p>
      </dgm:t>
    </dgm:pt>
    <dgm:pt modelId="{06550D76-6E81-4B23-BF98-1EB32C200DEB}">
      <dgm:prSet/>
      <dgm:spPr/>
      <dgm:t>
        <a:bodyPr/>
        <a:lstStyle/>
        <a:p>
          <a:r>
            <a:rPr lang="en-US"/>
            <a:t>Create</a:t>
          </a:r>
        </a:p>
      </dgm:t>
    </dgm:pt>
    <dgm:pt modelId="{7BCF42EF-5A6F-4BAA-A660-D5A2D1BAF2B7}" type="parTrans" cxnId="{79C7050A-77DA-42CE-AA84-EB18498DB201}">
      <dgm:prSet/>
      <dgm:spPr/>
      <dgm:t>
        <a:bodyPr/>
        <a:lstStyle/>
        <a:p>
          <a:endParaRPr lang="en-US"/>
        </a:p>
      </dgm:t>
    </dgm:pt>
    <dgm:pt modelId="{B6B79EF5-62AF-4096-B120-856CF29E730F}" type="sibTrans" cxnId="{79C7050A-77DA-42CE-AA84-EB18498DB201}">
      <dgm:prSet/>
      <dgm:spPr/>
      <dgm:t>
        <a:bodyPr/>
        <a:lstStyle/>
        <a:p>
          <a:endParaRPr lang="en-US"/>
        </a:p>
      </dgm:t>
    </dgm:pt>
    <dgm:pt modelId="{B140ADF3-DFB6-4D3F-B963-1728E8EE7D26}">
      <dgm:prSet/>
      <dgm:spPr/>
      <dgm:t>
        <a:bodyPr/>
        <a:lstStyle/>
        <a:p>
          <a:r>
            <a:rPr lang="en-US"/>
            <a:t>Create the walls by clicking on empty tiles</a:t>
          </a:r>
        </a:p>
      </dgm:t>
    </dgm:pt>
    <dgm:pt modelId="{1A9CC0F0-B741-4C9D-8F3A-21789E778F81}" type="parTrans" cxnId="{5F4E0749-C720-463E-8C6B-AE238D5EDF8C}">
      <dgm:prSet/>
      <dgm:spPr/>
      <dgm:t>
        <a:bodyPr/>
        <a:lstStyle/>
        <a:p>
          <a:endParaRPr lang="en-US"/>
        </a:p>
      </dgm:t>
    </dgm:pt>
    <dgm:pt modelId="{7D6A9BDD-D1D1-44B3-A99C-ABEEC834A31B}" type="sibTrans" cxnId="{5F4E0749-C720-463E-8C6B-AE238D5EDF8C}">
      <dgm:prSet/>
      <dgm:spPr/>
      <dgm:t>
        <a:bodyPr/>
        <a:lstStyle/>
        <a:p>
          <a:endParaRPr lang="en-US"/>
        </a:p>
      </dgm:t>
    </dgm:pt>
    <dgm:pt modelId="{6E607CFF-0913-4CDA-A4CD-45BFC9D31FF9}">
      <dgm:prSet/>
      <dgm:spPr/>
      <dgm:t>
        <a:bodyPr/>
        <a:lstStyle/>
        <a:p>
          <a:r>
            <a:rPr lang="en-US"/>
            <a:t>Run</a:t>
          </a:r>
        </a:p>
      </dgm:t>
    </dgm:pt>
    <dgm:pt modelId="{735423AD-A61F-49D5-A23B-20FF6CD243E0}" type="parTrans" cxnId="{CC239AE6-82ED-4BE5-8C07-3A2461BCD18A}">
      <dgm:prSet/>
      <dgm:spPr/>
      <dgm:t>
        <a:bodyPr/>
        <a:lstStyle/>
        <a:p>
          <a:endParaRPr lang="en-US"/>
        </a:p>
      </dgm:t>
    </dgm:pt>
    <dgm:pt modelId="{65F9ECCB-F2B9-4F41-9084-7C54BB21063F}" type="sibTrans" cxnId="{CC239AE6-82ED-4BE5-8C07-3A2461BCD18A}">
      <dgm:prSet/>
      <dgm:spPr/>
      <dgm:t>
        <a:bodyPr/>
        <a:lstStyle/>
        <a:p>
          <a:endParaRPr lang="en-US"/>
        </a:p>
      </dgm:t>
    </dgm:pt>
    <dgm:pt modelId="{CD5E8B9E-0715-4458-B604-AB2E3E5FC38B}">
      <dgm:prSet/>
      <dgm:spPr/>
      <dgm:t>
        <a:bodyPr/>
        <a:lstStyle/>
        <a:p>
          <a:r>
            <a:rPr lang="en-US"/>
            <a:t>Run BFS → Soft Reset → Run A*</a:t>
          </a:r>
        </a:p>
      </dgm:t>
    </dgm:pt>
    <dgm:pt modelId="{98BE2F61-DCD3-4A02-B45E-95DC1DAC3DD8}" type="parTrans" cxnId="{32EDE284-0855-4A20-BBBD-419619C72F3B}">
      <dgm:prSet/>
      <dgm:spPr/>
      <dgm:t>
        <a:bodyPr/>
        <a:lstStyle/>
        <a:p>
          <a:endParaRPr lang="en-US"/>
        </a:p>
      </dgm:t>
    </dgm:pt>
    <dgm:pt modelId="{0D8D69B8-118E-459B-87E0-EB915919D237}" type="sibTrans" cxnId="{32EDE284-0855-4A20-BBBD-419619C72F3B}">
      <dgm:prSet/>
      <dgm:spPr/>
      <dgm:t>
        <a:bodyPr/>
        <a:lstStyle/>
        <a:p>
          <a:endParaRPr lang="en-US"/>
        </a:p>
      </dgm:t>
    </dgm:pt>
    <dgm:pt modelId="{DB821F14-C4C5-4B69-A6B0-CE35516CB03B}">
      <dgm:prSet/>
      <dgm:spPr/>
      <dgm:t>
        <a:bodyPr/>
        <a:lstStyle/>
        <a:p>
          <a:r>
            <a:rPr lang="en-US"/>
            <a:t>Adjust</a:t>
          </a:r>
        </a:p>
      </dgm:t>
    </dgm:pt>
    <dgm:pt modelId="{3B84A261-3146-4C21-8124-7DDA246093C5}" type="parTrans" cxnId="{55C7C80C-B1DF-4A9B-A8C6-625B2B6E3FB7}">
      <dgm:prSet/>
      <dgm:spPr/>
      <dgm:t>
        <a:bodyPr/>
        <a:lstStyle/>
        <a:p>
          <a:endParaRPr lang="en-US"/>
        </a:p>
      </dgm:t>
    </dgm:pt>
    <dgm:pt modelId="{EE4F498B-E57B-4491-8A9C-67B3390A5B4B}" type="sibTrans" cxnId="{55C7C80C-B1DF-4A9B-A8C6-625B2B6E3FB7}">
      <dgm:prSet/>
      <dgm:spPr/>
      <dgm:t>
        <a:bodyPr/>
        <a:lstStyle/>
        <a:p>
          <a:endParaRPr lang="en-US"/>
        </a:p>
      </dgm:t>
    </dgm:pt>
    <dgm:pt modelId="{A2988E5F-D08E-459F-9D2F-F6BF0DD6ECB1}">
      <dgm:prSet/>
      <dgm:spPr/>
      <dgm:t>
        <a:bodyPr/>
        <a:lstStyle/>
        <a:p>
          <a:r>
            <a:rPr lang="en-US"/>
            <a:t>Adjust delays and grid size live</a:t>
          </a:r>
        </a:p>
      </dgm:t>
    </dgm:pt>
    <dgm:pt modelId="{C87D7831-5C99-4F34-BD92-743445B9CFA1}" type="parTrans" cxnId="{845432F3-374D-4353-B054-CDE62FCEE6DF}">
      <dgm:prSet/>
      <dgm:spPr/>
      <dgm:t>
        <a:bodyPr/>
        <a:lstStyle/>
        <a:p>
          <a:endParaRPr lang="en-US"/>
        </a:p>
      </dgm:t>
    </dgm:pt>
    <dgm:pt modelId="{CCA55A0D-6901-441E-9394-55ECBBF58FAE}" type="sibTrans" cxnId="{845432F3-374D-4353-B054-CDE62FCEE6DF}">
      <dgm:prSet/>
      <dgm:spPr/>
      <dgm:t>
        <a:bodyPr/>
        <a:lstStyle/>
        <a:p>
          <a:endParaRPr lang="en-US"/>
        </a:p>
      </dgm:t>
    </dgm:pt>
    <dgm:pt modelId="{6AC45FDF-32C2-4B9C-85D2-2A9B888AF3F2}" type="pres">
      <dgm:prSet presAssocID="{343B1059-C5CF-4ECE-A1E6-5929A069E1DE}" presName="Name0" presStyleCnt="0">
        <dgm:presLayoutVars>
          <dgm:dir/>
          <dgm:animLvl val="lvl"/>
          <dgm:resizeHandles val="exact"/>
        </dgm:presLayoutVars>
      </dgm:prSet>
      <dgm:spPr/>
    </dgm:pt>
    <dgm:pt modelId="{0D3A338F-0FF2-47AB-89C4-F5D924EB73C0}" type="pres">
      <dgm:prSet presAssocID="{DB821F14-C4C5-4B69-A6B0-CE35516CB03B}" presName="boxAndChildren" presStyleCnt="0"/>
      <dgm:spPr/>
    </dgm:pt>
    <dgm:pt modelId="{958C3BC9-2678-4431-ACC5-83DED5ED1C15}" type="pres">
      <dgm:prSet presAssocID="{DB821F14-C4C5-4B69-A6B0-CE35516CB03B}" presName="parentTextBox" presStyleLbl="alignNode1" presStyleIdx="0" presStyleCnt="4"/>
      <dgm:spPr/>
    </dgm:pt>
    <dgm:pt modelId="{A574460D-7A9D-4F94-B98A-A27A860A3D15}" type="pres">
      <dgm:prSet presAssocID="{DB821F14-C4C5-4B69-A6B0-CE35516CB03B}" presName="descendantBox" presStyleLbl="bgAccFollowNode1" presStyleIdx="0" presStyleCnt="4"/>
      <dgm:spPr/>
    </dgm:pt>
    <dgm:pt modelId="{C8E2760B-2F8C-4BF9-9FF5-3A33F6C6C1BD}" type="pres">
      <dgm:prSet presAssocID="{65F9ECCB-F2B9-4F41-9084-7C54BB21063F}" presName="sp" presStyleCnt="0"/>
      <dgm:spPr/>
    </dgm:pt>
    <dgm:pt modelId="{163369FD-C933-4BD3-A205-67969DB15B8B}" type="pres">
      <dgm:prSet presAssocID="{6E607CFF-0913-4CDA-A4CD-45BFC9D31FF9}" presName="arrowAndChildren" presStyleCnt="0"/>
      <dgm:spPr/>
    </dgm:pt>
    <dgm:pt modelId="{5F6D837B-E5CF-4C5F-87F4-6B5B4CABE990}" type="pres">
      <dgm:prSet presAssocID="{6E607CFF-0913-4CDA-A4CD-45BFC9D31FF9}" presName="parentTextArrow" presStyleLbl="node1" presStyleIdx="0" presStyleCnt="0"/>
      <dgm:spPr/>
    </dgm:pt>
    <dgm:pt modelId="{547B5965-8DF1-4247-BDB8-6728DA83E2A6}" type="pres">
      <dgm:prSet presAssocID="{6E607CFF-0913-4CDA-A4CD-45BFC9D31FF9}" presName="arrow" presStyleLbl="alignNode1" presStyleIdx="1" presStyleCnt="4"/>
      <dgm:spPr/>
    </dgm:pt>
    <dgm:pt modelId="{1B39D235-B13D-4474-A45A-8FD85ED949E7}" type="pres">
      <dgm:prSet presAssocID="{6E607CFF-0913-4CDA-A4CD-45BFC9D31FF9}" presName="descendantArrow" presStyleLbl="bgAccFollowNode1" presStyleIdx="1" presStyleCnt="4"/>
      <dgm:spPr/>
    </dgm:pt>
    <dgm:pt modelId="{DCFEF57D-4B5E-4B3F-9CE9-0BDD007CC4BB}" type="pres">
      <dgm:prSet presAssocID="{B6B79EF5-62AF-4096-B120-856CF29E730F}" presName="sp" presStyleCnt="0"/>
      <dgm:spPr/>
    </dgm:pt>
    <dgm:pt modelId="{2F71F262-07C9-465C-9125-05A82407454E}" type="pres">
      <dgm:prSet presAssocID="{06550D76-6E81-4B23-BF98-1EB32C200DEB}" presName="arrowAndChildren" presStyleCnt="0"/>
      <dgm:spPr/>
    </dgm:pt>
    <dgm:pt modelId="{8F0E6F53-0696-45A7-BAF8-1EDD1826546C}" type="pres">
      <dgm:prSet presAssocID="{06550D76-6E81-4B23-BF98-1EB32C200DEB}" presName="parentTextArrow" presStyleLbl="node1" presStyleIdx="0" presStyleCnt="0"/>
      <dgm:spPr/>
    </dgm:pt>
    <dgm:pt modelId="{CBF531EB-1FCC-4DC9-908A-303EADB9A37C}" type="pres">
      <dgm:prSet presAssocID="{06550D76-6E81-4B23-BF98-1EB32C200DEB}" presName="arrow" presStyleLbl="alignNode1" presStyleIdx="2" presStyleCnt="4"/>
      <dgm:spPr/>
    </dgm:pt>
    <dgm:pt modelId="{954DD510-2F9A-4285-855A-761B20071646}" type="pres">
      <dgm:prSet presAssocID="{06550D76-6E81-4B23-BF98-1EB32C200DEB}" presName="descendantArrow" presStyleLbl="bgAccFollowNode1" presStyleIdx="2" presStyleCnt="4"/>
      <dgm:spPr/>
    </dgm:pt>
    <dgm:pt modelId="{28C78812-D8F0-40D4-A7B6-95AFC2EA68FD}" type="pres">
      <dgm:prSet presAssocID="{17CC1BAD-D340-462D-BFF5-45C723368FE4}" presName="sp" presStyleCnt="0"/>
      <dgm:spPr/>
    </dgm:pt>
    <dgm:pt modelId="{825AD99D-D684-4C5F-8A24-D8FC1E72ECB0}" type="pres">
      <dgm:prSet presAssocID="{47BE0173-CAAD-4296-AA0D-216157CAE629}" presName="arrowAndChildren" presStyleCnt="0"/>
      <dgm:spPr/>
    </dgm:pt>
    <dgm:pt modelId="{607C2895-73B1-4589-9D87-186517A628CD}" type="pres">
      <dgm:prSet presAssocID="{47BE0173-CAAD-4296-AA0D-216157CAE629}" presName="parentTextArrow" presStyleLbl="node1" presStyleIdx="0" presStyleCnt="0"/>
      <dgm:spPr/>
    </dgm:pt>
    <dgm:pt modelId="{DEE510E6-A1BD-4FD5-9E35-3EAF2C462189}" type="pres">
      <dgm:prSet presAssocID="{47BE0173-CAAD-4296-AA0D-216157CAE629}" presName="arrow" presStyleLbl="alignNode1" presStyleIdx="3" presStyleCnt="4"/>
      <dgm:spPr/>
    </dgm:pt>
    <dgm:pt modelId="{315B60FD-D0DF-4F30-9D7B-DA429B195B45}" type="pres">
      <dgm:prSet presAssocID="{47BE0173-CAAD-4296-AA0D-216157CAE629}" presName="descendantArrow" presStyleLbl="bgAccFollowNode1" presStyleIdx="3" presStyleCnt="4"/>
      <dgm:spPr/>
    </dgm:pt>
  </dgm:ptLst>
  <dgm:cxnLst>
    <dgm:cxn modelId="{79C7050A-77DA-42CE-AA84-EB18498DB201}" srcId="{343B1059-C5CF-4ECE-A1E6-5929A069E1DE}" destId="{06550D76-6E81-4B23-BF98-1EB32C200DEB}" srcOrd="1" destOrd="0" parTransId="{7BCF42EF-5A6F-4BAA-A660-D5A2D1BAF2B7}" sibTransId="{B6B79EF5-62AF-4096-B120-856CF29E730F}"/>
    <dgm:cxn modelId="{5B8C9F0A-BF13-4E74-BA6C-1A14B3265C2B}" srcId="{343B1059-C5CF-4ECE-A1E6-5929A069E1DE}" destId="{47BE0173-CAAD-4296-AA0D-216157CAE629}" srcOrd="0" destOrd="0" parTransId="{1EEB667F-2B65-4930-83AF-CA601A0FE1E6}" sibTransId="{17CC1BAD-D340-462D-BFF5-45C723368FE4}"/>
    <dgm:cxn modelId="{55C7C80C-B1DF-4A9B-A8C6-625B2B6E3FB7}" srcId="{343B1059-C5CF-4ECE-A1E6-5929A069E1DE}" destId="{DB821F14-C4C5-4B69-A6B0-CE35516CB03B}" srcOrd="3" destOrd="0" parTransId="{3B84A261-3146-4C21-8124-7DDA246093C5}" sibTransId="{EE4F498B-E57B-4491-8A9C-67B3390A5B4B}"/>
    <dgm:cxn modelId="{C848FB0E-6308-4E39-8070-258CE08B2DC0}" type="presOf" srcId="{47BE0173-CAAD-4296-AA0D-216157CAE629}" destId="{607C2895-73B1-4589-9D87-186517A628CD}" srcOrd="0" destOrd="0" presId="urn:microsoft.com/office/officeart/2016/7/layout/VerticalDownArrowProcess"/>
    <dgm:cxn modelId="{CD25A31F-25E6-44B3-BF03-2940D9F12DA6}" type="presOf" srcId="{13DBE1FB-215D-47C6-8EA6-515C3262B774}" destId="{315B60FD-D0DF-4F30-9D7B-DA429B195B45}" srcOrd="0" destOrd="0" presId="urn:microsoft.com/office/officeart/2016/7/layout/VerticalDownArrowProcess"/>
    <dgm:cxn modelId="{BEC5C32B-787F-4521-BE34-AA226A845A04}" type="presOf" srcId="{CD5E8B9E-0715-4458-B604-AB2E3E5FC38B}" destId="{1B39D235-B13D-4474-A45A-8FD85ED949E7}" srcOrd="0" destOrd="0" presId="urn:microsoft.com/office/officeart/2016/7/layout/VerticalDownArrowProcess"/>
    <dgm:cxn modelId="{ABB4D12B-4218-4B69-958D-4F23D2DF13D2}" type="presOf" srcId="{06550D76-6E81-4B23-BF98-1EB32C200DEB}" destId="{CBF531EB-1FCC-4DC9-908A-303EADB9A37C}" srcOrd="1" destOrd="0" presId="urn:microsoft.com/office/officeart/2016/7/layout/VerticalDownArrowProcess"/>
    <dgm:cxn modelId="{01AE293C-E916-4CA6-8D69-61D58F804729}" type="presOf" srcId="{B140ADF3-DFB6-4D3F-B963-1728E8EE7D26}" destId="{954DD510-2F9A-4285-855A-761B20071646}" srcOrd="0" destOrd="0" presId="urn:microsoft.com/office/officeart/2016/7/layout/VerticalDownArrowProcess"/>
    <dgm:cxn modelId="{5F4E0749-C720-463E-8C6B-AE238D5EDF8C}" srcId="{06550D76-6E81-4B23-BF98-1EB32C200DEB}" destId="{B140ADF3-DFB6-4D3F-B963-1728E8EE7D26}" srcOrd="0" destOrd="0" parTransId="{1A9CC0F0-B741-4C9D-8F3A-21789E778F81}" sibTransId="{7D6A9BDD-D1D1-44B3-A99C-ABEEC834A31B}"/>
    <dgm:cxn modelId="{02093559-FB95-4486-90EA-91926C872FF4}" srcId="{47BE0173-CAAD-4296-AA0D-216157CAE629}" destId="{13DBE1FB-215D-47C6-8EA6-515C3262B774}" srcOrd="0" destOrd="0" parTransId="{2CB63990-51D3-4D68-9FB6-E0B35212A80F}" sibTransId="{A69D4F66-25DD-4E99-8BD0-4F84B7CDAFEB}"/>
    <dgm:cxn modelId="{2457217F-CD97-44D9-B001-C016F0932453}" type="presOf" srcId="{6E607CFF-0913-4CDA-A4CD-45BFC9D31FF9}" destId="{547B5965-8DF1-4247-BDB8-6728DA83E2A6}" srcOrd="1" destOrd="0" presId="urn:microsoft.com/office/officeart/2016/7/layout/VerticalDownArrowProcess"/>
    <dgm:cxn modelId="{32EDE284-0855-4A20-BBBD-419619C72F3B}" srcId="{6E607CFF-0913-4CDA-A4CD-45BFC9D31FF9}" destId="{CD5E8B9E-0715-4458-B604-AB2E3E5FC38B}" srcOrd="0" destOrd="0" parTransId="{98BE2F61-DCD3-4A02-B45E-95DC1DAC3DD8}" sibTransId="{0D8D69B8-118E-459B-87E0-EB915919D237}"/>
    <dgm:cxn modelId="{1F5B4E9E-E6EB-4CA1-8456-742DCD3115A2}" type="presOf" srcId="{343B1059-C5CF-4ECE-A1E6-5929A069E1DE}" destId="{6AC45FDF-32C2-4B9C-85D2-2A9B888AF3F2}" srcOrd="0" destOrd="0" presId="urn:microsoft.com/office/officeart/2016/7/layout/VerticalDownArrowProcess"/>
    <dgm:cxn modelId="{C07C0BAA-3019-425B-BC2D-239E3E6DB814}" type="presOf" srcId="{A2988E5F-D08E-459F-9D2F-F6BF0DD6ECB1}" destId="{A574460D-7A9D-4F94-B98A-A27A860A3D15}" srcOrd="0" destOrd="0" presId="urn:microsoft.com/office/officeart/2016/7/layout/VerticalDownArrowProcess"/>
    <dgm:cxn modelId="{EA3FD3CB-E7F6-45CA-AFBC-3F7F94AAFEEC}" type="presOf" srcId="{47BE0173-CAAD-4296-AA0D-216157CAE629}" destId="{DEE510E6-A1BD-4FD5-9E35-3EAF2C462189}" srcOrd="1" destOrd="0" presId="urn:microsoft.com/office/officeart/2016/7/layout/VerticalDownArrowProcess"/>
    <dgm:cxn modelId="{8FF38BCC-4EE8-4EBD-A5ED-AD395CDBE936}" type="presOf" srcId="{06550D76-6E81-4B23-BF98-1EB32C200DEB}" destId="{8F0E6F53-0696-45A7-BAF8-1EDD1826546C}" srcOrd="0" destOrd="0" presId="urn:microsoft.com/office/officeart/2016/7/layout/VerticalDownArrowProcess"/>
    <dgm:cxn modelId="{73274BDA-0D84-436C-91B9-804CB59BB0C9}" type="presOf" srcId="{DB821F14-C4C5-4B69-A6B0-CE35516CB03B}" destId="{958C3BC9-2678-4431-ACC5-83DED5ED1C15}" srcOrd="0" destOrd="0" presId="urn:microsoft.com/office/officeart/2016/7/layout/VerticalDownArrowProcess"/>
    <dgm:cxn modelId="{CC239AE6-82ED-4BE5-8C07-3A2461BCD18A}" srcId="{343B1059-C5CF-4ECE-A1E6-5929A069E1DE}" destId="{6E607CFF-0913-4CDA-A4CD-45BFC9D31FF9}" srcOrd="2" destOrd="0" parTransId="{735423AD-A61F-49D5-A23B-20FF6CD243E0}" sibTransId="{65F9ECCB-F2B9-4F41-9084-7C54BB21063F}"/>
    <dgm:cxn modelId="{94FF06F0-499E-4126-9D83-B53C02C3B987}" type="presOf" srcId="{6E607CFF-0913-4CDA-A4CD-45BFC9D31FF9}" destId="{5F6D837B-E5CF-4C5F-87F4-6B5B4CABE990}" srcOrd="0" destOrd="0" presId="urn:microsoft.com/office/officeart/2016/7/layout/VerticalDownArrowProcess"/>
    <dgm:cxn modelId="{845432F3-374D-4353-B054-CDE62FCEE6DF}" srcId="{DB821F14-C4C5-4B69-A6B0-CE35516CB03B}" destId="{A2988E5F-D08E-459F-9D2F-F6BF0DD6ECB1}" srcOrd="0" destOrd="0" parTransId="{C87D7831-5C99-4F34-BD92-743445B9CFA1}" sibTransId="{CCA55A0D-6901-441E-9394-55ECBBF58FAE}"/>
    <dgm:cxn modelId="{2E32A673-2F8A-478B-BCD1-C5D5A4A20B12}" type="presParOf" srcId="{6AC45FDF-32C2-4B9C-85D2-2A9B888AF3F2}" destId="{0D3A338F-0FF2-47AB-89C4-F5D924EB73C0}" srcOrd="0" destOrd="0" presId="urn:microsoft.com/office/officeart/2016/7/layout/VerticalDownArrowProcess"/>
    <dgm:cxn modelId="{A3BB79FA-D549-4BC1-A418-12272AC8C81D}" type="presParOf" srcId="{0D3A338F-0FF2-47AB-89C4-F5D924EB73C0}" destId="{958C3BC9-2678-4431-ACC5-83DED5ED1C15}" srcOrd="0" destOrd="0" presId="urn:microsoft.com/office/officeart/2016/7/layout/VerticalDownArrowProcess"/>
    <dgm:cxn modelId="{6DEB58C9-42F8-4BE6-B154-D744BC7F98F0}" type="presParOf" srcId="{0D3A338F-0FF2-47AB-89C4-F5D924EB73C0}" destId="{A574460D-7A9D-4F94-B98A-A27A860A3D15}" srcOrd="1" destOrd="0" presId="urn:microsoft.com/office/officeart/2016/7/layout/VerticalDownArrowProcess"/>
    <dgm:cxn modelId="{B091865D-578E-4C52-9089-4DE0A3F0B1E0}" type="presParOf" srcId="{6AC45FDF-32C2-4B9C-85D2-2A9B888AF3F2}" destId="{C8E2760B-2F8C-4BF9-9FF5-3A33F6C6C1BD}" srcOrd="1" destOrd="0" presId="urn:microsoft.com/office/officeart/2016/7/layout/VerticalDownArrowProcess"/>
    <dgm:cxn modelId="{B7BEF3F7-732A-45F9-98A7-1F3FFA46577C}" type="presParOf" srcId="{6AC45FDF-32C2-4B9C-85D2-2A9B888AF3F2}" destId="{163369FD-C933-4BD3-A205-67969DB15B8B}" srcOrd="2" destOrd="0" presId="urn:microsoft.com/office/officeart/2016/7/layout/VerticalDownArrowProcess"/>
    <dgm:cxn modelId="{164A0DCF-5721-4BD1-B084-6E93EE3EF99B}" type="presParOf" srcId="{163369FD-C933-4BD3-A205-67969DB15B8B}" destId="{5F6D837B-E5CF-4C5F-87F4-6B5B4CABE990}" srcOrd="0" destOrd="0" presId="urn:microsoft.com/office/officeart/2016/7/layout/VerticalDownArrowProcess"/>
    <dgm:cxn modelId="{5AB840A6-C06E-4C35-9EB4-71C8A1D2B778}" type="presParOf" srcId="{163369FD-C933-4BD3-A205-67969DB15B8B}" destId="{547B5965-8DF1-4247-BDB8-6728DA83E2A6}" srcOrd="1" destOrd="0" presId="urn:microsoft.com/office/officeart/2016/7/layout/VerticalDownArrowProcess"/>
    <dgm:cxn modelId="{BB84FA0B-023F-46A6-A096-1E06E1254A84}" type="presParOf" srcId="{163369FD-C933-4BD3-A205-67969DB15B8B}" destId="{1B39D235-B13D-4474-A45A-8FD85ED949E7}" srcOrd="2" destOrd="0" presId="urn:microsoft.com/office/officeart/2016/7/layout/VerticalDownArrowProcess"/>
    <dgm:cxn modelId="{8DED2613-33EB-4D72-A784-84B5829DB1E5}" type="presParOf" srcId="{6AC45FDF-32C2-4B9C-85D2-2A9B888AF3F2}" destId="{DCFEF57D-4B5E-4B3F-9CE9-0BDD007CC4BB}" srcOrd="3" destOrd="0" presId="urn:microsoft.com/office/officeart/2016/7/layout/VerticalDownArrowProcess"/>
    <dgm:cxn modelId="{6AA8894B-4F16-425B-B346-0C01D2665B65}" type="presParOf" srcId="{6AC45FDF-32C2-4B9C-85D2-2A9B888AF3F2}" destId="{2F71F262-07C9-465C-9125-05A82407454E}" srcOrd="4" destOrd="0" presId="urn:microsoft.com/office/officeart/2016/7/layout/VerticalDownArrowProcess"/>
    <dgm:cxn modelId="{32833DE7-6FB3-4D0F-9968-A73B339F5C42}" type="presParOf" srcId="{2F71F262-07C9-465C-9125-05A82407454E}" destId="{8F0E6F53-0696-45A7-BAF8-1EDD1826546C}" srcOrd="0" destOrd="0" presId="urn:microsoft.com/office/officeart/2016/7/layout/VerticalDownArrowProcess"/>
    <dgm:cxn modelId="{2CCB5E1B-4E1D-4484-BAA2-68D36AF2E8EE}" type="presParOf" srcId="{2F71F262-07C9-465C-9125-05A82407454E}" destId="{CBF531EB-1FCC-4DC9-908A-303EADB9A37C}" srcOrd="1" destOrd="0" presId="urn:microsoft.com/office/officeart/2016/7/layout/VerticalDownArrowProcess"/>
    <dgm:cxn modelId="{DE4C83C0-4F59-4E08-B861-98E01ACA6406}" type="presParOf" srcId="{2F71F262-07C9-465C-9125-05A82407454E}" destId="{954DD510-2F9A-4285-855A-761B20071646}" srcOrd="2" destOrd="0" presId="urn:microsoft.com/office/officeart/2016/7/layout/VerticalDownArrowProcess"/>
    <dgm:cxn modelId="{F6DD6270-C611-4475-83E5-56C1C13142F4}" type="presParOf" srcId="{6AC45FDF-32C2-4B9C-85D2-2A9B888AF3F2}" destId="{28C78812-D8F0-40D4-A7B6-95AFC2EA68FD}" srcOrd="5" destOrd="0" presId="urn:microsoft.com/office/officeart/2016/7/layout/VerticalDownArrowProcess"/>
    <dgm:cxn modelId="{0E23E01A-E8E7-43ED-8976-610AA021BC61}" type="presParOf" srcId="{6AC45FDF-32C2-4B9C-85D2-2A9B888AF3F2}" destId="{825AD99D-D684-4C5F-8A24-D8FC1E72ECB0}" srcOrd="6" destOrd="0" presId="urn:microsoft.com/office/officeart/2016/7/layout/VerticalDownArrowProcess"/>
    <dgm:cxn modelId="{999208C6-FF7B-4FE1-AE6A-2716C4600184}" type="presParOf" srcId="{825AD99D-D684-4C5F-8A24-D8FC1E72ECB0}" destId="{607C2895-73B1-4589-9D87-186517A628CD}" srcOrd="0" destOrd="0" presId="urn:microsoft.com/office/officeart/2016/7/layout/VerticalDownArrowProcess"/>
    <dgm:cxn modelId="{C00C9CAF-F2B1-4332-BCF4-D27CB7E9C7F4}" type="presParOf" srcId="{825AD99D-D684-4C5F-8A24-D8FC1E72ECB0}" destId="{DEE510E6-A1BD-4FD5-9E35-3EAF2C462189}" srcOrd="1" destOrd="0" presId="urn:microsoft.com/office/officeart/2016/7/layout/VerticalDownArrowProcess"/>
    <dgm:cxn modelId="{F5167555-4B21-4EBA-BCD2-5E1D6E8927BB}" type="presParOf" srcId="{825AD99D-D684-4C5F-8A24-D8FC1E72ECB0}" destId="{315B60FD-D0DF-4F30-9D7B-DA429B195B4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5EE057-28A3-4A8F-A2BF-252925298E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E910E2-1D82-47B7-A616-31BCFFC53472}">
      <dgm:prSet/>
      <dgm:spPr/>
      <dgm:t>
        <a:bodyPr/>
        <a:lstStyle/>
        <a:p>
          <a:r>
            <a:rPr lang="en-GB" dirty="0"/>
            <a:t>Week 1–2: Planning &amp; algorithm structure</a:t>
          </a:r>
          <a:endParaRPr lang="en-US" dirty="0"/>
        </a:p>
      </dgm:t>
    </dgm:pt>
    <dgm:pt modelId="{C9772E56-9EE7-4B42-9F5E-E7FBA7E9D19F}" type="parTrans" cxnId="{E3DBC57B-6E3C-40E2-9999-3BE29CF9003A}">
      <dgm:prSet/>
      <dgm:spPr/>
      <dgm:t>
        <a:bodyPr/>
        <a:lstStyle/>
        <a:p>
          <a:endParaRPr lang="en-US"/>
        </a:p>
      </dgm:t>
    </dgm:pt>
    <dgm:pt modelId="{BAB53E5F-2064-4143-AEB4-981295B31401}" type="sibTrans" cxnId="{E3DBC57B-6E3C-40E2-9999-3BE29CF9003A}">
      <dgm:prSet/>
      <dgm:spPr/>
      <dgm:t>
        <a:bodyPr/>
        <a:lstStyle/>
        <a:p>
          <a:endParaRPr lang="en-US"/>
        </a:p>
      </dgm:t>
    </dgm:pt>
    <dgm:pt modelId="{D2E74305-C830-4490-AB93-03956F8BAB23}">
      <dgm:prSet/>
      <dgm:spPr/>
      <dgm:t>
        <a:bodyPr/>
        <a:lstStyle/>
        <a:p>
          <a:r>
            <a:rPr lang="en-GB"/>
            <a:t>Week 3–4: Grid system &amp; UI</a:t>
          </a:r>
          <a:endParaRPr lang="en-US"/>
        </a:p>
      </dgm:t>
    </dgm:pt>
    <dgm:pt modelId="{6654188D-989E-4AD0-80CB-FA55FE5D9E75}" type="parTrans" cxnId="{E61D3237-6D39-4921-B0CA-1F408BC3855C}">
      <dgm:prSet/>
      <dgm:spPr/>
      <dgm:t>
        <a:bodyPr/>
        <a:lstStyle/>
        <a:p>
          <a:endParaRPr lang="en-US"/>
        </a:p>
      </dgm:t>
    </dgm:pt>
    <dgm:pt modelId="{2E012855-ACE2-4271-A668-2E62851656B2}" type="sibTrans" cxnId="{E61D3237-6D39-4921-B0CA-1F408BC3855C}">
      <dgm:prSet/>
      <dgm:spPr/>
      <dgm:t>
        <a:bodyPr/>
        <a:lstStyle/>
        <a:p>
          <a:endParaRPr lang="en-US"/>
        </a:p>
      </dgm:t>
    </dgm:pt>
    <dgm:pt modelId="{4DC369BF-0090-42D4-AA07-C8F79EBACAB3}">
      <dgm:prSet/>
      <dgm:spPr/>
      <dgm:t>
        <a:bodyPr/>
        <a:lstStyle/>
        <a:p>
          <a:r>
            <a:rPr lang="en-GB"/>
            <a:t>Week 5+: Visualisation, polish &amp; testing</a:t>
          </a:r>
          <a:endParaRPr lang="en-US"/>
        </a:p>
      </dgm:t>
    </dgm:pt>
    <dgm:pt modelId="{496D272C-D95A-45FC-B252-0E3C23577870}" type="parTrans" cxnId="{4AAB3807-3B2A-4A5D-9184-5A54DAA4681C}">
      <dgm:prSet/>
      <dgm:spPr/>
      <dgm:t>
        <a:bodyPr/>
        <a:lstStyle/>
        <a:p>
          <a:endParaRPr lang="en-US"/>
        </a:p>
      </dgm:t>
    </dgm:pt>
    <dgm:pt modelId="{B0240EFD-48D2-4450-87A7-0970B8649C0D}" type="sibTrans" cxnId="{4AAB3807-3B2A-4A5D-9184-5A54DAA4681C}">
      <dgm:prSet/>
      <dgm:spPr/>
      <dgm:t>
        <a:bodyPr/>
        <a:lstStyle/>
        <a:p>
          <a:endParaRPr lang="en-US"/>
        </a:p>
      </dgm:t>
    </dgm:pt>
    <dgm:pt modelId="{E91F955D-0A10-4DDA-90C8-45654544B753}">
      <dgm:prSet/>
      <dgm:spPr/>
      <dgm:t>
        <a:bodyPr/>
        <a:lstStyle/>
        <a:p>
          <a:r>
            <a:rPr lang="en-GB"/>
            <a:t>Jira board used for tracking</a:t>
          </a:r>
          <a:endParaRPr lang="en-US"/>
        </a:p>
      </dgm:t>
    </dgm:pt>
    <dgm:pt modelId="{55D9B305-A41A-40D6-ACD5-119A31E29D67}" type="parTrans" cxnId="{A28CAA0C-49E1-4E27-A868-2D193A261F32}">
      <dgm:prSet/>
      <dgm:spPr/>
      <dgm:t>
        <a:bodyPr/>
        <a:lstStyle/>
        <a:p>
          <a:endParaRPr lang="en-US"/>
        </a:p>
      </dgm:t>
    </dgm:pt>
    <dgm:pt modelId="{DB6B468C-4C88-49F1-8738-E558E8F0621A}" type="sibTrans" cxnId="{A28CAA0C-49E1-4E27-A868-2D193A261F32}">
      <dgm:prSet/>
      <dgm:spPr/>
      <dgm:t>
        <a:bodyPr/>
        <a:lstStyle/>
        <a:p>
          <a:endParaRPr lang="en-US"/>
        </a:p>
      </dgm:t>
    </dgm:pt>
    <dgm:pt modelId="{5BB0176B-2101-4F9E-9282-7FD1F30DF511}" type="pres">
      <dgm:prSet presAssocID="{B65EE057-28A3-4A8F-A2BF-252925298E88}" presName="linear" presStyleCnt="0">
        <dgm:presLayoutVars>
          <dgm:animLvl val="lvl"/>
          <dgm:resizeHandles val="exact"/>
        </dgm:presLayoutVars>
      </dgm:prSet>
      <dgm:spPr/>
    </dgm:pt>
    <dgm:pt modelId="{50A5750B-3214-4147-AB10-7679AA3E9495}" type="pres">
      <dgm:prSet presAssocID="{6EE910E2-1D82-47B7-A616-31BCFFC534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A9189F-95C4-4890-8C73-72F3F7F0CC42}" type="pres">
      <dgm:prSet presAssocID="{BAB53E5F-2064-4143-AEB4-981295B31401}" presName="spacer" presStyleCnt="0"/>
      <dgm:spPr/>
    </dgm:pt>
    <dgm:pt modelId="{8118D8D4-6B74-4B21-AE3E-BA68374D138C}" type="pres">
      <dgm:prSet presAssocID="{D2E74305-C830-4490-AB93-03956F8BAB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DF79B4-F6FF-47F5-ACE0-3BA81458FAE1}" type="pres">
      <dgm:prSet presAssocID="{2E012855-ACE2-4271-A668-2E62851656B2}" presName="spacer" presStyleCnt="0"/>
      <dgm:spPr/>
    </dgm:pt>
    <dgm:pt modelId="{CE8BC355-5286-4E47-ABF7-30CA09560F4A}" type="pres">
      <dgm:prSet presAssocID="{4DC369BF-0090-42D4-AA07-C8F79EBACA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79151F-7079-4D7F-B161-1E81FAA809FB}" type="pres">
      <dgm:prSet presAssocID="{B0240EFD-48D2-4450-87A7-0970B8649C0D}" presName="spacer" presStyleCnt="0"/>
      <dgm:spPr/>
    </dgm:pt>
    <dgm:pt modelId="{DCFBAA50-5BBB-414F-8984-7947AD1CC71F}" type="pres">
      <dgm:prSet presAssocID="{E91F955D-0A10-4DDA-90C8-45654544B7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AB3807-3B2A-4A5D-9184-5A54DAA4681C}" srcId="{B65EE057-28A3-4A8F-A2BF-252925298E88}" destId="{4DC369BF-0090-42D4-AA07-C8F79EBACAB3}" srcOrd="2" destOrd="0" parTransId="{496D272C-D95A-45FC-B252-0E3C23577870}" sibTransId="{B0240EFD-48D2-4450-87A7-0970B8649C0D}"/>
    <dgm:cxn modelId="{A28CAA0C-49E1-4E27-A868-2D193A261F32}" srcId="{B65EE057-28A3-4A8F-A2BF-252925298E88}" destId="{E91F955D-0A10-4DDA-90C8-45654544B753}" srcOrd="3" destOrd="0" parTransId="{55D9B305-A41A-40D6-ACD5-119A31E29D67}" sibTransId="{DB6B468C-4C88-49F1-8738-E558E8F0621A}"/>
    <dgm:cxn modelId="{B4FEED1D-0D91-4B18-A146-0458CA3F2099}" type="presOf" srcId="{E91F955D-0A10-4DDA-90C8-45654544B753}" destId="{DCFBAA50-5BBB-414F-8984-7947AD1CC71F}" srcOrd="0" destOrd="0" presId="urn:microsoft.com/office/officeart/2005/8/layout/vList2"/>
    <dgm:cxn modelId="{E61D3237-6D39-4921-B0CA-1F408BC3855C}" srcId="{B65EE057-28A3-4A8F-A2BF-252925298E88}" destId="{D2E74305-C830-4490-AB93-03956F8BAB23}" srcOrd="1" destOrd="0" parTransId="{6654188D-989E-4AD0-80CB-FA55FE5D9E75}" sibTransId="{2E012855-ACE2-4271-A668-2E62851656B2}"/>
    <dgm:cxn modelId="{D859CF6E-4A13-45B5-ACB8-B724090D1003}" type="presOf" srcId="{4DC369BF-0090-42D4-AA07-C8F79EBACAB3}" destId="{CE8BC355-5286-4E47-ABF7-30CA09560F4A}" srcOrd="0" destOrd="0" presId="urn:microsoft.com/office/officeart/2005/8/layout/vList2"/>
    <dgm:cxn modelId="{E3DBC57B-6E3C-40E2-9999-3BE29CF9003A}" srcId="{B65EE057-28A3-4A8F-A2BF-252925298E88}" destId="{6EE910E2-1D82-47B7-A616-31BCFFC53472}" srcOrd="0" destOrd="0" parTransId="{C9772E56-9EE7-4B42-9F5E-E7FBA7E9D19F}" sibTransId="{BAB53E5F-2064-4143-AEB4-981295B31401}"/>
    <dgm:cxn modelId="{8FA41DCC-81EC-4BB6-9D3B-3EA98C6978D1}" type="presOf" srcId="{6EE910E2-1D82-47B7-A616-31BCFFC53472}" destId="{50A5750B-3214-4147-AB10-7679AA3E9495}" srcOrd="0" destOrd="0" presId="urn:microsoft.com/office/officeart/2005/8/layout/vList2"/>
    <dgm:cxn modelId="{BDCB9BCE-8D8B-4E73-A098-30B8E20049B0}" type="presOf" srcId="{B65EE057-28A3-4A8F-A2BF-252925298E88}" destId="{5BB0176B-2101-4F9E-9282-7FD1F30DF511}" srcOrd="0" destOrd="0" presId="urn:microsoft.com/office/officeart/2005/8/layout/vList2"/>
    <dgm:cxn modelId="{4F8BB0E2-87C3-4E95-AA42-91B5A9F53E38}" type="presOf" srcId="{D2E74305-C830-4490-AB93-03956F8BAB23}" destId="{8118D8D4-6B74-4B21-AE3E-BA68374D138C}" srcOrd="0" destOrd="0" presId="urn:microsoft.com/office/officeart/2005/8/layout/vList2"/>
    <dgm:cxn modelId="{795EA15D-F094-46E0-91C3-F5B206FE59C0}" type="presParOf" srcId="{5BB0176B-2101-4F9E-9282-7FD1F30DF511}" destId="{50A5750B-3214-4147-AB10-7679AA3E9495}" srcOrd="0" destOrd="0" presId="urn:microsoft.com/office/officeart/2005/8/layout/vList2"/>
    <dgm:cxn modelId="{DF224DF7-5A7B-4FC4-9224-44AA0AF5D09C}" type="presParOf" srcId="{5BB0176B-2101-4F9E-9282-7FD1F30DF511}" destId="{F4A9189F-95C4-4890-8C73-72F3F7F0CC42}" srcOrd="1" destOrd="0" presId="urn:microsoft.com/office/officeart/2005/8/layout/vList2"/>
    <dgm:cxn modelId="{4ED1249F-FC73-401B-B361-AE042CBFFA00}" type="presParOf" srcId="{5BB0176B-2101-4F9E-9282-7FD1F30DF511}" destId="{8118D8D4-6B74-4B21-AE3E-BA68374D138C}" srcOrd="2" destOrd="0" presId="urn:microsoft.com/office/officeart/2005/8/layout/vList2"/>
    <dgm:cxn modelId="{81F46EAA-5ECD-4C89-8B07-FE3786606D52}" type="presParOf" srcId="{5BB0176B-2101-4F9E-9282-7FD1F30DF511}" destId="{DDDF79B4-F6FF-47F5-ACE0-3BA81458FAE1}" srcOrd="3" destOrd="0" presId="urn:microsoft.com/office/officeart/2005/8/layout/vList2"/>
    <dgm:cxn modelId="{9D20DBBC-4491-4551-9AEE-E2FC1DA08175}" type="presParOf" srcId="{5BB0176B-2101-4F9E-9282-7FD1F30DF511}" destId="{CE8BC355-5286-4E47-ABF7-30CA09560F4A}" srcOrd="4" destOrd="0" presId="urn:microsoft.com/office/officeart/2005/8/layout/vList2"/>
    <dgm:cxn modelId="{5798839D-A67A-4C84-AE96-8056E63AFD09}" type="presParOf" srcId="{5BB0176B-2101-4F9E-9282-7FD1F30DF511}" destId="{BE79151F-7079-4D7F-B161-1E81FAA809FB}" srcOrd="5" destOrd="0" presId="urn:microsoft.com/office/officeart/2005/8/layout/vList2"/>
    <dgm:cxn modelId="{5F72570E-E70D-4EB9-9641-18C70B3032A9}" type="presParOf" srcId="{5BB0176B-2101-4F9E-9282-7FD1F30DF511}" destId="{DCFBAA50-5BBB-414F-8984-7947AD1CC7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B454EC-D9E9-4129-8DC2-B5E65530916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19331-5F2F-4CDD-99BB-4EB6E6C708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Strong understanding of BFS/A* implementation</a:t>
          </a:r>
          <a:endParaRPr lang="en-US" dirty="0"/>
        </a:p>
      </dgm:t>
    </dgm:pt>
    <dgm:pt modelId="{B76E37A9-5DB8-4C32-8588-31F4A85D2D7E}" type="parTrans" cxnId="{65BBFA97-C7A1-43DF-8667-318E92B81D31}">
      <dgm:prSet/>
      <dgm:spPr/>
      <dgm:t>
        <a:bodyPr/>
        <a:lstStyle/>
        <a:p>
          <a:endParaRPr lang="en-US"/>
        </a:p>
      </dgm:t>
    </dgm:pt>
    <dgm:pt modelId="{4E6516A5-EAEE-420F-9869-539AD703093E}" type="sibTrans" cxnId="{65BBFA97-C7A1-43DF-8667-318E92B81D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8DD1B5-4B73-4EF8-BAA9-3F907ED4EE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Unity UI layout skills</a:t>
          </a:r>
          <a:endParaRPr lang="en-US"/>
        </a:p>
      </dgm:t>
    </dgm:pt>
    <dgm:pt modelId="{D32E1E12-D31D-46EE-8806-662C52D91AA0}" type="parTrans" cxnId="{F8035BC7-1446-49CB-9576-D7CB579EB0D6}">
      <dgm:prSet/>
      <dgm:spPr/>
      <dgm:t>
        <a:bodyPr/>
        <a:lstStyle/>
        <a:p>
          <a:endParaRPr lang="en-US"/>
        </a:p>
      </dgm:t>
    </dgm:pt>
    <dgm:pt modelId="{F206FE25-C7CB-49B9-A82B-8415E936ECD1}" type="sibTrans" cxnId="{F8035BC7-1446-49CB-9576-D7CB579EB0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E58B2D-7E66-4E26-82FB-4658F12C49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Learned to break down complex behaviours into manageable tasks</a:t>
          </a:r>
          <a:endParaRPr lang="en-US"/>
        </a:p>
      </dgm:t>
    </dgm:pt>
    <dgm:pt modelId="{51ABF20B-1E93-4BFE-B80A-E072339D044F}" type="parTrans" cxnId="{8BAF56EA-94DA-47F9-82FB-863C41FCB88C}">
      <dgm:prSet/>
      <dgm:spPr/>
      <dgm:t>
        <a:bodyPr/>
        <a:lstStyle/>
        <a:p>
          <a:endParaRPr lang="en-US"/>
        </a:p>
      </dgm:t>
    </dgm:pt>
    <dgm:pt modelId="{7004B7E5-C035-4795-B2FE-4E1C900470E5}" type="sibTrans" cxnId="{8BAF56EA-94DA-47F9-82FB-863C41FCB8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49E053-D620-4E40-9F13-8AD8659627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Key takeaway: importance of test-driven debugging</a:t>
          </a:r>
          <a:endParaRPr lang="en-US"/>
        </a:p>
      </dgm:t>
    </dgm:pt>
    <dgm:pt modelId="{55A3CE47-17C8-4342-9982-0A0A92ABE547}" type="parTrans" cxnId="{980DB805-82BE-4A89-8990-B1C20064B813}">
      <dgm:prSet/>
      <dgm:spPr/>
      <dgm:t>
        <a:bodyPr/>
        <a:lstStyle/>
        <a:p>
          <a:endParaRPr lang="en-US"/>
        </a:p>
      </dgm:t>
    </dgm:pt>
    <dgm:pt modelId="{2D752ECE-3744-40CC-A4A2-BBE59DD385AE}" type="sibTrans" cxnId="{980DB805-82BE-4A89-8990-B1C20064B813}">
      <dgm:prSet/>
      <dgm:spPr/>
      <dgm:t>
        <a:bodyPr/>
        <a:lstStyle/>
        <a:p>
          <a:endParaRPr lang="en-US"/>
        </a:p>
      </dgm:t>
    </dgm:pt>
    <dgm:pt modelId="{E3825B51-1777-4D79-B657-44E22996FB58}" type="pres">
      <dgm:prSet presAssocID="{DBB454EC-D9E9-4129-8DC2-B5E65530916F}" presName="root" presStyleCnt="0">
        <dgm:presLayoutVars>
          <dgm:dir/>
          <dgm:resizeHandles val="exact"/>
        </dgm:presLayoutVars>
      </dgm:prSet>
      <dgm:spPr/>
    </dgm:pt>
    <dgm:pt modelId="{150B0EF1-9726-46E6-9E33-738E5C27B39D}" type="pres">
      <dgm:prSet presAssocID="{DBB454EC-D9E9-4129-8DC2-B5E65530916F}" presName="container" presStyleCnt="0">
        <dgm:presLayoutVars>
          <dgm:dir/>
          <dgm:resizeHandles val="exact"/>
        </dgm:presLayoutVars>
      </dgm:prSet>
      <dgm:spPr/>
    </dgm:pt>
    <dgm:pt modelId="{8E533060-198F-41DA-B92D-0884E870DAAD}" type="pres">
      <dgm:prSet presAssocID="{27A19331-5F2F-4CDD-99BB-4EB6E6C70831}" presName="compNode" presStyleCnt="0"/>
      <dgm:spPr/>
    </dgm:pt>
    <dgm:pt modelId="{6456D41C-F180-439C-AC54-01CB792EEFFA}" type="pres">
      <dgm:prSet presAssocID="{27A19331-5F2F-4CDD-99BB-4EB6E6C70831}" presName="iconBgRect" presStyleLbl="bgShp" presStyleIdx="0" presStyleCnt="4"/>
      <dgm:spPr/>
    </dgm:pt>
    <dgm:pt modelId="{3A9C7033-6A2F-4C3C-95DC-5EFA3F4D873D}" type="pres">
      <dgm:prSet presAssocID="{27A19331-5F2F-4CDD-99BB-4EB6E6C70831}" presName="iconRect" presStyleLbl="node1" presStyleIdx="0" presStyleCnt="4" custLinFactNeighborY="-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405E2006-29F5-4AAD-867E-8A5A4169E6FE}" type="pres">
      <dgm:prSet presAssocID="{27A19331-5F2F-4CDD-99BB-4EB6E6C70831}" presName="spaceRect" presStyleCnt="0"/>
      <dgm:spPr/>
    </dgm:pt>
    <dgm:pt modelId="{3CCD0A61-A66A-4B13-AF70-13BD80E1D2BC}" type="pres">
      <dgm:prSet presAssocID="{27A19331-5F2F-4CDD-99BB-4EB6E6C70831}" presName="textRect" presStyleLbl="revTx" presStyleIdx="0" presStyleCnt="4">
        <dgm:presLayoutVars>
          <dgm:chMax val="1"/>
          <dgm:chPref val="1"/>
        </dgm:presLayoutVars>
      </dgm:prSet>
      <dgm:spPr/>
    </dgm:pt>
    <dgm:pt modelId="{B548C07C-7CC0-44FD-9886-546EFA1AAEA7}" type="pres">
      <dgm:prSet presAssocID="{4E6516A5-EAEE-420F-9869-539AD703093E}" presName="sibTrans" presStyleLbl="sibTrans2D1" presStyleIdx="0" presStyleCnt="0"/>
      <dgm:spPr/>
    </dgm:pt>
    <dgm:pt modelId="{675732B9-11AB-4A30-95F5-0C1AF7891759}" type="pres">
      <dgm:prSet presAssocID="{188DD1B5-4B73-4EF8-BAA9-3F907ED4EEFE}" presName="compNode" presStyleCnt="0"/>
      <dgm:spPr/>
    </dgm:pt>
    <dgm:pt modelId="{1B8E3363-F308-495A-8324-E85790DB6EDA}" type="pres">
      <dgm:prSet presAssocID="{188DD1B5-4B73-4EF8-BAA9-3F907ED4EEFE}" presName="iconBgRect" presStyleLbl="bgShp" presStyleIdx="1" presStyleCnt="4"/>
      <dgm:spPr/>
    </dgm:pt>
    <dgm:pt modelId="{92B5F47F-A45A-486F-8538-F295AA14417B}" type="pres">
      <dgm:prSet presAssocID="{188DD1B5-4B73-4EF8-BAA9-3F907ED4EE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DEF4CCB-3EF6-499E-9699-234355708DED}" type="pres">
      <dgm:prSet presAssocID="{188DD1B5-4B73-4EF8-BAA9-3F907ED4EEFE}" presName="spaceRect" presStyleCnt="0"/>
      <dgm:spPr/>
    </dgm:pt>
    <dgm:pt modelId="{87A87111-D0BB-4556-A1E5-C2C0998B8C8C}" type="pres">
      <dgm:prSet presAssocID="{188DD1B5-4B73-4EF8-BAA9-3F907ED4EEFE}" presName="textRect" presStyleLbl="revTx" presStyleIdx="1" presStyleCnt="4">
        <dgm:presLayoutVars>
          <dgm:chMax val="1"/>
          <dgm:chPref val="1"/>
        </dgm:presLayoutVars>
      </dgm:prSet>
      <dgm:spPr/>
    </dgm:pt>
    <dgm:pt modelId="{63CEF5AD-E38E-4DCB-9EDF-793A2E85FAF6}" type="pres">
      <dgm:prSet presAssocID="{F206FE25-C7CB-49B9-A82B-8415E936ECD1}" presName="sibTrans" presStyleLbl="sibTrans2D1" presStyleIdx="0" presStyleCnt="0"/>
      <dgm:spPr/>
    </dgm:pt>
    <dgm:pt modelId="{5888E65C-4495-41EC-8E70-FC763EDAEE93}" type="pres">
      <dgm:prSet presAssocID="{19E58B2D-7E66-4E26-82FB-4658F12C492B}" presName="compNode" presStyleCnt="0"/>
      <dgm:spPr/>
    </dgm:pt>
    <dgm:pt modelId="{1E16BEB6-D9BC-4A55-AA1E-49C23C0352E8}" type="pres">
      <dgm:prSet presAssocID="{19E58B2D-7E66-4E26-82FB-4658F12C492B}" presName="iconBgRect" presStyleLbl="bgShp" presStyleIdx="2" presStyleCnt="4"/>
      <dgm:spPr/>
    </dgm:pt>
    <dgm:pt modelId="{B53F8133-DF53-4638-956D-5C80E864A07F}" type="pres">
      <dgm:prSet presAssocID="{19E58B2D-7E66-4E26-82FB-4658F12C49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B69AB2-BBDE-4526-980A-64C60C30826E}" type="pres">
      <dgm:prSet presAssocID="{19E58B2D-7E66-4E26-82FB-4658F12C492B}" presName="spaceRect" presStyleCnt="0"/>
      <dgm:spPr/>
    </dgm:pt>
    <dgm:pt modelId="{A42C887E-8375-4E92-9B2B-A4A3B6A383FB}" type="pres">
      <dgm:prSet presAssocID="{19E58B2D-7E66-4E26-82FB-4658F12C492B}" presName="textRect" presStyleLbl="revTx" presStyleIdx="2" presStyleCnt="4">
        <dgm:presLayoutVars>
          <dgm:chMax val="1"/>
          <dgm:chPref val="1"/>
        </dgm:presLayoutVars>
      </dgm:prSet>
      <dgm:spPr/>
    </dgm:pt>
    <dgm:pt modelId="{50AD575C-6AC4-4A1F-B9A6-A72769B392F8}" type="pres">
      <dgm:prSet presAssocID="{7004B7E5-C035-4795-B2FE-4E1C900470E5}" presName="sibTrans" presStyleLbl="sibTrans2D1" presStyleIdx="0" presStyleCnt="0"/>
      <dgm:spPr/>
    </dgm:pt>
    <dgm:pt modelId="{A5A82790-FD2D-453C-B505-F5C6E54925A5}" type="pres">
      <dgm:prSet presAssocID="{9249E053-D620-4E40-9F13-8AD86596278D}" presName="compNode" presStyleCnt="0"/>
      <dgm:spPr/>
    </dgm:pt>
    <dgm:pt modelId="{E7DA0814-FDDB-4848-9F1A-8EF09DE51F39}" type="pres">
      <dgm:prSet presAssocID="{9249E053-D620-4E40-9F13-8AD86596278D}" presName="iconBgRect" presStyleLbl="bgShp" presStyleIdx="3" presStyleCnt="4"/>
      <dgm:spPr/>
    </dgm:pt>
    <dgm:pt modelId="{41BDD229-3F54-4BE1-8CE3-C534DC1CD4D5}" type="pres">
      <dgm:prSet presAssocID="{9249E053-D620-4E40-9F13-8AD8659627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E956FCE-30D3-4207-8B8A-2F3B6C21E77A}" type="pres">
      <dgm:prSet presAssocID="{9249E053-D620-4E40-9F13-8AD86596278D}" presName="spaceRect" presStyleCnt="0"/>
      <dgm:spPr/>
    </dgm:pt>
    <dgm:pt modelId="{2DB0BAB1-2B8C-4C57-9069-32168A3B9891}" type="pres">
      <dgm:prSet presAssocID="{9249E053-D620-4E40-9F13-8AD8659627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0DB805-82BE-4A89-8990-B1C20064B813}" srcId="{DBB454EC-D9E9-4129-8DC2-B5E65530916F}" destId="{9249E053-D620-4E40-9F13-8AD86596278D}" srcOrd="3" destOrd="0" parTransId="{55A3CE47-17C8-4342-9982-0A0A92ABE547}" sibTransId="{2D752ECE-3744-40CC-A4A2-BBE59DD385AE}"/>
    <dgm:cxn modelId="{D2193E19-39AF-4083-A765-FD2589691076}" type="presOf" srcId="{4E6516A5-EAEE-420F-9869-539AD703093E}" destId="{B548C07C-7CC0-44FD-9886-546EFA1AAEA7}" srcOrd="0" destOrd="0" presId="urn:microsoft.com/office/officeart/2018/2/layout/IconCircleList"/>
    <dgm:cxn modelId="{64057B1C-23AA-49D6-8173-6E6FA704CA6A}" type="presOf" srcId="{DBB454EC-D9E9-4129-8DC2-B5E65530916F}" destId="{E3825B51-1777-4D79-B657-44E22996FB58}" srcOrd="0" destOrd="0" presId="urn:microsoft.com/office/officeart/2018/2/layout/IconCircleList"/>
    <dgm:cxn modelId="{8C7FD41C-5E78-4744-89EA-F1A1FB0B0480}" type="presOf" srcId="{188DD1B5-4B73-4EF8-BAA9-3F907ED4EEFE}" destId="{87A87111-D0BB-4556-A1E5-C2C0998B8C8C}" srcOrd="0" destOrd="0" presId="urn:microsoft.com/office/officeart/2018/2/layout/IconCircleList"/>
    <dgm:cxn modelId="{6CC4ED2C-9208-4663-9102-68BAD366B17F}" type="presOf" srcId="{9249E053-D620-4E40-9F13-8AD86596278D}" destId="{2DB0BAB1-2B8C-4C57-9069-32168A3B9891}" srcOrd="0" destOrd="0" presId="urn:microsoft.com/office/officeart/2018/2/layout/IconCircleList"/>
    <dgm:cxn modelId="{C5876660-1C03-4D8F-8072-DECCC4441DC2}" type="presOf" srcId="{19E58B2D-7E66-4E26-82FB-4658F12C492B}" destId="{A42C887E-8375-4E92-9B2B-A4A3B6A383FB}" srcOrd="0" destOrd="0" presId="urn:microsoft.com/office/officeart/2018/2/layout/IconCircleList"/>
    <dgm:cxn modelId="{E883BB48-CE52-4679-B527-81C30F42232E}" type="presOf" srcId="{F206FE25-C7CB-49B9-A82B-8415E936ECD1}" destId="{63CEF5AD-E38E-4DCB-9EDF-793A2E85FAF6}" srcOrd="0" destOrd="0" presId="urn:microsoft.com/office/officeart/2018/2/layout/IconCircleList"/>
    <dgm:cxn modelId="{116B206B-5F16-497F-AF5C-443A9178D138}" type="presOf" srcId="{27A19331-5F2F-4CDD-99BB-4EB6E6C70831}" destId="{3CCD0A61-A66A-4B13-AF70-13BD80E1D2BC}" srcOrd="0" destOrd="0" presId="urn:microsoft.com/office/officeart/2018/2/layout/IconCircleList"/>
    <dgm:cxn modelId="{65BBFA97-C7A1-43DF-8667-318E92B81D31}" srcId="{DBB454EC-D9E9-4129-8DC2-B5E65530916F}" destId="{27A19331-5F2F-4CDD-99BB-4EB6E6C70831}" srcOrd="0" destOrd="0" parTransId="{B76E37A9-5DB8-4C32-8588-31F4A85D2D7E}" sibTransId="{4E6516A5-EAEE-420F-9869-539AD703093E}"/>
    <dgm:cxn modelId="{6BFB71C1-76FE-4967-A82F-C6BDEC90261E}" type="presOf" srcId="{7004B7E5-C035-4795-B2FE-4E1C900470E5}" destId="{50AD575C-6AC4-4A1F-B9A6-A72769B392F8}" srcOrd="0" destOrd="0" presId="urn:microsoft.com/office/officeart/2018/2/layout/IconCircleList"/>
    <dgm:cxn modelId="{F8035BC7-1446-49CB-9576-D7CB579EB0D6}" srcId="{DBB454EC-D9E9-4129-8DC2-B5E65530916F}" destId="{188DD1B5-4B73-4EF8-BAA9-3F907ED4EEFE}" srcOrd="1" destOrd="0" parTransId="{D32E1E12-D31D-46EE-8806-662C52D91AA0}" sibTransId="{F206FE25-C7CB-49B9-A82B-8415E936ECD1}"/>
    <dgm:cxn modelId="{8BAF56EA-94DA-47F9-82FB-863C41FCB88C}" srcId="{DBB454EC-D9E9-4129-8DC2-B5E65530916F}" destId="{19E58B2D-7E66-4E26-82FB-4658F12C492B}" srcOrd="2" destOrd="0" parTransId="{51ABF20B-1E93-4BFE-B80A-E072339D044F}" sibTransId="{7004B7E5-C035-4795-B2FE-4E1C900470E5}"/>
    <dgm:cxn modelId="{D8999723-9894-425F-985C-10221A9A44DB}" type="presParOf" srcId="{E3825B51-1777-4D79-B657-44E22996FB58}" destId="{150B0EF1-9726-46E6-9E33-738E5C27B39D}" srcOrd="0" destOrd="0" presId="urn:microsoft.com/office/officeart/2018/2/layout/IconCircleList"/>
    <dgm:cxn modelId="{A7E5E3AB-C3FB-4A5D-8595-BFF8CEDE9AB8}" type="presParOf" srcId="{150B0EF1-9726-46E6-9E33-738E5C27B39D}" destId="{8E533060-198F-41DA-B92D-0884E870DAAD}" srcOrd="0" destOrd="0" presId="urn:microsoft.com/office/officeart/2018/2/layout/IconCircleList"/>
    <dgm:cxn modelId="{FEFD2B76-37D5-4D72-80CA-2C53C8D72C5E}" type="presParOf" srcId="{8E533060-198F-41DA-B92D-0884E870DAAD}" destId="{6456D41C-F180-439C-AC54-01CB792EEFFA}" srcOrd="0" destOrd="0" presId="urn:microsoft.com/office/officeart/2018/2/layout/IconCircleList"/>
    <dgm:cxn modelId="{2D057D1A-F8F5-4C72-B356-B0A28526E6AF}" type="presParOf" srcId="{8E533060-198F-41DA-B92D-0884E870DAAD}" destId="{3A9C7033-6A2F-4C3C-95DC-5EFA3F4D873D}" srcOrd="1" destOrd="0" presId="urn:microsoft.com/office/officeart/2018/2/layout/IconCircleList"/>
    <dgm:cxn modelId="{2B534864-53F8-4663-A76D-ECB14C290F89}" type="presParOf" srcId="{8E533060-198F-41DA-B92D-0884E870DAAD}" destId="{405E2006-29F5-4AAD-867E-8A5A4169E6FE}" srcOrd="2" destOrd="0" presId="urn:microsoft.com/office/officeart/2018/2/layout/IconCircleList"/>
    <dgm:cxn modelId="{253D6FAD-A93F-4A7B-A4F2-FA72910DA466}" type="presParOf" srcId="{8E533060-198F-41DA-B92D-0884E870DAAD}" destId="{3CCD0A61-A66A-4B13-AF70-13BD80E1D2BC}" srcOrd="3" destOrd="0" presId="urn:microsoft.com/office/officeart/2018/2/layout/IconCircleList"/>
    <dgm:cxn modelId="{DCE409B2-23B4-470B-955F-3A8AEDD8C9FB}" type="presParOf" srcId="{150B0EF1-9726-46E6-9E33-738E5C27B39D}" destId="{B548C07C-7CC0-44FD-9886-546EFA1AAEA7}" srcOrd="1" destOrd="0" presId="urn:microsoft.com/office/officeart/2018/2/layout/IconCircleList"/>
    <dgm:cxn modelId="{DB8B4C46-DA0E-4239-BDA9-13B42B9D4926}" type="presParOf" srcId="{150B0EF1-9726-46E6-9E33-738E5C27B39D}" destId="{675732B9-11AB-4A30-95F5-0C1AF7891759}" srcOrd="2" destOrd="0" presId="urn:microsoft.com/office/officeart/2018/2/layout/IconCircleList"/>
    <dgm:cxn modelId="{01E08692-9D9C-4405-BA3A-9BBCE1CF391E}" type="presParOf" srcId="{675732B9-11AB-4A30-95F5-0C1AF7891759}" destId="{1B8E3363-F308-495A-8324-E85790DB6EDA}" srcOrd="0" destOrd="0" presId="urn:microsoft.com/office/officeart/2018/2/layout/IconCircleList"/>
    <dgm:cxn modelId="{147BFFEC-E830-405F-A93F-F708C4D2A0C9}" type="presParOf" srcId="{675732B9-11AB-4A30-95F5-0C1AF7891759}" destId="{92B5F47F-A45A-486F-8538-F295AA14417B}" srcOrd="1" destOrd="0" presId="urn:microsoft.com/office/officeart/2018/2/layout/IconCircleList"/>
    <dgm:cxn modelId="{1ABAC374-ADC7-4515-B024-7B513515034A}" type="presParOf" srcId="{675732B9-11AB-4A30-95F5-0C1AF7891759}" destId="{4DEF4CCB-3EF6-499E-9699-234355708DED}" srcOrd="2" destOrd="0" presId="urn:microsoft.com/office/officeart/2018/2/layout/IconCircleList"/>
    <dgm:cxn modelId="{9E2EECDB-7FE7-4105-8C69-03918F8C66AF}" type="presParOf" srcId="{675732B9-11AB-4A30-95F5-0C1AF7891759}" destId="{87A87111-D0BB-4556-A1E5-C2C0998B8C8C}" srcOrd="3" destOrd="0" presId="urn:microsoft.com/office/officeart/2018/2/layout/IconCircleList"/>
    <dgm:cxn modelId="{BD3AFFB1-D64B-4EA7-A224-5B5B54A020CE}" type="presParOf" srcId="{150B0EF1-9726-46E6-9E33-738E5C27B39D}" destId="{63CEF5AD-E38E-4DCB-9EDF-793A2E85FAF6}" srcOrd="3" destOrd="0" presId="urn:microsoft.com/office/officeart/2018/2/layout/IconCircleList"/>
    <dgm:cxn modelId="{BB15DD07-0E17-44E5-A7B2-C2F67C36CFF5}" type="presParOf" srcId="{150B0EF1-9726-46E6-9E33-738E5C27B39D}" destId="{5888E65C-4495-41EC-8E70-FC763EDAEE93}" srcOrd="4" destOrd="0" presId="urn:microsoft.com/office/officeart/2018/2/layout/IconCircleList"/>
    <dgm:cxn modelId="{09AAFE7C-5720-49F6-A197-7ECB5D999A3A}" type="presParOf" srcId="{5888E65C-4495-41EC-8E70-FC763EDAEE93}" destId="{1E16BEB6-D9BC-4A55-AA1E-49C23C0352E8}" srcOrd="0" destOrd="0" presId="urn:microsoft.com/office/officeart/2018/2/layout/IconCircleList"/>
    <dgm:cxn modelId="{333BA290-2036-4B72-A8D8-3CEE341C4980}" type="presParOf" srcId="{5888E65C-4495-41EC-8E70-FC763EDAEE93}" destId="{B53F8133-DF53-4638-956D-5C80E864A07F}" srcOrd="1" destOrd="0" presId="urn:microsoft.com/office/officeart/2018/2/layout/IconCircleList"/>
    <dgm:cxn modelId="{C8CA6062-D916-42DF-80AA-67EFE4C535F8}" type="presParOf" srcId="{5888E65C-4495-41EC-8E70-FC763EDAEE93}" destId="{59B69AB2-BBDE-4526-980A-64C60C30826E}" srcOrd="2" destOrd="0" presId="urn:microsoft.com/office/officeart/2018/2/layout/IconCircleList"/>
    <dgm:cxn modelId="{FF96946E-0AD9-4133-AB5E-1E7671F61EC1}" type="presParOf" srcId="{5888E65C-4495-41EC-8E70-FC763EDAEE93}" destId="{A42C887E-8375-4E92-9B2B-A4A3B6A383FB}" srcOrd="3" destOrd="0" presId="urn:microsoft.com/office/officeart/2018/2/layout/IconCircleList"/>
    <dgm:cxn modelId="{17FCBDB4-3E37-4391-BB2D-8085E1CBBD7D}" type="presParOf" srcId="{150B0EF1-9726-46E6-9E33-738E5C27B39D}" destId="{50AD575C-6AC4-4A1F-B9A6-A72769B392F8}" srcOrd="5" destOrd="0" presId="urn:microsoft.com/office/officeart/2018/2/layout/IconCircleList"/>
    <dgm:cxn modelId="{C2C479E4-A868-45B9-BA50-F4DDD7B1F6E5}" type="presParOf" srcId="{150B0EF1-9726-46E6-9E33-738E5C27B39D}" destId="{A5A82790-FD2D-453C-B505-F5C6E54925A5}" srcOrd="6" destOrd="0" presId="urn:microsoft.com/office/officeart/2018/2/layout/IconCircleList"/>
    <dgm:cxn modelId="{2836F9FB-3FD7-4318-9D9F-799571A2BCFE}" type="presParOf" srcId="{A5A82790-FD2D-453C-B505-F5C6E54925A5}" destId="{E7DA0814-FDDB-4848-9F1A-8EF09DE51F39}" srcOrd="0" destOrd="0" presId="urn:microsoft.com/office/officeart/2018/2/layout/IconCircleList"/>
    <dgm:cxn modelId="{FA4136D0-78AB-4DCC-91CB-DB756426EE4B}" type="presParOf" srcId="{A5A82790-FD2D-453C-B505-F5C6E54925A5}" destId="{41BDD229-3F54-4BE1-8CE3-C534DC1CD4D5}" srcOrd="1" destOrd="0" presId="urn:microsoft.com/office/officeart/2018/2/layout/IconCircleList"/>
    <dgm:cxn modelId="{590C84A8-AC01-4230-BADC-121EFBF353A4}" type="presParOf" srcId="{A5A82790-FD2D-453C-B505-F5C6E54925A5}" destId="{3E956FCE-30D3-4207-8B8A-2F3B6C21E77A}" srcOrd="2" destOrd="0" presId="urn:microsoft.com/office/officeart/2018/2/layout/IconCircleList"/>
    <dgm:cxn modelId="{C39FFA7E-9972-48B0-BABA-5F92469B1004}" type="presParOf" srcId="{A5A82790-FD2D-453C-B505-F5C6E54925A5}" destId="{2DB0BAB1-2B8C-4C57-9069-32168A3B98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61B90-5F11-47D9-9199-9C6DA56C2CEB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EEA9E-FCC8-458C-AA55-39BD01C73F45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0850F-05B7-445B-869A-B33B6FDA132B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Goal: Create an interactive Unity-based pathfinding visualiser for BFS and A*</a:t>
          </a:r>
          <a:endParaRPr lang="en-US" sz="2500" kern="1200"/>
        </a:p>
      </dsp:txBody>
      <dsp:txXfrm>
        <a:off x="1686304" y="623"/>
        <a:ext cx="5530111" cy="1460003"/>
      </dsp:txXfrm>
    </dsp:sp>
    <dsp:sp modelId="{4016212C-EE00-41AB-9946-A76168DE6B38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B009E-5159-4F46-923E-A410673A4EF1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80750-2B91-4D57-A474-FA906B195AA9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Built using: Unity, C#, UI Toolkit, Coroutines</a:t>
          </a:r>
          <a:endParaRPr lang="en-US" sz="2500" kern="1200"/>
        </a:p>
      </dsp:txBody>
      <dsp:txXfrm>
        <a:off x="1686304" y="1825628"/>
        <a:ext cx="5530111" cy="1460003"/>
      </dsp:txXfrm>
    </dsp:sp>
    <dsp:sp modelId="{F6AD2310-A36A-4A21-9BB5-725C154EE38E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02045-B024-4FF0-AFB6-E1E8D64893AB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D27B9-ADEF-4146-ADCE-E1EC54912724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Target: Demonstrate real-time wavefront expansion and shortest pathfinding.</a:t>
          </a:r>
          <a:endParaRPr lang="en-US" sz="2500" kern="1200"/>
        </a:p>
      </dsp:txBody>
      <dsp:txXfrm>
        <a:off x="1686304" y="3650632"/>
        <a:ext cx="5530111" cy="146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C3BC9-2678-4431-ACC5-83DED5ED1C15}">
      <dsp:nvSpPr>
        <dsp:cNvPr id="0" name=""/>
        <dsp:cNvSpPr/>
      </dsp:nvSpPr>
      <dsp:spPr>
        <a:xfrm>
          <a:off x="0" y="3380835"/>
          <a:ext cx="1552194" cy="7396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392" tIns="184912" rIns="11039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Adjust</a:t>
          </a:r>
        </a:p>
      </dsp:txBody>
      <dsp:txXfrm>
        <a:off x="0" y="3380835"/>
        <a:ext cx="1552194" cy="739644"/>
      </dsp:txXfrm>
    </dsp:sp>
    <dsp:sp modelId="{A574460D-7A9D-4F94-B98A-A27A860A3D15}">
      <dsp:nvSpPr>
        <dsp:cNvPr id="0" name=""/>
        <dsp:cNvSpPr/>
      </dsp:nvSpPr>
      <dsp:spPr>
        <a:xfrm>
          <a:off x="1552194" y="3380835"/>
          <a:ext cx="4656582" cy="73964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228600" rIns="9445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Adjust delays and grid size live</a:t>
          </a:r>
        </a:p>
      </dsp:txBody>
      <dsp:txXfrm>
        <a:off x="1552194" y="3380835"/>
        <a:ext cx="4656582" cy="739644"/>
      </dsp:txXfrm>
    </dsp:sp>
    <dsp:sp modelId="{547B5965-8DF1-4247-BDB8-6728DA83E2A6}">
      <dsp:nvSpPr>
        <dsp:cNvPr id="0" name=""/>
        <dsp:cNvSpPr/>
      </dsp:nvSpPr>
      <dsp:spPr>
        <a:xfrm rot="10800000">
          <a:off x="0" y="2254357"/>
          <a:ext cx="1552194" cy="11375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392" tIns="184912" rIns="11039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</a:t>
          </a:r>
        </a:p>
      </dsp:txBody>
      <dsp:txXfrm rot="-10800000">
        <a:off x="0" y="2254357"/>
        <a:ext cx="1552194" cy="739422"/>
      </dsp:txXfrm>
    </dsp:sp>
    <dsp:sp modelId="{1B39D235-B13D-4474-A45A-8FD85ED949E7}">
      <dsp:nvSpPr>
        <dsp:cNvPr id="0" name=""/>
        <dsp:cNvSpPr/>
      </dsp:nvSpPr>
      <dsp:spPr>
        <a:xfrm>
          <a:off x="1552194" y="2254357"/>
          <a:ext cx="4656582" cy="73942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228600" rIns="9445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 BFS → Soft Reset → Run A*</a:t>
          </a:r>
        </a:p>
      </dsp:txBody>
      <dsp:txXfrm>
        <a:off x="1552194" y="2254357"/>
        <a:ext cx="4656582" cy="739422"/>
      </dsp:txXfrm>
    </dsp:sp>
    <dsp:sp modelId="{CBF531EB-1FCC-4DC9-908A-303EADB9A37C}">
      <dsp:nvSpPr>
        <dsp:cNvPr id="0" name=""/>
        <dsp:cNvSpPr/>
      </dsp:nvSpPr>
      <dsp:spPr>
        <a:xfrm rot="10800000">
          <a:off x="0" y="1127879"/>
          <a:ext cx="1552194" cy="11375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392" tIns="184912" rIns="11039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</a:t>
          </a:r>
        </a:p>
      </dsp:txBody>
      <dsp:txXfrm rot="-10800000">
        <a:off x="0" y="1127879"/>
        <a:ext cx="1552194" cy="739422"/>
      </dsp:txXfrm>
    </dsp:sp>
    <dsp:sp modelId="{954DD510-2F9A-4285-855A-761B20071646}">
      <dsp:nvSpPr>
        <dsp:cNvPr id="0" name=""/>
        <dsp:cNvSpPr/>
      </dsp:nvSpPr>
      <dsp:spPr>
        <a:xfrm>
          <a:off x="1552194" y="1127879"/>
          <a:ext cx="4656582" cy="73942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228600" rIns="9445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the walls by clicking on empty tiles</a:t>
          </a:r>
        </a:p>
      </dsp:txBody>
      <dsp:txXfrm>
        <a:off x="1552194" y="1127879"/>
        <a:ext cx="4656582" cy="739422"/>
      </dsp:txXfrm>
    </dsp:sp>
    <dsp:sp modelId="{DEE510E6-A1BD-4FD5-9E35-3EAF2C462189}">
      <dsp:nvSpPr>
        <dsp:cNvPr id="0" name=""/>
        <dsp:cNvSpPr/>
      </dsp:nvSpPr>
      <dsp:spPr>
        <a:xfrm rot="10800000">
          <a:off x="0" y="1401"/>
          <a:ext cx="1552194" cy="11375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392" tIns="184912" rIns="11039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Select</a:t>
          </a:r>
        </a:p>
      </dsp:txBody>
      <dsp:txXfrm rot="-10800000">
        <a:off x="0" y="1401"/>
        <a:ext cx="1552194" cy="739422"/>
      </dsp:txXfrm>
    </dsp:sp>
    <dsp:sp modelId="{315B60FD-D0DF-4F30-9D7B-DA429B195B45}">
      <dsp:nvSpPr>
        <dsp:cNvPr id="0" name=""/>
        <dsp:cNvSpPr/>
      </dsp:nvSpPr>
      <dsp:spPr>
        <a:xfrm>
          <a:off x="1552194" y="1401"/>
          <a:ext cx="4656582" cy="73942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228600" rIns="9445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Start &amp; End</a:t>
          </a:r>
        </a:p>
      </dsp:txBody>
      <dsp:txXfrm>
        <a:off x="1552194" y="1401"/>
        <a:ext cx="4656582" cy="739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5750B-3214-4147-AB10-7679AA3E9495}">
      <dsp:nvSpPr>
        <dsp:cNvPr id="0" name=""/>
        <dsp:cNvSpPr/>
      </dsp:nvSpPr>
      <dsp:spPr>
        <a:xfrm>
          <a:off x="0" y="630819"/>
          <a:ext cx="573786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Week 1–2: Planning &amp; algorithm structure</a:t>
          </a:r>
          <a:endParaRPr lang="en-US" sz="2300" kern="1200" dirty="0"/>
        </a:p>
      </dsp:txBody>
      <dsp:txXfrm>
        <a:off x="26930" y="657749"/>
        <a:ext cx="5684000" cy="497795"/>
      </dsp:txXfrm>
    </dsp:sp>
    <dsp:sp modelId="{8118D8D4-6B74-4B21-AE3E-BA68374D138C}">
      <dsp:nvSpPr>
        <dsp:cNvPr id="0" name=""/>
        <dsp:cNvSpPr/>
      </dsp:nvSpPr>
      <dsp:spPr>
        <a:xfrm>
          <a:off x="0" y="1248714"/>
          <a:ext cx="573786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Week 3–4: Grid system &amp; UI</a:t>
          </a:r>
          <a:endParaRPr lang="en-US" sz="2300" kern="1200"/>
        </a:p>
      </dsp:txBody>
      <dsp:txXfrm>
        <a:off x="26930" y="1275644"/>
        <a:ext cx="5684000" cy="497795"/>
      </dsp:txXfrm>
    </dsp:sp>
    <dsp:sp modelId="{CE8BC355-5286-4E47-ABF7-30CA09560F4A}">
      <dsp:nvSpPr>
        <dsp:cNvPr id="0" name=""/>
        <dsp:cNvSpPr/>
      </dsp:nvSpPr>
      <dsp:spPr>
        <a:xfrm>
          <a:off x="0" y="1866609"/>
          <a:ext cx="573786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Week 5+: Visualisation, polish &amp; testing</a:t>
          </a:r>
          <a:endParaRPr lang="en-US" sz="2300" kern="1200"/>
        </a:p>
      </dsp:txBody>
      <dsp:txXfrm>
        <a:off x="26930" y="1893539"/>
        <a:ext cx="5684000" cy="497795"/>
      </dsp:txXfrm>
    </dsp:sp>
    <dsp:sp modelId="{DCFBAA50-5BBB-414F-8984-7947AD1CC71F}">
      <dsp:nvSpPr>
        <dsp:cNvPr id="0" name=""/>
        <dsp:cNvSpPr/>
      </dsp:nvSpPr>
      <dsp:spPr>
        <a:xfrm>
          <a:off x="0" y="2484505"/>
          <a:ext cx="573786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Jira board used for tracking</a:t>
          </a:r>
          <a:endParaRPr lang="en-US" sz="2300" kern="1200"/>
        </a:p>
      </dsp:txBody>
      <dsp:txXfrm>
        <a:off x="26930" y="2511435"/>
        <a:ext cx="5684000" cy="4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6D41C-F180-439C-AC54-01CB792EEFFA}">
      <dsp:nvSpPr>
        <dsp:cNvPr id="0" name=""/>
        <dsp:cNvSpPr/>
      </dsp:nvSpPr>
      <dsp:spPr>
        <a:xfrm>
          <a:off x="275965" y="111200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C7033-6A2F-4C3C-95DC-5EFA3F4D873D}">
      <dsp:nvSpPr>
        <dsp:cNvPr id="0" name=""/>
        <dsp:cNvSpPr/>
      </dsp:nvSpPr>
      <dsp:spPr>
        <a:xfrm>
          <a:off x="563403" y="398591"/>
          <a:ext cx="793878" cy="793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D0A61-A66A-4B13-AF70-13BD80E1D2BC}">
      <dsp:nvSpPr>
        <dsp:cNvPr id="0" name=""/>
        <dsp:cNvSpPr/>
      </dsp:nvSpPr>
      <dsp:spPr>
        <a:xfrm>
          <a:off x="1938026" y="111200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Strong understanding of BFS/A* implementation</a:t>
          </a:r>
          <a:endParaRPr lang="en-US" sz="2400" kern="1200" dirty="0"/>
        </a:p>
      </dsp:txBody>
      <dsp:txXfrm>
        <a:off x="1938026" y="111200"/>
        <a:ext cx="3226353" cy="1368756"/>
      </dsp:txXfrm>
    </dsp:sp>
    <dsp:sp modelId="{1B8E3363-F308-495A-8324-E85790DB6EDA}">
      <dsp:nvSpPr>
        <dsp:cNvPr id="0" name=""/>
        <dsp:cNvSpPr/>
      </dsp:nvSpPr>
      <dsp:spPr>
        <a:xfrm>
          <a:off x="5726547" y="111200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5F47F-A45A-486F-8538-F295AA14417B}">
      <dsp:nvSpPr>
        <dsp:cNvPr id="0" name=""/>
        <dsp:cNvSpPr/>
      </dsp:nvSpPr>
      <dsp:spPr>
        <a:xfrm>
          <a:off x="6013986" y="398639"/>
          <a:ext cx="793878" cy="793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87111-D0BB-4556-A1E5-C2C0998B8C8C}">
      <dsp:nvSpPr>
        <dsp:cNvPr id="0" name=""/>
        <dsp:cNvSpPr/>
      </dsp:nvSpPr>
      <dsp:spPr>
        <a:xfrm>
          <a:off x="7388608" y="111200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Improved Unity UI layout skills</a:t>
          </a:r>
          <a:endParaRPr lang="en-US" sz="2400" kern="1200"/>
        </a:p>
      </dsp:txBody>
      <dsp:txXfrm>
        <a:off x="7388608" y="111200"/>
        <a:ext cx="3226353" cy="1368756"/>
      </dsp:txXfrm>
    </dsp:sp>
    <dsp:sp modelId="{1E16BEB6-D9BC-4A55-AA1E-49C23C0352E8}">
      <dsp:nvSpPr>
        <dsp:cNvPr id="0" name=""/>
        <dsp:cNvSpPr/>
      </dsp:nvSpPr>
      <dsp:spPr>
        <a:xfrm>
          <a:off x="275965" y="2086203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F8133-DF53-4638-956D-5C80E864A07F}">
      <dsp:nvSpPr>
        <dsp:cNvPr id="0" name=""/>
        <dsp:cNvSpPr/>
      </dsp:nvSpPr>
      <dsp:spPr>
        <a:xfrm>
          <a:off x="563403" y="2373642"/>
          <a:ext cx="793878" cy="793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C887E-8375-4E92-9B2B-A4A3B6A383FB}">
      <dsp:nvSpPr>
        <dsp:cNvPr id="0" name=""/>
        <dsp:cNvSpPr/>
      </dsp:nvSpPr>
      <dsp:spPr>
        <a:xfrm>
          <a:off x="1938026" y="2086203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Learned to break down complex behaviours into manageable tasks</a:t>
          </a:r>
          <a:endParaRPr lang="en-US" sz="2400" kern="1200"/>
        </a:p>
      </dsp:txBody>
      <dsp:txXfrm>
        <a:off x="1938026" y="2086203"/>
        <a:ext cx="3226353" cy="1368756"/>
      </dsp:txXfrm>
    </dsp:sp>
    <dsp:sp modelId="{E7DA0814-FDDB-4848-9F1A-8EF09DE51F39}">
      <dsp:nvSpPr>
        <dsp:cNvPr id="0" name=""/>
        <dsp:cNvSpPr/>
      </dsp:nvSpPr>
      <dsp:spPr>
        <a:xfrm>
          <a:off x="5726547" y="2086203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DD229-3F54-4BE1-8CE3-C534DC1CD4D5}">
      <dsp:nvSpPr>
        <dsp:cNvPr id="0" name=""/>
        <dsp:cNvSpPr/>
      </dsp:nvSpPr>
      <dsp:spPr>
        <a:xfrm>
          <a:off x="6013986" y="2373642"/>
          <a:ext cx="793878" cy="793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BAB1-2B8C-4C57-9069-32168A3B9891}">
      <dsp:nvSpPr>
        <dsp:cNvPr id="0" name=""/>
        <dsp:cNvSpPr/>
      </dsp:nvSpPr>
      <dsp:spPr>
        <a:xfrm>
          <a:off x="7388608" y="2086203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Key takeaway: importance of test-driven debugging</a:t>
          </a:r>
          <a:endParaRPr lang="en-US" sz="2400" kern="1200"/>
        </a:p>
      </dsp:txBody>
      <dsp:txXfrm>
        <a:off x="7388608" y="2086203"/>
        <a:ext cx="3226353" cy="136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6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7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5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61248-B556-E923-D624-33967BA45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GB" sz="5800"/>
              <a:t>BFS &amp; A* Pathfinding Visualiser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C6C19-FFAA-9AFA-4AFF-4399D677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en-GB"/>
              <a:t>Tony Djikigoue – GAME3540 Final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1264C-1393-815B-BB6A-05A04100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51" r="31599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FC33C-163B-4EF4-7502-DD79FD37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GB" sz="3600"/>
              <a:t>Project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855BB4-DE37-4FB7-2900-C0473FEF2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241593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94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3A74BC64-116D-9E26-9500-E5A7CCBF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2" b="821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8357B-D874-E751-73EC-450010ED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r>
              <a:rPr lang="en-GB"/>
              <a:t>Key Features</a:t>
            </a:r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55D1E2-FC13-57B2-6459-1E1DBF2B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/>
              <a:t>Selectable Start &amp; End points</a:t>
            </a:r>
          </a:p>
          <a:p>
            <a:pPr>
              <a:lnSpc>
                <a:spcPct val="110000"/>
              </a:lnSpc>
            </a:pPr>
            <a:r>
              <a:rPr lang="en-GB"/>
              <a:t>BFS and A* search algorithms</a:t>
            </a:r>
          </a:p>
          <a:p>
            <a:pPr>
              <a:lnSpc>
                <a:spcPct val="110000"/>
              </a:lnSpc>
            </a:pPr>
            <a:r>
              <a:rPr lang="en-GB"/>
              <a:t>Adjustable grid size (via sliders)</a:t>
            </a:r>
          </a:p>
          <a:p>
            <a:pPr>
              <a:lnSpc>
                <a:spcPct val="110000"/>
              </a:lnSpc>
            </a:pPr>
            <a:r>
              <a:rPr lang="en-GB"/>
              <a:t>Adjustable search delays (wave &amp; path)</a:t>
            </a:r>
          </a:p>
          <a:p>
            <a:pPr>
              <a:lnSpc>
                <a:spcPct val="110000"/>
              </a:lnSpc>
            </a:pPr>
            <a:r>
              <a:rPr lang="en-GB"/>
              <a:t>Agent animation on completion</a:t>
            </a:r>
          </a:p>
          <a:p>
            <a:pPr>
              <a:lnSpc>
                <a:spcPct val="110000"/>
              </a:lnSpc>
            </a:pPr>
            <a:r>
              <a:rPr lang="en-GB"/>
              <a:t>Clean, polished UI with interactivity</a:t>
            </a:r>
          </a:p>
        </p:txBody>
      </p:sp>
    </p:spTree>
    <p:extLst>
      <p:ext uri="{BB962C8B-B14F-4D97-AF65-F5344CB8AC3E}">
        <p14:creationId xmlns:p14="http://schemas.microsoft.com/office/powerpoint/2010/main" val="159291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E5D94-7EAA-396B-022F-49FBDACD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n-GB" sz="3600"/>
              <a:t>Testing &amp;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059CA-AD05-338F-D197-9C4B51D1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5" r="26226" b="-2"/>
          <a:stretch>
            <a:fillRect/>
          </a:stretch>
        </p:blipFill>
        <p:spPr>
          <a:xfrm>
            <a:off x="204576" y="1081840"/>
            <a:ext cx="6247679" cy="50241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ABC5-D64B-A807-AFD2-E34BF4B1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Smoke tests:</a:t>
            </a:r>
          </a:p>
          <a:p>
            <a:r>
              <a:rPr lang="en-GB" dirty="0"/>
              <a:t>Empty grid ✔️</a:t>
            </a:r>
          </a:p>
          <a:p>
            <a:r>
              <a:rPr lang="en-GB" dirty="0"/>
              <a:t>Full-block grid ✔️</a:t>
            </a:r>
          </a:p>
          <a:p>
            <a:r>
              <a:rPr lang="en-GB" dirty="0"/>
              <a:t>Adjacent start/end ✔️</a:t>
            </a:r>
          </a:p>
          <a:p>
            <a:pPr marL="0" indent="0">
              <a:buNone/>
            </a:pPr>
            <a:r>
              <a:rPr lang="en-GB" dirty="0"/>
              <a:t>Performance:</a:t>
            </a:r>
          </a:p>
          <a:p>
            <a:r>
              <a:rPr lang="en-GB" dirty="0"/>
              <a:t>50x50 grid handled smoothly</a:t>
            </a:r>
          </a:p>
          <a:p>
            <a:pPr marL="0" indent="0">
              <a:buNone/>
            </a:pPr>
            <a:r>
              <a:rPr lang="en-GB" dirty="0"/>
              <a:t>Testing report &amp; profiling documented</a:t>
            </a:r>
          </a:p>
        </p:txBody>
      </p:sp>
    </p:spTree>
    <p:extLst>
      <p:ext uri="{BB962C8B-B14F-4D97-AF65-F5344CB8AC3E}">
        <p14:creationId xmlns:p14="http://schemas.microsoft.com/office/powerpoint/2010/main" val="8983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AFDAD-2B32-7005-BF45-D73214D3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914400"/>
            <a:ext cx="6208777" cy="1097280"/>
          </a:xfrm>
        </p:spPr>
        <p:txBody>
          <a:bodyPr anchor="b">
            <a:normAutofit/>
          </a:bodyPr>
          <a:lstStyle/>
          <a:p>
            <a:r>
              <a:rPr lang="en-GB" dirty="0"/>
              <a:t>Demo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A0D55-302B-F0F4-A4BF-6D69E88B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6" r="5087" b="-1"/>
          <a:stretch>
            <a:fillRect/>
          </a:stretch>
        </p:blipFill>
        <p:spPr>
          <a:xfrm>
            <a:off x="7592566" y="914400"/>
            <a:ext cx="4599432" cy="268549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F0DC4-3494-F822-C5E1-B77D6A5E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41" r="5975" b="-3"/>
          <a:stretch>
            <a:fillRect/>
          </a:stretch>
        </p:blipFill>
        <p:spPr>
          <a:xfrm>
            <a:off x="7592568" y="3599905"/>
            <a:ext cx="4599432" cy="26728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92566" y="6272784"/>
            <a:ext cx="45994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12">
            <a:extLst>
              <a:ext uri="{FF2B5EF4-FFF2-40B4-BE49-F238E27FC236}">
                <a16:creationId xmlns:a16="http://schemas.microsoft.com/office/drawing/2014/main" id="{A61111F9-08DA-DA9F-3020-60C491ED0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134417"/>
              </p:ext>
            </p:extLst>
          </p:nvPr>
        </p:nvGraphicFramePr>
        <p:xfrm>
          <a:off x="640078" y="2176036"/>
          <a:ext cx="6208777" cy="412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61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93BB8-261A-399A-2E1D-8D7276AF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GB" dirty="0"/>
              <a:t>Development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D8EB60-B5BE-63CC-CE07-829A119C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7" y="294270"/>
            <a:ext cx="2382393" cy="62694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6AA5956-294F-660C-728E-15894FA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8179"/>
              </p:ext>
            </p:extLst>
          </p:nvPr>
        </p:nvGraphicFramePr>
        <p:xfrm>
          <a:off x="5793148" y="2280811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770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628D-3862-6853-C695-ABAD107E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&amp; Lessons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7363AF3-89EF-482C-BAA9-4BC6A0FC3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89440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24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1262-90AA-D96A-7C5A-E439B6E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952D-52B0-45A3-7A26-A35A177E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Potential improvements:</a:t>
            </a:r>
          </a:p>
          <a:p>
            <a:r>
              <a:rPr lang="en-GB" dirty="0"/>
              <a:t>Diagonal pathfinding</a:t>
            </a:r>
          </a:p>
          <a:p>
            <a:r>
              <a:rPr lang="en-GB" dirty="0"/>
              <a:t>Weighted tile costs</a:t>
            </a:r>
          </a:p>
          <a:p>
            <a:r>
              <a:rPr lang="en-GB" dirty="0"/>
              <a:t>Exportable data/profiles</a:t>
            </a:r>
          </a:p>
          <a:p>
            <a:pPr marL="0" indent="0">
              <a:buNone/>
            </a:pPr>
            <a:r>
              <a:rPr lang="en-GB" dirty="0"/>
              <a:t>Use this base for other algorithm visualisations or games</a:t>
            </a:r>
          </a:p>
        </p:txBody>
      </p:sp>
    </p:spTree>
    <p:extLst>
      <p:ext uri="{BB962C8B-B14F-4D97-AF65-F5344CB8AC3E}">
        <p14:creationId xmlns:p14="http://schemas.microsoft.com/office/powerpoint/2010/main" val="74861553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232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BFS &amp; A* Pathfinding Visualiser</vt:lpstr>
      <vt:lpstr>Project Overview</vt:lpstr>
      <vt:lpstr>Key Features</vt:lpstr>
      <vt:lpstr>Testing &amp; Validation</vt:lpstr>
      <vt:lpstr>Demo Walkthrough</vt:lpstr>
      <vt:lpstr>Development Process</vt:lpstr>
      <vt:lpstr>Reflection &amp; Lessons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Djikigoue</dc:creator>
  <cp:lastModifiedBy>Tony Djikigoue</cp:lastModifiedBy>
  <cp:revision>1</cp:revision>
  <dcterms:created xsi:type="dcterms:W3CDTF">2025-06-02T08:54:52Z</dcterms:created>
  <dcterms:modified xsi:type="dcterms:W3CDTF">2025-06-02T09:23:22Z</dcterms:modified>
</cp:coreProperties>
</file>