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4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9141-EE5A-4F60-906E-CFBCED70F3F3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3427735" y="4329254"/>
            <a:ext cx="1645434" cy="4691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30CB3AE-BAB7-46EB-5C71-93DB9D6A8B1B}"/>
              </a:ext>
            </a:extLst>
          </p:cNvPr>
          <p:cNvSpPr/>
          <p:nvPr/>
        </p:nvSpPr>
        <p:spPr>
          <a:xfrm>
            <a:off x="5073169" y="407839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D8103B7-EB96-9F9C-06C1-BD7D036F39F9}"/>
              </a:ext>
            </a:extLst>
          </p:cNvPr>
          <p:cNvSpPr txBox="1"/>
          <p:nvPr/>
        </p:nvSpPr>
        <p:spPr>
          <a:xfrm>
            <a:off x="5519393" y="4217110"/>
            <a:ext cx="547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8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F55575-B944-27AD-3524-C888952DD79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292000" y="1667607"/>
            <a:ext cx="687685" cy="50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0677E6-34F4-B1D0-9B49-0FA30BDF53A5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3515954" y="1563647"/>
            <a:ext cx="395401" cy="62968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427735" y="4329254"/>
            <a:ext cx="2787291" cy="10225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BEC0CC-ED08-8908-0EDA-A0FDD7AAECA4}"/>
              </a:ext>
            </a:extLst>
          </p:cNvPr>
          <p:cNvGrpSpPr/>
          <p:nvPr/>
        </p:nvGrpSpPr>
        <p:grpSpPr>
          <a:xfrm>
            <a:off x="2286837" y="334530"/>
            <a:ext cx="1440000" cy="1440000"/>
            <a:chOff x="5073169" y="4078394"/>
            <a:chExt cx="1440000" cy="1440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CB3AE-BAB7-46EB-5C71-93DB9D6A8B1B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D8103B7-EB96-9F9C-06C1-BD7D036F39F9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495CA8-39F0-7415-ECCF-0E198D9E22DD}"/>
              </a:ext>
            </a:extLst>
          </p:cNvPr>
          <p:cNvGrpSpPr/>
          <p:nvPr/>
        </p:nvGrpSpPr>
        <p:grpSpPr>
          <a:xfrm>
            <a:off x="5768802" y="438490"/>
            <a:ext cx="1440000" cy="1440000"/>
            <a:chOff x="5073169" y="4078394"/>
            <a:chExt cx="1440000" cy="1440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85C6F0A-38E4-C173-1F27-5FFF052B595C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D8C163-1A65-0CB4-7737-2960DE12E0F8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B2E573-695B-8A56-E7EA-7735DFC0CCF9}"/>
              </a:ext>
            </a:extLst>
          </p:cNvPr>
          <p:cNvGrpSpPr/>
          <p:nvPr/>
        </p:nvGrpSpPr>
        <p:grpSpPr>
          <a:xfrm>
            <a:off x="6215026" y="4631794"/>
            <a:ext cx="1440000" cy="1440000"/>
            <a:chOff x="5073169" y="4078394"/>
            <a:chExt cx="1440000" cy="144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A03063-158F-C30F-9F16-549244CC87A7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3C4E30-21C7-2DF4-A6F5-3F59D0E52D65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0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F55575-B944-27AD-3524-C888952DD79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292000" y="1667607"/>
            <a:ext cx="687685" cy="50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0677E6-34F4-B1D0-9B49-0FA30BDF53A5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3515954" y="1563647"/>
            <a:ext cx="395401" cy="62968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427735" y="4329254"/>
            <a:ext cx="2787291" cy="10225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BEC0CC-ED08-8908-0EDA-A0FDD7AAECA4}"/>
              </a:ext>
            </a:extLst>
          </p:cNvPr>
          <p:cNvGrpSpPr/>
          <p:nvPr/>
        </p:nvGrpSpPr>
        <p:grpSpPr>
          <a:xfrm>
            <a:off x="2286837" y="334530"/>
            <a:ext cx="1440000" cy="1440000"/>
            <a:chOff x="5073169" y="4078394"/>
            <a:chExt cx="1440000" cy="1440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CB3AE-BAB7-46EB-5C71-93DB9D6A8B1B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D8103B7-EB96-9F9C-06C1-BD7D036F39F9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495CA8-39F0-7415-ECCF-0E198D9E22DD}"/>
              </a:ext>
            </a:extLst>
          </p:cNvPr>
          <p:cNvGrpSpPr/>
          <p:nvPr/>
        </p:nvGrpSpPr>
        <p:grpSpPr>
          <a:xfrm>
            <a:off x="5768802" y="438490"/>
            <a:ext cx="1440000" cy="1440000"/>
            <a:chOff x="5073169" y="4078394"/>
            <a:chExt cx="1440000" cy="1440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85C6F0A-38E4-C173-1F27-5FFF052B595C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D8C163-1A65-0CB4-7737-2960DE12E0F8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B2E573-695B-8A56-E7EA-7735DFC0CCF9}"/>
              </a:ext>
            </a:extLst>
          </p:cNvPr>
          <p:cNvGrpSpPr/>
          <p:nvPr/>
        </p:nvGrpSpPr>
        <p:grpSpPr>
          <a:xfrm>
            <a:off x="6215026" y="4631794"/>
            <a:ext cx="1440000" cy="1440000"/>
            <a:chOff x="5073169" y="4078394"/>
            <a:chExt cx="1440000" cy="144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A03063-158F-C30F-9F16-549244CC87A7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3C4E30-21C7-2DF4-A6F5-3F59D0E52D65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C61C0E-866C-B615-049F-BA3FD5EC216F}"/>
              </a:ext>
            </a:extLst>
          </p:cNvPr>
          <p:cNvCxnSpPr>
            <a:cxnSpLocks/>
            <a:stCxn id="32" idx="6"/>
            <a:endCxn id="7" idx="2"/>
          </p:cNvCxnSpPr>
          <p:nvPr/>
        </p:nvCxnSpPr>
        <p:spPr>
          <a:xfrm>
            <a:off x="3726837" y="1054530"/>
            <a:ext cx="2041965" cy="1039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9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637</TotalTime>
  <Words>13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续 余庆</dc:creator>
  <cp:lastModifiedBy>续 余庆</cp:lastModifiedBy>
  <cp:revision>3</cp:revision>
  <dcterms:created xsi:type="dcterms:W3CDTF">2023-09-09T13:51:05Z</dcterms:created>
  <dcterms:modified xsi:type="dcterms:W3CDTF">2023-09-16T13:35:19Z</dcterms:modified>
</cp:coreProperties>
</file>