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4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9141-EE5A-4F60-906E-CFBCED70F3F3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B35D-A689-4D54-822D-636180F98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3427735" y="4329254"/>
            <a:ext cx="1645434" cy="4691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30CB3AE-BAB7-46EB-5C71-93DB9D6A8B1B}"/>
              </a:ext>
            </a:extLst>
          </p:cNvPr>
          <p:cNvSpPr/>
          <p:nvPr/>
        </p:nvSpPr>
        <p:spPr>
          <a:xfrm>
            <a:off x="5073169" y="407839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8103B7-EB96-9F9C-06C1-BD7D036F39F9}"/>
              </a:ext>
            </a:extLst>
          </p:cNvPr>
          <p:cNvSpPr txBox="1"/>
          <p:nvPr/>
        </p:nvSpPr>
        <p:spPr>
          <a:xfrm>
            <a:off x="5519393" y="4217110"/>
            <a:ext cx="547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6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8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55575-B944-27AD-3524-C888952DD79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292000" y="1667607"/>
            <a:ext cx="687685" cy="50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0677E6-34F4-B1D0-9B49-0FA30BDF53A5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3515954" y="1563647"/>
            <a:ext cx="395401" cy="62968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427735" y="4329254"/>
            <a:ext cx="2787291" cy="10225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EC0CC-ED08-8908-0EDA-A0FDD7AAECA4}"/>
              </a:ext>
            </a:extLst>
          </p:cNvPr>
          <p:cNvGrpSpPr/>
          <p:nvPr/>
        </p:nvGrpSpPr>
        <p:grpSpPr>
          <a:xfrm>
            <a:off x="2286837" y="334530"/>
            <a:ext cx="1440000" cy="1440000"/>
            <a:chOff x="5073169" y="4078394"/>
            <a:chExt cx="1440000" cy="144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CB3AE-BAB7-46EB-5C71-93DB9D6A8B1B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8103B7-EB96-9F9C-06C1-BD7D036F39F9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495CA8-39F0-7415-ECCF-0E198D9E22DD}"/>
              </a:ext>
            </a:extLst>
          </p:cNvPr>
          <p:cNvGrpSpPr/>
          <p:nvPr/>
        </p:nvGrpSpPr>
        <p:grpSpPr>
          <a:xfrm>
            <a:off x="5768802" y="438490"/>
            <a:ext cx="1440000" cy="1440000"/>
            <a:chOff x="5073169" y="4078394"/>
            <a:chExt cx="1440000" cy="144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5C6F0A-38E4-C173-1F27-5FFF052B595C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D8C163-1A65-0CB4-7737-2960DE12E0F8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2E573-695B-8A56-E7EA-7735DFC0CCF9}"/>
              </a:ext>
            </a:extLst>
          </p:cNvPr>
          <p:cNvGrpSpPr/>
          <p:nvPr/>
        </p:nvGrpSpPr>
        <p:grpSpPr>
          <a:xfrm>
            <a:off x="6215026" y="4631794"/>
            <a:ext cx="1440000" cy="1440000"/>
            <a:chOff x="5073169" y="407839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A03063-158F-C30F-9F16-549244CC87A7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C4E30-21C7-2DF4-A6F5-3F59D0E52D65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0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55575-B944-27AD-3524-C888952DD79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292000" y="1667607"/>
            <a:ext cx="687685" cy="50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0677E6-34F4-B1D0-9B49-0FA30BDF53A5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3515954" y="1563647"/>
            <a:ext cx="395401" cy="62968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427735" y="4329254"/>
            <a:ext cx="2787291" cy="10225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EC0CC-ED08-8908-0EDA-A0FDD7AAECA4}"/>
              </a:ext>
            </a:extLst>
          </p:cNvPr>
          <p:cNvGrpSpPr/>
          <p:nvPr/>
        </p:nvGrpSpPr>
        <p:grpSpPr>
          <a:xfrm>
            <a:off x="2286837" y="334530"/>
            <a:ext cx="1440000" cy="1440000"/>
            <a:chOff x="5073169" y="4078394"/>
            <a:chExt cx="1440000" cy="144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CB3AE-BAB7-46EB-5C71-93DB9D6A8B1B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8103B7-EB96-9F9C-06C1-BD7D036F39F9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495CA8-39F0-7415-ECCF-0E198D9E22DD}"/>
              </a:ext>
            </a:extLst>
          </p:cNvPr>
          <p:cNvGrpSpPr/>
          <p:nvPr/>
        </p:nvGrpSpPr>
        <p:grpSpPr>
          <a:xfrm>
            <a:off x="5768802" y="438490"/>
            <a:ext cx="1440000" cy="1440000"/>
            <a:chOff x="5073169" y="4078394"/>
            <a:chExt cx="1440000" cy="144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5C6F0A-38E4-C173-1F27-5FFF052B595C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D8C163-1A65-0CB4-7737-2960DE12E0F8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2E573-695B-8A56-E7EA-7735DFC0CCF9}"/>
              </a:ext>
            </a:extLst>
          </p:cNvPr>
          <p:cNvGrpSpPr/>
          <p:nvPr/>
        </p:nvGrpSpPr>
        <p:grpSpPr>
          <a:xfrm>
            <a:off x="6215026" y="4631794"/>
            <a:ext cx="1440000" cy="1440000"/>
            <a:chOff x="5073169" y="407839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A03063-158F-C30F-9F16-549244CC87A7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C4E30-21C7-2DF4-A6F5-3F59D0E52D65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C61C0E-866C-B615-049F-BA3FD5EC216F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>
            <a:off x="3726837" y="1054530"/>
            <a:ext cx="2041965" cy="1039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9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399DF13-11C6-289E-D5E9-FCF73190B83A}"/>
              </a:ext>
            </a:extLst>
          </p:cNvPr>
          <p:cNvCxnSpPr>
            <a:cxnSpLocks/>
          </p:cNvCxnSpPr>
          <p:nvPr/>
        </p:nvCxnSpPr>
        <p:spPr>
          <a:xfrm flipH="1">
            <a:off x="3489690" y="3428999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300501-8886-5196-7FE1-66A0FAB50A09}"/>
              </a:ext>
            </a:extLst>
          </p:cNvPr>
          <p:cNvCxnSpPr>
            <a:cxnSpLocks/>
          </p:cNvCxnSpPr>
          <p:nvPr/>
        </p:nvCxnSpPr>
        <p:spPr>
          <a:xfrm flipH="1">
            <a:off x="4934309" y="3428999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14EA0F4A-CDEA-68F9-DAF9-24AA7036D709}"/>
              </a:ext>
            </a:extLst>
          </p:cNvPr>
          <p:cNvSpPr/>
          <p:nvPr/>
        </p:nvSpPr>
        <p:spPr>
          <a:xfrm>
            <a:off x="4209690" y="3066690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A0F9-24F9-F2A5-63B8-D2F3AE657DA0}"/>
              </a:ext>
            </a:extLst>
          </p:cNvPr>
          <p:cNvSpPr/>
          <p:nvPr/>
        </p:nvSpPr>
        <p:spPr>
          <a:xfrm>
            <a:off x="2767381" y="3066689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BF09C4C-A96B-50EB-9ADC-D189A60D04B5}"/>
              </a:ext>
            </a:extLst>
          </p:cNvPr>
          <p:cNvSpPr/>
          <p:nvPr/>
        </p:nvSpPr>
        <p:spPr>
          <a:xfrm>
            <a:off x="5651999" y="3066689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3CCEC8-B38F-A6E2-CBF6-C888B829A929}"/>
              </a:ext>
            </a:extLst>
          </p:cNvPr>
          <p:cNvCxnSpPr>
            <a:cxnSpLocks/>
          </p:cNvCxnSpPr>
          <p:nvPr/>
        </p:nvCxnSpPr>
        <p:spPr>
          <a:xfrm rot="5400000" flipH="1">
            <a:off x="2774829" y="4151308"/>
            <a:ext cx="72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2E849C-EEC2-EA47-E05A-40883BA17A54}"/>
              </a:ext>
            </a:extLst>
          </p:cNvPr>
          <p:cNvCxnSpPr>
            <a:cxnSpLocks/>
          </p:cNvCxnSpPr>
          <p:nvPr/>
        </p:nvCxnSpPr>
        <p:spPr>
          <a:xfrm flipH="1">
            <a:off x="4925683" y="4865813"/>
            <a:ext cx="720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363ACCE-F69E-CBA1-FEF0-AC36C045FD28}"/>
              </a:ext>
            </a:extLst>
          </p:cNvPr>
          <p:cNvCxnSpPr>
            <a:cxnSpLocks/>
          </p:cNvCxnSpPr>
          <p:nvPr/>
        </p:nvCxnSpPr>
        <p:spPr>
          <a:xfrm flipH="1">
            <a:off x="3489690" y="4883680"/>
            <a:ext cx="720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3C45B5B-9C0E-816C-61C0-125072544FC8}"/>
              </a:ext>
            </a:extLst>
          </p:cNvPr>
          <p:cNvCxnSpPr>
            <a:cxnSpLocks/>
          </p:cNvCxnSpPr>
          <p:nvPr/>
        </p:nvCxnSpPr>
        <p:spPr>
          <a:xfrm rot="5400000" flipH="1">
            <a:off x="2774829" y="2706689"/>
            <a:ext cx="72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8A00606-EFE1-727E-32A3-58706C4E5677}"/>
              </a:ext>
            </a:extLst>
          </p:cNvPr>
          <p:cNvSpPr/>
          <p:nvPr/>
        </p:nvSpPr>
        <p:spPr>
          <a:xfrm>
            <a:off x="2773697" y="1709770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EEE0F93-ECAD-4C51-C4A0-6E2B35C6276C}"/>
              </a:ext>
            </a:extLst>
          </p:cNvPr>
          <p:cNvCxnSpPr>
            <a:cxnSpLocks/>
          </p:cNvCxnSpPr>
          <p:nvPr/>
        </p:nvCxnSpPr>
        <p:spPr>
          <a:xfrm flipH="1">
            <a:off x="6376618" y="3428998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BCAC1815-89D7-4496-6A70-757E9080A5EE}"/>
              </a:ext>
            </a:extLst>
          </p:cNvPr>
          <p:cNvSpPr/>
          <p:nvPr/>
        </p:nvSpPr>
        <p:spPr>
          <a:xfrm>
            <a:off x="7089689" y="3066689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7D7E50-F3B6-34E4-4E47-ED2CD10649DB}"/>
              </a:ext>
            </a:extLst>
          </p:cNvPr>
          <p:cNvCxnSpPr>
            <a:cxnSpLocks/>
          </p:cNvCxnSpPr>
          <p:nvPr/>
        </p:nvCxnSpPr>
        <p:spPr>
          <a:xfrm flipH="1">
            <a:off x="2045071" y="3421808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E36C3DE-11FF-139B-A041-139AAD13DF40}"/>
              </a:ext>
            </a:extLst>
          </p:cNvPr>
          <p:cNvSpPr/>
          <p:nvPr/>
        </p:nvSpPr>
        <p:spPr>
          <a:xfrm>
            <a:off x="1335350" y="3066689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AA34AE4-57AA-256D-2C9B-452EC8C34AE3}"/>
              </a:ext>
            </a:extLst>
          </p:cNvPr>
          <p:cNvSpPr/>
          <p:nvPr/>
        </p:nvSpPr>
        <p:spPr>
          <a:xfrm>
            <a:off x="2765071" y="4502682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520D1F-D228-F4FE-24A0-C9863FC427E4}"/>
              </a:ext>
            </a:extLst>
          </p:cNvPr>
          <p:cNvSpPr/>
          <p:nvPr/>
        </p:nvSpPr>
        <p:spPr>
          <a:xfrm>
            <a:off x="4201064" y="4519934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FEE8F41-4594-CE49-201A-4282B0B0A46B}"/>
              </a:ext>
            </a:extLst>
          </p:cNvPr>
          <p:cNvSpPr/>
          <p:nvPr/>
        </p:nvSpPr>
        <p:spPr>
          <a:xfrm>
            <a:off x="5637057" y="4502681"/>
            <a:ext cx="724619" cy="7246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2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F55575-B944-27AD-3524-C888952DD79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292000" y="1667607"/>
            <a:ext cx="687685" cy="5000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0677E6-34F4-B1D0-9B49-0FA30BDF53A5}"/>
              </a:ext>
            </a:extLst>
          </p:cNvPr>
          <p:cNvCxnSpPr>
            <a:cxnSpLocks/>
            <a:endCxn id="32" idx="5"/>
          </p:cNvCxnSpPr>
          <p:nvPr/>
        </p:nvCxnSpPr>
        <p:spPr>
          <a:xfrm flipH="1" flipV="1">
            <a:off x="3515954" y="1563647"/>
            <a:ext cx="395401" cy="62968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92DCB64-0DAC-9395-1955-FE91E332459C}"/>
              </a:ext>
            </a:extLst>
          </p:cNvPr>
          <p:cNvSpPr/>
          <p:nvPr/>
        </p:nvSpPr>
        <p:spPr>
          <a:xfrm>
            <a:off x="1987735" y="3609254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7A03E6-2BB4-515F-D57D-8963FCF3040C}"/>
              </a:ext>
            </a:extLst>
          </p:cNvPr>
          <p:cNvSpPr/>
          <p:nvPr/>
        </p:nvSpPr>
        <p:spPr>
          <a:xfrm>
            <a:off x="3852000" y="1447647"/>
            <a:ext cx="1440000" cy="1440000"/>
          </a:xfrm>
          <a:prstGeom prst="ellipse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EDB603-2015-D76F-4C25-765F17337616}"/>
              </a:ext>
            </a:extLst>
          </p:cNvPr>
          <p:cNvSpPr txBox="1"/>
          <p:nvPr/>
        </p:nvSpPr>
        <p:spPr>
          <a:xfrm>
            <a:off x="2409753" y="3782731"/>
            <a:ext cx="34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1CD615-5A13-267D-AC5A-EEDB0C2E3FA3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216852" y="2676764"/>
            <a:ext cx="846031" cy="114337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FD08AF-2561-E19A-6BAA-CAF355C0B8FF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427735" y="4329254"/>
            <a:ext cx="2787291" cy="102254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A15C36-61CD-2CC4-CBC8-CEC81EE83088}"/>
              </a:ext>
            </a:extLst>
          </p:cNvPr>
          <p:cNvSpPr txBox="1"/>
          <p:nvPr/>
        </p:nvSpPr>
        <p:spPr>
          <a:xfrm>
            <a:off x="4306755" y="1564925"/>
            <a:ext cx="53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BEC0CC-ED08-8908-0EDA-A0FDD7AAECA4}"/>
              </a:ext>
            </a:extLst>
          </p:cNvPr>
          <p:cNvGrpSpPr/>
          <p:nvPr/>
        </p:nvGrpSpPr>
        <p:grpSpPr>
          <a:xfrm>
            <a:off x="2286837" y="334530"/>
            <a:ext cx="1440000" cy="1440000"/>
            <a:chOff x="5073169" y="4078394"/>
            <a:chExt cx="1440000" cy="144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CB3AE-BAB7-46EB-5C71-93DB9D6A8B1B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D8103B7-EB96-9F9C-06C1-BD7D036F39F9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495CA8-39F0-7415-ECCF-0E198D9E22DD}"/>
              </a:ext>
            </a:extLst>
          </p:cNvPr>
          <p:cNvGrpSpPr/>
          <p:nvPr/>
        </p:nvGrpSpPr>
        <p:grpSpPr>
          <a:xfrm>
            <a:off x="5768802" y="438490"/>
            <a:ext cx="1440000" cy="1440000"/>
            <a:chOff x="5073169" y="4078394"/>
            <a:chExt cx="1440000" cy="1440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85C6F0A-38E4-C173-1F27-5FFF052B595C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D8C163-1A65-0CB4-7737-2960DE12E0F8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600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BB2E573-695B-8A56-E7EA-7735DFC0CCF9}"/>
              </a:ext>
            </a:extLst>
          </p:cNvPr>
          <p:cNvGrpSpPr/>
          <p:nvPr/>
        </p:nvGrpSpPr>
        <p:grpSpPr>
          <a:xfrm>
            <a:off x="6215026" y="4631794"/>
            <a:ext cx="1440000" cy="1440000"/>
            <a:chOff x="5073169" y="4078394"/>
            <a:chExt cx="1440000" cy="1440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A03063-158F-C30F-9F16-549244CC87A7}"/>
                </a:ext>
              </a:extLst>
            </p:cNvPr>
            <p:cNvSpPr/>
            <p:nvPr/>
          </p:nvSpPr>
          <p:spPr>
            <a:xfrm>
              <a:off x="5073169" y="4078394"/>
              <a:ext cx="1440000" cy="1440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C4E30-21C7-2DF4-A6F5-3F59D0E52D65}"/>
                </a:ext>
              </a:extLst>
            </p:cNvPr>
            <p:cNvSpPr txBox="1"/>
            <p:nvPr/>
          </p:nvSpPr>
          <p:spPr>
            <a:xfrm>
              <a:off x="5519393" y="4217110"/>
              <a:ext cx="547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C61C0E-866C-B615-049F-BA3FD5EC216F}"/>
              </a:ext>
            </a:extLst>
          </p:cNvPr>
          <p:cNvCxnSpPr>
            <a:cxnSpLocks/>
            <a:stCxn id="32" idx="6"/>
            <a:endCxn id="7" idx="2"/>
          </p:cNvCxnSpPr>
          <p:nvPr/>
        </p:nvCxnSpPr>
        <p:spPr>
          <a:xfrm>
            <a:off x="3726837" y="1054530"/>
            <a:ext cx="2041965" cy="1039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6626241-4580-E326-332D-9C3370261C5B}"/>
              </a:ext>
            </a:extLst>
          </p:cNvPr>
          <p:cNvSpPr txBox="1"/>
          <p:nvPr/>
        </p:nvSpPr>
        <p:spPr>
          <a:xfrm>
            <a:off x="3614847" y="2913669"/>
            <a:ext cx="42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C729D2-14F4-5A16-F3BD-E31F0FD5B19E}"/>
              </a:ext>
            </a:extLst>
          </p:cNvPr>
          <p:cNvSpPr txBox="1"/>
          <p:nvPr/>
        </p:nvSpPr>
        <p:spPr>
          <a:xfrm>
            <a:off x="4664293" y="3937329"/>
            <a:ext cx="42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5BD306-AD38-3B5B-BBF4-6D6A80F01094}"/>
              </a:ext>
            </a:extLst>
          </p:cNvPr>
          <p:cNvSpPr txBox="1"/>
          <p:nvPr/>
        </p:nvSpPr>
        <p:spPr>
          <a:xfrm>
            <a:off x="3183527" y="1533447"/>
            <a:ext cx="42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CF560C-4AD9-F3D6-309A-ABFD93533ADD}"/>
              </a:ext>
            </a:extLst>
          </p:cNvPr>
          <p:cNvSpPr txBox="1"/>
          <p:nvPr/>
        </p:nvSpPr>
        <p:spPr>
          <a:xfrm>
            <a:off x="5417766" y="1740481"/>
            <a:ext cx="42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971326-678A-01A7-C9D5-19AACF84A3FB}"/>
              </a:ext>
            </a:extLst>
          </p:cNvPr>
          <p:cNvSpPr txBox="1"/>
          <p:nvPr/>
        </p:nvSpPr>
        <p:spPr>
          <a:xfrm>
            <a:off x="4589631" y="144596"/>
            <a:ext cx="42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9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663</TotalTime>
  <Words>23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续 余庆</dc:creator>
  <cp:lastModifiedBy>余庆 续</cp:lastModifiedBy>
  <cp:revision>5</cp:revision>
  <dcterms:created xsi:type="dcterms:W3CDTF">2023-09-09T13:51:05Z</dcterms:created>
  <dcterms:modified xsi:type="dcterms:W3CDTF">2024-10-03T12:50:59Z</dcterms:modified>
</cp:coreProperties>
</file>