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81" r:id="rId6"/>
    <p:sldId id="283" r:id="rId7"/>
    <p:sldId id="284" r:id="rId8"/>
    <p:sldId id="285" r:id="rId9"/>
    <p:sldId id="295" r:id="rId10"/>
    <p:sldId id="296" r:id="rId11"/>
    <p:sldId id="297" r:id="rId12"/>
    <p:sldId id="298" r:id="rId13"/>
    <p:sldId id="294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4EAAD-1E0E-4BBE-8663-290A80EF34DA}">
  <a:tblStyle styleId="{1864EAAD-1E0E-4BBE-8663-290A80EF34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1A9F65-6481-4815-A5FE-7D79DBD096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08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88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111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444e4140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444e41409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444e4140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444e4140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44e41409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44e41409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44e414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44e414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53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935956" y="1521619"/>
            <a:ext cx="5671500" cy="134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G</a:t>
            </a:r>
            <a:r>
              <a:rPr lang="en-US" sz="6600" dirty="0" err="1"/>
              <a:t>ame</a:t>
            </a:r>
            <a:r>
              <a:rPr lang="en-US" sz="6600" dirty="0"/>
              <a:t> </a:t>
            </a:r>
            <a:r>
              <a:rPr lang="en-US" sz="6600" dirty="0" err="1"/>
              <a:t>Pháo</a:t>
            </a:r>
            <a:r>
              <a:rPr lang="en-US" sz="6600" dirty="0"/>
              <a:t> </a:t>
            </a:r>
            <a:r>
              <a:rPr lang="en-US" sz="6600" dirty="0" err="1"/>
              <a:t>Thủ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vi-VN" sz="2400" dirty="0"/>
              <a:t>Lần đầu làm game nên chưa có kinh nghiệm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vi-VN" sz="2400" dirty="0"/>
              <a:t>Kiến thức về game hạn chế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vi-VN" sz="2400" dirty="0"/>
              <a:t>Khả năng sử dụng các công cụ chưa thành thạo</a:t>
            </a:r>
            <a:endParaRPr sz="2400"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68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0" dirty="0">
                <a:solidFill>
                  <a:schemeClr val="accent1"/>
                </a:solidFill>
              </a:rPr>
              <a:t>4</a:t>
            </a:r>
            <a:r>
              <a:rPr lang="en" sz="7200" b="0" dirty="0">
                <a:solidFill>
                  <a:schemeClr val="accent1"/>
                </a:solidFill>
              </a:rPr>
              <a:t>.</a:t>
            </a:r>
            <a:br>
              <a:rPr lang="en" dirty="0"/>
            </a:br>
            <a:r>
              <a:rPr lang="vi-VN" dirty="0"/>
              <a:t>Ý tưởng phát triển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62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vi-VN" sz="2400" dirty="0"/>
              <a:t>Nâng cấp nhận đồ họa , âm thanh game.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vi-VN" sz="2400" dirty="0"/>
              <a:t>Nâng cấp thêm skin.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vi-VN" sz="2400" dirty="0"/>
              <a:t>Viết thêm cốt truyện hấp dẫn hơn.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vi-VN" sz="2400" dirty="0"/>
              <a:t>Tạo ra nhiều màn chơi và cách chơi phong phú hơn</a:t>
            </a:r>
          </a:p>
        </p:txBody>
      </p:sp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24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0"/>
          <p:cNvSpPr txBox="1"/>
          <p:nvPr/>
        </p:nvSpPr>
        <p:spPr>
          <a:xfrm>
            <a:off x="998943" y="2271714"/>
            <a:ext cx="6931800" cy="152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5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54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5" name="Google Shape;1455;p5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124294" y="1071143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/>
              <a:t>ỞNG GAME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172;p13">
            <a:extLst>
              <a:ext uri="{FF2B5EF4-FFF2-40B4-BE49-F238E27FC236}">
                <a16:creationId xmlns:a16="http://schemas.microsoft.com/office/drawing/2014/main" id="{D69B21B7-9E4A-4861-9B0E-7C51A066C36A}"/>
              </a:ext>
            </a:extLst>
          </p:cNvPr>
          <p:cNvSpPr txBox="1">
            <a:spLocks/>
          </p:cNvSpPr>
          <p:nvPr/>
        </p:nvSpPr>
        <p:spPr>
          <a:xfrm>
            <a:off x="1195731" y="189105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GAME PLAY</a:t>
            </a:r>
            <a:endParaRPr lang="vi-VN" dirty="0"/>
          </a:p>
        </p:txBody>
      </p:sp>
      <p:sp>
        <p:nvSpPr>
          <p:cNvPr id="11" name="Google Shape;172;p13">
            <a:extLst>
              <a:ext uri="{FF2B5EF4-FFF2-40B4-BE49-F238E27FC236}">
                <a16:creationId xmlns:a16="http://schemas.microsoft.com/office/drawing/2014/main" id="{CD75E6F7-EE7B-48B1-A416-55229C1C0014}"/>
              </a:ext>
            </a:extLst>
          </p:cNvPr>
          <p:cNvSpPr txBox="1">
            <a:spLocks/>
          </p:cNvSpPr>
          <p:nvPr/>
        </p:nvSpPr>
        <p:spPr>
          <a:xfrm>
            <a:off x="1124294" y="2719726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CÁC KHÓ KHĂN</a:t>
            </a:r>
            <a:endParaRPr lang="vi-VN" dirty="0"/>
          </a:p>
        </p:txBody>
      </p:sp>
      <p:sp>
        <p:nvSpPr>
          <p:cNvPr id="12" name="Google Shape;172;p13">
            <a:extLst>
              <a:ext uri="{FF2B5EF4-FFF2-40B4-BE49-F238E27FC236}">
                <a16:creationId xmlns:a16="http://schemas.microsoft.com/office/drawing/2014/main" id="{AE531B22-121A-4ED0-8C89-6D5DE3B37D17}"/>
              </a:ext>
            </a:extLst>
          </p:cNvPr>
          <p:cNvSpPr txBox="1">
            <a:spLocks/>
          </p:cNvSpPr>
          <p:nvPr/>
        </p:nvSpPr>
        <p:spPr>
          <a:xfrm>
            <a:off x="1124294" y="3539633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/>
              <a:t>ỞNG PHÁT TRIỂN</a:t>
            </a: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1.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/>
              <a:t>ỞNG GAME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100138"/>
            <a:ext cx="7169600" cy="1150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phim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endParaRPr lang="en-US" sz="2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endParaRPr sz="2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con game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thoại</a:t>
            </a:r>
            <a:endParaRPr sz="2800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br>
              <a:rPr lang="en" dirty="0"/>
            </a:br>
            <a:r>
              <a:rPr lang="en-US" dirty="0"/>
              <a:t>Game play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463" name="Google Shape;463;p39"/>
          <p:cNvSpPr/>
          <p:nvPr/>
        </p:nvSpPr>
        <p:spPr>
          <a:xfrm>
            <a:off x="0" y="2752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3B7527-CD3D-42D4-8F47-C53403E0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24" y="764382"/>
            <a:ext cx="2288910" cy="3764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20464-8142-48E1-BA47-347FF4086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630" y="764383"/>
            <a:ext cx="2288911" cy="3813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20B7E-C234-487D-AF18-A22BDA34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56" y="478631"/>
            <a:ext cx="2511743" cy="418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7A7B5-74B2-40C3-B6E4-BAF443815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98" y="440774"/>
            <a:ext cx="2511743" cy="4224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509" name="Google Shape;509;p41"/>
          <p:cNvSpPr/>
          <p:nvPr/>
        </p:nvSpPr>
        <p:spPr>
          <a:xfrm>
            <a:off x="4084533" y="2623532"/>
            <a:ext cx="221993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510" name="Google Shape;510;p41"/>
          <p:cNvSpPr/>
          <p:nvPr/>
        </p:nvSpPr>
        <p:spPr>
          <a:xfrm>
            <a:off x="4904874" y="2629767"/>
            <a:ext cx="320767" cy="4040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511" name="Google Shape;511;p41"/>
          <p:cNvSpPr/>
          <p:nvPr/>
        </p:nvSpPr>
        <p:spPr>
          <a:xfrm>
            <a:off x="4056597" y="3517177"/>
            <a:ext cx="243444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512" name="Google Shape;512;p41"/>
          <p:cNvSpPr/>
          <p:nvPr/>
        </p:nvSpPr>
        <p:spPr>
          <a:xfrm>
            <a:off x="4997163" y="3523412"/>
            <a:ext cx="211018" cy="404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1AE05-C90F-4410-BB7E-72F5E187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91" y="557211"/>
            <a:ext cx="2648749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E13BA-17F5-4606-A508-F1C9904D2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63" y="466119"/>
            <a:ext cx="258889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0" dirty="0">
                <a:solidFill>
                  <a:schemeClr val="accent1"/>
                </a:solidFill>
              </a:rPr>
              <a:t>3</a:t>
            </a:r>
            <a:r>
              <a:rPr lang="en" sz="7200" b="0" dirty="0">
                <a:solidFill>
                  <a:schemeClr val="accent1"/>
                </a:solidFill>
              </a:rPr>
              <a:t>.</a:t>
            </a:r>
            <a:br>
              <a:rPr lang="en" dirty="0"/>
            </a:br>
            <a:r>
              <a:rPr lang="vi-VN" dirty="0"/>
              <a:t>Khó khăn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16607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On-screen Show (16:9)</PresentationFormat>
  <Paragraphs>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Condensed</vt:lpstr>
      <vt:lpstr>Oswald</vt:lpstr>
      <vt:lpstr>Arial</vt:lpstr>
      <vt:lpstr>Montserrat</vt:lpstr>
      <vt:lpstr>Wolsey template</vt:lpstr>
      <vt:lpstr>Game Pháo Thủ</vt:lpstr>
      <vt:lpstr>Ý TƯỞNG GAME</vt:lpstr>
      <vt:lpstr>1. Ý TƯỞNG GAME</vt:lpstr>
      <vt:lpstr>PowerPoint Presentation</vt:lpstr>
      <vt:lpstr>2. Game play</vt:lpstr>
      <vt:lpstr>PowerPoint Presentation</vt:lpstr>
      <vt:lpstr>PowerPoint Presentation</vt:lpstr>
      <vt:lpstr>PowerPoint Presentation</vt:lpstr>
      <vt:lpstr>3. Khó khăn</vt:lpstr>
      <vt:lpstr>PowerPoint Presentation</vt:lpstr>
      <vt:lpstr>4. Ý tưởng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Pháo Thủ</dc:title>
  <dc:creator>tu truong</dc:creator>
  <cp:lastModifiedBy>tu truong</cp:lastModifiedBy>
  <cp:revision>5</cp:revision>
  <dcterms:modified xsi:type="dcterms:W3CDTF">2022-07-28T08:38:49Z</dcterms:modified>
</cp:coreProperties>
</file>