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56" r:id="rId2"/>
    <p:sldId id="257" r:id="rId3"/>
    <p:sldId id="258" r:id="rId4"/>
    <p:sldId id="259" r:id="rId5"/>
    <p:sldId id="260" r:id="rId6"/>
    <p:sldId id="263" r:id="rId7"/>
    <p:sldId id="265" r:id="rId8"/>
    <p:sldId id="266" r:id="rId9"/>
    <p:sldId id="268"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F918C-308E-87DA-C60C-40293BBF6C08}" v="2" dt="2025-01-22T20:18:45.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ar Tazi" userId="S::omar.tazi@emsi-edu.ma::7343c83d-e540-4227-a70a-7c11a35361e8" providerId="AD" clId="Web-{1C95ADCE-4642-3E1F-1DCC-84A88B2B4B1C}"/>
    <pc:docChg chg="modSld addMainMaster delMainMaster">
      <pc:chgData name="Omar Tazi" userId="S::omar.tazi@emsi-edu.ma::7343c83d-e540-4227-a70a-7c11a35361e8" providerId="AD" clId="Web-{1C95ADCE-4642-3E1F-1DCC-84A88B2B4B1C}" dt="2024-12-29T21:28:15.329" v="102" actId="14100"/>
      <pc:docMkLst>
        <pc:docMk/>
      </pc:docMkLst>
      <pc:sldChg chg="addSp delSp modSp mod setBg modClrScheme setClrOvrMap chgLayout">
        <pc:chgData name="Omar Tazi" userId="S::omar.tazi@emsi-edu.ma::7343c83d-e540-4227-a70a-7c11a35361e8" providerId="AD" clId="Web-{1C95ADCE-4642-3E1F-1DCC-84A88B2B4B1C}" dt="2024-12-29T21:28:15.329" v="102" actId="14100"/>
        <pc:sldMkLst>
          <pc:docMk/>
          <pc:sldMk cId="3784089036" sldId="256"/>
        </pc:sldMkLst>
        <pc:spChg chg="mod">
          <ac:chgData name="Omar Tazi" userId="S::omar.tazi@emsi-edu.ma::7343c83d-e540-4227-a70a-7c11a35361e8" providerId="AD" clId="Web-{1C95ADCE-4642-3E1F-1DCC-84A88B2B4B1C}" dt="2024-12-29T21:28:15.329" v="102" actId="14100"/>
          <ac:spMkLst>
            <pc:docMk/>
            <pc:sldMk cId="3784089036" sldId="256"/>
            <ac:spMk id="2" creationId="{00000000-0000-0000-0000-000000000000}"/>
          </ac:spMkLst>
        </pc:spChg>
        <pc:spChg chg="mod">
          <ac:chgData name="Omar Tazi" userId="S::omar.tazi@emsi-edu.ma::7343c83d-e540-4227-a70a-7c11a35361e8" providerId="AD" clId="Web-{1C95ADCE-4642-3E1F-1DCC-84A88B2B4B1C}" dt="2024-12-29T21:23:54.790" v="94"/>
          <ac:spMkLst>
            <pc:docMk/>
            <pc:sldMk cId="3784089036" sldId="256"/>
            <ac:spMk id="3" creationId="{00000000-0000-0000-0000-000000000000}"/>
          </ac:spMkLst>
        </pc:spChg>
        <pc:spChg chg="add del">
          <ac:chgData name="Omar Tazi" userId="S::omar.tazi@emsi-edu.ma::7343c83d-e540-4227-a70a-7c11a35361e8" providerId="AD" clId="Web-{1C95ADCE-4642-3E1F-1DCC-84A88B2B4B1C}" dt="2024-12-29T21:17:53.311" v="49"/>
          <ac:spMkLst>
            <pc:docMk/>
            <pc:sldMk cId="3784089036" sldId="256"/>
            <ac:spMk id="7" creationId="{158B3569-73B2-4D05-8E95-886A6EE17F1F}"/>
          </ac:spMkLst>
        </pc:spChg>
        <pc:spChg chg="add del">
          <ac:chgData name="Omar Tazi" userId="S::omar.tazi@emsi-edu.ma::7343c83d-e540-4227-a70a-7c11a35361e8" providerId="AD" clId="Web-{1C95ADCE-4642-3E1F-1DCC-84A88B2B4B1C}" dt="2024-12-29T21:12:21.612" v="46"/>
          <ac:spMkLst>
            <pc:docMk/>
            <pc:sldMk cId="3784089036" sldId="256"/>
            <ac:spMk id="10" creationId="{F08B39A7-5BF4-341C-12CB-5518793A2ABC}"/>
          </ac:spMkLst>
        </pc:spChg>
        <pc:spChg chg="add del">
          <ac:chgData name="Omar Tazi" userId="S::omar.tazi@emsi-edu.ma::7343c83d-e540-4227-a70a-7c11a35361e8" providerId="AD" clId="Web-{1C95ADCE-4642-3E1F-1DCC-84A88B2B4B1C}" dt="2024-12-29T21:17:53.311" v="49"/>
          <ac:spMkLst>
            <pc:docMk/>
            <pc:sldMk cId="3784089036" sldId="256"/>
            <ac:spMk id="12" creationId="{B71758F4-3F46-45DA-8AC5-4E508DA080BA}"/>
          </ac:spMkLst>
        </pc:spChg>
        <pc:spChg chg="add del">
          <ac:chgData name="Omar Tazi" userId="S::omar.tazi@emsi-edu.ma::7343c83d-e540-4227-a70a-7c11a35361e8" providerId="AD" clId="Web-{1C95ADCE-4642-3E1F-1DCC-84A88B2B4B1C}" dt="2024-12-29T21:17:53.311" v="49"/>
          <ac:spMkLst>
            <pc:docMk/>
            <pc:sldMk cId="3784089036" sldId="256"/>
            <ac:spMk id="16" creationId="{8D61482F-F3C5-4D66-8C5D-C6BBE3E1275C}"/>
          </ac:spMkLst>
        </pc:spChg>
        <pc:spChg chg="add del">
          <ac:chgData name="Omar Tazi" userId="S::omar.tazi@emsi-edu.ma::7343c83d-e540-4227-a70a-7c11a35361e8" providerId="AD" clId="Web-{1C95ADCE-4642-3E1F-1DCC-84A88B2B4B1C}" dt="2024-12-29T21:23:54.790" v="94"/>
          <ac:spMkLst>
            <pc:docMk/>
            <pc:sldMk cId="3784089036" sldId="256"/>
            <ac:spMk id="24" creationId="{4EFE82FE-7465-AE46-88DF-34D347E83B84}"/>
          </ac:spMkLst>
        </pc:spChg>
        <pc:spChg chg="add del">
          <ac:chgData name="Omar Tazi" userId="S::omar.tazi@emsi-edu.ma::7343c83d-e540-4227-a70a-7c11a35361e8" providerId="AD" clId="Web-{1C95ADCE-4642-3E1F-1DCC-84A88B2B4B1C}" dt="2024-12-29T21:23:54.790" v="94"/>
          <ac:spMkLst>
            <pc:docMk/>
            <pc:sldMk cId="3784089036" sldId="256"/>
            <ac:spMk id="25" creationId="{B4F75AE3-A3AC-DE4C-98FE-EC9DC3BF8DA5}"/>
          </ac:spMkLst>
        </pc:spChg>
        <pc:spChg chg="add del">
          <ac:chgData name="Omar Tazi" userId="S::omar.tazi@emsi-edu.ma::7343c83d-e540-4227-a70a-7c11a35361e8" providerId="AD" clId="Web-{1C95ADCE-4642-3E1F-1DCC-84A88B2B4B1C}" dt="2024-12-29T21:23:54.743" v="93"/>
          <ac:spMkLst>
            <pc:docMk/>
            <pc:sldMk cId="3784089036" sldId="256"/>
            <ac:spMk id="32" creationId="{E91DC736-0EF8-4F87-9146-EBF1D2EE4D3D}"/>
          </ac:spMkLst>
        </pc:spChg>
        <pc:spChg chg="add del">
          <ac:chgData name="Omar Tazi" userId="S::omar.tazi@emsi-edu.ma::7343c83d-e540-4227-a70a-7c11a35361e8" providerId="AD" clId="Web-{1C95ADCE-4642-3E1F-1DCC-84A88B2B4B1C}" dt="2024-12-29T21:23:54.743" v="93"/>
          <ac:spMkLst>
            <pc:docMk/>
            <pc:sldMk cId="3784089036" sldId="256"/>
            <ac:spMk id="34" creationId="{097CD68E-23E3-4007-8847-CD0944C4F7BE}"/>
          </ac:spMkLst>
        </pc:spChg>
        <pc:spChg chg="add del">
          <ac:chgData name="Omar Tazi" userId="S::omar.tazi@emsi-edu.ma::7343c83d-e540-4227-a70a-7c11a35361e8" providerId="AD" clId="Web-{1C95ADCE-4642-3E1F-1DCC-84A88B2B4B1C}" dt="2024-12-29T21:23:54.743" v="93"/>
          <ac:spMkLst>
            <pc:docMk/>
            <pc:sldMk cId="3784089036" sldId="256"/>
            <ac:spMk id="36" creationId="{AF2F604E-43BE-4DC3-B983-E071523364F8}"/>
          </ac:spMkLst>
        </pc:spChg>
        <pc:spChg chg="add del">
          <ac:chgData name="Omar Tazi" userId="S::omar.tazi@emsi-edu.ma::7343c83d-e540-4227-a70a-7c11a35361e8" providerId="AD" clId="Web-{1C95ADCE-4642-3E1F-1DCC-84A88B2B4B1C}" dt="2024-12-29T21:23:54.743" v="93"/>
          <ac:spMkLst>
            <pc:docMk/>
            <pc:sldMk cId="3784089036" sldId="256"/>
            <ac:spMk id="38" creationId="{08C9B587-E65E-4B52-B37C-ABEBB6E87928}"/>
          </ac:spMkLst>
        </pc:spChg>
        <pc:spChg chg="add">
          <ac:chgData name="Omar Tazi" userId="S::omar.tazi@emsi-edu.ma::7343c83d-e540-4227-a70a-7c11a35361e8" providerId="AD" clId="Web-{1C95ADCE-4642-3E1F-1DCC-84A88B2B4B1C}" dt="2024-12-29T21:23:54.790" v="94"/>
          <ac:spMkLst>
            <pc:docMk/>
            <pc:sldMk cId="3784089036" sldId="256"/>
            <ac:spMk id="40" creationId="{6CA2C65D-0168-1245-86C8-62A8A6F7B813}"/>
          </ac:spMkLst>
        </pc:spChg>
        <pc:spChg chg="add">
          <ac:chgData name="Omar Tazi" userId="S::omar.tazi@emsi-edu.ma::7343c83d-e540-4227-a70a-7c11a35361e8" providerId="AD" clId="Web-{1C95ADCE-4642-3E1F-1DCC-84A88B2B4B1C}" dt="2024-12-29T21:23:54.790" v="94"/>
          <ac:spMkLst>
            <pc:docMk/>
            <pc:sldMk cId="3784089036" sldId="256"/>
            <ac:spMk id="41" creationId="{755E9273-3717-C94C-9BFF-75E87E47C46A}"/>
          </ac:spMkLst>
        </pc:spChg>
        <pc:spChg chg="add">
          <ac:chgData name="Omar Tazi" userId="S::omar.tazi@emsi-edu.ma::7343c83d-e540-4227-a70a-7c11a35361e8" providerId="AD" clId="Web-{1C95ADCE-4642-3E1F-1DCC-84A88B2B4B1C}" dt="2024-12-29T21:23:54.790" v="94"/>
          <ac:spMkLst>
            <pc:docMk/>
            <pc:sldMk cId="3784089036" sldId="256"/>
            <ac:spMk id="42" creationId="{9BA6F386-E5BF-4C49-AC0B-6772CD313553}"/>
          </ac:spMkLst>
        </pc:spChg>
        <pc:grpChg chg="add del">
          <ac:chgData name="Omar Tazi" userId="S::omar.tazi@emsi-edu.ma::7343c83d-e540-4227-a70a-7c11a35361e8" providerId="AD" clId="Web-{1C95ADCE-4642-3E1F-1DCC-84A88B2B4B1C}" dt="2024-12-29T21:23:54.790" v="94"/>
          <ac:grpSpMkLst>
            <pc:docMk/>
            <pc:sldMk cId="3784089036" sldId="256"/>
            <ac:grpSpMk id="27" creationId="{44406D7A-DB1A-D940-8AD1-93FAF9DD7199}"/>
          </ac:grpSpMkLst>
        </pc:grpChg>
        <pc:picChg chg="add del mod">
          <ac:chgData name="Omar Tazi" userId="S::omar.tazi@emsi-edu.ma::7343c83d-e540-4227-a70a-7c11a35361e8" providerId="AD" clId="Web-{1C95ADCE-4642-3E1F-1DCC-84A88B2B4B1C}" dt="2024-12-29T21:07:34.678" v="25"/>
          <ac:picMkLst>
            <pc:docMk/>
            <pc:sldMk cId="3784089036" sldId="256"/>
            <ac:picMk id="4" creationId="{CEF6B4CA-3251-06B5-9CFB-39AFD67BC22C}"/>
          </ac:picMkLst>
        </pc:picChg>
        <pc:picChg chg="add mod ord">
          <ac:chgData name="Omar Tazi" userId="S::omar.tazi@emsi-edu.ma::7343c83d-e540-4227-a70a-7c11a35361e8" providerId="AD" clId="Web-{1C95ADCE-4642-3E1F-1DCC-84A88B2B4B1C}" dt="2024-12-29T21:23:54.790" v="94"/>
          <ac:picMkLst>
            <pc:docMk/>
            <pc:sldMk cId="3784089036" sldId="256"/>
            <ac:picMk id="5" creationId="{E867C8E3-EC12-DC09-EC3E-A1366733C920}"/>
          </ac:picMkLst>
        </pc:picChg>
        <pc:picChg chg="add del mod">
          <ac:chgData name="Omar Tazi" userId="S::omar.tazi@emsi-edu.ma::7343c83d-e540-4227-a70a-7c11a35361e8" providerId="AD" clId="Web-{1C95ADCE-4642-3E1F-1DCC-84A88B2B4B1C}" dt="2024-12-29T21:12:11.128" v="43"/>
          <ac:picMkLst>
            <pc:docMk/>
            <pc:sldMk cId="3784089036" sldId="256"/>
            <ac:picMk id="6" creationId="{09736170-D3C7-A24B-EA1A-C0C99B0F86A7}"/>
          </ac:picMkLst>
        </pc:picChg>
        <pc:picChg chg="add del mod">
          <ac:chgData name="Omar Tazi" userId="S::omar.tazi@emsi-edu.ma::7343c83d-e540-4227-a70a-7c11a35361e8" providerId="AD" clId="Web-{1C95ADCE-4642-3E1F-1DCC-84A88B2B4B1C}" dt="2024-12-29T21:20:26.769" v="91"/>
          <ac:picMkLst>
            <pc:docMk/>
            <pc:sldMk cId="3784089036" sldId="256"/>
            <ac:picMk id="8" creationId="{F52F3E54-C175-A9FD-E95D-0715B67917D3}"/>
          </ac:picMkLst>
        </pc:picChg>
        <pc:picChg chg="add mod">
          <ac:chgData name="Omar Tazi" userId="S::omar.tazi@emsi-edu.ma::7343c83d-e540-4227-a70a-7c11a35361e8" providerId="AD" clId="Web-{1C95ADCE-4642-3E1F-1DCC-84A88B2B4B1C}" dt="2024-12-29T21:24:39.244" v="99" actId="14100"/>
          <ac:picMkLst>
            <pc:docMk/>
            <pc:sldMk cId="3784089036" sldId="256"/>
            <ac:picMk id="9" creationId="{251AC30E-FE31-6D0C-BA66-DC22E958C720}"/>
          </ac:picMkLst>
        </pc:picChg>
        <pc:cxnChg chg="add del">
          <ac:chgData name="Omar Tazi" userId="S::omar.tazi@emsi-edu.ma::7343c83d-e540-4227-a70a-7c11a35361e8" providerId="AD" clId="Web-{1C95ADCE-4642-3E1F-1DCC-84A88B2B4B1C}" dt="2024-12-29T21:17:53.311" v="49"/>
          <ac:cxnSpMkLst>
            <pc:docMk/>
            <pc:sldMk cId="3784089036" sldId="256"/>
            <ac:cxnSpMk id="14" creationId="{56020367-4FD5-4596-8E10-C5F095CD8DBF}"/>
          </ac:cxnSpMkLst>
        </pc:cxnChg>
        <pc:cxnChg chg="add del">
          <ac:chgData name="Omar Tazi" userId="S::omar.tazi@emsi-edu.ma::7343c83d-e540-4227-a70a-7c11a35361e8" providerId="AD" clId="Web-{1C95ADCE-4642-3E1F-1DCC-84A88B2B4B1C}" dt="2024-12-29T21:23:54.790" v="94"/>
          <ac:cxnSpMkLst>
            <pc:docMk/>
            <pc:sldMk cId="3784089036" sldId="256"/>
            <ac:cxnSpMk id="26" creationId="{41C79BB7-CCAB-2243-9830-5569626C4D01}"/>
          </ac:cxnSpMkLst>
        </pc:cxnChg>
      </pc:sldChg>
      <pc:sldMasterChg chg="add del addSldLayout delSldLayout">
        <pc:chgData name="Omar Tazi" userId="S::omar.tazi@emsi-edu.ma::7343c83d-e540-4227-a70a-7c11a35361e8" providerId="AD" clId="Web-{1C95ADCE-4642-3E1F-1DCC-84A88B2B4B1C}" dt="2024-12-29T21:17:53.374" v="50"/>
        <pc:sldMasterMkLst>
          <pc:docMk/>
          <pc:sldMasterMk cId="3071127875" sldId="2147483648"/>
        </pc:sldMasterMkLst>
        <pc:sldLayoutChg chg="add del">
          <pc:chgData name="Omar Tazi" userId="S::omar.tazi@emsi-edu.ma::7343c83d-e540-4227-a70a-7c11a35361e8" providerId="AD" clId="Web-{1C95ADCE-4642-3E1F-1DCC-84A88B2B4B1C}" dt="2024-12-29T21:17:53.374" v="50"/>
          <pc:sldLayoutMkLst>
            <pc:docMk/>
            <pc:sldMasterMk cId="3071127875" sldId="2147483648"/>
            <pc:sldLayoutMk cId="3310491181" sldId="2147483649"/>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3841795644" sldId="2147483650"/>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3466923455" sldId="2147483651"/>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3747632232" sldId="2147483652"/>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2611866596" sldId="2147483653"/>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3395854097" sldId="2147483654"/>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4040201302" sldId="2147483655"/>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2706407263" sldId="2147483656"/>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1610903340" sldId="2147483657"/>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4172787210" sldId="2147483658"/>
          </pc:sldLayoutMkLst>
        </pc:sldLayoutChg>
        <pc:sldLayoutChg chg="add del">
          <pc:chgData name="Omar Tazi" userId="S::omar.tazi@emsi-edu.ma::7343c83d-e540-4227-a70a-7c11a35361e8" providerId="AD" clId="Web-{1C95ADCE-4642-3E1F-1DCC-84A88B2B4B1C}" dt="2024-12-29T21:17:53.374" v="50"/>
          <pc:sldLayoutMkLst>
            <pc:docMk/>
            <pc:sldMasterMk cId="3071127875" sldId="2147483648"/>
            <pc:sldLayoutMk cId="1902177510" sldId="2147483659"/>
          </pc:sldLayoutMkLst>
        </pc:sldLayoutChg>
      </pc:sldMasterChg>
      <pc:sldMasterChg chg="add del addSldLayout delSldLayout">
        <pc:chgData name="Omar Tazi" userId="S::omar.tazi@emsi-edu.ma::7343c83d-e540-4227-a70a-7c11a35361e8" providerId="AD" clId="Web-{1C95ADCE-4642-3E1F-1DCC-84A88B2B4B1C}" dt="2024-12-29T21:17:53.311" v="49"/>
        <pc:sldMasterMkLst>
          <pc:docMk/>
          <pc:sldMasterMk cId="1952754819" sldId="2147483660"/>
        </pc:sldMasterMkLst>
        <pc:sldLayoutChg chg="add del">
          <pc:chgData name="Omar Tazi" userId="S::omar.tazi@emsi-edu.ma::7343c83d-e540-4227-a70a-7c11a35361e8" providerId="AD" clId="Web-{1C95ADCE-4642-3E1F-1DCC-84A88B2B4B1C}" dt="2024-12-29T21:17:53.311" v="49"/>
          <pc:sldLayoutMkLst>
            <pc:docMk/>
            <pc:sldMasterMk cId="1952754819" sldId="2147483660"/>
            <pc:sldLayoutMk cId="3074603693" sldId="2147483661"/>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2441079137" sldId="2147483662"/>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3175380318" sldId="2147483663"/>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619848991" sldId="2147483664"/>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2174685474" sldId="2147483665"/>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1008815270" sldId="2147483666"/>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582308128" sldId="2147483667"/>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3515596579" sldId="2147483668"/>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1407529213" sldId="2147483669"/>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3893617017" sldId="2147483670"/>
          </pc:sldLayoutMkLst>
        </pc:sldLayoutChg>
        <pc:sldLayoutChg chg="add del">
          <pc:chgData name="Omar Tazi" userId="S::omar.tazi@emsi-edu.ma::7343c83d-e540-4227-a70a-7c11a35361e8" providerId="AD" clId="Web-{1C95ADCE-4642-3E1F-1DCC-84A88B2B4B1C}" dt="2024-12-29T21:17:53.311" v="49"/>
          <pc:sldLayoutMkLst>
            <pc:docMk/>
            <pc:sldMasterMk cId="1952754819" sldId="2147483660"/>
            <pc:sldLayoutMk cId="1945290324" sldId="2147483671"/>
          </pc:sldLayoutMkLst>
        </pc:sldLayoutChg>
      </pc:sldMasterChg>
      <pc:sldMasterChg chg="add del addSldLayout delSldLayout">
        <pc:chgData name="Omar Tazi" userId="S::omar.tazi@emsi-edu.ma::7343c83d-e540-4227-a70a-7c11a35361e8" providerId="AD" clId="Web-{1C95ADCE-4642-3E1F-1DCC-84A88B2B4B1C}" dt="2024-12-29T21:12:21.612" v="46"/>
        <pc:sldMasterMkLst>
          <pc:docMk/>
          <pc:sldMasterMk cId="719065540" sldId="2147483683"/>
        </pc:sldMasterMkLst>
        <pc:sldLayoutChg chg="add del">
          <pc:chgData name="Omar Tazi" userId="S::omar.tazi@emsi-edu.ma::7343c83d-e540-4227-a70a-7c11a35361e8" providerId="AD" clId="Web-{1C95ADCE-4642-3E1F-1DCC-84A88B2B4B1C}" dt="2024-12-29T21:12:21.612" v="46"/>
          <pc:sldLayoutMkLst>
            <pc:docMk/>
            <pc:sldMasterMk cId="719065540" sldId="2147483683"/>
            <pc:sldLayoutMk cId="2016288744" sldId="2147483672"/>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752286684" sldId="2147483673"/>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2611884224" sldId="2147483674"/>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3840735779" sldId="2147483675"/>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1364789341" sldId="2147483676"/>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2478043983" sldId="2147483677"/>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2469741981" sldId="2147483678"/>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3762756203" sldId="2147483679"/>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2502463068" sldId="2147483680"/>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2046415453" sldId="2147483681"/>
          </pc:sldLayoutMkLst>
        </pc:sldLayoutChg>
        <pc:sldLayoutChg chg="add del">
          <pc:chgData name="Omar Tazi" userId="S::omar.tazi@emsi-edu.ma::7343c83d-e540-4227-a70a-7c11a35361e8" providerId="AD" clId="Web-{1C95ADCE-4642-3E1F-1DCC-84A88B2B4B1C}" dt="2024-12-29T21:12:21.612" v="46"/>
          <pc:sldLayoutMkLst>
            <pc:docMk/>
            <pc:sldMasterMk cId="719065540" sldId="2147483683"/>
            <pc:sldLayoutMk cId="3329275745" sldId="2147483682"/>
          </pc:sldLayoutMkLst>
        </pc:sldLayoutChg>
      </pc:sldMasterChg>
      <pc:sldMasterChg chg="add del addSldLayout delSldLayout">
        <pc:chgData name="Omar Tazi" userId="S::omar.tazi@emsi-edu.ma::7343c83d-e540-4227-a70a-7c11a35361e8" providerId="AD" clId="Web-{1C95ADCE-4642-3E1F-1DCC-84A88B2B4B1C}" dt="2024-12-29T21:23:54.790" v="94"/>
        <pc:sldMasterMkLst>
          <pc:docMk/>
          <pc:sldMasterMk cId="700889583" sldId="2147483748"/>
        </pc:sldMasterMkLst>
        <pc:sldLayoutChg chg="add del">
          <pc:chgData name="Omar Tazi" userId="S::omar.tazi@emsi-edu.ma::7343c83d-e540-4227-a70a-7c11a35361e8" providerId="AD" clId="Web-{1C95ADCE-4642-3E1F-1DCC-84A88B2B4B1C}" dt="2024-12-29T21:23:54.790" v="94"/>
          <pc:sldLayoutMkLst>
            <pc:docMk/>
            <pc:sldMasterMk cId="700889583" sldId="2147483748"/>
            <pc:sldLayoutMk cId="2042412558" sldId="2147483737"/>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1792241969" sldId="2147483738"/>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2691750732" sldId="2147483739"/>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3337660862" sldId="2147483740"/>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4207148823" sldId="2147483741"/>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1818593607" sldId="2147483742"/>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1542999222" sldId="2147483743"/>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2159757960" sldId="2147483744"/>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2952622631" sldId="2147483745"/>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2579184437" sldId="2147483746"/>
          </pc:sldLayoutMkLst>
        </pc:sldLayoutChg>
        <pc:sldLayoutChg chg="add del">
          <pc:chgData name="Omar Tazi" userId="S::omar.tazi@emsi-edu.ma::7343c83d-e540-4227-a70a-7c11a35361e8" providerId="AD" clId="Web-{1C95ADCE-4642-3E1F-1DCC-84A88B2B4B1C}" dt="2024-12-29T21:23:54.790" v="94"/>
          <pc:sldLayoutMkLst>
            <pc:docMk/>
            <pc:sldMasterMk cId="700889583" sldId="2147483748"/>
            <pc:sldLayoutMk cId="3859843887" sldId="2147483747"/>
          </pc:sldLayoutMkLst>
        </pc:sldLayoutChg>
      </pc:sldMasterChg>
      <pc:sldMasterChg chg="add addSldLayout">
        <pc:chgData name="Omar Tazi" userId="S::omar.tazi@emsi-edu.ma::7343c83d-e540-4227-a70a-7c11a35361e8" providerId="AD" clId="Web-{1C95ADCE-4642-3E1F-1DCC-84A88B2B4B1C}" dt="2024-12-29T21:23:54.790" v="94"/>
        <pc:sldMasterMkLst>
          <pc:docMk/>
          <pc:sldMasterMk cId="2769762436" sldId="2147483749"/>
        </pc:sldMasterMkLst>
        <pc:sldLayoutChg chg="add">
          <pc:chgData name="Omar Tazi" userId="S::omar.tazi@emsi-edu.ma::7343c83d-e540-4227-a70a-7c11a35361e8" providerId="AD" clId="Web-{1C95ADCE-4642-3E1F-1DCC-84A88B2B4B1C}" dt="2024-12-29T21:23:54.790" v="94"/>
          <pc:sldLayoutMkLst>
            <pc:docMk/>
            <pc:sldMasterMk cId="2769762436" sldId="2147483749"/>
            <pc:sldLayoutMk cId="1054708548" sldId="2147483750"/>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2852445660" sldId="2147483751"/>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2531135991" sldId="2147483752"/>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3038734432" sldId="2147483753"/>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1713735900" sldId="2147483754"/>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1737592097" sldId="2147483755"/>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4148419214" sldId="2147483756"/>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2761642857" sldId="2147483757"/>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893988444" sldId="2147483758"/>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495305642" sldId="2147483759"/>
          </pc:sldLayoutMkLst>
        </pc:sldLayoutChg>
        <pc:sldLayoutChg chg="add">
          <pc:chgData name="Omar Tazi" userId="S::omar.tazi@emsi-edu.ma::7343c83d-e540-4227-a70a-7c11a35361e8" providerId="AD" clId="Web-{1C95ADCE-4642-3E1F-1DCC-84A88B2B4B1C}" dt="2024-12-29T21:23:54.790" v="94"/>
          <pc:sldLayoutMkLst>
            <pc:docMk/>
            <pc:sldMasterMk cId="2769762436" sldId="2147483749"/>
            <pc:sldLayoutMk cId="1836530569" sldId="2147483760"/>
          </pc:sldLayoutMkLst>
        </pc:sldLayoutChg>
      </pc:sldMasterChg>
      <pc:sldMasterChg chg="add del addSldLayout delSldLayout">
        <pc:chgData name="Omar Tazi" userId="S::omar.tazi@emsi-edu.ma::7343c83d-e540-4227-a70a-7c11a35361e8" providerId="AD" clId="Web-{1C95ADCE-4642-3E1F-1DCC-84A88B2B4B1C}" dt="2024-12-29T21:23:54.743" v="93"/>
        <pc:sldMasterMkLst>
          <pc:docMk/>
          <pc:sldMasterMk cId="4056066300" sldId="2147483772"/>
        </pc:sldMasterMkLst>
        <pc:sldLayoutChg chg="add del">
          <pc:chgData name="Omar Tazi" userId="S::omar.tazi@emsi-edu.ma::7343c83d-e540-4227-a70a-7c11a35361e8" providerId="AD" clId="Web-{1C95ADCE-4642-3E1F-1DCC-84A88B2B4B1C}" dt="2024-12-29T21:23:54.743" v="93"/>
          <pc:sldLayoutMkLst>
            <pc:docMk/>
            <pc:sldMasterMk cId="4056066300" sldId="2147483772"/>
            <pc:sldLayoutMk cId="2390738778" sldId="2147483761"/>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1603602724" sldId="2147483762"/>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545645597" sldId="2147483763"/>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2728919195" sldId="2147483764"/>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816587761" sldId="2147483765"/>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3690837433" sldId="2147483766"/>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3856892856" sldId="2147483767"/>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736665149" sldId="2147483768"/>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2890406628" sldId="2147483769"/>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1096362578" sldId="2147483770"/>
          </pc:sldLayoutMkLst>
        </pc:sldLayoutChg>
        <pc:sldLayoutChg chg="add del">
          <pc:chgData name="Omar Tazi" userId="S::omar.tazi@emsi-edu.ma::7343c83d-e540-4227-a70a-7c11a35361e8" providerId="AD" clId="Web-{1C95ADCE-4642-3E1F-1DCC-84A88B2B4B1C}" dt="2024-12-29T21:23:54.743" v="93"/>
          <pc:sldLayoutMkLst>
            <pc:docMk/>
            <pc:sldMasterMk cId="4056066300" sldId="2147483772"/>
            <pc:sldLayoutMk cId="3697574508" sldId="2147483771"/>
          </pc:sldLayoutMkLst>
        </pc:sldLayoutChg>
      </pc:sldMasterChg>
    </pc:docChg>
  </pc:docChgLst>
  <pc:docChgLst>
    <pc:chgData name="Omar Tazi" userId="S::omar.tazi@emsi-edu.ma::7343c83d-e540-4227-a70a-7c11a35361e8" providerId="AD" clId="Web-{2DFB5B87-A977-6869-407A-383B733971AF}"/>
    <pc:docChg chg="addSld delSld modSld addMainMaster delMainMaster modMainMaster">
      <pc:chgData name="Omar Tazi" userId="S::omar.tazi@emsi-edu.ma::7343c83d-e540-4227-a70a-7c11a35361e8" providerId="AD" clId="Web-{2DFB5B87-A977-6869-407A-383B733971AF}" dt="2024-12-29T22:43:26.535" v="586" actId="20577"/>
      <pc:docMkLst>
        <pc:docMk/>
      </pc:docMkLst>
      <pc:sldChg chg="addSp delSp modSp mod modTransition modClrScheme chgLayout">
        <pc:chgData name="Omar Tazi" userId="S::omar.tazi@emsi-edu.ma::7343c83d-e540-4227-a70a-7c11a35361e8" providerId="AD" clId="Web-{2DFB5B87-A977-6869-407A-383B733971AF}" dt="2024-12-29T22:43:26.535" v="586" actId="20577"/>
        <pc:sldMkLst>
          <pc:docMk/>
          <pc:sldMk cId="3784089036" sldId="256"/>
        </pc:sldMkLst>
        <pc:spChg chg="mod">
          <ac:chgData name="Omar Tazi" userId="S::omar.tazi@emsi-edu.ma::7343c83d-e540-4227-a70a-7c11a35361e8" providerId="AD" clId="Web-{2DFB5B87-A977-6869-407A-383B733971AF}" dt="2024-12-29T21:35:37.398" v="67" actId="14100"/>
          <ac:spMkLst>
            <pc:docMk/>
            <pc:sldMk cId="3784089036" sldId="256"/>
            <ac:spMk id="2" creationId="{00000000-0000-0000-0000-000000000000}"/>
          </ac:spMkLst>
        </pc:spChg>
        <pc:spChg chg="mod">
          <ac:chgData name="Omar Tazi" userId="S::omar.tazi@emsi-edu.ma::7343c83d-e540-4227-a70a-7c11a35361e8" providerId="AD" clId="Web-{2DFB5B87-A977-6869-407A-383B733971AF}" dt="2024-12-29T21:35:30.742" v="66" actId="1076"/>
          <ac:spMkLst>
            <pc:docMk/>
            <pc:sldMk cId="3784089036" sldId="256"/>
            <ac:spMk id="3" creationId="{00000000-0000-0000-0000-000000000000}"/>
          </ac:spMkLst>
        </pc:spChg>
        <pc:spChg chg="add mod">
          <ac:chgData name="Omar Tazi" userId="S::omar.tazi@emsi-edu.ma::7343c83d-e540-4227-a70a-7c11a35361e8" providerId="AD" clId="Web-{2DFB5B87-A977-6869-407A-383B733971AF}" dt="2024-12-29T22:43:26.535" v="586" actId="20577"/>
          <ac:spMkLst>
            <pc:docMk/>
            <pc:sldMk cId="3784089036" sldId="256"/>
            <ac:spMk id="6" creationId="{BEC1E8D1-7B7B-051D-AFDC-E9A2E7001EDA}"/>
          </ac:spMkLst>
        </pc:spChg>
        <pc:spChg chg="add mod">
          <ac:chgData name="Omar Tazi" userId="S::omar.tazi@emsi-edu.ma::7343c83d-e540-4227-a70a-7c11a35361e8" providerId="AD" clId="Web-{2DFB5B87-A977-6869-407A-383B733971AF}" dt="2024-12-29T21:36:33.947" v="77"/>
          <ac:spMkLst>
            <pc:docMk/>
            <pc:sldMk cId="3784089036" sldId="256"/>
            <ac:spMk id="7" creationId="{E7428D12-D769-3756-6395-14C087BFF547}"/>
          </ac:spMkLst>
        </pc:spChg>
        <pc:spChg chg="add mod">
          <ac:chgData name="Omar Tazi" userId="S::omar.tazi@emsi-edu.ma::7343c83d-e540-4227-a70a-7c11a35361e8" providerId="AD" clId="Web-{2DFB5B87-A977-6869-407A-383B733971AF}" dt="2024-12-29T22:42:14.907" v="581" actId="1076"/>
          <ac:spMkLst>
            <pc:docMk/>
            <pc:sldMk cId="3784089036" sldId="256"/>
            <ac:spMk id="8" creationId="{6011C219-D532-D640-05C4-C624EBF67A09}"/>
          </ac:spMkLst>
        </pc:spChg>
        <pc:spChg chg="del">
          <ac:chgData name="Omar Tazi" userId="S::omar.tazi@emsi-edu.ma::7343c83d-e540-4227-a70a-7c11a35361e8" providerId="AD" clId="Web-{2DFB5B87-A977-6869-407A-383B733971AF}" dt="2024-12-29T21:31:33.305" v="1"/>
          <ac:spMkLst>
            <pc:docMk/>
            <pc:sldMk cId="3784089036" sldId="256"/>
            <ac:spMk id="40" creationId="{6CA2C65D-0168-1245-86C8-62A8A6F7B813}"/>
          </ac:spMkLst>
        </pc:spChg>
        <pc:spChg chg="del">
          <ac:chgData name="Omar Tazi" userId="S::omar.tazi@emsi-edu.ma::7343c83d-e540-4227-a70a-7c11a35361e8" providerId="AD" clId="Web-{2DFB5B87-A977-6869-407A-383B733971AF}" dt="2024-12-29T21:31:33.305" v="1"/>
          <ac:spMkLst>
            <pc:docMk/>
            <pc:sldMk cId="3784089036" sldId="256"/>
            <ac:spMk id="41" creationId="{755E9273-3717-C94C-9BFF-75E87E47C46A}"/>
          </ac:spMkLst>
        </pc:spChg>
        <pc:spChg chg="del">
          <ac:chgData name="Omar Tazi" userId="S::omar.tazi@emsi-edu.ma::7343c83d-e540-4227-a70a-7c11a35361e8" providerId="AD" clId="Web-{2DFB5B87-A977-6869-407A-383B733971AF}" dt="2024-12-29T21:31:33.305" v="1"/>
          <ac:spMkLst>
            <pc:docMk/>
            <pc:sldMk cId="3784089036" sldId="256"/>
            <ac:spMk id="42" creationId="{9BA6F386-E5BF-4C49-AC0B-6772CD313553}"/>
          </ac:spMkLst>
        </pc:spChg>
        <pc:spChg chg="add">
          <ac:chgData name="Omar Tazi" userId="S::omar.tazi@emsi-edu.ma::7343c83d-e540-4227-a70a-7c11a35361e8" providerId="AD" clId="Web-{2DFB5B87-A977-6869-407A-383B733971AF}" dt="2024-12-29T21:31:33.305" v="1"/>
          <ac:spMkLst>
            <pc:docMk/>
            <pc:sldMk cId="3784089036" sldId="256"/>
            <ac:spMk id="47" creationId="{A88F843D-1C1B-C740-AC27-E3238D0F5F47}"/>
          </ac:spMkLst>
        </pc:spChg>
        <pc:spChg chg="add">
          <ac:chgData name="Omar Tazi" userId="S::omar.tazi@emsi-edu.ma::7343c83d-e540-4227-a70a-7c11a35361e8" providerId="AD" clId="Web-{2DFB5B87-A977-6869-407A-383B733971AF}" dt="2024-12-29T21:31:33.305" v="1"/>
          <ac:spMkLst>
            <pc:docMk/>
            <pc:sldMk cId="3784089036" sldId="256"/>
            <ac:spMk id="49" creationId="{9F0EA5A9-0D12-3644-BBEC-6D9D192EBEF4}"/>
          </ac:spMkLst>
        </pc:spChg>
        <pc:spChg chg="add">
          <ac:chgData name="Omar Tazi" userId="S::omar.tazi@emsi-edu.ma::7343c83d-e540-4227-a70a-7c11a35361e8" providerId="AD" clId="Web-{2DFB5B87-A977-6869-407A-383B733971AF}" dt="2024-12-29T21:31:33.305" v="1"/>
          <ac:spMkLst>
            <pc:docMk/>
            <pc:sldMk cId="3784089036" sldId="256"/>
            <ac:spMk id="51" creationId="{A21C8291-E3D5-4240-8FF4-E5213CBCC453}"/>
          </ac:spMkLst>
        </pc:spChg>
        <pc:spChg chg="add">
          <ac:chgData name="Omar Tazi" userId="S::omar.tazi@emsi-edu.ma::7343c83d-e540-4227-a70a-7c11a35361e8" providerId="AD" clId="Web-{2DFB5B87-A977-6869-407A-383B733971AF}" dt="2024-12-29T21:31:33.305" v="1"/>
          <ac:spMkLst>
            <pc:docMk/>
            <pc:sldMk cId="3784089036" sldId="256"/>
            <ac:spMk id="53" creationId="{08B44AFE-C181-7047-8CC9-CA00BD385EEA}"/>
          </ac:spMkLst>
        </pc:spChg>
        <pc:picChg chg="add mod">
          <ac:chgData name="Omar Tazi" userId="S::omar.tazi@emsi-edu.ma::7343c83d-e540-4227-a70a-7c11a35361e8" providerId="AD" clId="Web-{2DFB5B87-A977-6869-407A-383B733971AF}" dt="2024-12-29T21:32:24.276" v="12" actId="14100"/>
          <ac:picMkLst>
            <pc:docMk/>
            <pc:sldMk cId="3784089036" sldId="256"/>
            <ac:picMk id="4" creationId="{BD5FAE59-73B3-DA3E-C971-2A6CB6ECA2B2}"/>
          </ac:picMkLst>
        </pc:picChg>
        <pc:picChg chg="mod ord">
          <ac:chgData name="Omar Tazi" userId="S::omar.tazi@emsi-edu.ma::7343c83d-e540-4227-a70a-7c11a35361e8" providerId="AD" clId="Web-{2DFB5B87-A977-6869-407A-383B733971AF}" dt="2024-12-29T21:31:33.305" v="1"/>
          <ac:picMkLst>
            <pc:docMk/>
            <pc:sldMk cId="3784089036" sldId="256"/>
            <ac:picMk id="5" creationId="{E867C8E3-EC12-DC09-EC3E-A1366733C920}"/>
          </ac:picMkLst>
        </pc:picChg>
        <pc:picChg chg="del">
          <ac:chgData name="Omar Tazi" userId="S::omar.tazi@emsi-edu.ma::7343c83d-e540-4227-a70a-7c11a35361e8" providerId="AD" clId="Web-{2DFB5B87-A977-6869-407A-383B733971AF}" dt="2024-12-29T21:28:49.486" v="0"/>
          <ac:picMkLst>
            <pc:docMk/>
            <pc:sldMk cId="3784089036" sldId="256"/>
            <ac:picMk id="9" creationId="{251AC30E-FE31-6D0C-BA66-DC22E958C720}"/>
          </ac:picMkLst>
        </pc:picChg>
      </pc:sldChg>
      <pc:sldChg chg="addSp delSp modSp new mod modTransition setBg addAnim modAnim">
        <pc:chgData name="Omar Tazi" userId="S::omar.tazi@emsi-edu.ma::7343c83d-e540-4227-a70a-7c11a35361e8" providerId="AD" clId="Web-{2DFB5B87-A977-6869-407A-383B733971AF}" dt="2024-12-29T22:38:49.087" v="539"/>
        <pc:sldMkLst>
          <pc:docMk/>
          <pc:sldMk cId="3997295152" sldId="257"/>
        </pc:sldMkLst>
        <pc:spChg chg="mod">
          <ac:chgData name="Omar Tazi" userId="S::omar.tazi@emsi-edu.ma::7343c83d-e540-4227-a70a-7c11a35361e8" providerId="AD" clId="Web-{2DFB5B87-A977-6869-407A-383B733971AF}" dt="2024-12-29T21:45:06.963" v="145"/>
          <ac:spMkLst>
            <pc:docMk/>
            <pc:sldMk cId="3997295152" sldId="257"/>
            <ac:spMk id="2" creationId="{1EFBFC14-E8DC-B4BD-3C54-38BC0EAE11A7}"/>
          </ac:spMkLst>
        </pc:spChg>
        <pc:spChg chg="del mod">
          <ac:chgData name="Omar Tazi" userId="S::omar.tazi@emsi-edu.ma::7343c83d-e540-4227-a70a-7c11a35361e8" providerId="AD" clId="Web-{2DFB5B87-A977-6869-407A-383B733971AF}" dt="2024-12-29T21:45:06.963" v="145"/>
          <ac:spMkLst>
            <pc:docMk/>
            <pc:sldMk cId="3997295152" sldId="257"/>
            <ac:spMk id="3" creationId="{B70CF8C1-3CBB-21D5-7EA0-0B9FE6564E56}"/>
          </ac:spMkLst>
        </pc:spChg>
        <pc:spChg chg="add mod">
          <ac:chgData name="Omar Tazi" userId="S::omar.tazi@emsi-edu.ma::7343c83d-e540-4227-a70a-7c11a35361e8" providerId="AD" clId="Web-{2DFB5B87-A977-6869-407A-383B733971AF}" dt="2024-12-29T21:45:06.963" v="145"/>
          <ac:spMkLst>
            <pc:docMk/>
            <pc:sldMk cId="3997295152" sldId="257"/>
            <ac:spMk id="4" creationId="{91EB1FA4-7762-181F-D4E4-C2B6BDB8D55A}"/>
          </ac:spMkLst>
        </pc:spChg>
        <pc:spChg chg="add">
          <ac:chgData name="Omar Tazi" userId="S::omar.tazi@emsi-edu.ma::7343c83d-e540-4227-a70a-7c11a35361e8" providerId="AD" clId="Web-{2DFB5B87-A977-6869-407A-383B733971AF}" dt="2024-12-29T21:45:06.963" v="145"/>
          <ac:spMkLst>
            <pc:docMk/>
            <pc:sldMk cId="3997295152" sldId="257"/>
            <ac:spMk id="10" creationId="{C868C70C-E5C4-CD47-888C-FCB3373B6D38}"/>
          </ac:spMkLst>
        </pc:spChg>
        <pc:spChg chg="add">
          <ac:chgData name="Omar Tazi" userId="S::omar.tazi@emsi-edu.ma::7343c83d-e540-4227-a70a-7c11a35361e8" providerId="AD" clId="Web-{2DFB5B87-A977-6869-407A-383B733971AF}" dt="2024-12-29T21:45:06.963" v="145"/>
          <ac:spMkLst>
            <pc:docMk/>
            <pc:sldMk cId="3997295152" sldId="257"/>
            <ac:spMk id="12" creationId="{15A8DDA3-B4FC-D445-AA06-C92ABAE24BAB}"/>
          </ac:spMkLst>
        </pc:spChg>
        <pc:spChg chg="add">
          <ac:chgData name="Omar Tazi" userId="S::omar.tazi@emsi-edu.ma::7343c83d-e540-4227-a70a-7c11a35361e8" providerId="AD" clId="Web-{2DFB5B87-A977-6869-407A-383B733971AF}" dt="2024-12-29T21:45:06.963" v="145"/>
          <ac:spMkLst>
            <pc:docMk/>
            <pc:sldMk cId="3997295152" sldId="257"/>
            <ac:spMk id="14" creationId="{9FD0692D-A304-5E4A-BCD9-C00690321FBC}"/>
          </ac:spMkLst>
        </pc:spChg>
        <pc:graphicFrameChg chg="add">
          <ac:chgData name="Omar Tazi" userId="S::omar.tazi@emsi-edu.ma::7343c83d-e540-4227-a70a-7c11a35361e8" providerId="AD" clId="Web-{2DFB5B87-A977-6869-407A-383B733971AF}" dt="2024-12-29T21:45:06.963" v="145"/>
          <ac:graphicFrameMkLst>
            <pc:docMk/>
            <pc:sldMk cId="3997295152" sldId="257"/>
            <ac:graphicFrameMk id="6" creationId="{B3232587-1042-D8C1-3355-6E4B41C593A1}"/>
          </ac:graphicFrameMkLst>
        </pc:graphicFrameChg>
      </pc:sldChg>
      <pc:sldChg chg="addSp modSp new mod modTransition setBg addAnim modAnim">
        <pc:chgData name="Omar Tazi" userId="S::omar.tazi@emsi-edu.ma::7343c83d-e540-4227-a70a-7c11a35361e8" providerId="AD" clId="Web-{2DFB5B87-A977-6869-407A-383B733971AF}" dt="2024-12-29T22:39:08.291" v="542"/>
        <pc:sldMkLst>
          <pc:docMk/>
          <pc:sldMk cId="3645634694" sldId="258"/>
        </pc:sldMkLst>
        <pc:spChg chg="mod">
          <ac:chgData name="Omar Tazi" userId="S::omar.tazi@emsi-edu.ma::7343c83d-e540-4227-a70a-7c11a35361e8" providerId="AD" clId="Web-{2DFB5B87-A977-6869-407A-383B733971AF}" dt="2024-12-29T21:58:50.547" v="265"/>
          <ac:spMkLst>
            <pc:docMk/>
            <pc:sldMk cId="3645634694" sldId="258"/>
            <ac:spMk id="2" creationId="{8720BFE1-345C-91F1-7551-D35C425AE904}"/>
          </ac:spMkLst>
        </pc:spChg>
        <pc:spChg chg="mod">
          <ac:chgData name="Omar Tazi" userId="S::omar.tazi@emsi-edu.ma::7343c83d-e540-4227-a70a-7c11a35361e8" providerId="AD" clId="Web-{2DFB5B87-A977-6869-407A-383B733971AF}" dt="2024-12-29T21:59:26.220" v="271" actId="14100"/>
          <ac:spMkLst>
            <pc:docMk/>
            <pc:sldMk cId="3645634694" sldId="258"/>
            <ac:spMk id="3" creationId="{859B66CB-53E5-48E8-455C-C8915034AAED}"/>
          </ac:spMkLst>
        </pc:spChg>
        <pc:spChg chg="mod">
          <ac:chgData name="Omar Tazi" userId="S::omar.tazi@emsi-edu.ma::7343c83d-e540-4227-a70a-7c11a35361e8" providerId="AD" clId="Web-{2DFB5B87-A977-6869-407A-383B733971AF}" dt="2024-12-29T21:58:50.547" v="265"/>
          <ac:spMkLst>
            <pc:docMk/>
            <pc:sldMk cId="3645634694" sldId="258"/>
            <ac:spMk id="4" creationId="{17D8B231-0897-0CCC-BD2D-807AE2D420D4}"/>
          </ac:spMkLst>
        </pc:spChg>
        <pc:spChg chg="add">
          <ac:chgData name="Omar Tazi" userId="S::omar.tazi@emsi-edu.ma::7343c83d-e540-4227-a70a-7c11a35361e8" providerId="AD" clId="Web-{2DFB5B87-A977-6869-407A-383B733971AF}" dt="2024-12-29T21:58:50.547" v="265"/>
          <ac:spMkLst>
            <pc:docMk/>
            <pc:sldMk cId="3645634694" sldId="258"/>
            <ac:spMk id="10" creationId="{C868C70C-E5C4-CD47-888C-FCB3373B6D38}"/>
          </ac:spMkLst>
        </pc:spChg>
        <pc:spChg chg="add">
          <ac:chgData name="Omar Tazi" userId="S::omar.tazi@emsi-edu.ma::7343c83d-e540-4227-a70a-7c11a35361e8" providerId="AD" clId="Web-{2DFB5B87-A977-6869-407A-383B733971AF}" dt="2024-12-29T21:58:50.547" v="265"/>
          <ac:spMkLst>
            <pc:docMk/>
            <pc:sldMk cId="3645634694" sldId="258"/>
            <ac:spMk id="12" creationId="{D8C68F39-5E8A-844C-A8FD-394F253C1E5F}"/>
          </ac:spMkLst>
        </pc:spChg>
        <pc:spChg chg="add">
          <ac:chgData name="Omar Tazi" userId="S::omar.tazi@emsi-edu.ma::7343c83d-e540-4227-a70a-7c11a35361e8" providerId="AD" clId="Web-{2DFB5B87-A977-6869-407A-383B733971AF}" dt="2024-12-29T21:58:50.547" v="265"/>
          <ac:spMkLst>
            <pc:docMk/>
            <pc:sldMk cId="3645634694" sldId="258"/>
            <ac:spMk id="14" creationId="{BC583CEB-AC2B-2640-94F6-5958E6BC5BAB}"/>
          </ac:spMkLst>
        </pc:spChg>
        <pc:picChg chg="add">
          <ac:chgData name="Omar Tazi" userId="S::omar.tazi@emsi-edu.ma::7343c83d-e540-4227-a70a-7c11a35361e8" providerId="AD" clId="Web-{2DFB5B87-A977-6869-407A-383B733971AF}" dt="2024-12-29T21:58:50.547" v="265"/>
          <ac:picMkLst>
            <pc:docMk/>
            <pc:sldMk cId="3645634694" sldId="258"/>
            <ac:picMk id="6" creationId="{E33BCBF4-F3A1-F6CF-5A29-B5A6E5478BFB}"/>
          </ac:picMkLst>
        </pc:picChg>
      </pc:sldChg>
      <pc:sldChg chg="addSp modSp new mod modTransition setBg addAnim modAnim">
        <pc:chgData name="Omar Tazi" userId="S::omar.tazi@emsi-edu.ma::7343c83d-e540-4227-a70a-7c11a35361e8" providerId="AD" clId="Web-{2DFB5B87-A977-6869-407A-383B733971AF}" dt="2024-12-29T22:39:26.917" v="545"/>
        <pc:sldMkLst>
          <pc:docMk/>
          <pc:sldMk cId="4143109826" sldId="259"/>
        </pc:sldMkLst>
        <pc:spChg chg="mod">
          <ac:chgData name="Omar Tazi" userId="S::omar.tazi@emsi-edu.ma::7343c83d-e540-4227-a70a-7c11a35361e8" providerId="AD" clId="Web-{2DFB5B87-A977-6869-407A-383B733971AF}" dt="2024-12-29T22:01:45.366" v="296"/>
          <ac:spMkLst>
            <pc:docMk/>
            <pc:sldMk cId="4143109826" sldId="259"/>
            <ac:spMk id="2" creationId="{EBCA9260-822F-AB53-84A0-107882531BD9}"/>
          </ac:spMkLst>
        </pc:spChg>
        <pc:spChg chg="mod">
          <ac:chgData name="Omar Tazi" userId="S::omar.tazi@emsi-edu.ma::7343c83d-e540-4227-a70a-7c11a35361e8" providerId="AD" clId="Web-{2DFB5B87-A977-6869-407A-383B733971AF}" dt="2024-12-29T22:03:22.557" v="309" actId="20577"/>
          <ac:spMkLst>
            <pc:docMk/>
            <pc:sldMk cId="4143109826" sldId="259"/>
            <ac:spMk id="3" creationId="{E294955A-6DE2-6D30-6453-A1D15D924F99}"/>
          </ac:spMkLst>
        </pc:spChg>
        <pc:spChg chg="mod">
          <ac:chgData name="Omar Tazi" userId="S::omar.tazi@emsi-edu.ma::7343c83d-e540-4227-a70a-7c11a35361e8" providerId="AD" clId="Web-{2DFB5B87-A977-6869-407A-383B733971AF}" dt="2024-12-29T22:01:45.366" v="296"/>
          <ac:spMkLst>
            <pc:docMk/>
            <pc:sldMk cId="4143109826" sldId="259"/>
            <ac:spMk id="4" creationId="{7C166DFD-A8E9-DF42-231A-597BB562C222}"/>
          </ac:spMkLst>
        </pc:spChg>
        <pc:spChg chg="add">
          <ac:chgData name="Omar Tazi" userId="S::omar.tazi@emsi-edu.ma::7343c83d-e540-4227-a70a-7c11a35361e8" providerId="AD" clId="Web-{2DFB5B87-A977-6869-407A-383B733971AF}" dt="2024-12-29T22:01:45.366" v="296"/>
          <ac:spMkLst>
            <pc:docMk/>
            <pc:sldMk cId="4143109826" sldId="259"/>
            <ac:spMk id="10" creationId="{C868C70C-E5C4-CD47-888C-FCB3373B6D38}"/>
          </ac:spMkLst>
        </pc:spChg>
        <pc:spChg chg="add">
          <ac:chgData name="Omar Tazi" userId="S::omar.tazi@emsi-edu.ma::7343c83d-e540-4227-a70a-7c11a35361e8" providerId="AD" clId="Web-{2DFB5B87-A977-6869-407A-383B733971AF}" dt="2024-12-29T22:01:45.366" v="296"/>
          <ac:spMkLst>
            <pc:docMk/>
            <pc:sldMk cId="4143109826" sldId="259"/>
            <ac:spMk id="12" creationId="{D8C68F39-5E8A-844C-A8FD-394F253C1E5F}"/>
          </ac:spMkLst>
        </pc:spChg>
        <pc:spChg chg="add">
          <ac:chgData name="Omar Tazi" userId="S::omar.tazi@emsi-edu.ma::7343c83d-e540-4227-a70a-7c11a35361e8" providerId="AD" clId="Web-{2DFB5B87-A977-6869-407A-383B733971AF}" dt="2024-12-29T22:01:45.366" v="296"/>
          <ac:spMkLst>
            <pc:docMk/>
            <pc:sldMk cId="4143109826" sldId="259"/>
            <ac:spMk id="14" creationId="{BC583CEB-AC2B-2640-94F6-5958E6BC5BAB}"/>
          </ac:spMkLst>
        </pc:spChg>
        <pc:picChg chg="add">
          <ac:chgData name="Omar Tazi" userId="S::omar.tazi@emsi-edu.ma::7343c83d-e540-4227-a70a-7c11a35361e8" providerId="AD" clId="Web-{2DFB5B87-A977-6869-407A-383B733971AF}" dt="2024-12-29T22:01:45.366" v="296"/>
          <ac:picMkLst>
            <pc:docMk/>
            <pc:sldMk cId="4143109826" sldId="259"/>
            <ac:picMk id="6" creationId="{57AF15AD-1465-23AF-336B-CF3DFF7AF545}"/>
          </ac:picMkLst>
        </pc:picChg>
      </pc:sldChg>
      <pc:sldChg chg="addSp delSp modSp new mod modTransition setBg addAnim modAnim">
        <pc:chgData name="Omar Tazi" userId="S::omar.tazi@emsi-edu.ma::7343c83d-e540-4227-a70a-7c11a35361e8" providerId="AD" clId="Web-{2DFB5B87-A977-6869-407A-383B733971AF}" dt="2024-12-29T22:39:42.855" v="548"/>
        <pc:sldMkLst>
          <pc:docMk/>
          <pc:sldMk cId="1545889649" sldId="260"/>
        </pc:sldMkLst>
        <pc:spChg chg="mod">
          <ac:chgData name="Omar Tazi" userId="S::omar.tazi@emsi-edu.ma::7343c83d-e540-4227-a70a-7c11a35361e8" providerId="AD" clId="Web-{2DFB5B87-A977-6869-407A-383B733971AF}" dt="2024-12-29T22:20:43.107" v="390"/>
          <ac:spMkLst>
            <pc:docMk/>
            <pc:sldMk cId="1545889649" sldId="260"/>
            <ac:spMk id="2" creationId="{26325F00-CBDC-8B11-CF14-CA4FA27A4C25}"/>
          </ac:spMkLst>
        </pc:spChg>
        <pc:spChg chg="add del mod">
          <ac:chgData name="Omar Tazi" userId="S::omar.tazi@emsi-edu.ma::7343c83d-e540-4227-a70a-7c11a35361e8" providerId="AD" clId="Web-{2DFB5B87-A977-6869-407A-383B733971AF}" dt="2024-12-29T22:21:24.609" v="399" actId="20577"/>
          <ac:spMkLst>
            <pc:docMk/>
            <pc:sldMk cId="1545889649" sldId="260"/>
            <ac:spMk id="3" creationId="{A34908B3-EB6C-5573-1387-A7D7C2E99741}"/>
          </ac:spMkLst>
        </pc:spChg>
        <pc:spChg chg="mod">
          <ac:chgData name="Omar Tazi" userId="S::omar.tazi@emsi-edu.ma::7343c83d-e540-4227-a70a-7c11a35361e8" providerId="AD" clId="Web-{2DFB5B87-A977-6869-407A-383B733971AF}" dt="2024-12-29T22:20:43.107" v="390"/>
          <ac:spMkLst>
            <pc:docMk/>
            <pc:sldMk cId="1545889649" sldId="260"/>
            <ac:spMk id="4" creationId="{BF453A1C-1E35-BE83-FFAC-3342BAA700DE}"/>
          </ac:spMkLst>
        </pc:spChg>
        <pc:spChg chg="add del mod">
          <ac:chgData name="Omar Tazi" userId="S::omar.tazi@emsi-edu.ma::7343c83d-e540-4227-a70a-7c11a35361e8" providerId="AD" clId="Web-{2DFB5B87-A977-6869-407A-383B733971AF}" dt="2024-12-29T22:11:58.435" v="350"/>
          <ac:spMkLst>
            <pc:docMk/>
            <pc:sldMk cId="1545889649" sldId="260"/>
            <ac:spMk id="6" creationId="{0C4425D8-6D52-B703-B1FF-A7758AD0A933}"/>
          </ac:spMkLst>
        </pc:spChg>
        <pc:spChg chg="add">
          <ac:chgData name="Omar Tazi" userId="S::omar.tazi@emsi-edu.ma::7343c83d-e540-4227-a70a-7c11a35361e8" providerId="AD" clId="Web-{2DFB5B87-A977-6869-407A-383B733971AF}" dt="2024-12-29T22:20:43.107" v="390"/>
          <ac:spMkLst>
            <pc:docMk/>
            <pc:sldMk cId="1545889649" sldId="260"/>
            <ac:spMk id="10" creationId="{C868C70C-E5C4-CD47-888C-FCB3373B6D38}"/>
          </ac:spMkLst>
        </pc:spChg>
        <pc:spChg chg="add">
          <ac:chgData name="Omar Tazi" userId="S::omar.tazi@emsi-edu.ma::7343c83d-e540-4227-a70a-7c11a35361e8" providerId="AD" clId="Web-{2DFB5B87-A977-6869-407A-383B733971AF}" dt="2024-12-29T22:20:43.107" v="390"/>
          <ac:spMkLst>
            <pc:docMk/>
            <pc:sldMk cId="1545889649" sldId="260"/>
            <ac:spMk id="12" creationId="{D8C68F39-5E8A-844C-A8FD-394F253C1E5F}"/>
          </ac:spMkLst>
        </pc:spChg>
        <pc:spChg chg="add">
          <ac:chgData name="Omar Tazi" userId="S::omar.tazi@emsi-edu.ma::7343c83d-e540-4227-a70a-7c11a35361e8" providerId="AD" clId="Web-{2DFB5B87-A977-6869-407A-383B733971AF}" dt="2024-12-29T22:20:43.107" v="390"/>
          <ac:spMkLst>
            <pc:docMk/>
            <pc:sldMk cId="1545889649" sldId="260"/>
            <ac:spMk id="14" creationId="{BC583CEB-AC2B-2640-94F6-5958E6BC5BAB}"/>
          </ac:spMkLst>
        </pc:spChg>
        <pc:picChg chg="add">
          <ac:chgData name="Omar Tazi" userId="S::omar.tazi@emsi-edu.ma::7343c83d-e540-4227-a70a-7c11a35361e8" providerId="AD" clId="Web-{2DFB5B87-A977-6869-407A-383B733971AF}" dt="2024-12-29T22:20:43.107" v="390"/>
          <ac:picMkLst>
            <pc:docMk/>
            <pc:sldMk cId="1545889649" sldId="260"/>
            <ac:picMk id="7" creationId="{27463D98-01FB-D65E-E339-DAC35A3187FA}"/>
          </ac:picMkLst>
        </pc:picChg>
      </pc:sldChg>
      <pc:sldChg chg="addSp modSp new del mod setBg">
        <pc:chgData name="Omar Tazi" userId="S::omar.tazi@emsi-edu.ma::7343c83d-e540-4227-a70a-7c11a35361e8" providerId="AD" clId="Web-{2DFB5B87-A977-6869-407A-383B733971AF}" dt="2024-12-29T22:31:15.132" v="481"/>
        <pc:sldMkLst>
          <pc:docMk/>
          <pc:sldMk cId="3101116867" sldId="261"/>
        </pc:sldMkLst>
        <pc:spChg chg="mod">
          <ac:chgData name="Omar Tazi" userId="S::omar.tazi@emsi-edu.ma::7343c83d-e540-4227-a70a-7c11a35361e8" providerId="AD" clId="Web-{2DFB5B87-A977-6869-407A-383B733971AF}" dt="2024-12-29T22:29:00.034" v="468"/>
          <ac:spMkLst>
            <pc:docMk/>
            <pc:sldMk cId="3101116867" sldId="261"/>
            <ac:spMk id="2" creationId="{1003F584-9D59-2E60-0E8C-759E3DBD9BA8}"/>
          </ac:spMkLst>
        </pc:spChg>
        <pc:spChg chg="mod">
          <ac:chgData name="Omar Tazi" userId="S::omar.tazi@emsi-edu.ma::7343c83d-e540-4227-a70a-7c11a35361e8" providerId="AD" clId="Web-{2DFB5B87-A977-6869-407A-383B733971AF}" dt="2024-12-29T22:29:52.614" v="473" actId="20577"/>
          <ac:spMkLst>
            <pc:docMk/>
            <pc:sldMk cId="3101116867" sldId="261"/>
            <ac:spMk id="3" creationId="{91371FCE-3484-8FD1-C407-A3505F3AC0AB}"/>
          </ac:spMkLst>
        </pc:spChg>
        <pc:spChg chg="mod">
          <ac:chgData name="Omar Tazi" userId="S::omar.tazi@emsi-edu.ma::7343c83d-e540-4227-a70a-7c11a35361e8" providerId="AD" clId="Web-{2DFB5B87-A977-6869-407A-383B733971AF}" dt="2024-12-29T22:29:00.034" v="468"/>
          <ac:spMkLst>
            <pc:docMk/>
            <pc:sldMk cId="3101116867" sldId="261"/>
            <ac:spMk id="4" creationId="{F9A5079D-8D04-D9C9-0E80-249AB7709B00}"/>
          </ac:spMkLst>
        </pc:spChg>
        <pc:spChg chg="add">
          <ac:chgData name="Omar Tazi" userId="S::omar.tazi@emsi-edu.ma::7343c83d-e540-4227-a70a-7c11a35361e8" providerId="AD" clId="Web-{2DFB5B87-A977-6869-407A-383B733971AF}" dt="2024-12-29T22:29:00.034" v="468"/>
          <ac:spMkLst>
            <pc:docMk/>
            <pc:sldMk cId="3101116867" sldId="261"/>
            <ac:spMk id="9" creationId="{23BB7E73-E730-42EA-AACE-D1E323EA547E}"/>
          </ac:spMkLst>
        </pc:spChg>
        <pc:spChg chg="add">
          <ac:chgData name="Omar Tazi" userId="S::omar.tazi@emsi-edu.ma::7343c83d-e540-4227-a70a-7c11a35361e8" providerId="AD" clId="Web-{2DFB5B87-A977-6869-407A-383B733971AF}" dt="2024-12-29T22:29:00.034" v="468"/>
          <ac:spMkLst>
            <pc:docMk/>
            <pc:sldMk cId="3101116867" sldId="261"/>
            <ac:spMk id="11" creationId="{F1F6C2E9-B316-4410-88E5-74F044FC3575}"/>
          </ac:spMkLst>
        </pc:spChg>
        <pc:spChg chg="add">
          <ac:chgData name="Omar Tazi" userId="S::omar.tazi@emsi-edu.ma::7343c83d-e540-4227-a70a-7c11a35361e8" providerId="AD" clId="Web-{2DFB5B87-A977-6869-407A-383B733971AF}" dt="2024-12-29T22:29:00.034" v="468"/>
          <ac:spMkLst>
            <pc:docMk/>
            <pc:sldMk cId="3101116867" sldId="261"/>
            <ac:spMk id="13" creationId="{83D07262-43A6-451F-9B19-77B943C6399D}"/>
          </ac:spMkLst>
        </pc:spChg>
      </pc:sldChg>
      <pc:sldChg chg="new del">
        <pc:chgData name="Omar Tazi" userId="S::omar.tazi@emsi-edu.ma::7343c83d-e540-4227-a70a-7c11a35361e8" providerId="AD" clId="Web-{2DFB5B87-A977-6869-407A-383B733971AF}" dt="2024-12-29T22:31:18.462" v="482"/>
        <pc:sldMkLst>
          <pc:docMk/>
          <pc:sldMk cId="233036711" sldId="262"/>
        </pc:sldMkLst>
      </pc:sldChg>
      <pc:sldChg chg="addSp delSp modSp new mod modTransition setBg">
        <pc:chgData name="Omar Tazi" userId="S::omar.tazi@emsi-edu.ma::7343c83d-e540-4227-a70a-7c11a35361e8" providerId="AD" clId="Web-{2DFB5B87-A977-6869-407A-383B733971AF}" dt="2024-12-29T22:38:19.883" v="536"/>
        <pc:sldMkLst>
          <pc:docMk/>
          <pc:sldMk cId="3215774922" sldId="263"/>
        </pc:sldMkLst>
        <pc:spChg chg="mod ord">
          <ac:chgData name="Omar Tazi" userId="S::omar.tazi@emsi-edu.ma::7343c83d-e540-4227-a70a-7c11a35361e8" providerId="AD" clId="Web-{2DFB5B87-A977-6869-407A-383B733971AF}" dt="2024-12-29T22:31:40.228" v="484"/>
          <ac:spMkLst>
            <pc:docMk/>
            <pc:sldMk cId="3215774922" sldId="263"/>
            <ac:spMk id="2" creationId="{EB442CE3-C847-D921-E9FF-50FA06097556}"/>
          </ac:spMkLst>
        </pc:spChg>
        <pc:spChg chg="add del">
          <ac:chgData name="Omar Tazi" userId="S::omar.tazi@emsi-edu.ma::7343c83d-e540-4227-a70a-7c11a35361e8" providerId="AD" clId="Web-{2DFB5B87-A977-6869-407A-383B733971AF}" dt="2024-12-29T22:29:46.473" v="472"/>
          <ac:spMkLst>
            <pc:docMk/>
            <pc:sldMk cId="3215774922" sldId="263"/>
            <ac:spMk id="3" creationId="{DC3BEF10-8567-4D9C-FEB8-B39FA3525F46}"/>
          </ac:spMkLst>
        </pc:spChg>
        <pc:spChg chg="add mod">
          <ac:chgData name="Omar Tazi" userId="S::omar.tazi@emsi-edu.ma::7343c83d-e540-4227-a70a-7c11a35361e8" providerId="AD" clId="Web-{2DFB5B87-A977-6869-407A-383B733971AF}" dt="2024-12-29T22:31:45.869" v="485" actId="1076"/>
          <ac:spMkLst>
            <pc:docMk/>
            <pc:sldMk cId="3215774922" sldId="263"/>
            <ac:spMk id="4" creationId="{70EE3C9A-3C2A-C25F-5EE3-33504202D591}"/>
          </ac:spMkLst>
        </pc:spChg>
        <pc:spChg chg="add">
          <ac:chgData name="Omar Tazi" userId="S::omar.tazi@emsi-edu.ma::7343c83d-e540-4227-a70a-7c11a35361e8" providerId="AD" clId="Web-{2DFB5B87-A977-6869-407A-383B733971AF}" dt="2024-12-29T22:31:40.228" v="484"/>
          <ac:spMkLst>
            <pc:docMk/>
            <pc:sldMk cId="3215774922" sldId="263"/>
            <ac:spMk id="9" creationId="{CCC95119-6D9D-3542-9E0E-4171B33DC9CA}"/>
          </ac:spMkLst>
        </pc:spChg>
        <pc:spChg chg="add">
          <ac:chgData name="Omar Tazi" userId="S::omar.tazi@emsi-edu.ma::7343c83d-e540-4227-a70a-7c11a35361e8" providerId="AD" clId="Web-{2DFB5B87-A977-6869-407A-383B733971AF}" dt="2024-12-29T22:31:40.228" v="484"/>
          <ac:spMkLst>
            <pc:docMk/>
            <pc:sldMk cId="3215774922" sldId="263"/>
            <ac:spMk id="11" creationId="{EFC92F19-7317-314C-81B7-43B8B687F4E4}"/>
          </ac:spMkLst>
        </pc:spChg>
        <pc:spChg chg="add">
          <ac:chgData name="Omar Tazi" userId="S::omar.tazi@emsi-edu.ma::7343c83d-e540-4227-a70a-7c11a35361e8" providerId="AD" clId="Web-{2DFB5B87-A977-6869-407A-383B733971AF}" dt="2024-12-29T22:31:40.228" v="484"/>
          <ac:spMkLst>
            <pc:docMk/>
            <pc:sldMk cId="3215774922" sldId="263"/>
            <ac:spMk id="13" creationId="{23BB7E73-E730-42EA-AACE-D1E323EA547E}"/>
          </ac:spMkLst>
        </pc:spChg>
        <pc:spChg chg="add">
          <ac:chgData name="Omar Tazi" userId="S::omar.tazi@emsi-edu.ma::7343c83d-e540-4227-a70a-7c11a35361e8" providerId="AD" clId="Web-{2DFB5B87-A977-6869-407A-383B733971AF}" dt="2024-12-29T22:31:40.228" v="484"/>
          <ac:spMkLst>
            <pc:docMk/>
            <pc:sldMk cId="3215774922" sldId="263"/>
            <ac:spMk id="15" creationId="{F1F6C2E9-B316-4410-88E5-74F044FC3575}"/>
          </ac:spMkLst>
        </pc:spChg>
        <pc:spChg chg="add">
          <ac:chgData name="Omar Tazi" userId="S::omar.tazi@emsi-edu.ma::7343c83d-e540-4227-a70a-7c11a35361e8" providerId="AD" clId="Web-{2DFB5B87-A977-6869-407A-383B733971AF}" dt="2024-12-29T22:31:40.228" v="484"/>
          <ac:spMkLst>
            <pc:docMk/>
            <pc:sldMk cId="3215774922" sldId="263"/>
            <ac:spMk id="17" creationId="{83D07262-43A6-451F-9B19-77B943C6399D}"/>
          </ac:spMkLst>
        </pc:spChg>
      </pc:sldChg>
      <pc:sldChg chg="new del">
        <pc:chgData name="Omar Tazi" userId="S::omar.tazi@emsi-edu.ma::7343c83d-e540-4227-a70a-7c11a35361e8" providerId="AD" clId="Web-{2DFB5B87-A977-6869-407A-383B733971AF}" dt="2024-12-29T22:33:08.466" v="488"/>
        <pc:sldMkLst>
          <pc:docMk/>
          <pc:sldMk cId="3462928265" sldId="264"/>
        </pc:sldMkLst>
      </pc:sldChg>
      <pc:sldChg chg="addSp delSp modSp new mod modTransition setBg">
        <pc:chgData name="Omar Tazi" userId="S::omar.tazi@emsi-edu.ma::7343c83d-e540-4227-a70a-7c11a35361e8" providerId="AD" clId="Web-{2DFB5B87-A977-6869-407A-383B733971AF}" dt="2024-12-29T22:38:19.883" v="536"/>
        <pc:sldMkLst>
          <pc:docMk/>
          <pc:sldMk cId="393848030" sldId="265"/>
        </pc:sldMkLst>
        <pc:spChg chg="mod">
          <ac:chgData name="Omar Tazi" userId="S::omar.tazi@emsi-edu.ma::7343c83d-e540-4227-a70a-7c11a35361e8" providerId="AD" clId="Web-{2DFB5B87-A977-6869-407A-383B733971AF}" dt="2024-12-29T22:33:50.108" v="503"/>
          <ac:spMkLst>
            <pc:docMk/>
            <pc:sldMk cId="393848030" sldId="265"/>
            <ac:spMk id="2" creationId="{9FE46066-F810-5FD4-3994-1B6019C60178}"/>
          </ac:spMkLst>
        </pc:spChg>
        <pc:spChg chg="del">
          <ac:chgData name="Omar Tazi" userId="S::omar.tazi@emsi-edu.ma::7343c83d-e540-4227-a70a-7c11a35361e8" providerId="AD" clId="Web-{2DFB5B87-A977-6869-407A-383B733971AF}" dt="2024-12-29T22:33:50.108" v="503"/>
          <ac:spMkLst>
            <pc:docMk/>
            <pc:sldMk cId="393848030" sldId="265"/>
            <ac:spMk id="3" creationId="{ACBF37DD-F587-8F94-29D2-9893EB18DAE8}"/>
          </ac:spMkLst>
        </pc:spChg>
        <pc:spChg chg="mod">
          <ac:chgData name="Omar Tazi" userId="S::omar.tazi@emsi-edu.ma::7343c83d-e540-4227-a70a-7c11a35361e8" providerId="AD" clId="Web-{2DFB5B87-A977-6869-407A-383B733971AF}" dt="2024-12-29T22:33:50.108" v="503"/>
          <ac:spMkLst>
            <pc:docMk/>
            <pc:sldMk cId="393848030" sldId="265"/>
            <ac:spMk id="4" creationId="{1D746A0D-6EDC-67CA-46F9-9183092999D9}"/>
          </ac:spMkLst>
        </pc:spChg>
        <pc:spChg chg="add">
          <ac:chgData name="Omar Tazi" userId="S::omar.tazi@emsi-edu.ma::7343c83d-e540-4227-a70a-7c11a35361e8" providerId="AD" clId="Web-{2DFB5B87-A977-6869-407A-383B733971AF}" dt="2024-12-29T22:33:50.108" v="503"/>
          <ac:spMkLst>
            <pc:docMk/>
            <pc:sldMk cId="393848030" sldId="265"/>
            <ac:spMk id="11" creationId="{2D03A0B2-4A2F-D846-A5E6-FB7CB9A031F7}"/>
          </ac:spMkLst>
        </pc:spChg>
        <pc:spChg chg="add">
          <ac:chgData name="Omar Tazi" userId="S::omar.tazi@emsi-edu.ma::7343c83d-e540-4227-a70a-7c11a35361e8" providerId="AD" clId="Web-{2DFB5B87-A977-6869-407A-383B733971AF}" dt="2024-12-29T22:33:50.108" v="503"/>
          <ac:spMkLst>
            <pc:docMk/>
            <pc:sldMk cId="393848030" sldId="265"/>
            <ac:spMk id="13" creationId="{7F573F1D-73A7-FB41-BCAD-FC9AA7DEF4F5}"/>
          </ac:spMkLst>
        </pc:spChg>
        <pc:spChg chg="add">
          <ac:chgData name="Omar Tazi" userId="S::omar.tazi@emsi-edu.ma::7343c83d-e540-4227-a70a-7c11a35361e8" providerId="AD" clId="Web-{2DFB5B87-A977-6869-407A-383B733971AF}" dt="2024-12-29T22:33:50.108" v="503"/>
          <ac:spMkLst>
            <pc:docMk/>
            <pc:sldMk cId="393848030" sldId="265"/>
            <ac:spMk id="15" creationId="{A88F843D-1C1B-C740-AC27-E3238D0F5F47}"/>
          </ac:spMkLst>
        </pc:spChg>
        <pc:spChg chg="add">
          <ac:chgData name="Omar Tazi" userId="S::omar.tazi@emsi-edu.ma::7343c83d-e540-4227-a70a-7c11a35361e8" providerId="AD" clId="Web-{2DFB5B87-A977-6869-407A-383B733971AF}" dt="2024-12-29T22:33:50.108" v="503"/>
          <ac:spMkLst>
            <pc:docMk/>
            <pc:sldMk cId="393848030" sldId="265"/>
            <ac:spMk id="17" creationId="{A21C8291-E3D5-4240-8FF4-E5213CBCC453}"/>
          </ac:spMkLst>
        </pc:spChg>
        <pc:spChg chg="add">
          <ac:chgData name="Omar Tazi" userId="S::omar.tazi@emsi-edu.ma::7343c83d-e540-4227-a70a-7c11a35361e8" providerId="AD" clId="Web-{2DFB5B87-A977-6869-407A-383B733971AF}" dt="2024-12-29T22:33:50.108" v="503"/>
          <ac:spMkLst>
            <pc:docMk/>
            <pc:sldMk cId="393848030" sldId="265"/>
            <ac:spMk id="19" creationId="{08B44AFE-C181-7047-8CC9-CA00BD385EEA}"/>
          </ac:spMkLst>
        </pc:spChg>
        <pc:picChg chg="add">
          <ac:chgData name="Omar Tazi" userId="S::omar.tazi@emsi-edu.ma::7343c83d-e540-4227-a70a-7c11a35361e8" providerId="AD" clId="Web-{2DFB5B87-A977-6869-407A-383B733971AF}" dt="2024-12-29T22:33:50.108" v="503"/>
          <ac:picMkLst>
            <pc:docMk/>
            <pc:sldMk cId="393848030" sldId="265"/>
            <ac:picMk id="8" creationId="{8D679585-522D-73DA-2ABB-C3A66A7A8C1E}"/>
          </ac:picMkLst>
        </pc:picChg>
      </pc:sldChg>
      <pc:sldChg chg="addSp modSp new mod modTransition setBg addAnim modAnim">
        <pc:chgData name="Omar Tazi" userId="S::omar.tazi@emsi-edu.ma::7343c83d-e540-4227-a70a-7c11a35361e8" providerId="AD" clId="Web-{2DFB5B87-A977-6869-407A-383B733971AF}" dt="2024-12-29T22:39:57.199" v="551"/>
        <pc:sldMkLst>
          <pc:docMk/>
          <pc:sldMk cId="3738037252" sldId="266"/>
        </pc:sldMkLst>
        <pc:spChg chg="mod">
          <ac:chgData name="Omar Tazi" userId="S::omar.tazi@emsi-edu.ma::7343c83d-e540-4227-a70a-7c11a35361e8" providerId="AD" clId="Web-{2DFB5B87-A977-6869-407A-383B733971AF}" dt="2024-12-29T22:36:15.379" v="519"/>
          <ac:spMkLst>
            <pc:docMk/>
            <pc:sldMk cId="3738037252" sldId="266"/>
            <ac:spMk id="2" creationId="{05665215-A32A-1AAA-58AC-2B416A487015}"/>
          </ac:spMkLst>
        </pc:spChg>
        <pc:spChg chg="mod">
          <ac:chgData name="Omar Tazi" userId="S::omar.tazi@emsi-edu.ma::7343c83d-e540-4227-a70a-7c11a35361e8" providerId="AD" clId="Web-{2DFB5B87-A977-6869-407A-383B733971AF}" dt="2024-12-29T22:36:26.863" v="522" actId="20577"/>
          <ac:spMkLst>
            <pc:docMk/>
            <pc:sldMk cId="3738037252" sldId="266"/>
            <ac:spMk id="3" creationId="{19F611B1-8D31-6F87-A8BE-36D47776D795}"/>
          </ac:spMkLst>
        </pc:spChg>
        <pc:spChg chg="mod">
          <ac:chgData name="Omar Tazi" userId="S::omar.tazi@emsi-edu.ma::7343c83d-e540-4227-a70a-7c11a35361e8" providerId="AD" clId="Web-{2DFB5B87-A977-6869-407A-383B733971AF}" dt="2024-12-29T22:36:15.379" v="519"/>
          <ac:spMkLst>
            <pc:docMk/>
            <pc:sldMk cId="3738037252" sldId="266"/>
            <ac:spMk id="4" creationId="{2FF98F91-DA08-397F-7AD8-8486BDE44594}"/>
          </ac:spMkLst>
        </pc:spChg>
        <pc:spChg chg="add">
          <ac:chgData name="Omar Tazi" userId="S::omar.tazi@emsi-edu.ma::7343c83d-e540-4227-a70a-7c11a35361e8" providerId="AD" clId="Web-{2DFB5B87-A977-6869-407A-383B733971AF}" dt="2024-12-29T22:36:15.379" v="519"/>
          <ac:spMkLst>
            <pc:docMk/>
            <pc:sldMk cId="3738037252" sldId="266"/>
            <ac:spMk id="10" creationId="{C868C70C-E5C4-CD47-888C-FCB3373B6D38}"/>
          </ac:spMkLst>
        </pc:spChg>
        <pc:spChg chg="add">
          <ac:chgData name="Omar Tazi" userId="S::omar.tazi@emsi-edu.ma::7343c83d-e540-4227-a70a-7c11a35361e8" providerId="AD" clId="Web-{2DFB5B87-A977-6869-407A-383B733971AF}" dt="2024-12-29T22:36:15.379" v="519"/>
          <ac:spMkLst>
            <pc:docMk/>
            <pc:sldMk cId="3738037252" sldId="266"/>
            <ac:spMk id="12" creationId="{D8C68F39-5E8A-844C-A8FD-394F253C1E5F}"/>
          </ac:spMkLst>
        </pc:spChg>
        <pc:spChg chg="add">
          <ac:chgData name="Omar Tazi" userId="S::omar.tazi@emsi-edu.ma::7343c83d-e540-4227-a70a-7c11a35361e8" providerId="AD" clId="Web-{2DFB5B87-A977-6869-407A-383B733971AF}" dt="2024-12-29T22:36:15.379" v="519"/>
          <ac:spMkLst>
            <pc:docMk/>
            <pc:sldMk cId="3738037252" sldId="266"/>
            <ac:spMk id="14" creationId="{BC583CEB-AC2B-2640-94F6-5958E6BC5BAB}"/>
          </ac:spMkLst>
        </pc:spChg>
        <pc:picChg chg="add">
          <ac:chgData name="Omar Tazi" userId="S::omar.tazi@emsi-edu.ma::7343c83d-e540-4227-a70a-7c11a35361e8" providerId="AD" clId="Web-{2DFB5B87-A977-6869-407A-383B733971AF}" dt="2024-12-29T22:36:15.379" v="519"/>
          <ac:picMkLst>
            <pc:docMk/>
            <pc:sldMk cId="3738037252" sldId="266"/>
            <ac:picMk id="6" creationId="{FCA56A6A-910B-9190-572D-37EFAEAD54C2}"/>
          </ac:picMkLst>
        </pc:picChg>
      </pc:sldChg>
      <pc:sldChg chg="addSp delSp modSp new del">
        <pc:chgData name="Omar Tazi" userId="S::omar.tazi@emsi-edu.ma::7343c83d-e540-4227-a70a-7c11a35361e8" providerId="AD" clId="Web-{2DFB5B87-A977-6869-407A-383B733971AF}" dt="2024-12-29T22:37:54.929" v="534"/>
        <pc:sldMkLst>
          <pc:docMk/>
          <pc:sldMk cId="2809694798" sldId="267"/>
        </pc:sldMkLst>
        <pc:spChg chg="mod">
          <ac:chgData name="Omar Tazi" userId="S::omar.tazi@emsi-edu.ma::7343c83d-e540-4227-a70a-7c11a35361e8" providerId="AD" clId="Web-{2DFB5B87-A977-6869-407A-383B733971AF}" dt="2024-12-29T22:36:58.099" v="526" actId="20577"/>
          <ac:spMkLst>
            <pc:docMk/>
            <pc:sldMk cId="2809694798" sldId="267"/>
            <ac:spMk id="2" creationId="{12422412-2363-66FB-D149-37C53B075322}"/>
          </ac:spMkLst>
        </pc:spChg>
        <pc:picChg chg="add del mod">
          <ac:chgData name="Omar Tazi" userId="S::omar.tazi@emsi-edu.ma::7343c83d-e540-4227-a70a-7c11a35361e8" providerId="AD" clId="Web-{2DFB5B87-A977-6869-407A-383B733971AF}" dt="2024-12-29T22:37:08.021" v="528"/>
          <ac:picMkLst>
            <pc:docMk/>
            <pc:sldMk cId="2809694798" sldId="267"/>
            <ac:picMk id="4" creationId="{D0993F83-47D1-990B-2B79-2377F488EA0F}"/>
          </ac:picMkLst>
        </pc:picChg>
      </pc:sldChg>
      <pc:sldChg chg="addSp modSp new add del mod modTransition setBg">
        <pc:chgData name="Omar Tazi" userId="S::omar.tazi@emsi-edu.ma::7343c83d-e540-4227-a70a-7c11a35361e8" providerId="AD" clId="Web-{2DFB5B87-A977-6869-407A-383B733971AF}" dt="2024-12-29T22:38:19.883" v="536"/>
        <pc:sldMkLst>
          <pc:docMk/>
          <pc:sldMk cId="1024257586" sldId="268"/>
        </pc:sldMkLst>
        <pc:spChg chg="mod ord">
          <ac:chgData name="Omar Tazi" userId="S::omar.tazi@emsi-edu.ma::7343c83d-e540-4227-a70a-7c11a35361e8" providerId="AD" clId="Web-{2DFB5B87-A977-6869-407A-383B733971AF}" dt="2024-12-29T22:37:47.585" v="533"/>
          <ac:spMkLst>
            <pc:docMk/>
            <pc:sldMk cId="1024257586" sldId="268"/>
            <ac:spMk id="2" creationId="{117B2561-8C65-0071-8FAB-FBCE9F3DF519}"/>
          </ac:spMkLst>
        </pc:spChg>
        <pc:spChg chg="add">
          <ac:chgData name="Omar Tazi" userId="S::omar.tazi@emsi-edu.ma::7343c83d-e540-4227-a70a-7c11a35361e8" providerId="AD" clId="Web-{2DFB5B87-A977-6869-407A-383B733971AF}" dt="2024-12-29T22:37:47.585" v="533"/>
          <ac:spMkLst>
            <pc:docMk/>
            <pc:sldMk cId="1024257586" sldId="268"/>
            <ac:spMk id="8" creationId="{C868C70C-E5C4-CD47-888C-FCB3373B6D38}"/>
          </ac:spMkLst>
        </pc:spChg>
        <pc:spChg chg="add">
          <ac:chgData name="Omar Tazi" userId="S::omar.tazi@emsi-edu.ma::7343c83d-e540-4227-a70a-7c11a35361e8" providerId="AD" clId="Web-{2DFB5B87-A977-6869-407A-383B733971AF}" dt="2024-12-29T22:37:47.585" v="533"/>
          <ac:spMkLst>
            <pc:docMk/>
            <pc:sldMk cId="1024257586" sldId="268"/>
            <ac:spMk id="10" creationId="{81D80E22-6983-F947-8C7A-2D9E60997068}"/>
          </ac:spMkLst>
        </pc:spChg>
        <pc:spChg chg="add">
          <ac:chgData name="Omar Tazi" userId="S::omar.tazi@emsi-edu.ma::7343c83d-e540-4227-a70a-7c11a35361e8" providerId="AD" clId="Web-{2DFB5B87-A977-6869-407A-383B733971AF}" dt="2024-12-29T22:37:47.585" v="533"/>
          <ac:spMkLst>
            <pc:docMk/>
            <pc:sldMk cId="1024257586" sldId="268"/>
            <ac:spMk id="12" creationId="{EFFC7CB6-CC66-BA40-AFA4-7AE998055A6A}"/>
          </ac:spMkLst>
        </pc:spChg>
        <pc:picChg chg="add mod">
          <ac:chgData name="Omar Tazi" userId="S::omar.tazi@emsi-edu.ma::7343c83d-e540-4227-a70a-7c11a35361e8" providerId="AD" clId="Web-{2DFB5B87-A977-6869-407A-383B733971AF}" dt="2024-12-29T22:37:47.585" v="533"/>
          <ac:picMkLst>
            <pc:docMk/>
            <pc:sldMk cId="1024257586" sldId="268"/>
            <ac:picMk id="3" creationId="{F11E1F9F-B77F-592A-FB4A-13B5363F2FCD}"/>
          </ac:picMkLst>
        </pc:picChg>
      </pc:sldChg>
      <pc:sldMasterChg chg="del delSldLayout">
        <pc:chgData name="Omar Tazi" userId="S::omar.tazi@emsi-edu.ma::7343c83d-e540-4227-a70a-7c11a35361e8" providerId="AD" clId="Web-{2DFB5B87-A977-6869-407A-383B733971AF}" dt="2024-12-29T21:31:33.305" v="1"/>
        <pc:sldMasterMkLst>
          <pc:docMk/>
          <pc:sldMasterMk cId="2769762436" sldId="2147483749"/>
        </pc:sldMasterMkLst>
        <pc:sldLayoutChg chg="del">
          <pc:chgData name="Omar Tazi" userId="S::omar.tazi@emsi-edu.ma::7343c83d-e540-4227-a70a-7c11a35361e8" providerId="AD" clId="Web-{2DFB5B87-A977-6869-407A-383B733971AF}" dt="2024-12-29T21:31:33.305" v="1"/>
          <pc:sldLayoutMkLst>
            <pc:docMk/>
            <pc:sldMasterMk cId="2769762436" sldId="2147483749"/>
            <pc:sldLayoutMk cId="1054708548" sldId="2147483750"/>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2852445660" sldId="2147483751"/>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2531135991" sldId="2147483752"/>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3038734432" sldId="2147483753"/>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1713735900" sldId="2147483754"/>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1737592097" sldId="2147483755"/>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4148419214" sldId="2147483756"/>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2761642857" sldId="2147483757"/>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893988444" sldId="2147483758"/>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495305642" sldId="2147483759"/>
          </pc:sldLayoutMkLst>
        </pc:sldLayoutChg>
        <pc:sldLayoutChg chg="del">
          <pc:chgData name="Omar Tazi" userId="S::omar.tazi@emsi-edu.ma::7343c83d-e540-4227-a70a-7c11a35361e8" providerId="AD" clId="Web-{2DFB5B87-A977-6869-407A-383B733971AF}" dt="2024-12-29T21:31:33.305" v="1"/>
          <pc:sldLayoutMkLst>
            <pc:docMk/>
            <pc:sldMasterMk cId="2769762436" sldId="2147483749"/>
            <pc:sldLayoutMk cId="1836530569" sldId="2147483760"/>
          </pc:sldLayoutMkLst>
        </pc:sldLayoutChg>
      </pc:sldMasterChg>
      <pc:sldMasterChg chg="add mod modTransition addSldLayout modSldLayout">
        <pc:chgData name="Omar Tazi" userId="S::omar.tazi@emsi-edu.ma::7343c83d-e540-4227-a70a-7c11a35361e8" providerId="AD" clId="Web-{2DFB5B87-A977-6869-407A-383B733971AF}" dt="2024-12-29T22:38:19.883" v="536"/>
        <pc:sldMasterMkLst>
          <pc:docMk/>
          <pc:sldMasterMk cId="3389680227" sldId="2147483784"/>
        </pc:sldMasterMkLst>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3067649061" sldId="2147483773"/>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3315743316" sldId="2147483774"/>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4039775576" sldId="2147483775"/>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2113239984" sldId="2147483776"/>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3191318462" sldId="2147483777"/>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2544884024" sldId="2147483778"/>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1701096275" sldId="2147483779"/>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3941458097" sldId="2147483780"/>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1269406039" sldId="2147483781"/>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1142893247" sldId="2147483782"/>
          </pc:sldLayoutMkLst>
        </pc:sldLayoutChg>
        <pc:sldLayoutChg chg="add mod modTransition">
          <pc:chgData name="Omar Tazi" userId="S::omar.tazi@emsi-edu.ma::7343c83d-e540-4227-a70a-7c11a35361e8" providerId="AD" clId="Web-{2DFB5B87-A977-6869-407A-383B733971AF}" dt="2024-12-29T22:38:19.883" v="536"/>
          <pc:sldLayoutMkLst>
            <pc:docMk/>
            <pc:sldMasterMk cId="3389680227" sldId="2147483784"/>
            <pc:sldLayoutMk cId="2158728834" sldId="2147483783"/>
          </pc:sldLayoutMkLst>
        </pc:sldLayoutChg>
      </pc:sldMasterChg>
    </pc:docChg>
  </pc:docChgLst>
  <pc:docChgLst>
    <pc:chgData name="Omar Tazi" userId="S::omar.tazi@emsi-edu.ma::7343c83d-e540-4227-a70a-7c11a35361e8" providerId="AD" clId="Web-{13A53CF0-9647-661A-80A3-3B0A71B93341}"/>
    <pc:docChg chg="modSld">
      <pc:chgData name="Omar Tazi" userId="S::omar.tazi@emsi-edu.ma::7343c83d-e540-4227-a70a-7c11a35361e8" providerId="AD" clId="Web-{13A53CF0-9647-661A-80A3-3B0A71B93341}" dt="2024-12-30T17:50:31.539" v="0" actId="20577"/>
      <pc:docMkLst>
        <pc:docMk/>
      </pc:docMkLst>
      <pc:sldChg chg="modSp">
        <pc:chgData name="Omar Tazi" userId="S::omar.tazi@emsi-edu.ma::7343c83d-e540-4227-a70a-7c11a35361e8" providerId="AD" clId="Web-{13A53CF0-9647-661A-80A3-3B0A71B93341}" dt="2024-12-30T17:50:31.539" v="0" actId="20577"/>
        <pc:sldMkLst>
          <pc:docMk/>
          <pc:sldMk cId="4143109826" sldId="259"/>
        </pc:sldMkLst>
        <pc:spChg chg="mod">
          <ac:chgData name="Omar Tazi" userId="S::omar.tazi@emsi-edu.ma::7343c83d-e540-4227-a70a-7c11a35361e8" providerId="AD" clId="Web-{13A53CF0-9647-661A-80A3-3B0A71B93341}" dt="2024-12-30T17:50:31.539" v="0" actId="20577"/>
          <ac:spMkLst>
            <pc:docMk/>
            <pc:sldMk cId="4143109826" sldId="259"/>
            <ac:spMk id="3" creationId="{E294955A-6DE2-6D30-6453-A1D15D924F99}"/>
          </ac:spMkLst>
        </pc:spChg>
      </pc:sldChg>
    </pc:docChg>
  </pc:docChgLst>
  <pc:docChgLst>
    <pc:chgData name="Omar Tazi" userId="S::omar.tazi@emsi-edu.ma::7343c83d-e540-4227-a70a-7c11a35361e8" providerId="AD" clId="Web-{29DF918C-308E-87DA-C60C-40293BBF6C08}"/>
    <pc:docChg chg="modSld">
      <pc:chgData name="Omar Tazi" userId="S::omar.tazi@emsi-edu.ma::7343c83d-e540-4227-a70a-7c11a35361e8" providerId="AD" clId="Web-{29DF918C-308E-87DA-C60C-40293BBF6C08}" dt="2025-01-22T20:18:45.453" v="1" actId="1076"/>
      <pc:docMkLst>
        <pc:docMk/>
      </pc:docMkLst>
      <pc:sldChg chg="modSp">
        <pc:chgData name="Omar Tazi" userId="S::omar.tazi@emsi-edu.ma::7343c83d-e540-4227-a70a-7c11a35361e8" providerId="AD" clId="Web-{29DF918C-308E-87DA-C60C-40293BBF6C08}" dt="2025-01-22T20:18:45.453" v="1" actId="1076"/>
        <pc:sldMkLst>
          <pc:docMk/>
          <pc:sldMk cId="393848030" sldId="265"/>
        </pc:sldMkLst>
        <pc:spChg chg="mod">
          <ac:chgData name="Omar Tazi" userId="S::omar.tazi@emsi-edu.ma::7343c83d-e540-4227-a70a-7c11a35361e8" providerId="AD" clId="Web-{29DF918C-308E-87DA-C60C-40293BBF6C08}" dt="2025-01-22T20:18:45.453" v="1" actId="1076"/>
          <ac:spMkLst>
            <pc:docMk/>
            <pc:sldMk cId="393848030" sldId="265"/>
            <ac:spMk id="2" creationId="{9FE46066-F810-5FD4-3994-1B6019C60178}"/>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19E3E2-6D6D-4DD5-AB5C-94B1455A15A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E938F0E-1A1E-4CFE-9030-C8155DE24B31}">
      <dgm:prSet/>
      <dgm:spPr/>
      <dgm:t>
        <a:bodyPr/>
        <a:lstStyle/>
        <a:p>
          <a:r>
            <a:rPr lang="fr-FR"/>
            <a:t>Objectif du projet</a:t>
          </a:r>
          <a:endParaRPr lang="en-US"/>
        </a:p>
      </dgm:t>
    </dgm:pt>
    <dgm:pt modelId="{EA5EF5CD-63E2-46DC-B4B5-1F9D1E570254}" type="parTrans" cxnId="{83EE57B4-B520-4CD0-95FC-2E6797800E16}">
      <dgm:prSet/>
      <dgm:spPr/>
      <dgm:t>
        <a:bodyPr/>
        <a:lstStyle/>
        <a:p>
          <a:endParaRPr lang="en-US"/>
        </a:p>
      </dgm:t>
    </dgm:pt>
    <dgm:pt modelId="{30316592-1EFC-46DA-991F-7A00ADED13D9}" type="sibTrans" cxnId="{83EE57B4-B520-4CD0-95FC-2E6797800E16}">
      <dgm:prSet/>
      <dgm:spPr/>
      <dgm:t>
        <a:bodyPr/>
        <a:lstStyle/>
        <a:p>
          <a:endParaRPr lang="en-US"/>
        </a:p>
      </dgm:t>
    </dgm:pt>
    <dgm:pt modelId="{9D25F0AC-D7D4-4FEA-9437-19083B8917A4}">
      <dgm:prSet/>
      <dgm:spPr/>
      <dgm:t>
        <a:bodyPr/>
        <a:lstStyle/>
        <a:p>
          <a:r>
            <a:rPr lang="fr-FR"/>
            <a:t>Structuration du code</a:t>
          </a:r>
          <a:endParaRPr lang="en-US"/>
        </a:p>
      </dgm:t>
    </dgm:pt>
    <dgm:pt modelId="{BD51FBDD-9759-47C9-B999-262E4958C985}" type="parTrans" cxnId="{E0C3FE19-7BE5-4583-A8D0-33E709D58576}">
      <dgm:prSet/>
      <dgm:spPr/>
      <dgm:t>
        <a:bodyPr/>
        <a:lstStyle/>
        <a:p>
          <a:endParaRPr lang="en-US"/>
        </a:p>
      </dgm:t>
    </dgm:pt>
    <dgm:pt modelId="{3BC1A31E-51D9-431A-AF79-4F77AE67BC80}" type="sibTrans" cxnId="{E0C3FE19-7BE5-4583-A8D0-33E709D58576}">
      <dgm:prSet/>
      <dgm:spPr/>
      <dgm:t>
        <a:bodyPr/>
        <a:lstStyle/>
        <a:p>
          <a:endParaRPr lang="en-US"/>
        </a:p>
      </dgm:t>
    </dgm:pt>
    <dgm:pt modelId="{92A128C4-77C5-4BFB-ACA6-33E0E12FBEC3}">
      <dgm:prSet/>
      <dgm:spPr/>
      <dgm:t>
        <a:bodyPr/>
        <a:lstStyle/>
        <a:p>
          <a:r>
            <a:rPr lang="fr-FR"/>
            <a:t>Quelques méthodes utilisées</a:t>
          </a:r>
          <a:endParaRPr lang="en-US"/>
        </a:p>
      </dgm:t>
    </dgm:pt>
    <dgm:pt modelId="{B70993BD-840A-4D3B-9E38-A313D83C1996}" type="parTrans" cxnId="{4C3D8CDD-7540-4218-9A22-1C396136C8C1}">
      <dgm:prSet/>
      <dgm:spPr/>
      <dgm:t>
        <a:bodyPr/>
        <a:lstStyle/>
        <a:p>
          <a:endParaRPr lang="en-US"/>
        </a:p>
      </dgm:t>
    </dgm:pt>
    <dgm:pt modelId="{5735C7FE-43B9-4B0C-8BDE-1861745ED71A}" type="sibTrans" cxnId="{4C3D8CDD-7540-4218-9A22-1C396136C8C1}">
      <dgm:prSet/>
      <dgm:spPr/>
      <dgm:t>
        <a:bodyPr/>
        <a:lstStyle/>
        <a:p>
          <a:endParaRPr lang="en-US"/>
        </a:p>
      </dgm:t>
    </dgm:pt>
    <dgm:pt modelId="{120298F1-5710-4160-8354-40B03A89C748}">
      <dgm:prSet/>
      <dgm:spPr/>
      <dgm:t>
        <a:bodyPr/>
        <a:lstStyle/>
        <a:p>
          <a:r>
            <a:rPr lang="fr-FR"/>
            <a:t>Démonstration</a:t>
          </a:r>
          <a:endParaRPr lang="en-US"/>
        </a:p>
      </dgm:t>
    </dgm:pt>
    <dgm:pt modelId="{E449A691-62F5-4F45-A749-439592B8F787}" type="parTrans" cxnId="{324CC41F-A819-4425-AB9E-92FB05C842C1}">
      <dgm:prSet/>
      <dgm:spPr/>
      <dgm:t>
        <a:bodyPr/>
        <a:lstStyle/>
        <a:p>
          <a:endParaRPr lang="en-US"/>
        </a:p>
      </dgm:t>
    </dgm:pt>
    <dgm:pt modelId="{C0541CE5-1C4A-4E4D-9A74-A0920910F98D}" type="sibTrans" cxnId="{324CC41F-A819-4425-AB9E-92FB05C842C1}">
      <dgm:prSet/>
      <dgm:spPr/>
      <dgm:t>
        <a:bodyPr/>
        <a:lstStyle/>
        <a:p>
          <a:endParaRPr lang="en-US"/>
        </a:p>
      </dgm:t>
    </dgm:pt>
    <dgm:pt modelId="{12A82E9D-9D44-4522-A4C2-81D849DAAAC0}">
      <dgm:prSet/>
      <dgm:spPr/>
      <dgm:t>
        <a:bodyPr/>
        <a:lstStyle/>
        <a:p>
          <a:r>
            <a:rPr lang="fr-FR"/>
            <a:t>Conclusion</a:t>
          </a:r>
          <a:endParaRPr lang="en-US"/>
        </a:p>
      </dgm:t>
    </dgm:pt>
    <dgm:pt modelId="{8BB9D510-AD94-4FC5-B412-053125603A90}" type="parTrans" cxnId="{B9FE381E-F0DA-42A2-9204-A4A70137B8BE}">
      <dgm:prSet/>
      <dgm:spPr/>
      <dgm:t>
        <a:bodyPr/>
        <a:lstStyle/>
        <a:p>
          <a:endParaRPr lang="en-US"/>
        </a:p>
      </dgm:t>
    </dgm:pt>
    <dgm:pt modelId="{8B5CA43A-CDAB-410F-B2FD-94BC2868B405}" type="sibTrans" cxnId="{B9FE381E-F0DA-42A2-9204-A4A70137B8BE}">
      <dgm:prSet/>
      <dgm:spPr/>
      <dgm:t>
        <a:bodyPr/>
        <a:lstStyle/>
        <a:p>
          <a:endParaRPr lang="en-US"/>
        </a:p>
      </dgm:t>
    </dgm:pt>
    <dgm:pt modelId="{87A6D035-57F8-4A67-B7F3-7394F63AA51F}" type="pres">
      <dgm:prSet presAssocID="{4E19E3E2-6D6D-4DD5-AB5C-94B1455A15AA}" presName="root" presStyleCnt="0">
        <dgm:presLayoutVars>
          <dgm:dir/>
          <dgm:resizeHandles val="exact"/>
        </dgm:presLayoutVars>
      </dgm:prSet>
      <dgm:spPr/>
    </dgm:pt>
    <dgm:pt modelId="{09AE8929-FC43-4C95-802F-1C03EFAC9077}" type="pres">
      <dgm:prSet presAssocID="{4E938F0E-1A1E-4CFE-9030-C8155DE24B31}" presName="compNode" presStyleCnt="0"/>
      <dgm:spPr/>
    </dgm:pt>
    <dgm:pt modelId="{C5C193BF-821B-4691-BC03-86A0D9BDB231}" type="pres">
      <dgm:prSet presAssocID="{4E938F0E-1A1E-4CFE-9030-C8155DE24B31}" presName="bgRect" presStyleLbl="bgShp" presStyleIdx="0" presStyleCnt="5"/>
      <dgm:spPr/>
    </dgm:pt>
    <dgm:pt modelId="{4595CCC7-8181-4093-A12B-274ABCA4CAD5}" type="pres">
      <dgm:prSet presAssocID="{4E938F0E-1A1E-4CFE-9030-C8155DE24B3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ille"/>
        </a:ext>
      </dgm:extLst>
    </dgm:pt>
    <dgm:pt modelId="{BBDE6638-2B1B-4BD4-96B8-DB0F04070334}" type="pres">
      <dgm:prSet presAssocID="{4E938F0E-1A1E-4CFE-9030-C8155DE24B31}" presName="spaceRect" presStyleCnt="0"/>
      <dgm:spPr/>
    </dgm:pt>
    <dgm:pt modelId="{BB6D2B3C-5D1A-4DEE-9C2B-683E006253C0}" type="pres">
      <dgm:prSet presAssocID="{4E938F0E-1A1E-4CFE-9030-C8155DE24B31}" presName="parTx" presStyleLbl="revTx" presStyleIdx="0" presStyleCnt="5">
        <dgm:presLayoutVars>
          <dgm:chMax val="0"/>
          <dgm:chPref val="0"/>
        </dgm:presLayoutVars>
      </dgm:prSet>
      <dgm:spPr/>
    </dgm:pt>
    <dgm:pt modelId="{82A72174-F7D9-4D78-8E40-A7F2F2F859A7}" type="pres">
      <dgm:prSet presAssocID="{30316592-1EFC-46DA-991F-7A00ADED13D9}" presName="sibTrans" presStyleCnt="0"/>
      <dgm:spPr/>
    </dgm:pt>
    <dgm:pt modelId="{4F9A2815-E0FC-428D-92DE-76B7C7F62164}" type="pres">
      <dgm:prSet presAssocID="{9D25F0AC-D7D4-4FEA-9437-19083B8917A4}" presName="compNode" presStyleCnt="0"/>
      <dgm:spPr/>
    </dgm:pt>
    <dgm:pt modelId="{A834C31B-0F8E-4773-9D25-C32E30DBFA48}" type="pres">
      <dgm:prSet presAssocID="{9D25F0AC-D7D4-4FEA-9437-19083B8917A4}" presName="bgRect" presStyleLbl="bgShp" presStyleIdx="1" presStyleCnt="5"/>
      <dgm:spPr/>
    </dgm:pt>
    <dgm:pt modelId="{9D3E0718-C33E-4AFF-8A47-87F5714D058E}" type="pres">
      <dgm:prSet presAssocID="{9D25F0AC-D7D4-4FEA-9437-19083B8917A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CCB6F5E0-0A45-456E-98F2-9B411F513506}" type="pres">
      <dgm:prSet presAssocID="{9D25F0AC-D7D4-4FEA-9437-19083B8917A4}" presName="spaceRect" presStyleCnt="0"/>
      <dgm:spPr/>
    </dgm:pt>
    <dgm:pt modelId="{D6D33F3E-1383-4330-963A-32CD62DF6B2B}" type="pres">
      <dgm:prSet presAssocID="{9D25F0AC-D7D4-4FEA-9437-19083B8917A4}" presName="parTx" presStyleLbl="revTx" presStyleIdx="1" presStyleCnt="5">
        <dgm:presLayoutVars>
          <dgm:chMax val="0"/>
          <dgm:chPref val="0"/>
        </dgm:presLayoutVars>
      </dgm:prSet>
      <dgm:spPr/>
    </dgm:pt>
    <dgm:pt modelId="{EF2F1C1F-4086-4845-8FD2-6753A376D595}" type="pres">
      <dgm:prSet presAssocID="{3BC1A31E-51D9-431A-AF79-4F77AE67BC80}" presName="sibTrans" presStyleCnt="0"/>
      <dgm:spPr/>
    </dgm:pt>
    <dgm:pt modelId="{F34F0AB4-ED42-481E-B664-16BDFE90D8CF}" type="pres">
      <dgm:prSet presAssocID="{92A128C4-77C5-4BFB-ACA6-33E0E12FBEC3}" presName="compNode" presStyleCnt="0"/>
      <dgm:spPr/>
    </dgm:pt>
    <dgm:pt modelId="{94438A03-E6A8-4084-A23E-0D3E808A4A2F}" type="pres">
      <dgm:prSet presAssocID="{92A128C4-77C5-4BFB-ACA6-33E0E12FBEC3}" presName="bgRect" presStyleLbl="bgShp" presStyleIdx="2" presStyleCnt="5"/>
      <dgm:spPr/>
    </dgm:pt>
    <dgm:pt modelId="{151FE750-2069-4C74-BB2A-E43C006E89C2}" type="pres">
      <dgm:prSet presAssocID="{92A128C4-77C5-4BFB-ACA6-33E0E12FBE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teur moyen"/>
        </a:ext>
      </dgm:extLst>
    </dgm:pt>
    <dgm:pt modelId="{7CF6E480-818B-4EC2-8C82-899BB6D11094}" type="pres">
      <dgm:prSet presAssocID="{92A128C4-77C5-4BFB-ACA6-33E0E12FBEC3}" presName="spaceRect" presStyleCnt="0"/>
      <dgm:spPr/>
    </dgm:pt>
    <dgm:pt modelId="{00091DBB-0345-4F25-ABDF-8E742AA06E95}" type="pres">
      <dgm:prSet presAssocID="{92A128C4-77C5-4BFB-ACA6-33E0E12FBEC3}" presName="parTx" presStyleLbl="revTx" presStyleIdx="2" presStyleCnt="5">
        <dgm:presLayoutVars>
          <dgm:chMax val="0"/>
          <dgm:chPref val="0"/>
        </dgm:presLayoutVars>
      </dgm:prSet>
      <dgm:spPr/>
    </dgm:pt>
    <dgm:pt modelId="{E7CF504D-4355-42D0-8A3A-B34C07A441C8}" type="pres">
      <dgm:prSet presAssocID="{5735C7FE-43B9-4B0C-8BDE-1861745ED71A}" presName="sibTrans" presStyleCnt="0"/>
      <dgm:spPr/>
    </dgm:pt>
    <dgm:pt modelId="{882A99DE-A653-4962-9609-70161EC63162}" type="pres">
      <dgm:prSet presAssocID="{120298F1-5710-4160-8354-40B03A89C748}" presName="compNode" presStyleCnt="0"/>
      <dgm:spPr/>
    </dgm:pt>
    <dgm:pt modelId="{54160047-8DA2-4C6E-9C33-C3C08EE5B8A6}" type="pres">
      <dgm:prSet presAssocID="{120298F1-5710-4160-8354-40B03A89C748}" presName="bgRect" presStyleLbl="bgShp" presStyleIdx="3" presStyleCnt="5"/>
      <dgm:spPr/>
    </dgm:pt>
    <dgm:pt modelId="{606451FD-6CF0-4A78-9D71-94B2185E8495}" type="pres">
      <dgm:prSet presAssocID="{120298F1-5710-4160-8354-40B03A89C74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Enseignant"/>
        </a:ext>
      </dgm:extLst>
    </dgm:pt>
    <dgm:pt modelId="{475175D2-361A-4EA1-9190-F484AAC764E4}" type="pres">
      <dgm:prSet presAssocID="{120298F1-5710-4160-8354-40B03A89C748}" presName="spaceRect" presStyleCnt="0"/>
      <dgm:spPr/>
    </dgm:pt>
    <dgm:pt modelId="{27A099F8-06EE-46FD-AB3F-FB12F2053B92}" type="pres">
      <dgm:prSet presAssocID="{120298F1-5710-4160-8354-40B03A89C748}" presName="parTx" presStyleLbl="revTx" presStyleIdx="3" presStyleCnt="5">
        <dgm:presLayoutVars>
          <dgm:chMax val="0"/>
          <dgm:chPref val="0"/>
        </dgm:presLayoutVars>
      </dgm:prSet>
      <dgm:spPr/>
    </dgm:pt>
    <dgm:pt modelId="{E0938A8C-1A1B-4AC4-9300-E75CAC424AD7}" type="pres">
      <dgm:prSet presAssocID="{C0541CE5-1C4A-4E4D-9A74-A0920910F98D}" presName="sibTrans" presStyleCnt="0"/>
      <dgm:spPr/>
    </dgm:pt>
    <dgm:pt modelId="{9931CCB4-8D4A-47CD-A8E9-30C9B6A7E2EC}" type="pres">
      <dgm:prSet presAssocID="{12A82E9D-9D44-4522-A4C2-81D849DAAAC0}" presName="compNode" presStyleCnt="0"/>
      <dgm:spPr/>
    </dgm:pt>
    <dgm:pt modelId="{D7F2852F-E9E7-4E05-9EEF-312BF65F9D6D}" type="pres">
      <dgm:prSet presAssocID="{12A82E9D-9D44-4522-A4C2-81D849DAAAC0}" presName="bgRect" presStyleLbl="bgShp" presStyleIdx="4" presStyleCnt="5"/>
      <dgm:spPr/>
    </dgm:pt>
    <dgm:pt modelId="{4909BE0E-7234-4489-AA5B-C8641605D3E8}" type="pres">
      <dgm:prSet presAssocID="{12A82E9D-9D44-4522-A4C2-81D849DAAAC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che"/>
        </a:ext>
      </dgm:extLst>
    </dgm:pt>
    <dgm:pt modelId="{72E68A6B-AB2A-485B-A978-28AE50D1D0F8}" type="pres">
      <dgm:prSet presAssocID="{12A82E9D-9D44-4522-A4C2-81D849DAAAC0}" presName="spaceRect" presStyleCnt="0"/>
      <dgm:spPr/>
    </dgm:pt>
    <dgm:pt modelId="{D0006881-62E4-48D8-A380-C2A04AE46E8E}" type="pres">
      <dgm:prSet presAssocID="{12A82E9D-9D44-4522-A4C2-81D849DAAAC0}" presName="parTx" presStyleLbl="revTx" presStyleIdx="4" presStyleCnt="5">
        <dgm:presLayoutVars>
          <dgm:chMax val="0"/>
          <dgm:chPref val="0"/>
        </dgm:presLayoutVars>
      </dgm:prSet>
      <dgm:spPr/>
    </dgm:pt>
  </dgm:ptLst>
  <dgm:cxnLst>
    <dgm:cxn modelId="{8878710F-C1DB-4D28-8408-68AD3B39FB0A}" type="presOf" srcId="{9D25F0AC-D7D4-4FEA-9437-19083B8917A4}" destId="{D6D33F3E-1383-4330-963A-32CD62DF6B2B}" srcOrd="0" destOrd="0" presId="urn:microsoft.com/office/officeart/2018/2/layout/IconVerticalSolidList"/>
    <dgm:cxn modelId="{E0C3FE19-7BE5-4583-A8D0-33E709D58576}" srcId="{4E19E3E2-6D6D-4DD5-AB5C-94B1455A15AA}" destId="{9D25F0AC-D7D4-4FEA-9437-19083B8917A4}" srcOrd="1" destOrd="0" parTransId="{BD51FBDD-9759-47C9-B999-262E4958C985}" sibTransId="{3BC1A31E-51D9-431A-AF79-4F77AE67BC80}"/>
    <dgm:cxn modelId="{B9FE381E-F0DA-42A2-9204-A4A70137B8BE}" srcId="{4E19E3E2-6D6D-4DD5-AB5C-94B1455A15AA}" destId="{12A82E9D-9D44-4522-A4C2-81D849DAAAC0}" srcOrd="4" destOrd="0" parTransId="{8BB9D510-AD94-4FC5-B412-053125603A90}" sibTransId="{8B5CA43A-CDAB-410F-B2FD-94BC2868B405}"/>
    <dgm:cxn modelId="{324CC41F-A819-4425-AB9E-92FB05C842C1}" srcId="{4E19E3E2-6D6D-4DD5-AB5C-94B1455A15AA}" destId="{120298F1-5710-4160-8354-40B03A89C748}" srcOrd="3" destOrd="0" parTransId="{E449A691-62F5-4F45-A749-439592B8F787}" sibTransId="{C0541CE5-1C4A-4E4D-9A74-A0920910F98D}"/>
    <dgm:cxn modelId="{2810E025-45D9-44F6-813E-917E0B0CF32A}" type="presOf" srcId="{92A128C4-77C5-4BFB-ACA6-33E0E12FBEC3}" destId="{00091DBB-0345-4F25-ABDF-8E742AA06E95}" srcOrd="0" destOrd="0" presId="urn:microsoft.com/office/officeart/2018/2/layout/IconVerticalSolidList"/>
    <dgm:cxn modelId="{C4361B6D-0A79-4698-B267-0E401FA334CE}" type="presOf" srcId="{4E938F0E-1A1E-4CFE-9030-C8155DE24B31}" destId="{BB6D2B3C-5D1A-4DEE-9C2B-683E006253C0}" srcOrd="0" destOrd="0" presId="urn:microsoft.com/office/officeart/2018/2/layout/IconVerticalSolidList"/>
    <dgm:cxn modelId="{7C878B6D-1BBE-4D41-B0CB-D90A6FE79B1D}" type="presOf" srcId="{4E19E3E2-6D6D-4DD5-AB5C-94B1455A15AA}" destId="{87A6D035-57F8-4A67-B7F3-7394F63AA51F}" srcOrd="0" destOrd="0" presId="urn:microsoft.com/office/officeart/2018/2/layout/IconVerticalSolidList"/>
    <dgm:cxn modelId="{BF10647D-28DC-4EED-9B6B-B7803DA77229}" type="presOf" srcId="{120298F1-5710-4160-8354-40B03A89C748}" destId="{27A099F8-06EE-46FD-AB3F-FB12F2053B92}" srcOrd="0" destOrd="0" presId="urn:microsoft.com/office/officeart/2018/2/layout/IconVerticalSolidList"/>
    <dgm:cxn modelId="{83EE57B4-B520-4CD0-95FC-2E6797800E16}" srcId="{4E19E3E2-6D6D-4DD5-AB5C-94B1455A15AA}" destId="{4E938F0E-1A1E-4CFE-9030-C8155DE24B31}" srcOrd="0" destOrd="0" parTransId="{EA5EF5CD-63E2-46DC-B4B5-1F9D1E570254}" sibTransId="{30316592-1EFC-46DA-991F-7A00ADED13D9}"/>
    <dgm:cxn modelId="{73D16FB7-24F8-461F-AD05-AFDCEC62FC27}" type="presOf" srcId="{12A82E9D-9D44-4522-A4C2-81D849DAAAC0}" destId="{D0006881-62E4-48D8-A380-C2A04AE46E8E}" srcOrd="0" destOrd="0" presId="urn:microsoft.com/office/officeart/2018/2/layout/IconVerticalSolidList"/>
    <dgm:cxn modelId="{4C3D8CDD-7540-4218-9A22-1C396136C8C1}" srcId="{4E19E3E2-6D6D-4DD5-AB5C-94B1455A15AA}" destId="{92A128C4-77C5-4BFB-ACA6-33E0E12FBEC3}" srcOrd="2" destOrd="0" parTransId="{B70993BD-840A-4D3B-9E38-A313D83C1996}" sibTransId="{5735C7FE-43B9-4B0C-8BDE-1861745ED71A}"/>
    <dgm:cxn modelId="{6B42F21E-1D1C-42F8-8277-367D694BBE8D}" type="presParOf" srcId="{87A6D035-57F8-4A67-B7F3-7394F63AA51F}" destId="{09AE8929-FC43-4C95-802F-1C03EFAC9077}" srcOrd="0" destOrd="0" presId="urn:microsoft.com/office/officeart/2018/2/layout/IconVerticalSolidList"/>
    <dgm:cxn modelId="{58CC7AAA-EE9D-4ECF-98B5-6827A89BE9EB}" type="presParOf" srcId="{09AE8929-FC43-4C95-802F-1C03EFAC9077}" destId="{C5C193BF-821B-4691-BC03-86A0D9BDB231}" srcOrd="0" destOrd="0" presId="urn:microsoft.com/office/officeart/2018/2/layout/IconVerticalSolidList"/>
    <dgm:cxn modelId="{3AF17780-594C-40D0-92B1-CBA073CD967F}" type="presParOf" srcId="{09AE8929-FC43-4C95-802F-1C03EFAC9077}" destId="{4595CCC7-8181-4093-A12B-274ABCA4CAD5}" srcOrd="1" destOrd="0" presId="urn:microsoft.com/office/officeart/2018/2/layout/IconVerticalSolidList"/>
    <dgm:cxn modelId="{EE0DE36C-C3CF-42F2-9ABD-66CFD1C955E2}" type="presParOf" srcId="{09AE8929-FC43-4C95-802F-1C03EFAC9077}" destId="{BBDE6638-2B1B-4BD4-96B8-DB0F04070334}" srcOrd="2" destOrd="0" presId="urn:microsoft.com/office/officeart/2018/2/layout/IconVerticalSolidList"/>
    <dgm:cxn modelId="{88BB4F28-1D32-4B51-8E33-2914B11ECC78}" type="presParOf" srcId="{09AE8929-FC43-4C95-802F-1C03EFAC9077}" destId="{BB6D2B3C-5D1A-4DEE-9C2B-683E006253C0}" srcOrd="3" destOrd="0" presId="urn:microsoft.com/office/officeart/2018/2/layout/IconVerticalSolidList"/>
    <dgm:cxn modelId="{DC6F2915-8D7B-4AC8-A23C-F05C13FA573C}" type="presParOf" srcId="{87A6D035-57F8-4A67-B7F3-7394F63AA51F}" destId="{82A72174-F7D9-4D78-8E40-A7F2F2F859A7}" srcOrd="1" destOrd="0" presId="urn:microsoft.com/office/officeart/2018/2/layout/IconVerticalSolidList"/>
    <dgm:cxn modelId="{6BE8571C-CF78-464E-B5EE-2537C32DCD1C}" type="presParOf" srcId="{87A6D035-57F8-4A67-B7F3-7394F63AA51F}" destId="{4F9A2815-E0FC-428D-92DE-76B7C7F62164}" srcOrd="2" destOrd="0" presId="urn:microsoft.com/office/officeart/2018/2/layout/IconVerticalSolidList"/>
    <dgm:cxn modelId="{1DB66675-20AE-4768-9C8B-4CA99515B6D4}" type="presParOf" srcId="{4F9A2815-E0FC-428D-92DE-76B7C7F62164}" destId="{A834C31B-0F8E-4773-9D25-C32E30DBFA48}" srcOrd="0" destOrd="0" presId="urn:microsoft.com/office/officeart/2018/2/layout/IconVerticalSolidList"/>
    <dgm:cxn modelId="{495FF09E-5F27-4D3F-B7D8-21B847C94C13}" type="presParOf" srcId="{4F9A2815-E0FC-428D-92DE-76B7C7F62164}" destId="{9D3E0718-C33E-4AFF-8A47-87F5714D058E}" srcOrd="1" destOrd="0" presId="urn:microsoft.com/office/officeart/2018/2/layout/IconVerticalSolidList"/>
    <dgm:cxn modelId="{7AF0E4F9-547F-4C0F-829C-370820C91EF9}" type="presParOf" srcId="{4F9A2815-E0FC-428D-92DE-76B7C7F62164}" destId="{CCB6F5E0-0A45-456E-98F2-9B411F513506}" srcOrd="2" destOrd="0" presId="urn:microsoft.com/office/officeart/2018/2/layout/IconVerticalSolidList"/>
    <dgm:cxn modelId="{2887EE20-CD8B-4781-9E14-8E68D71CEDF6}" type="presParOf" srcId="{4F9A2815-E0FC-428D-92DE-76B7C7F62164}" destId="{D6D33F3E-1383-4330-963A-32CD62DF6B2B}" srcOrd="3" destOrd="0" presId="urn:microsoft.com/office/officeart/2018/2/layout/IconVerticalSolidList"/>
    <dgm:cxn modelId="{F7BA9D1D-7014-454F-9E76-32388504C738}" type="presParOf" srcId="{87A6D035-57F8-4A67-B7F3-7394F63AA51F}" destId="{EF2F1C1F-4086-4845-8FD2-6753A376D595}" srcOrd="3" destOrd="0" presId="urn:microsoft.com/office/officeart/2018/2/layout/IconVerticalSolidList"/>
    <dgm:cxn modelId="{AEF6F6ED-6A73-4FFE-B2A7-028B0981702D}" type="presParOf" srcId="{87A6D035-57F8-4A67-B7F3-7394F63AA51F}" destId="{F34F0AB4-ED42-481E-B664-16BDFE90D8CF}" srcOrd="4" destOrd="0" presId="urn:microsoft.com/office/officeart/2018/2/layout/IconVerticalSolidList"/>
    <dgm:cxn modelId="{121D2AA4-A9D7-40F1-AF8D-40B7D8D26C0A}" type="presParOf" srcId="{F34F0AB4-ED42-481E-B664-16BDFE90D8CF}" destId="{94438A03-E6A8-4084-A23E-0D3E808A4A2F}" srcOrd="0" destOrd="0" presId="urn:microsoft.com/office/officeart/2018/2/layout/IconVerticalSolidList"/>
    <dgm:cxn modelId="{CE5DB16D-69EA-4698-9092-ABD0F21F5DBE}" type="presParOf" srcId="{F34F0AB4-ED42-481E-B664-16BDFE90D8CF}" destId="{151FE750-2069-4C74-BB2A-E43C006E89C2}" srcOrd="1" destOrd="0" presId="urn:microsoft.com/office/officeart/2018/2/layout/IconVerticalSolidList"/>
    <dgm:cxn modelId="{26CC87DB-D0B0-46A4-8186-6849186DFAAE}" type="presParOf" srcId="{F34F0AB4-ED42-481E-B664-16BDFE90D8CF}" destId="{7CF6E480-818B-4EC2-8C82-899BB6D11094}" srcOrd="2" destOrd="0" presId="urn:microsoft.com/office/officeart/2018/2/layout/IconVerticalSolidList"/>
    <dgm:cxn modelId="{6DDAABA5-FAF9-4340-91E5-D691C9643D77}" type="presParOf" srcId="{F34F0AB4-ED42-481E-B664-16BDFE90D8CF}" destId="{00091DBB-0345-4F25-ABDF-8E742AA06E95}" srcOrd="3" destOrd="0" presId="urn:microsoft.com/office/officeart/2018/2/layout/IconVerticalSolidList"/>
    <dgm:cxn modelId="{0F28B4AF-144A-4963-B210-078AD108FA98}" type="presParOf" srcId="{87A6D035-57F8-4A67-B7F3-7394F63AA51F}" destId="{E7CF504D-4355-42D0-8A3A-B34C07A441C8}" srcOrd="5" destOrd="0" presId="urn:microsoft.com/office/officeart/2018/2/layout/IconVerticalSolidList"/>
    <dgm:cxn modelId="{45CD38E8-1DA1-4A42-AD99-CD3CA9B6DAA1}" type="presParOf" srcId="{87A6D035-57F8-4A67-B7F3-7394F63AA51F}" destId="{882A99DE-A653-4962-9609-70161EC63162}" srcOrd="6" destOrd="0" presId="urn:microsoft.com/office/officeart/2018/2/layout/IconVerticalSolidList"/>
    <dgm:cxn modelId="{09078C40-392E-4212-8980-095DAA05F16F}" type="presParOf" srcId="{882A99DE-A653-4962-9609-70161EC63162}" destId="{54160047-8DA2-4C6E-9C33-C3C08EE5B8A6}" srcOrd="0" destOrd="0" presId="urn:microsoft.com/office/officeart/2018/2/layout/IconVerticalSolidList"/>
    <dgm:cxn modelId="{6C5A62B9-2053-4BDD-8608-A95126C8FDD8}" type="presParOf" srcId="{882A99DE-A653-4962-9609-70161EC63162}" destId="{606451FD-6CF0-4A78-9D71-94B2185E8495}" srcOrd="1" destOrd="0" presId="urn:microsoft.com/office/officeart/2018/2/layout/IconVerticalSolidList"/>
    <dgm:cxn modelId="{EBEC3EC2-F14E-4F7D-A645-735EDC9430CB}" type="presParOf" srcId="{882A99DE-A653-4962-9609-70161EC63162}" destId="{475175D2-361A-4EA1-9190-F484AAC764E4}" srcOrd="2" destOrd="0" presId="urn:microsoft.com/office/officeart/2018/2/layout/IconVerticalSolidList"/>
    <dgm:cxn modelId="{D53A93AE-2851-4922-A881-74E0EC653D19}" type="presParOf" srcId="{882A99DE-A653-4962-9609-70161EC63162}" destId="{27A099F8-06EE-46FD-AB3F-FB12F2053B92}" srcOrd="3" destOrd="0" presId="urn:microsoft.com/office/officeart/2018/2/layout/IconVerticalSolidList"/>
    <dgm:cxn modelId="{ECEAA130-8D33-47C8-B26A-D481338C7A0D}" type="presParOf" srcId="{87A6D035-57F8-4A67-B7F3-7394F63AA51F}" destId="{E0938A8C-1A1B-4AC4-9300-E75CAC424AD7}" srcOrd="7" destOrd="0" presId="urn:microsoft.com/office/officeart/2018/2/layout/IconVerticalSolidList"/>
    <dgm:cxn modelId="{E176FB8E-C2FF-4662-A800-56F173FD6AE7}" type="presParOf" srcId="{87A6D035-57F8-4A67-B7F3-7394F63AA51F}" destId="{9931CCB4-8D4A-47CD-A8E9-30C9B6A7E2EC}" srcOrd="8" destOrd="0" presId="urn:microsoft.com/office/officeart/2018/2/layout/IconVerticalSolidList"/>
    <dgm:cxn modelId="{B55692B2-AADA-4E76-8EEE-46D711D1298D}" type="presParOf" srcId="{9931CCB4-8D4A-47CD-A8E9-30C9B6A7E2EC}" destId="{D7F2852F-E9E7-4E05-9EEF-312BF65F9D6D}" srcOrd="0" destOrd="0" presId="urn:microsoft.com/office/officeart/2018/2/layout/IconVerticalSolidList"/>
    <dgm:cxn modelId="{ECF2FB3A-7F5F-43AA-9B06-69291771570A}" type="presParOf" srcId="{9931CCB4-8D4A-47CD-A8E9-30C9B6A7E2EC}" destId="{4909BE0E-7234-4489-AA5B-C8641605D3E8}" srcOrd="1" destOrd="0" presId="urn:microsoft.com/office/officeart/2018/2/layout/IconVerticalSolidList"/>
    <dgm:cxn modelId="{D7D162C4-FB44-431B-8EDB-35C9BF2F1E27}" type="presParOf" srcId="{9931CCB4-8D4A-47CD-A8E9-30C9B6A7E2EC}" destId="{72E68A6B-AB2A-485B-A978-28AE50D1D0F8}" srcOrd="2" destOrd="0" presId="urn:microsoft.com/office/officeart/2018/2/layout/IconVerticalSolidList"/>
    <dgm:cxn modelId="{34EFE98C-F73E-4D9E-A70B-1FB1BDE51F81}" type="presParOf" srcId="{9931CCB4-8D4A-47CD-A8E9-30C9B6A7E2EC}" destId="{D0006881-62E4-48D8-A380-C2A04AE46E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193BF-821B-4691-BC03-86A0D9BDB231}">
      <dsp:nvSpPr>
        <dsp:cNvPr id="0" name=""/>
        <dsp:cNvSpPr/>
      </dsp:nvSpPr>
      <dsp:spPr>
        <a:xfrm>
          <a:off x="0" y="4400"/>
          <a:ext cx="6034656" cy="9372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95CCC7-8181-4093-A12B-274ABCA4CAD5}">
      <dsp:nvSpPr>
        <dsp:cNvPr id="0" name=""/>
        <dsp:cNvSpPr/>
      </dsp:nvSpPr>
      <dsp:spPr>
        <a:xfrm>
          <a:off x="283515" y="215279"/>
          <a:ext cx="515483" cy="515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6D2B3C-5D1A-4DEE-9C2B-683E006253C0}">
      <dsp:nvSpPr>
        <dsp:cNvPr id="0" name=""/>
        <dsp:cNvSpPr/>
      </dsp:nvSpPr>
      <dsp:spPr>
        <a:xfrm>
          <a:off x="1082514" y="4400"/>
          <a:ext cx="4952141" cy="93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91" tIns="99191" rIns="99191" bIns="99191" numCol="1" spcCol="1270" anchor="ctr" anchorCtr="0">
          <a:noAutofit/>
        </a:bodyPr>
        <a:lstStyle/>
        <a:p>
          <a:pPr marL="0" lvl="0" indent="0" algn="l" defTabSz="844550">
            <a:lnSpc>
              <a:spcPct val="90000"/>
            </a:lnSpc>
            <a:spcBef>
              <a:spcPct val="0"/>
            </a:spcBef>
            <a:spcAft>
              <a:spcPct val="35000"/>
            </a:spcAft>
            <a:buNone/>
          </a:pPr>
          <a:r>
            <a:rPr lang="fr-FR" sz="1900" kern="1200"/>
            <a:t>Objectif du projet</a:t>
          </a:r>
          <a:endParaRPr lang="en-US" sz="1900" kern="1200"/>
        </a:p>
      </dsp:txBody>
      <dsp:txXfrm>
        <a:off x="1082514" y="4400"/>
        <a:ext cx="4952141" cy="937242"/>
      </dsp:txXfrm>
    </dsp:sp>
    <dsp:sp modelId="{A834C31B-0F8E-4773-9D25-C32E30DBFA48}">
      <dsp:nvSpPr>
        <dsp:cNvPr id="0" name=""/>
        <dsp:cNvSpPr/>
      </dsp:nvSpPr>
      <dsp:spPr>
        <a:xfrm>
          <a:off x="0" y="1175953"/>
          <a:ext cx="6034656" cy="9372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E0718-C33E-4AFF-8A47-87F5714D058E}">
      <dsp:nvSpPr>
        <dsp:cNvPr id="0" name=""/>
        <dsp:cNvSpPr/>
      </dsp:nvSpPr>
      <dsp:spPr>
        <a:xfrm>
          <a:off x="283515" y="1386832"/>
          <a:ext cx="515483" cy="515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D33F3E-1383-4330-963A-32CD62DF6B2B}">
      <dsp:nvSpPr>
        <dsp:cNvPr id="0" name=""/>
        <dsp:cNvSpPr/>
      </dsp:nvSpPr>
      <dsp:spPr>
        <a:xfrm>
          <a:off x="1082514" y="1175953"/>
          <a:ext cx="4952141" cy="93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91" tIns="99191" rIns="99191" bIns="99191" numCol="1" spcCol="1270" anchor="ctr" anchorCtr="0">
          <a:noAutofit/>
        </a:bodyPr>
        <a:lstStyle/>
        <a:p>
          <a:pPr marL="0" lvl="0" indent="0" algn="l" defTabSz="844550">
            <a:lnSpc>
              <a:spcPct val="90000"/>
            </a:lnSpc>
            <a:spcBef>
              <a:spcPct val="0"/>
            </a:spcBef>
            <a:spcAft>
              <a:spcPct val="35000"/>
            </a:spcAft>
            <a:buNone/>
          </a:pPr>
          <a:r>
            <a:rPr lang="fr-FR" sz="1900" kern="1200"/>
            <a:t>Structuration du code</a:t>
          </a:r>
          <a:endParaRPr lang="en-US" sz="1900" kern="1200"/>
        </a:p>
      </dsp:txBody>
      <dsp:txXfrm>
        <a:off x="1082514" y="1175953"/>
        <a:ext cx="4952141" cy="937242"/>
      </dsp:txXfrm>
    </dsp:sp>
    <dsp:sp modelId="{94438A03-E6A8-4084-A23E-0D3E808A4A2F}">
      <dsp:nvSpPr>
        <dsp:cNvPr id="0" name=""/>
        <dsp:cNvSpPr/>
      </dsp:nvSpPr>
      <dsp:spPr>
        <a:xfrm>
          <a:off x="0" y="2347505"/>
          <a:ext cx="6034656" cy="9372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1FE750-2069-4C74-BB2A-E43C006E89C2}">
      <dsp:nvSpPr>
        <dsp:cNvPr id="0" name=""/>
        <dsp:cNvSpPr/>
      </dsp:nvSpPr>
      <dsp:spPr>
        <a:xfrm>
          <a:off x="283515" y="2558385"/>
          <a:ext cx="515483" cy="515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091DBB-0345-4F25-ABDF-8E742AA06E95}">
      <dsp:nvSpPr>
        <dsp:cNvPr id="0" name=""/>
        <dsp:cNvSpPr/>
      </dsp:nvSpPr>
      <dsp:spPr>
        <a:xfrm>
          <a:off x="1082514" y="2347505"/>
          <a:ext cx="4952141" cy="93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91" tIns="99191" rIns="99191" bIns="99191" numCol="1" spcCol="1270" anchor="ctr" anchorCtr="0">
          <a:noAutofit/>
        </a:bodyPr>
        <a:lstStyle/>
        <a:p>
          <a:pPr marL="0" lvl="0" indent="0" algn="l" defTabSz="844550">
            <a:lnSpc>
              <a:spcPct val="90000"/>
            </a:lnSpc>
            <a:spcBef>
              <a:spcPct val="0"/>
            </a:spcBef>
            <a:spcAft>
              <a:spcPct val="35000"/>
            </a:spcAft>
            <a:buNone/>
          </a:pPr>
          <a:r>
            <a:rPr lang="fr-FR" sz="1900" kern="1200"/>
            <a:t>Quelques méthodes utilisées</a:t>
          </a:r>
          <a:endParaRPr lang="en-US" sz="1900" kern="1200"/>
        </a:p>
      </dsp:txBody>
      <dsp:txXfrm>
        <a:off x="1082514" y="2347505"/>
        <a:ext cx="4952141" cy="937242"/>
      </dsp:txXfrm>
    </dsp:sp>
    <dsp:sp modelId="{54160047-8DA2-4C6E-9C33-C3C08EE5B8A6}">
      <dsp:nvSpPr>
        <dsp:cNvPr id="0" name=""/>
        <dsp:cNvSpPr/>
      </dsp:nvSpPr>
      <dsp:spPr>
        <a:xfrm>
          <a:off x="0" y="3519058"/>
          <a:ext cx="6034656" cy="9372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6451FD-6CF0-4A78-9D71-94B2185E8495}">
      <dsp:nvSpPr>
        <dsp:cNvPr id="0" name=""/>
        <dsp:cNvSpPr/>
      </dsp:nvSpPr>
      <dsp:spPr>
        <a:xfrm>
          <a:off x="283515" y="3729938"/>
          <a:ext cx="515483" cy="5154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A099F8-06EE-46FD-AB3F-FB12F2053B92}">
      <dsp:nvSpPr>
        <dsp:cNvPr id="0" name=""/>
        <dsp:cNvSpPr/>
      </dsp:nvSpPr>
      <dsp:spPr>
        <a:xfrm>
          <a:off x="1082514" y="3519058"/>
          <a:ext cx="4952141" cy="93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91" tIns="99191" rIns="99191" bIns="99191" numCol="1" spcCol="1270" anchor="ctr" anchorCtr="0">
          <a:noAutofit/>
        </a:bodyPr>
        <a:lstStyle/>
        <a:p>
          <a:pPr marL="0" lvl="0" indent="0" algn="l" defTabSz="844550">
            <a:lnSpc>
              <a:spcPct val="90000"/>
            </a:lnSpc>
            <a:spcBef>
              <a:spcPct val="0"/>
            </a:spcBef>
            <a:spcAft>
              <a:spcPct val="35000"/>
            </a:spcAft>
            <a:buNone/>
          </a:pPr>
          <a:r>
            <a:rPr lang="fr-FR" sz="1900" kern="1200"/>
            <a:t>Démonstration</a:t>
          </a:r>
          <a:endParaRPr lang="en-US" sz="1900" kern="1200"/>
        </a:p>
      </dsp:txBody>
      <dsp:txXfrm>
        <a:off x="1082514" y="3519058"/>
        <a:ext cx="4952141" cy="937242"/>
      </dsp:txXfrm>
    </dsp:sp>
    <dsp:sp modelId="{D7F2852F-E9E7-4E05-9EEF-312BF65F9D6D}">
      <dsp:nvSpPr>
        <dsp:cNvPr id="0" name=""/>
        <dsp:cNvSpPr/>
      </dsp:nvSpPr>
      <dsp:spPr>
        <a:xfrm>
          <a:off x="0" y="4690611"/>
          <a:ext cx="6034656" cy="9372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9BE0E-7234-4489-AA5B-C8641605D3E8}">
      <dsp:nvSpPr>
        <dsp:cNvPr id="0" name=""/>
        <dsp:cNvSpPr/>
      </dsp:nvSpPr>
      <dsp:spPr>
        <a:xfrm>
          <a:off x="283515" y="4901491"/>
          <a:ext cx="515483" cy="5154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0006881-62E4-48D8-A380-C2A04AE46E8E}">
      <dsp:nvSpPr>
        <dsp:cNvPr id="0" name=""/>
        <dsp:cNvSpPr/>
      </dsp:nvSpPr>
      <dsp:spPr>
        <a:xfrm>
          <a:off x="1082514" y="4690611"/>
          <a:ext cx="4952141" cy="93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191" tIns="99191" rIns="99191" bIns="99191" numCol="1" spcCol="1270" anchor="ctr" anchorCtr="0">
          <a:noAutofit/>
        </a:bodyPr>
        <a:lstStyle/>
        <a:p>
          <a:pPr marL="0" lvl="0" indent="0" algn="l" defTabSz="844550">
            <a:lnSpc>
              <a:spcPct val="90000"/>
            </a:lnSpc>
            <a:spcBef>
              <a:spcPct val="0"/>
            </a:spcBef>
            <a:spcAft>
              <a:spcPct val="35000"/>
            </a:spcAft>
            <a:buNone/>
          </a:pPr>
          <a:r>
            <a:rPr lang="fr-FR" sz="1900" kern="1200"/>
            <a:t>Conclusion</a:t>
          </a:r>
          <a:endParaRPr lang="en-US" sz="1900" kern="1200"/>
        </a:p>
      </dsp:txBody>
      <dsp:txXfrm>
        <a:off x="1082514" y="4690611"/>
        <a:ext cx="4952141" cy="93724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1/22/2025</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‹N°›</a:t>
            </a:fld>
            <a:endParaRPr lang="en-US"/>
          </a:p>
        </p:txBody>
      </p:sp>
    </p:spTree>
    <p:extLst>
      <p:ext uri="{BB962C8B-B14F-4D97-AF65-F5344CB8AC3E}">
        <p14:creationId xmlns:p14="http://schemas.microsoft.com/office/powerpoint/2010/main" val="170109627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1/22/2025</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323998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1/22/2025</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8840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1/22/2025</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145809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1/22/2025</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26940603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1/22/2025</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89324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1/22/2025</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72883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1/22/2025</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131846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1/22/2025</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764906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1/22/2025</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7433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1/22/2025</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‹N°›</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97755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1/22/2025</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‹N°›</a:t>
            </a:fld>
            <a:endParaRPr lang="en-US"/>
          </a:p>
        </p:txBody>
      </p:sp>
    </p:spTree>
    <p:extLst>
      <p:ext uri="{BB962C8B-B14F-4D97-AF65-F5344CB8AC3E}">
        <p14:creationId xmlns:p14="http://schemas.microsoft.com/office/powerpoint/2010/main" val="3389680227"/>
      </p:ext>
    </p:extLst>
  </p:cSld>
  <p:clrMap bg1="dk1" tx1="lt1" bg2="dk2" tx2="lt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77" r:id="rId6"/>
    <p:sldLayoutId id="2147483773" r:id="rId7"/>
    <p:sldLayoutId id="2147483774" r:id="rId8"/>
    <p:sldLayoutId id="2147483775" r:id="rId9"/>
    <p:sldLayoutId id="2147483776" r:id="rId10"/>
    <p:sldLayoutId id="2147483778" r:id="rId11"/>
  </p:sldLayoutIdLst>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hf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Grand parking de voitures vu du dessus">
            <a:extLst>
              <a:ext uri="{FF2B5EF4-FFF2-40B4-BE49-F238E27FC236}">
                <a16:creationId xmlns:a16="http://schemas.microsoft.com/office/drawing/2014/main" id="{E867C8E3-EC12-DC09-EC3E-A1366733C920}"/>
              </a:ext>
            </a:extLst>
          </p:cNvPr>
          <p:cNvPicPr>
            <a:picLocks noChangeAspect="1"/>
          </p:cNvPicPr>
          <p:nvPr/>
        </p:nvPicPr>
        <p:blipFill>
          <a:blip r:embed="rId2"/>
          <a:srcRect t="10867" r="-1" b="4524"/>
          <a:stretch/>
        </p:blipFill>
        <p:spPr>
          <a:xfrm>
            <a:off x="3048" y="10"/>
            <a:ext cx="12188952" cy="6857990"/>
          </a:xfrm>
          <a:prstGeom prst="rect">
            <a:avLst/>
          </a:prstGeom>
        </p:spPr>
      </p:pic>
      <p:sp>
        <p:nvSpPr>
          <p:cNvPr id="49"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re 1"/>
          <p:cNvSpPr>
            <a:spLocks noGrp="1"/>
          </p:cNvSpPr>
          <p:nvPr>
            <p:ph type="ctrTitle"/>
          </p:nvPr>
        </p:nvSpPr>
        <p:spPr>
          <a:xfrm>
            <a:off x="147247" y="1953111"/>
            <a:ext cx="7222583" cy="2453521"/>
          </a:xfrm>
        </p:spPr>
        <p:txBody>
          <a:bodyPr>
            <a:normAutofit/>
          </a:bodyPr>
          <a:lstStyle/>
          <a:p>
            <a:r>
              <a:rPr lang="fr-FR"/>
              <a:t>Gestion d'un Stock de Voitures</a:t>
            </a:r>
          </a:p>
        </p:txBody>
      </p:sp>
      <p:sp>
        <p:nvSpPr>
          <p:cNvPr id="3" name="Sous-titre 2"/>
          <p:cNvSpPr>
            <a:spLocks noGrp="1"/>
          </p:cNvSpPr>
          <p:nvPr>
            <p:ph type="subTitle" idx="1"/>
          </p:nvPr>
        </p:nvSpPr>
        <p:spPr>
          <a:xfrm>
            <a:off x="113629" y="4818126"/>
            <a:ext cx="3110026" cy="1268984"/>
          </a:xfrm>
        </p:spPr>
        <p:txBody>
          <a:bodyPr>
            <a:normAutofit/>
          </a:bodyPr>
          <a:lstStyle/>
          <a:p>
            <a:r>
              <a:rPr lang="fr-FR" dirty="0"/>
              <a:t>Projet réaliser par : </a:t>
            </a:r>
            <a:endParaRPr lang="fr-FR"/>
          </a:p>
          <a:p>
            <a:r>
              <a:rPr lang="fr-FR" dirty="0"/>
              <a:t>Mr Omar Tazi</a:t>
            </a:r>
            <a:endParaRPr lang="fr-FR"/>
          </a:p>
        </p:txBody>
      </p:sp>
      <p:sp>
        <p:nvSpPr>
          <p:cNvPr id="51" name="Rectangle 50">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3" name="Rectangle 52">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4" name="Image 3" descr="Une image contenant texte, Police, graphisme, Graphique&#10;&#10;Description générée automatiquement">
            <a:extLst>
              <a:ext uri="{FF2B5EF4-FFF2-40B4-BE49-F238E27FC236}">
                <a16:creationId xmlns:a16="http://schemas.microsoft.com/office/drawing/2014/main" id="{BD5FAE59-73B3-DA3E-C971-2A6CB6ECA2B2}"/>
              </a:ext>
            </a:extLst>
          </p:cNvPr>
          <p:cNvPicPr>
            <a:picLocks noChangeAspect="1"/>
          </p:cNvPicPr>
          <p:nvPr/>
        </p:nvPicPr>
        <p:blipFill>
          <a:blip r:embed="rId3"/>
          <a:stretch>
            <a:fillRect/>
          </a:stretch>
        </p:blipFill>
        <p:spPr>
          <a:xfrm>
            <a:off x="0" y="5604"/>
            <a:ext cx="4840941" cy="1344705"/>
          </a:xfrm>
          <a:prstGeom prst="rect">
            <a:avLst/>
          </a:prstGeom>
        </p:spPr>
      </p:pic>
      <p:sp>
        <p:nvSpPr>
          <p:cNvPr id="6" name="ZoneTexte 5">
            <a:extLst>
              <a:ext uri="{FF2B5EF4-FFF2-40B4-BE49-F238E27FC236}">
                <a16:creationId xmlns:a16="http://schemas.microsoft.com/office/drawing/2014/main" id="{BEC1E8D1-7B7B-051D-AFDC-E9A2E7001EDA}"/>
              </a:ext>
            </a:extLst>
          </p:cNvPr>
          <p:cNvSpPr txBox="1"/>
          <p:nvPr/>
        </p:nvSpPr>
        <p:spPr>
          <a:xfrm>
            <a:off x="4869283" y="5673011"/>
            <a:ext cx="268899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dirty="0"/>
              <a:t>Encadrer par : </a:t>
            </a:r>
          </a:p>
          <a:p>
            <a:r>
              <a:rPr lang="fr-FR" sz="2400" dirty="0"/>
              <a:t>Pr Nabil El </a:t>
            </a:r>
            <a:r>
              <a:rPr lang="fr-FR" sz="2400" dirty="0" err="1"/>
              <a:t>Ouardi</a:t>
            </a:r>
            <a:endParaRPr lang="fr-FR" dirty="0"/>
          </a:p>
        </p:txBody>
      </p:sp>
      <p:sp>
        <p:nvSpPr>
          <p:cNvPr id="7" name="Espace réservé du numéro de diapositive 6">
            <a:extLst>
              <a:ext uri="{FF2B5EF4-FFF2-40B4-BE49-F238E27FC236}">
                <a16:creationId xmlns:a16="http://schemas.microsoft.com/office/drawing/2014/main" id="{E7428D12-D769-3756-6395-14C087BFF547}"/>
              </a:ext>
            </a:extLst>
          </p:cNvPr>
          <p:cNvSpPr>
            <a:spLocks noGrp="1"/>
          </p:cNvSpPr>
          <p:nvPr>
            <p:ph type="sldNum" sz="quarter" idx="12"/>
          </p:nvPr>
        </p:nvSpPr>
        <p:spPr/>
        <p:txBody>
          <a:bodyPr/>
          <a:lstStyle/>
          <a:p>
            <a:fld id="{14DFC975-2FD7-44A5-9E78-ECBA46156075}" type="slidenum">
              <a:rPr lang="en-US" smtClean="0"/>
              <a:t>1</a:t>
            </a:fld>
            <a:endParaRPr lang="fr-FR"/>
          </a:p>
        </p:txBody>
      </p:sp>
      <p:sp>
        <p:nvSpPr>
          <p:cNvPr id="8" name="ZoneTexte 7">
            <a:extLst>
              <a:ext uri="{FF2B5EF4-FFF2-40B4-BE49-F238E27FC236}">
                <a16:creationId xmlns:a16="http://schemas.microsoft.com/office/drawing/2014/main" id="{6011C219-D532-D640-05C4-C624EBF67A09}"/>
              </a:ext>
            </a:extLst>
          </p:cNvPr>
          <p:cNvSpPr txBox="1"/>
          <p:nvPr/>
        </p:nvSpPr>
        <p:spPr>
          <a:xfrm>
            <a:off x="1184671" y="6475366"/>
            <a:ext cx="366373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i="1" dirty="0">
                <a:solidFill>
                  <a:schemeClr val="bg1">
                    <a:lumMod val="49000"/>
                    <a:lumOff val="51000"/>
                  </a:schemeClr>
                </a:solidFill>
              </a:rPr>
              <a:t>Année Universitaire 2024/2025</a:t>
            </a:r>
          </a:p>
        </p:txBody>
      </p:sp>
    </p:spTree>
    <p:extLst>
      <p:ext uri="{BB962C8B-B14F-4D97-AF65-F5344CB8AC3E}">
        <p14:creationId xmlns:p14="http://schemas.microsoft.com/office/powerpoint/2010/main" val="378408903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5A8DDA3-B4FC-D445-AA06-C92ABAE24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3" y="5476671"/>
            <a:ext cx="2770698" cy="138132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Rectangle 13">
            <a:extLst>
              <a:ext uri="{FF2B5EF4-FFF2-40B4-BE49-F238E27FC236}">
                <a16:creationId xmlns:a16="http://schemas.microsoft.com/office/drawing/2014/main" id="{9FD0692D-A304-5E4A-BCD9-C00690321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88542" y="4101177"/>
            <a:ext cx="1373567" cy="2756824"/>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1EFBFC14-E8DC-B4BD-3C54-38BC0EAE11A7}"/>
              </a:ext>
            </a:extLst>
          </p:cNvPr>
          <p:cNvSpPr>
            <a:spLocks noGrp="1"/>
          </p:cNvSpPr>
          <p:nvPr>
            <p:ph type="title"/>
          </p:nvPr>
        </p:nvSpPr>
        <p:spPr>
          <a:xfrm>
            <a:off x="1388542" y="455362"/>
            <a:ext cx="3183457" cy="3392972"/>
          </a:xfrm>
        </p:spPr>
        <p:txBody>
          <a:bodyPr>
            <a:normAutofit/>
          </a:bodyPr>
          <a:lstStyle/>
          <a:p>
            <a:r>
              <a:rPr lang="fr-FR" dirty="0"/>
              <a:t>Sommaire</a:t>
            </a:r>
          </a:p>
        </p:txBody>
      </p:sp>
      <p:sp>
        <p:nvSpPr>
          <p:cNvPr id="4" name="Espace réservé du numéro de diapositive 3">
            <a:extLst>
              <a:ext uri="{FF2B5EF4-FFF2-40B4-BE49-F238E27FC236}">
                <a16:creationId xmlns:a16="http://schemas.microsoft.com/office/drawing/2014/main" id="{91EB1FA4-7762-181F-D4E4-C2B6BDB8D55A}"/>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smtClean="0"/>
              <a:pPr>
                <a:spcAft>
                  <a:spcPts val="600"/>
                </a:spcAft>
              </a:pPr>
              <a:t>2</a:t>
            </a:fld>
            <a:endParaRPr lang="fr-FR"/>
          </a:p>
        </p:txBody>
      </p:sp>
      <p:graphicFrame>
        <p:nvGraphicFramePr>
          <p:cNvPr id="6" name="Espace réservé du contenu 2">
            <a:extLst>
              <a:ext uri="{FF2B5EF4-FFF2-40B4-BE49-F238E27FC236}">
                <a16:creationId xmlns:a16="http://schemas.microsoft.com/office/drawing/2014/main" id="{B3232587-1042-D8C1-3355-6E4B41C593A1}"/>
              </a:ext>
            </a:extLst>
          </p:cNvPr>
          <p:cNvGraphicFramePr>
            <a:graphicFrameLocks noGrp="1"/>
          </p:cNvGraphicFramePr>
          <p:nvPr>
            <p:ph idx="1"/>
            <p:extLst>
              <p:ext uri="{D42A27DB-BD31-4B8C-83A1-F6EECF244321}">
                <p14:modId xmlns:p14="http://schemas.microsoft.com/office/powerpoint/2010/main" val="1414040507"/>
              </p:ext>
            </p:extLst>
          </p:nvPr>
        </p:nvGraphicFramePr>
        <p:xfrm>
          <a:off x="5224244" y="409518"/>
          <a:ext cx="6034656" cy="56322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72951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720BFE1-345C-91F1-7551-D35C425AE904}"/>
              </a:ext>
            </a:extLst>
          </p:cNvPr>
          <p:cNvSpPr>
            <a:spLocks noGrp="1"/>
          </p:cNvSpPr>
          <p:nvPr>
            <p:ph type="title"/>
          </p:nvPr>
        </p:nvSpPr>
        <p:spPr>
          <a:xfrm>
            <a:off x="5127362" y="455362"/>
            <a:ext cx="6881728" cy="1550419"/>
          </a:xfrm>
        </p:spPr>
        <p:txBody>
          <a:bodyPr>
            <a:normAutofit/>
          </a:bodyPr>
          <a:lstStyle/>
          <a:p>
            <a:r>
              <a:rPr lang="fr-FR" dirty="0"/>
              <a:t>Objectif du projet</a:t>
            </a:r>
          </a:p>
        </p:txBody>
      </p:sp>
      <p:pic>
        <p:nvPicPr>
          <p:cNvPr id="6" name="Picture 5" descr="Voitures garées en ligne">
            <a:extLst>
              <a:ext uri="{FF2B5EF4-FFF2-40B4-BE49-F238E27FC236}">
                <a16:creationId xmlns:a16="http://schemas.microsoft.com/office/drawing/2014/main" id="{E33BCBF4-F3A1-F6CF-5A29-B5A6E5478BFB}"/>
              </a:ext>
            </a:extLst>
          </p:cNvPr>
          <p:cNvPicPr>
            <a:picLocks noChangeAspect="1"/>
          </p:cNvPicPr>
          <p:nvPr/>
        </p:nvPicPr>
        <p:blipFill>
          <a:blip r:embed="rId2"/>
          <a:srcRect l="34638" r="14531" b="6"/>
          <a:stretch/>
        </p:blipFill>
        <p:spPr>
          <a:xfrm>
            <a:off x="20" y="10"/>
            <a:ext cx="465122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859B66CB-53E5-48E8-455C-C8915034AAED}"/>
              </a:ext>
            </a:extLst>
          </p:cNvPr>
          <p:cNvSpPr>
            <a:spLocks noGrp="1"/>
          </p:cNvSpPr>
          <p:nvPr>
            <p:ph idx="1"/>
          </p:nvPr>
        </p:nvSpPr>
        <p:spPr>
          <a:xfrm>
            <a:off x="4656716" y="1711781"/>
            <a:ext cx="7318758" cy="5147592"/>
          </a:xfrm>
        </p:spPr>
        <p:txBody>
          <a:bodyPr vert="horz" lIns="91440" tIns="45720" rIns="91440" bIns="45720" rtlCol="0" anchor="t">
            <a:normAutofit/>
          </a:bodyPr>
          <a:lstStyle/>
          <a:p>
            <a:pPr marL="0" indent="0">
              <a:lnSpc>
                <a:spcPct val="100000"/>
              </a:lnSpc>
              <a:buNone/>
            </a:pPr>
            <a:r>
              <a:rPr lang="fr-FR" sz="1600" dirty="0">
                <a:ea typeface="+mn-lt"/>
                <a:cs typeface="+mn-lt"/>
              </a:rPr>
              <a:t>L'objectif principal du site de gestion de stock de voiture est de faciliter et d'optimiser le suivi, et la gestion  des véhicules au sein d'un concessionnaire ou d'une entreprise de vente automobile. Ce système vise à offrir une plateforme centralisée permettant de :</a:t>
            </a:r>
          </a:p>
          <a:p>
            <a:pPr marL="457200" indent="-457200">
              <a:lnSpc>
                <a:spcPct val="100000"/>
              </a:lnSpc>
              <a:buAutoNum type="arabicPeriod"/>
            </a:pPr>
            <a:r>
              <a:rPr lang="fr-FR" sz="1600" b="1" dirty="0">
                <a:ea typeface="+mn-lt"/>
                <a:cs typeface="+mn-lt"/>
              </a:rPr>
              <a:t>Suivre les stocks de véhicules</a:t>
            </a:r>
            <a:r>
              <a:rPr lang="fr-FR" sz="1600" dirty="0">
                <a:ea typeface="+mn-lt"/>
                <a:cs typeface="+mn-lt"/>
              </a:rPr>
              <a:t> en temps réel, en incluant des informations détaillées sur chaque voiture (marque, modèle, année, prix, état, etc.).</a:t>
            </a:r>
            <a:endParaRPr lang="fr-FR" sz="1600"/>
          </a:p>
          <a:p>
            <a:pPr>
              <a:lnSpc>
                <a:spcPct val="100000"/>
              </a:lnSpc>
              <a:buAutoNum type="arabicPeriod"/>
            </a:pPr>
            <a:r>
              <a:rPr lang="fr-FR" sz="1600" b="1" dirty="0">
                <a:ea typeface="+mn-lt"/>
                <a:cs typeface="+mn-lt"/>
              </a:rPr>
              <a:t>    Optimiser la gestion des stocks</a:t>
            </a:r>
            <a:r>
              <a:rPr lang="fr-FR" sz="1600" dirty="0">
                <a:ea typeface="+mn-lt"/>
                <a:cs typeface="+mn-lt"/>
              </a:rPr>
              <a:t>, en automatisant les processus de mise à jour et de suivi des véhicules entrants et sortants.</a:t>
            </a:r>
            <a:endParaRPr lang="fr-FR" sz="1600"/>
          </a:p>
          <a:p>
            <a:pPr>
              <a:lnSpc>
                <a:spcPct val="100000"/>
              </a:lnSpc>
              <a:buAutoNum type="arabicPeriod"/>
            </a:pPr>
            <a:r>
              <a:rPr lang="fr-FR" sz="1600" b="1" dirty="0">
                <a:ea typeface="+mn-lt"/>
                <a:cs typeface="+mn-lt"/>
              </a:rPr>
              <a:t>     Faciliter la gestion des commandes et des ventes</a:t>
            </a:r>
            <a:r>
              <a:rPr lang="fr-FR" sz="1600" dirty="0">
                <a:ea typeface="+mn-lt"/>
                <a:cs typeface="+mn-lt"/>
              </a:rPr>
              <a:t>, en permettant une consultation rapide des voitures disponibles.</a:t>
            </a:r>
            <a:endParaRPr lang="fr-FR" sz="1600"/>
          </a:p>
          <a:p>
            <a:pPr>
              <a:lnSpc>
                <a:spcPct val="100000"/>
              </a:lnSpc>
              <a:buAutoNum type="arabicPeriod"/>
            </a:pPr>
            <a:r>
              <a:rPr lang="fr-FR" sz="1600" b="1" dirty="0">
                <a:ea typeface="+mn-lt"/>
                <a:cs typeface="+mn-lt"/>
              </a:rPr>
              <a:t>      Offrir une expérience client améliorée</a:t>
            </a:r>
            <a:r>
              <a:rPr lang="fr-FR" sz="1600" dirty="0">
                <a:ea typeface="+mn-lt"/>
                <a:cs typeface="+mn-lt"/>
              </a:rPr>
              <a:t>, en fournissant une vue d'ensemble claire des véhicules disponibles et plusieurs autres données facilitant ainsi la réservation en ligne.</a:t>
            </a:r>
            <a:endParaRPr lang="fr-FR" sz="1600"/>
          </a:p>
          <a:p>
            <a:pPr>
              <a:lnSpc>
                <a:spcPct val="100000"/>
              </a:lnSpc>
              <a:buAutoNum type="arabicPeriod"/>
            </a:pPr>
            <a:r>
              <a:rPr lang="fr-FR" sz="1600" dirty="0">
                <a:ea typeface="+mn-lt"/>
                <a:cs typeface="+mn-lt"/>
              </a:rPr>
              <a:t>      </a:t>
            </a:r>
            <a:r>
              <a:rPr lang="fr-FR" sz="1600" b="1" dirty="0">
                <a:ea typeface="+mn-lt"/>
                <a:cs typeface="+mn-lt"/>
              </a:rPr>
              <a:t> L'objectif final </a:t>
            </a:r>
            <a:r>
              <a:rPr lang="fr-FR" sz="1600" dirty="0">
                <a:ea typeface="+mn-lt"/>
                <a:cs typeface="+mn-lt"/>
              </a:rPr>
              <a:t>est de rendre la gestion des stocks de voitures plus fluide, plus transparente et plus efficace, tout en contribuant à une meilleure satisfaction client et à une rentabilité accrue pour l'entreprise.</a:t>
            </a:r>
            <a:endParaRPr lang="fr-FR" sz="1600" dirty="0"/>
          </a:p>
          <a:p>
            <a:pPr marL="0" indent="0">
              <a:lnSpc>
                <a:spcPct val="100000"/>
              </a:lnSpc>
              <a:buNone/>
            </a:pPr>
            <a:endParaRPr lang="fr-FR" sz="1200"/>
          </a:p>
          <a:p>
            <a:pPr>
              <a:lnSpc>
                <a:spcPct val="100000"/>
              </a:lnSpc>
              <a:buAutoNum type="arabicPeriod"/>
            </a:pPr>
            <a:endParaRPr lang="fr-FR" sz="1200"/>
          </a:p>
        </p:txBody>
      </p:sp>
      <p:sp>
        <p:nvSpPr>
          <p:cNvPr id="4" name="Espace réservé du numéro de diapositive 3">
            <a:extLst>
              <a:ext uri="{FF2B5EF4-FFF2-40B4-BE49-F238E27FC236}">
                <a16:creationId xmlns:a16="http://schemas.microsoft.com/office/drawing/2014/main" id="{17D8B231-0897-0CCC-BD2D-807AE2D420D4}"/>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smtClean="0"/>
              <a:pPr>
                <a:spcAft>
                  <a:spcPts val="600"/>
                </a:spcAft>
              </a:pPr>
              <a:t>3</a:t>
            </a:fld>
            <a:endParaRPr lang="en-US"/>
          </a:p>
        </p:txBody>
      </p:sp>
    </p:spTree>
    <p:extLst>
      <p:ext uri="{BB962C8B-B14F-4D97-AF65-F5344CB8AC3E}">
        <p14:creationId xmlns:p14="http://schemas.microsoft.com/office/powerpoint/2010/main" val="364563469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BCA9260-822F-AB53-84A0-107882531BD9}"/>
              </a:ext>
            </a:extLst>
          </p:cNvPr>
          <p:cNvSpPr>
            <a:spLocks noGrp="1"/>
          </p:cNvSpPr>
          <p:nvPr>
            <p:ph type="title"/>
          </p:nvPr>
        </p:nvSpPr>
        <p:spPr>
          <a:xfrm>
            <a:off x="5127362" y="455362"/>
            <a:ext cx="6881728" cy="1550419"/>
          </a:xfrm>
        </p:spPr>
        <p:txBody>
          <a:bodyPr>
            <a:normAutofit/>
          </a:bodyPr>
          <a:lstStyle/>
          <a:p>
            <a:r>
              <a:rPr lang="fr-FR" dirty="0"/>
              <a:t>Structuration du code </a:t>
            </a:r>
          </a:p>
        </p:txBody>
      </p:sp>
      <p:pic>
        <p:nvPicPr>
          <p:cNvPr id="6" name="Picture 5" descr="Script informatique sur un écran">
            <a:extLst>
              <a:ext uri="{FF2B5EF4-FFF2-40B4-BE49-F238E27FC236}">
                <a16:creationId xmlns:a16="http://schemas.microsoft.com/office/drawing/2014/main" id="{57AF15AD-1465-23AF-336B-CF3DFF7AF545}"/>
              </a:ext>
            </a:extLst>
          </p:cNvPr>
          <p:cNvPicPr>
            <a:picLocks noChangeAspect="1"/>
          </p:cNvPicPr>
          <p:nvPr/>
        </p:nvPicPr>
        <p:blipFill>
          <a:blip r:embed="rId2"/>
          <a:srcRect l="8907" r="45888" b="-3"/>
          <a:stretch/>
        </p:blipFill>
        <p:spPr>
          <a:xfrm>
            <a:off x="20" y="10"/>
            <a:ext cx="465122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E294955A-6DE2-6D30-6453-A1D15D924F99}"/>
              </a:ext>
            </a:extLst>
          </p:cNvPr>
          <p:cNvSpPr>
            <a:spLocks noGrp="1"/>
          </p:cNvSpPr>
          <p:nvPr>
            <p:ph idx="1"/>
          </p:nvPr>
        </p:nvSpPr>
        <p:spPr>
          <a:xfrm>
            <a:off x="4656716" y="1566105"/>
            <a:ext cx="7531669" cy="5293268"/>
          </a:xfrm>
        </p:spPr>
        <p:txBody>
          <a:bodyPr vert="horz" lIns="91440" tIns="45720" rIns="91440" bIns="45720" rtlCol="0" anchor="t">
            <a:noAutofit/>
          </a:bodyPr>
          <a:lstStyle/>
          <a:p>
            <a:pPr marL="0" indent="0">
              <a:lnSpc>
                <a:spcPct val="100000"/>
              </a:lnSpc>
              <a:buNone/>
            </a:pPr>
            <a:r>
              <a:rPr lang="fr-FR" sz="1700" dirty="0">
                <a:ea typeface="+mn-lt"/>
                <a:cs typeface="+mn-lt"/>
              </a:rPr>
              <a:t>Le code de ce projet se divise en trois parties principales :</a:t>
            </a:r>
            <a:endParaRPr lang="fr-FR" sz="1700"/>
          </a:p>
          <a:p>
            <a:pPr>
              <a:lnSpc>
                <a:spcPct val="100000"/>
              </a:lnSpc>
            </a:pPr>
            <a:r>
              <a:rPr lang="fr-FR" sz="1700" b="1" dirty="0">
                <a:ea typeface="+mn-lt"/>
                <a:cs typeface="+mn-lt"/>
              </a:rPr>
              <a:t>La partie HTML</a:t>
            </a:r>
            <a:r>
              <a:rPr lang="fr-FR" sz="1700" dirty="0">
                <a:ea typeface="+mn-lt"/>
                <a:cs typeface="+mn-lt"/>
              </a:rPr>
              <a:t> : Elle est responsable de la structure du site web, en gérant l'affichage des différentes données et balises. Elle définit la disposition du contenu et les éléments de base visibles sur la page.</a:t>
            </a:r>
            <a:endParaRPr lang="fr-FR" sz="1700"/>
          </a:p>
          <a:p>
            <a:pPr>
              <a:lnSpc>
                <a:spcPct val="100000"/>
              </a:lnSpc>
            </a:pPr>
            <a:r>
              <a:rPr lang="fr-FR" sz="1700" b="1" dirty="0">
                <a:ea typeface="+mn-lt"/>
                <a:cs typeface="+mn-lt"/>
              </a:rPr>
              <a:t>La partie CSS</a:t>
            </a:r>
            <a:r>
              <a:rPr lang="fr-FR" sz="1700" dirty="0">
                <a:ea typeface="+mn-lt"/>
                <a:cs typeface="+mn-lt"/>
              </a:rPr>
              <a:t> : Cette section gère l'aspect visuel et le design du site. Elle permet d'appliquer des styles, de gérer les mises en page et d'assurer que le site soit responsif, c'est-à-dire qu'il s'adapte aux différents types d'appareils et tailles d'écran.</a:t>
            </a:r>
            <a:endParaRPr lang="fr-FR" sz="1700"/>
          </a:p>
          <a:p>
            <a:pPr>
              <a:lnSpc>
                <a:spcPct val="100000"/>
              </a:lnSpc>
            </a:pPr>
            <a:r>
              <a:rPr lang="fr-FR" sz="1700" b="1" dirty="0">
                <a:ea typeface="+mn-lt"/>
                <a:cs typeface="+mn-lt"/>
              </a:rPr>
              <a:t>La partie JavaScript</a:t>
            </a:r>
            <a:r>
              <a:rPr lang="fr-FR" sz="1700" dirty="0">
                <a:ea typeface="+mn-lt"/>
                <a:cs typeface="+mn-lt"/>
              </a:rPr>
              <a:t> : C'est le cœur dynamique du projet. Elle gère l'interactivité et les comportements du site web, permettant ainsi des actions comme des animations, des mises à jour en temps réel, et une meilleure expérience utilisateur grâce à une gestion fluide des événements.</a:t>
            </a:r>
            <a:endParaRPr lang="fr-FR" sz="1700"/>
          </a:p>
          <a:p>
            <a:pPr marL="0" indent="0">
              <a:lnSpc>
                <a:spcPct val="100000"/>
              </a:lnSpc>
              <a:buNone/>
            </a:pPr>
            <a:r>
              <a:rPr lang="fr-FR" sz="1700" dirty="0">
                <a:ea typeface="+mn-lt"/>
                <a:cs typeface="+mn-lt"/>
              </a:rPr>
              <a:t>Chaque partie joue un rôle clé pour assurer le bon fonctionnement et l'esthétique du site, offrant ainsi une expérience complète et cohérente.</a:t>
            </a:r>
            <a:endParaRPr lang="fr-FR" sz="1700" dirty="0"/>
          </a:p>
          <a:p>
            <a:pPr>
              <a:lnSpc>
                <a:spcPct val="100000"/>
              </a:lnSpc>
            </a:pPr>
            <a:endParaRPr lang="fr-FR" sz="1400"/>
          </a:p>
        </p:txBody>
      </p:sp>
      <p:sp>
        <p:nvSpPr>
          <p:cNvPr id="4" name="Espace réservé du numéro de diapositive 3">
            <a:extLst>
              <a:ext uri="{FF2B5EF4-FFF2-40B4-BE49-F238E27FC236}">
                <a16:creationId xmlns:a16="http://schemas.microsoft.com/office/drawing/2014/main" id="{7C166DFD-A8E9-DF42-231A-597BB562C222}"/>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smtClean="0"/>
              <a:pPr>
                <a:spcAft>
                  <a:spcPts val="600"/>
                </a:spcAft>
              </a:pPr>
              <a:t>4</a:t>
            </a:fld>
            <a:endParaRPr lang="en-US"/>
          </a:p>
        </p:txBody>
      </p:sp>
    </p:spTree>
    <p:extLst>
      <p:ext uri="{BB962C8B-B14F-4D97-AF65-F5344CB8AC3E}">
        <p14:creationId xmlns:p14="http://schemas.microsoft.com/office/powerpoint/2010/main" val="414310982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6325F00-CBDC-8B11-CF14-CA4FA27A4C25}"/>
              </a:ext>
            </a:extLst>
          </p:cNvPr>
          <p:cNvSpPr>
            <a:spLocks noGrp="1"/>
          </p:cNvSpPr>
          <p:nvPr>
            <p:ph type="title"/>
          </p:nvPr>
        </p:nvSpPr>
        <p:spPr>
          <a:xfrm>
            <a:off x="565151" y="455362"/>
            <a:ext cx="6881728" cy="1550419"/>
          </a:xfrm>
        </p:spPr>
        <p:txBody>
          <a:bodyPr>
            <a:normAutofit/>
          </a:bodyPr>
          <a:lstStyle/>
          <a:p>
            <a:r>
              <a:rPr lang="fr-FR" dirty="0"/>
              <a:t>Quelques méthodes et fonction utilisées </a:t>
            </a:r>
          </a:p>
        </p:txBody>
      </p:sp>
      <p:sp>
        <p:nvSpPr>
          <p:cNvPr id="3" name="Espace réservé du contenu 2">
            <a:extLst>
              <a:ext uri="{FF2B5EF4-FFF2-40B4-BE49-F238E27FC236}">
                <a16:creationId xmlns:a16="http://schemas.microsoft.com/office/drawing/2014/main" id="{A34908B3-EB6C-5573-1387-A7D7C2E99741}"/>
              </a:ext>
            </a:extLst>
          </p:cNvPr>
          <p:cNvSpPr>
            <a:spLocks noGrp="1"/>
          </p:cNvSpPr>
          <p:nvPr>
            <p:ph idx="1"/>
          </p:nvPr>
        </p:nvSpPr>
        <p:spPr>
          <a:xfrm>
            <a:off x="4857" y="2160016"/>
            <a:ext cx="8002315" cy="4699357"/>
          </a:xfrm>
        </p:spPr>
        <p:txBody>
          <a:bodyPr vert="horz" lIns="91440" tIns="45720" rIns="91440" bIns="45720" rtlCol="0" anchor="t">
            <a:noAutofit/>
          </a:bodyPr>
          <a:lstStyle/>
          <a:p>
            <a:r>
              <a:rPr lang="fr-FR" sz="2300" b="1" u="sng" err="1">
                <a:latin typeface="Tenorite"/>
                <a:cs typeface="Times New Roman"/>
              </a:rPr>
              <a:t>event.preventDefault</a:t>
            </a:r>
            <a:r>
              <a:rPr lang="fr-FR" sz="2300" b="1" u="sng" dirty="0">
                <a:latin typeface="Tenorite"/>
                <a:cs typeface="Times New Roman"/>
              </a:rPr>
              <a:t>():</a:t>
            </a:r>
            <a:r>
              <a:rPr lang="fr-FR" sz="2300" dirty="0">
                <a:latin typeface="Tenorite"/>
                <a:ea typeface="+mn-lt"/>
                <a:cs typeface="Times New Roman"/>
              </a:rPr>
              <a:t> E</a:t>
            </a:r>
            <a:r>
              <a:rPr lang="fr-FR" sz="2300" dirty="0">
                <a:ea typeface="+mn-lt"/>
                <a:cs typeface="+mn-lt"/>
              </a:rPr>
              <a:t>mpêche l'action par défaut d'un événement. Par exemple, il empêche l'envoi d'un formulaire ou le suivi d'un lien. Cela permet de gérer l'événement à la place de l'action par défaut.</a:t>
            </a:r>
            <a:endParaRPr lang="fr-FR" sz="2300"/>
          </a:p>
          <a:p>
            <a:r>
              <a:rPr lang="fr-FR" sz="2300" b="1" u="sng" dirty="0">
                <a:latin typeface="Tenorite"/>
                <a:ea typeface="+mn-lt"/>
                <a:cs typeface="+mn-lt"/>
              </a:rPr>
              <a:t>.</a:t>
            </a:r>
            <a:r>
              <a:rPr lang="fr-FR" sz="2300" b="1" u="sng" err="1">
                <a:latin typeface="Tenorite"/>
                <a:ea typeface="+mn-lt"/>
                <a:cs typeface="+mn-lt"/>
              </a:rPr>
              <a:t>getElementById</a:t>
            </a:r>
            <a:r>
              <a:rPr lang="fr-FR" sz="2300" b="1" u="sng" dirty="0">
                <a:latin typeface="Tenorite"/>
                <a:ea typeface="+mn-lt"/>
                <a:cs typeface="+mn-lt"/>
              </a:rPr>
              <a:t>():</a:t>
            </a:r>
            <a:r>
              <a:rPr lang="fr-FR" sz="2300" dirty="0">
                <a:latin typeface="Tenorite"/>
                <a:ea typeface="+mn-lt"/>
                <a:cs typeface="+mn-lt"/>
              </a:rPr>
              <a:t> </a:t>
            </a:r>
            <a:r>
              <a:rPr lang="fr-FR" sz="2300" dirty="0">
                <a:ea typeface="+mn-lt"/>
                <a:cs typeface="+mn-lt"/>
              </a:rPr>
              <a:t>La méthode en JavaScript permet de sélectionner un élément HTML par son identifiant </a:t>
            </a:r>
            <a:r>
              <a:rPr lang="fr-FR" sz="2300" dirty="0">
                <a:latin typeface="Consolas"/>
              </a:rPr>
              <a:t>id.</a:t>
            </a:r>
            <a:endParaRPr lang="fr-FR" sz="2300"/>
          </a:p>
          <a:p>
            <a:r>
              <a:rPr lang="fr-FR" sz="2300" b="1" u="sng" dirty="0">
                <a:latin typeface="Tenorite"/>
                <a:ea typeface="+mn-lt"/>
                <a:cs typeface="+mn-lt"/>
              </a:rPr>
              <a:t>.reset():</a:t>
            </a:r>
            <a:r>
              <a:rPr lang="fr-FR" sz="2300" dirty="0">
                <a:latin typeface="Consolas"/>
                <a:ea typeface="+mn-lt"/>
                <a:cs typeface="+mn-lt"/>
              </a:rPr>
              <a:t> </a:t>
            </a:r>
            <a:r>
              <a:rPr lang="fr-FR" sz="2300" dirty="0">
                <a:ea typeface="+mn-lt"/>
                <a:cs typeface="+mn-lt"/>
              </a:rPr>
              <a:t>La méthode en JavaScript est utilisée pour réinitialiser un formulaire HTML à ses valeurs par défaut, comme si l'utilisateur venait de charger la page.</a:t>
            </a:r>
            <a:endParaRPr lang="fr-FR" sz="2300" dirty="0">
              <a:latin typeface="Consolas"/>
            </a:endParaRPr>
          </a:p>
          <a:p>
            <a:endParaRPr lang="fr-FR" sz="2000"/>
          </a:p>
        </p:txBody>
      </p:sp>
      <p:pic>
        <p:nvPicPr>
          <p:cNvPr id="7" name="Picture 5" descr="Arrière-plan technologique">
            <a:extLst>
              <a:ext uri="{FF2B5EF4-FFF2-40B4-BE49-F238E27FC236}">
                <a16:creationId xmlns:a16="http://schemas.microsoft.com/office/drawing/2014/main" id="{27463D98-01FB-D65E-E339-DAC35A3187FA}"/>
              </a:ext>
            </a:extLst>
          </p:cNvPr>
          <p:cNvPicPr>
            <a:picLocks noChangeAspect="1"/>
          </p:cNvPicPr>
          <p:nvPr/>
        </p:nvPicPr>
        <p:blipFill>
          <a:blip r:embed="rId2"/>
          <a:srcRect l="22871" r="36568" b="-3"/>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BF453A1C-1E35-BE83-FFAC-3342BAA700DE}"/>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a:solidFill>
                  <a:srgbClr val="FFFFFF"/>
                </a:solidFill>
              </a:rPr>
              <a:pPr>
                <a:spcAft>
                  <a:spcPts val="600"/>
                </a:spcAft>
              </a:pPr>
              <a:t>5</a:t>
            </a:fld>
            <a:endParaRPr lang="en-US">
              <a:solidFill>
                <a:srgbClr val="FFFFFF"/>
              </a:solidFill>
            </a:endParaRPr>
          </a:p>
        </p:txBody>
      </p:sp>
    </p:spTree>
    <p:extLst>
      <p:ext uri="{BB962C8B-B14F-4D97-AF65-F5344CB8AC3E}">
        <p14:creationId xmlns:p14="http://schemas.microsoft.com/office/powerpoint/2010/main" val="154588964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CC95119-6D9D-3542-9E0E-4171B33DC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FC92F19-7317-314C-81B7-43B8B687F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23BB7E73-E730-42EA-AACE-D1E323EA5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F6C2E9-B316-4410-88E5-74F044FC3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565153"/>
            <a:ext cx="5106593"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3D07262-43A6-451F-9B19-77B943C63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3788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70EE3C9A-3C2A-C25F-5EE3-33504202D591}"/>
              </a:ext>
            </a:extLst>
          </p:cNvPr>
          <p:cNvSpPr txBox="1"/>
          <p:nvPr/>
        </p:nvSpPr>
        <p:spPr>
          <a:xfrm>
            <a:off x="5810321" y="1319575"/>
            <a:ext cx="5510607" cy="3926152"/>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marL="285750" indent="-228600">
              <a:spcBef>
                <a:spcPts val="1200"/>
              </a:spcBef>
              <a:buClr>
                <a:schemeClr val="accent1"/>
              </a:buClr>
              <a:buFont typeface="Arial" panose="020B0604020202020204" pitchFamily="34" charset="0"/>
              <a:buChar char="•"/>
            </a:pPr>
            <a:r>
              <a:rPr lang="en-US" b="1" u="sng"/>
              <a:t>refreshCommandeTable() :</a:t>
            </a:r>
            <a:r>
              <a:rPr lang="en-US"/>
              <a:t> Cette fonction met à jour l'affichage du tableau de commandes après la suppression, l'ajout ou même la modification d'un l'élément. Cette fonction pourrait redessiner le tableau sur la page, par exemple en réaffichant les données actuelles du tableau commandes.</a:t>
            </a:r>
          </a:p>
          <a:p>
            <a:pPr marL="285750" indent="-228600">
              <a:spcBef>
                <a:spcPts val="1200"/>
              </a:spcBef>
              <a:buClr>
                <a:schemeClr val="accent1"/>
              </a:buClr>
              <a:buFont typeface="Arial" panose="020B0604020202020204" pitchFamily="34" charset="0"/>
              <a:buChar char="•"/>
            </a:pPr>
            <a:r>
              <a:rPr lang="en-US" b="1" u="sng"/>
              <a:t>alert():</a:t>
            </a:r>
            <a:r>
              <a:rPr lang="en-US"/>
              <a:t> Est une méthode  en JavaScript affiche une boîte de dialogue modale contenant un message et un bouton "OK". Elle est souvent utilisée pour afficher des informations simples à l'utilisateur, comme des notifications ou des erreurs.</a:t>
            </a:r>
          </a:p>
        </p:txBody>
      </p:sp>
      <p:sp>
        <p:nvSpPr>
          <p:cNvPr id="2" name="Espace réservé du numéro de diapositive 1">
            <a:extLst>
              <a:ext uri="{FF2B5EF4-FFF2-40B4-BE49-F238E27FC236}">
                <a16:creationId xmlns:a16="http://schemas.microsoft.com/office/drawing/2014/main" id="{EB442CE3-C847-D921-E9FF-50FA06097556}"/>
              </a:ext>
            </a:extLst>
          </p:cNvPr>
          <p:cNvSpPr>
            <a:spLocks noGrp="1"/>
          </p:cNvSpPr>
          <p:nvPr>
            <p:ph type="sldNum" sz="quarter" idx="12"/>
          </p:nvPr>
        </p:nvSpPr>
        <p:spPr>
          <a:xfrm>
            <a:off x="11149574" y="6292850"/>
            <a:ext cx="813816" cy="365125"/>
          </a:xfrm>
        </p:spPr>
        <p:txBody>
          <a:bodyPr vert="horz" lIns="91440" tIns="45720" rIns="91440" bIns="45720" rtlCol="0" anchor="ctr">
            <a:normAutofit/>
          </a:bodyPr>
          <a:lstStyle/>
          <a:p>
            <a:pPr>
              <a:spcAft>
                <a:spcPts val="600"/>
              </a:spcAft>
            </a:pPr>
            <a:fld id="{14DFC975-2FD7-44A5-9E78-ECBA46156075}" type="slidenum">
              <a:rPr lang="en-US" smtClean="0"/>
              <a:pPr>
                <a:spcAft>
                  <a:spcPts val="600"/>
                </a:spcAft>
              </a:pPr>
              <a:t>6</a:t>
            </a:fld>
            <a:endParaRPr lang="en-US"/>
          </a:p>
        </p:txBody>
      </p:sp>
    </p:spTree>
    <p:extLst>
      <p:ext uri="{BB962C8B-B14F-4D97-AF65-F5344CB8AC3E}">
        <p14:creationId xmlns:p14="http://schemas.microsoft.com/office/powerpoint/2010/main" val="321577492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D03A0B2-4A2F-D846-A5E6-FB7CB9A031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12">
            <a:extLst>
              <a:ext uri="{FF2B5EF4-FFF2-40B4-BE49-F238E27FC236}">
                <a16:creationId xmlns:a16="http://schemas.microsoft.com/office/drawing/2014/main" id="{7F573F1D-73A7-FB41-BCAD-FC9AA7DEF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useBgFill="1">
        <p:nvSpPr>
          <p:cNvPr id="15" name="Rectangle 14">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21302"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Rectangle 18">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8433"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re 1">
            <a:extLst>
              <a:ext uri="{FF2B5EF4-FFF2-40B4-BE49-F238E27FC236}">
                <a16:creationId xmlns:a16="http://schemas.microsoft.com/office/drawing/2014/main" id="{9FE46066-F810-5FD4-3994-1B6019C60178}"/>
              </a:ext>
            </a:extLst>
          </p:cNvPr>
          <p:cNvSpPr>
            <a:spLocks noGrp="1"/>
          </p:cNvSpPr>
          <p:nvPr>
            <p:ph type="title"/>
          </p:nvPr>
        </p:nvSpPr>
        <p:spPr>
          <a:xfrm>
            <a:off x="4572000" y="1247140"/>
            <a:ext cx="4386006" cy="3450844"/>
          </a:xfrm>
        </p:spPr>
        <p:txBody>
          <a:bodyPr vert="horz" lIns="91440" tIns="45720" rIns="91440" bIns="45720" rtlCol="0" anchor="t">
            <a:normAutofit/>
          </a:bodyPr>
          <a:lstStyle/>
          <a:p>
            <a:r>
              <a:rPr lang="en-US" sz="4200"/>
              <a:t>Démonstration</a:t>
            </a:r>
          </a:p>
        </p:txBody>
      </p:sp>
      <p:pic>
        <p:nvPicPr>
          <p:cNvPr id="8" name="Graphic 7" descr="Enseignant">
            <a:extLst>
              <a:ext uri="{FF2B5EF4-FFF2-40B4-BE49-F238E27FC236}">
                <a16:creationId xmlns:a16="http://schemas.microsoft.com/office/drawing/2014/main" id="{8D679585-522D-73DA-2ABB-C3A66A7A8C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7785" y="1776519"/>
            <a:ext cx="3370748" cy="3370748"/>
          </a:xfrm>
          <a:prstGeom prst="rect">
            <a:avLst/>
          </a:prstGeom>
        </p:spPr>
      </p:pic>
      <p:sp>
        <p:nvSpPr>
          <p:cNvPr id="4" name="Espace réservé du numéro de diapositive 3">
            <a:extLst>
              <a:ext uri="{FF2B5EF4-FFF2-40B4-BE49-F238E27FC236}">
                <a16:creationId xmlns:a16="http://schemas.microsoft.com/office/drawing/2014/main" id="{1D746A0D-6EDC-67CA-46F9-9183092999D9}"/>
              </a:ext>
            </a:extLst>
          </p:cNvPr>
          <p:cNvSpPr>
            <a:spLocks noGrp="1"/>
          </p:cNvSpPr>
          <p:nvPr>
            <p:ph type="sldNum" sz="quarter" idx="12"/>
          </p:nvPr>
        </p:nvSpPr>
        <p:spPr>
          <a:xfrm>
            <a:off x="11149574" y="6292850"/>
            <a:ext cx="813816" cy="365125"/>
          </a:xfrm>
        </p:spPr>
        <p:txBody>
          <a:bodyPr vert="horz" lIns="91440" tIns="45720" rIns="91440" bIns="45720" rtlCol="0" anchor="ctr">
            <a:normAutofit/>
          </a:bodyPr>
          <a:lstStyle/>
          <a:p>
            <a:pPr>
              <a:spcAft>
                <a:spcPts val="600"/>
              </a:spcAft>
            </a:pPr>
            <a:fld id="{14DFC975-2FD7-44A5-9E78-ECBA46156075}" type="slidenum">
              <a:rPr lang="en-US">
                <a:solidFill>
                  <a:srgbClr val="FFFFFF"/>
                </a:solidFill>
              </a:rPr>
              <a:pPr>
                <a:spcAft>
                  <a:spcPts val="600"/>
                </a:spcAft>
              </a:pPr>
              <a:t>7</a:t>
            </a:fld>
            <a:endParaRPr lang="en-US">
              <a:solidFill>
                <a:srgbClr val="FFFFFF"/>
              </a:solidFill>
            </a:endParaRPr>
          </a:p>
        </p:txBody>
      </p:sp>
    </p:spTree>
    <p:extLst>
      <p:ext uri="{BB962C8B-B14F-4D97-AF65-F5344CB8AC3E}">
        <p14:creationId xmlns:p14="http://schemas.microsoft.com/office/powerpoint/2010/main" val="3938480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05665215-A32A-1AAA-58AC-2B416A487015}"/>
              </a:ext>
            </a:extLst>
          </p:cNvPr>
          <p:cNvSpPr>
            <a:spLocks noGrp="1"/>
          </p:cNvSpPr>
          <p:nvPr>
            <p:ph type="title"/>
          </p:nvPr>
        </p:nvSpPr>
        <p:spPr>
          <a:xfrm>
            <a:off x="565151" y="455362"/>
            <a:ext cx="6881728" cy="1550419"/>
          </a:xfrm>
        </p:spPr>
        <p:txBody>
          <a:bodyPr>
            <a:normAutofit/>
          </a:bodyPr>
          <a:lstStyle/>
          <a:p>
            <a:r>
              <a:rPr lang="fr-FR" dirty="0"/>
              <a:t>Conclusion</a:t>
            </a:r>
          </a:p>
        </p:txBody>
      </p:sp>
      <p:sp>
        <p:nvSpPr>
          <p:cNvPr id="3" name="Espace réservé du contenu 2">
            <a:extLst>
              <a:ext uri="{FF2B5EF4-FFF2-40B4-BE49-F238E27FC236}">
                <a16:creationId xmlns:a16="http://schemas.microsoft.com/office/drawing/2014/main" id="{19F611B1-8D31-6F87-A8BE-36D47776D795}"/>
              </a:ext>
            </a:extLst>
          </p:cNvPr>
          <p:cNvSpPr>
            <a:spLocks noGrp="1"/>
          </p:cNvSpPr>
          <p:nvPr>
            <p:ph idx="1"/>
          </p:nvPr>
        </p:nvSpPr>
        <p:spPr>
          <a:xfrm>
            <a:off x="565151" y="2160016"/>
            <a:ext cx="6881728" cy="4262328"/>
          </a:xfrm>
        </p:spPr>
        <p:txBody>
          <a:bodyPr vert="horz" lIns="91440" tIns="45720" rIns="91440" bIns="45720" rtlCol="0" anchor="t">
            <a:noAutofit/>
          </a:bodyPr>
          <a:lstStyle/>
          <a:p>
            <a:pPr marL="0" indent="0">
              <a:lnSpc>
                <a:spcPct val="100000"/>
              </a:lnSpc>
              <a:buNone/>
            </a:pPr>
            <a:r>
              <a:rPr lang="fr-FR" sz="2000" dirty="0">
                <a:ea typeface="+mn-lt"/>
                <a:cs typeface="+mn-lt"/>
              </a:rPr>
              <a:t>En conclusion, ce projet de site de gestion de stock de voitures offre une solution complète et efficace pour optimiser le suivi, la gestion et la vente des véhicules. Grâce à une interface intuitive et à des fonctionnalités robustes, il permet aux gestionnaires de suivre les stocks en temps réel, d'améliorer la gestion des commandes et d’offrir une expérience fluide aux clients. En automatisant les processus clés et en centralisant les données, ce système contribue à une gestion plus agile, réduisant les erreurs et améliorant la rentabilité. Ce projet représente un véritable atout pour les concessionnaires et les entreprises de vente automobile, tout en répondant aux besoins modernes de gestion et de performance.</a:t>
            </a:r>
            <a:endParaRPr lang="fr-FR" sz="2000" dirty="0"/>
          </a:p>
          <a:p>
            <a:pPr>
              <a:lnSpc>
                <a:spcPct val="100000"/>
              </a:lnSpc>
            </a:pPr>
            <a:endParaRPr lang="fr-FR" sz="1900"/>
          </a:p>
        </p:txBody>
      </p:sp>
      <p:pic>
        <p:nvPicPr>
          <p:cNvPr id="6" name="Picture 5" descr="Lumières en pause longue">
            <a:extLst>
              <a:ext uri="{FF2B5EF4-FFF2-40B4-BE49-F238E27FC236}">
                <a16:creationId xmlns:a16="http://schemas.microsoft.com/office/drawing/2014/main" id="{FCA56A6A-910B-9190-572D-37EFAEAD54C2}"/>
              </a:ext>
            </a:extLst>
          </p:cNvPr>
          <p:cNvPicPr>
            <a:picLocks noChangeAspect="1"/>
          </p:cNvPicPr>
          <p:nvPr/>
        </p:nvPicPr>
        <p:blipFill>
          <a:blip r:embed="rId2"/>
          <a:srcRect l="41262" r="18145" b="-10"/>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numéro de diapositive 3">
            <a:extLst>
              <a:ext uri="{FF2B5EF4-FFF2-40B4-BE49-F238E27FC236}">
                <a16:creationId xmlns:a16="http://schemas.microsoft.com/office/drawing/2014/main" id="{2FF98F91-DA08-397F-7AD8-8486BDE44594}"/>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a:solidFill>
                  <a:srgbClr val="FFFFFF"/>
                </a:solidFill>
              </a:rPr>
              <a:pPr>
                <a:spcAft>
                  <a:spcPts val="600"/>
                </a:spcAft>
              </a:pPr>
              <a:t>8</a:t>
            </a:fld>
            <a:endParaRPr lang="en-US">
              <a:solidFill>
                <a:srgbClr val="FFFFFF"/>
              </a:solidFill>
            </a:endParaRPr>
          </a:p>
        </p:txBody>
      </p:sp>
    </p:spTree>
    <p:extLst>
      <p:ext uri="{BB962C8B-B14F-4D97-AF65-F5344CB8AC3E}">
        <p14:creationId xmlns:p14="http://schemas.microsoft.com/office/powerpoint/2010/main" val="373803725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1D80E22-6983-F947-8C7A-2D9E6099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FFC7CB6-CC66-BA40-AFA4-7AE998055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 2" descr="Cadre de fin de film ancien">
            <a:extLst>
              <a:ext uri="{FF2B5EF4-FFF2-40B4-BE49-F238E27FC236}">
                <a16:creationId xmlns:a16="http://schemas.microsoft.com/office/drawing/2014/main" id="{F11E1F9F-B77F-592A-FB4A-13B5363F2FCD}"/>
              </a:ext>
            </a:extLst>
          </p:cNvPr>
          <p:cNvPicPr>
            <a:picLocks noChangeAspect="1"/>
          </p:cNvPicPr>
          <p:nvPr/>
        </p:nvPicPr>
        <p:blipFill>
          <a:blip r:embed="rId2"/>
          <a:srcRect t="9792" r="2" b="16292"/>
          <a:stretch/>
        </p:blipFill>
        <p:spPr>
          <a:xfrm>
            <a:off x="1692627" y="565150"/>
            <a:ext cx="9934214" cy="5727699"/>
          </a:xfrm>
          <a:prstGeom prst="rect">
            <a:avLst/>
          </a:prstGeom>
        </p:spPr>
      </p:pic>
      <p:sp>
        <p:nvSpPr>
          <p:cNvPr id="2" name="Espace réservé du numéro de diapositive 1">
            <a:extLst>
              <a:ext uri="{FF2B5EF4-FFF2-40B4-BE49-F238E27FC236}">
                <a16:creationId xmlns:a16="http://schemas.microsoft.com/office/drawing/2014/main" id="{117B2561-8C65-0071-8FAB-FBCE9F3DF519}"/>
              </a:ext>
            </a:extLst>
          </p:cNvPr>
          <p:cNvSpPr>
            <a:spLocks noGrp="1"/>
          </p:cNvSpPr>
          <p:nvPr>
            <p:ph type="sldNum" sz="quarter" idx="12"/>
          </p:nvPr>
        </p:nvSpPr>
        <p:spPr>
          <a:xfrm>
            <a:off x="11149574" y="6292850"/>
            <a:ext cx="813816" cy="365125"/>
          </a:xfrm>
        </p:spPr>
        <p:txBody>
          <a:bodyPr>
            <a:normAutofit/>
          </a:bodyPr>
          <a:lstStyle/>
          <a:p>
            <a:pPr>
              <a:spcAft>
                <a:spcPts val="600"/>
              </a:spcAft>
            </a:pPr>
            <a:fld id="{14DFC975-2FD7-44A5-9E78-ECBA46156075}" type="slidenum">
              <a:rPr lang="en-US" smtClean="0"/>
              <a:pPr>
                <a:spcAft>
                  <a:spcPts val="600"/>
                </a:spcAft>
              </a:pPr>
              <a:t>9</a:t>
            </a:fld>
            <a:endParaRPr lang="en-US"/>
          </a:p>
        </p:txBody>
      </p:sp>
    </p:spTree>
    <p:extLst>
      <p:ext uri="{BB962C8B-B14F-4D97-AF65-F5344CB8AC3E}">
        <p14:creationId xmlns:p14="http://schemas.microsoft.com/office/powerpoint/2010/main" val="10242575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InterweaveVTI">
  <a:themeElements>
    <a:clrScheme name="Interweave-R1">
      <a:dk1>
        <a:srgbClr val="000000"/>
      </a:dk1>
      <a:lt1>
        <a:srgbClr val="FFFFFF"/>
      </a:lt1>
      <a:dk2>
        <a:srgbClr val="292C2D"/>
      </a:dk2>
      <a:lt2>
        <a:srgbClr val="DDDEDD"/>
      </a:lt2>
      <a:accent1>
        <a:srgbClr val="0BA5E8"/>
      </a:accent1>
      <a:accent2>
        <a:srgbClr val="5066E1"/>
      </a:accent2>
      <a:accent3>
        <a:srgbClr val="894EC0"/>
      </a:accent3>
      <a:accent4>
        <a:srgbClr val="E54196"/>
      </a:accent4>
      <a:accent5>
        <a:srgbClr val="BE4449"/>
      </a:accent5>
      <a:accent6>
        <a:srgbClr val="F55822"/>
      </a:accent6>
      <a:hlink>
        <a:srgbClr val="C22DD8"/>
      </a:hlink>
      <a:folHlink>
        <a:srgbClr val="737F82"/>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9</Slides>
  <Notes>0</Notes>
  <HiddenSlides>0</HiddenSlides>
  <MMClips>0</MMClips>
  <ScaleCrop>false</ScaleCrop>
  <HeadingPairs>
    <vt:vector size="4" baseType="variant">
      <vt:variant>
        <vt:lpstr>Thème</vt:lpstr>
      </vt:variant>
      <vt:variant>
        <vt:i4>1</vt:i4>
      </vt:variant>
      <vt:variant>
        <vt:lpstr>Titres des diapositives</vt:lpstr>
      </vt:variant>
      <vt:variant>
        <vt:i4>9</vt:i4>
      </vt:variant>
    </vt:vector>
  </HeadingPairs>
  <TitlesOfParts>
    <vt:vector size="10" baseType="lpstr">
      <vt:lpstr>InterweaveVTI</vt:lpstr>
      <vt:lpstr>Gestion d'un Stock de Voitures</vt:lpstr>
      <vt:lpstr>Sommaire</vt:lpstr>
      <vt:lpstr>Objectif du projet</vt:lpstr>
      <vt:lpstr>Structuration du code </vt:lpstr>
      <vt:lpstr>Quelques méthodes et fonction utilisées </vt:lpstr>
      <vt:lpstr>Présentation PowerPoint</vt:lpstr>
      <vt:lpstr>Démonstration</vt:lpstr>
      <vt:lpstr>Conclusion</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251</cp:revision>
  <dcterms:created xsi:type="dcterms:W3CDTF">2024-12-29T21:05:16Z</dcterms:created>
  <dcterms:modified xsi:type="dcterms:W3CDTF">2025-01-22T20:18:47Z</dcterms:modified>
</cp:coreProperties>
</file>