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1448944842" r:id="rId6"/>
    <p:sldId id="1448944847" r:id="rId7"/>
    <p:sldId id="1448944848" r:id="rId8"/>
    <p:sldId id="1448944849" r:id="rId9"/>
    <p:sldId id="25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85000"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de PLC - 2025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Palestrante(s):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64" t="43957" r="33812" b="1"/>
          <a:stretch/>
        </p:blipFill>
        <p:spPr>
          <a:xfrm>
            <a:off x="7481334" y="2768599"/>
            <a:ext cx="849810" cy="452797"/>
          </a:xfrm>
          <a:prstGeom prst="rect">
            <a:avLst/>
          </a:prstGeom>
        </p:spPr>
      </p:pic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954447"/>
            <a:ext cx="4171908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12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123645" y="1231446"/>
            <a:ext cx="7111904" cy="2944396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314775" y="2079114"/>
            <a:ext cx="6412604" cy="1249060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Concepção/Idealização do Projeto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Vista do Circuito (Imagem do projeto)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defTabSz="685800" hangingPunct="1">
              <a:spcBef>
                <a:spcPts val="450"/>
              </a:spcBef>
              <a:buClr>
                <a:srgbClr val="C00000"/>
              </a:buClr>
              <a:buSzPct val="180000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Simulação do Projeto: Física ou Virtual (Plataforma</a:t>
            </a:r>
            <a:r>
              <a:rPr lang="pt-BR" sz="1200" kern="1200" dirty="0" smtClean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)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91" y="967797"/>
            <a:ext cx="4620397" cy="67378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O projeto: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170528" y="2049056"/>
            <a:ext cx="61071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</a:rPr>
              <a:t>A Bancada Instrumenta para Controle de Nível é um kit didático que possibilita o estudante aplicar os seus conhecimentos em automação, controle e instrumentação para monitorar e controlar o nível de um reservatório. Este kit é equipado com atuadores como bomba, válvula solenoide, resistência elétrica, relés e sensores de nível e temperatura. Neste equipamento também possui um CLP e um inversor de frequência, que são dispositivos de controle e uma IHM, para uso do operador, permitindo assim a aplicação de técnicas de controle em malha aberta e malha fechada.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64" y="574003"/>
            <a:ext cx="4493583" cy="73385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Vista do Circuito: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64" y="1608543"/>
            <a:ext cx="4460210" cy="2696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43660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64" y="574003"/>
            <a:ext cx="4493583" cy="73385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Demonstração: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12963" y="2422826"/>
            <a:ext cx="2362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dirty="0" smtClean="0"/>
              <a:t>Vídeo no </a:t>
            </a:r>
            <a:r>
              <a:rPr lang="pt-BR" dirty="0" err="1" smtClean="0"/>
              <a:t>GoogleDrive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4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c298cbf6-df3b-44f4-88ee-2b3d9158f680"/>
    <ds:schemaRef ds:uri="bab2302b-9cf7-40b9-b316-803bc24ea34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143</Words>
  <Application>Microsoft Office PowerPoint</Application>
  <PresentationFormat>Apresentação na tela (16:9)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7" baseType="lpstr">
      <vt:lpstr>ＭＳ Ｐゴシック</vt:lpstr>
      <vt:lpstr>Arial</vt:lpstr>
      <vt:lpstr>Big Shoulders Display Black</vt:lpstr>
      <vt:lpstr>Bookman Old Style</vt:lpstr>
      <vt:lpstr>Calibri</vt:lpstr>
      <vt:lpstr>Georama</vt:lpstr>
      <vt:lpstr>Gill Sans</vt:lpstr>
      <vt:lpstr>Helvetica</vt:lpstr>
      <vt:lpstr>Times New Roman</vt:lpstr>
      <vt:lpstr>Wingdings</vt:lpstr>
      <vt:lpstr>Office Theme</vt:lpstr>
      <vt:lpstr>Apresentação do PowerPoint</vt:lpstr>
      <vt:lpstr>Apresentação do PowerPoint</vt:lpstr>
      <vt:lpstr>O projeto:</vt:lpstr>
      <vt:lpstr>Vista do Circuito:</vt:lpstr>
      <vt:lpstr>Demonstração: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Dell</cp:lastModifiedBy>
  <cp:revision>107</cp:revision>
  <dcterms:modified xsi:type="dcterms:W3CDTF">2025-06-10T01:19:06Z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