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727-2CEB-F305-146A-71DEE305B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836C4-CEF2-70F8-CA6D-C63334FC4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99F7-7AF3-AD7B-3376-B76AB46A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DE3D-8DE0-7445-BFA4-9E354611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FF66-41C2-449C-584E-D979DE9C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0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7B30-5339-1D68-34D7-C9552686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A0AD-DB15-E5D0-C820-9C490FE9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001A-07F1-E867-E1ED-034C1F9F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CB895-3F3E-9802-0D40-947C4B18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EC60-FA24-858F-E0F8-111A9CE8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836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18C02-01AF-1743-1F98-F44A8293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04F56-4AA4-4D4F-7940-42B48BC4F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1AD7-DBBB-FA2F-14EC-F16D60F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9761-CB8A-534A-1C25-041D149A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FCB8-0441-4B5D-4310-991E5A72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30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D0EE-B577-57BF-7719-0133FA52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C04C-5A11-970F-D6FC-6F75800A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5B26-B856-49E8-0300-9A9C3E7C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89B4-E1F7-2F1E-96A3-9137F69D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7619-8412-8CD7-A04C-4EB531AD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326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8810-0DC9-EE1D-FF4A-06CF7446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A660-B24D-BF46-E672-F07117EE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46031-3AC7-A819-001E-15ED6CEE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BC25-90E4-A2B6-6AB6-A4CA177F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B310-1EA7-A4AD-F038-A00672F2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221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2598-AF3E-CB27-5F58-22EF0FFA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FC2F-0C7D-2CCC-503C-93A863A9F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7FA20-AD72-17F0-2EA4-ABA18F118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1C22A-8BD1-E15B-859E-511E161B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3132-D488-4144-8DE9-99D0D1FF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C040-31EB-EDCB-00E0-5D5A5364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47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23AD-79F8-F2E0-1C43-17897B5B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1E78D-15BA-DD92-AE4E-CA4A852D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5B191-68F3-8055-02F3-4BA3631E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0819E-1AB0-BC26-B4EA-060B7E5C6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10BDF-0B2D-6CFE-A1F0-FF8064796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9949-33BE-069E-A5AA-6EE8ACA5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E5F5A-BE4C-755F-BE06-24B3AA15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A8E35-CDD8-73B9-2056-B0CE7446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13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496C-55CD-4019-511D-83767014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24D58-FA7D-0BD3-962F-3AC8C7B9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0EC33-F12D-E76B-2599-39125BF5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226C3-71B9-3896-EE34-EEEA0680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83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699D2-8FF6-EAF3-38FA-73C09D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716A4-55CE-B759-9115-F7F8668F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2DA86-83CA-D464-4FB8-B8536339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7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6A96-B1EF-08A7-7A98-76CD36EA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D14B-6940-84BA-C9DB-99544E37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9B11-E1C7-31D0-4714-678FAE7D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6FB21-5B57-4AF5-0386-2EE897C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82388-FDD2-A040-0D5E-4F95D556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458F-5EC2-2C49-7F80-B4D8C733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071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BD78-4354-53A2-5916-E4D4E509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E4B31-E228-4380-B98F-AC2714B4B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3CCF8-1047-5AAD-FF5B-4EDEC683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7B4F-B3C5-9166-AEAF-06B69743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3FBC-DD6C-7D20-99ED-7FE79BA4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7553-D21B-E0DC-5300-D39B7E2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76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EA0B8-07CE-8F01-B07C-9E746A4B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7EAA7-4958-E758-A049-46D10ED5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BCC7-04D0-A8F2-58A1-9915CC9BC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C289-40AA-4B54-8D00-0687F4EB8FB0}" type="datetimeFigureOut">
              <a:rPr lang="da-DK" smtClean="0"/>
              <a:t>19-02-2023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2668-72C0-4A1D-74FD-6C2FF53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28ED-4F75-78B8-90BA-F23E15CEB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F16C-8072-47F7-944C-98567773C57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805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92A53-E17B-691C-611D-F214BD432D48}"/>
                  </a:ext>
                </a:extLst>
              </p:cNvPr>
              <p:cNvSpPr txBox="1"/>
              <p:nvPr/>
            </p:nvSpPr>
            <p:spPr>
              <a:xfrm>
                <a:off x="3172424" y="1669228"/>
                <a:ext cx="2190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𝑙𝑛𝑔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92A53-E17B-691C-611D-F214BD43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24" y="1669228"/>
                <a:ext cx="2190151" cy="276999"/>
              </a:xfrm>
              <a:prstGeom prst="rect">
                <a:avLst/>
              </a:prstGeom>
              <a:blipFill>
                <a:blip r:embed="rId2"/>
                <a:stretch>
                  <a:fillRect t="-2222" r="-3333" b="-3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8180AB-BE38-41C6-6E3D-E5383D138E74}"/>
                  </a:ext>
                </a:extLst>
              </p:cNvPr>
              <p:cNvSpPr txBox="1"/>
              <p:nvPr/>
            </p:nvSpPr>
            <p:spPr>
              <a:xfrm>
                <a:off x="3172424" y="2036781"/>
                <a:ext cx="2211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𝑙𝑛𝑔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8180AB-BE38-41C6-6E3D-E5383D138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24" y="2036781"/>
                <a:ext cx="2211439" cy="276999"/>
              </a:xfrm>
              <a:prstGeom prst="rect">
                <a:avLst/>
              </a:prstGeom>
              <a:blipFill>
                <a:blip r:embed="rId3"/>
                <a:stretch>
                  <a:fillRect t="-2174" r="-3581" b="-326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7312F1-9561-9140-D93D-B136A8E00BBA}"/>
              </a:ext>
            </a:extLst>
          </p:cNvPr>
          <p:cNvCxnSpPr>
            <a:cxnSpLocks/>
          </p:cNvCxnSpPr>
          <p:nvPr/>
        </p:nvCxnSpPr>
        <p:spPr>
          <a:xfrm>
            <a:off x="2963461" y="3191435"/>
            <a:ext cx="2617694" cy="1488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F3E98-FDEA-BD11-D9E3-B2A7FD387074}"/>
                  </a:ext>
                </a:extLst>
              </p:cNvPr>
              <p:cNvSpPr txBox="1"/>
              <p:nvPr/>
            </p:nvSpPr>
            <p:spPr>
              <a:xfrm>
                <a:off x="2177341" y="2822103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F3E98-FDEA-BD11-D9E3-B2A7FD38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341" y="2822103"/>
                <a:ext cx="1399576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6D3AB8-B2FC-BAD5-CEE0-058844384E9A}"/>
                  </a:ext>
                </a:extLst>
              </p:cNvPr>
              <p:cNvSpPr txBox="1"/>
              <p:nvPr/>
            </p:nvSpPr>
            <p:spPr>
              <a:xfrm>
                <a:off x="5046047" y="4679576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6D3AB8-B2FC-BAD5-CEE0-05884438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047" y="4679576"/>
                <a:ext cx="139957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DA6BF7-A79E-F23A-4F1B-87F15A3CDEAC}"/>
                  </a:ext>
                </a:extLst>
              </p:cNvPr>
              <p:cNvSpPr txBox="1"/>
              <p:nvPr/>
            </p:nvSpPr>
            <p:spPr>
              <a:xfrm>
                <a:off x="4390405" y="3429000"/>
                <a:ext cx="139957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DA6BF7-A79E-F23A-4F1B-87F15A3C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405" y="3429000"/>
                <a:ext cx="1399576" cy="506870"/>
              </a:xfrm>
              <a:prstGeom prst="rect">
                <a:avLst/>
              </a:prstGeom>
              <a:blipFill>
                <a:blip r:embed="rId6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51D1270F-9985-0B77-1CD3-22072F50A1C1}"/>
              </a:ext>
            </a:extLst>
          </p:cNvPr>
          <p:cNvSpPr/>
          <p:nvPr/>
        </p:nvSpPr>
        <p:spPr>
          <a:xfrm>
            <a:off x="4321157" y="3931912"/>
            <a:ext cx="138496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65A89F-547E-2942-52D1-1F969A47BC9A}"/>
                  </a:ext>
                </a:extLst>
              </p:cNvPr>
              <p:cNvSpPr txBox="1"/>
              <p:nvPr/>
            </p:nvSpPr>
            <p:spPr>
              <a:xfrm>
                <a:off x="7543261" y="740361"/>
                <a:ext cx="1874706" cy="611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65A89F-547E-2942-52D1-1F969A47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261" y="740361"/>
                <a:ext cx="1874706" cy="611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8702AE-1975-E7C6-538F-0AE18614CE4E}"/>
                  </a:ext>
                </a:extLst>
              </p:cNvPr>
              <p:cNvSpPr txBox="1"/>
              <p:nvPr/>
            </p:nvSpPr>
            <p:spPr>
              <a:xfrm>
                <a:off x="7483564" y="1400698"/>
                <a:ext cx="2617693" cy="888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8702AE-1975-E7C6-538F-0AE18614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564" y="1400698"/>
                <a:ext cx="2617693" cy="888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B97509-FDDD-3C25-CBC1-0A6069F2D7B3}"/>
                  </a:ext>
                </a:extLst>
              </p:cNvPr>
              <p:cNvSpPr txBox="1"/>
              <p:nvPr/>
            </p:nvSpPr>
            <p:spPr>
              <a:xfrm>
                <a:off x="6646708" y="2487139"/>
                <a:ext cx="4218434" cy="1408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a-D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B97509-FDDD-3C25-CBC1-0A6069F2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708" y="2487139"/>
                <a:ext cx="4218434" cy="14085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A45840-FF32-664B-7ED7-C387EACF3212}"/>
              </a:ext>
            </a:extLst>
          </p:cNvPr>
          <p:cNvCxnSpPr>
            <a:cxnSpLocks/>
          </p:cNvCxnSpPr>
          <p:nvPr/>
        </p:nvCxnSpPr>
        <p:spPr>
          <a:xfrm>
            <a:off x="2653195" y="3774141"/>
            <a:ext cx="3957652" cy="533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CAF8A-D7E4-A25E-2FF5-BC963784957B}"/>
                  </a:ext>
                </a:extLst>
              </p:cNvPr>
              <p:cNvSpPr txBox="1"/>
              <p:nvPr/>
            </p:nvSpPr>
            <p:spPr>
              <a:xfrm>
                <a:off x="1964453" y="3809999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CAF8A-D7E4-A25E-2FF5-BC963784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53" y="3809999"/>
                <a:ext cx="139957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62B76-3C89-536A-6188-0A6E536827A4}"/>
                  </a:ext>
                </a:extLst>
              </p:cNvPr>
              <p:cNvSpPr txBox="1"/>
              <p:nvPr/>
            </p:nvSpPr>
            <p:spPr>
              <a:xfrm>
                <a:off x="6015472" y="4310244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62B76-3C89-536A-6188-0A6E536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472" y="4310244"/>
                <a:ext cx="1399576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2003-CB5B-2D0B-3627-B6A7DC166129}"/>
                  </a:ext>
                </a:extLst>
              </p:cNvPr>
              <p:cNvSpPr txBox="1"/>
              <p:nvPr/>
            </p:nvSpPr>
            <p:spPr>
              <a:xfrm>
                <a:off x="7238378" y="5045314"/>
                <a:ext cx="4218434" cy="1507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a-DK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a-DK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2003-CB5B-2D0B-3627-B6A7DC16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78" y="5045314"/>
                <a:ext cx="4218434" cy="15076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51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92A53-E17B-691C-611D-F214BD432D48}"/>
                  </a:ext>
                </a:extLst>
              </p:cNvPr>
              <p:cNvSpPr txBox="1"/>
              <p:nvPr/>
            </p:nvSpPr>
            <p:spPr>
              <a:xfrm>
                <a:off x="7052737" y="973045"/>
                <a:ext cx="2190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𝑙𝑛𝑔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92A53-E17B-691C-611D-F214BD43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737" y="973045"/>
                <a:ext cx="2190151" cy="276999"/>
              </a:xfrm>
              <a:prstGeom prst="rect">
                <a:avLst/>
              </a:prstGeom>
              <a:blipFill>
                <a:blip r:embed="rId2"/>
                <a:stretch>
                  <a:fillRect t="-4444" r="-3621" b="-355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7312F1-9561-9140-D93D-B136A8E00BBA}"/>
              </a:ext>
            </a:extLst>
          </p:cNvPr>
          <p:cNvCxnSpPr>
            <a:cxnSpLocks/>
          </p:cNvCxnSpPr>
          <p:nvPr/>
        </p:nvCxnSpPr>
        <p:spPr>
          <a:xfrm>
            <a:off x="3392829" y="3429000"/>
            <a:ext cx="4377490" cy="88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F3E98-FDEA-BD11-D9E3-B2A7FD387074}"/>
                  </a:ext>
                </a:extLst>
              </p:cNvPr>
              <p:cNvSpPr txBox="1"/>
              <p:nvPr/>
            </p:nvSpPr>
            <p:spPr>
              <a:xfrm>
                <a:off x="2213200" y="3218995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F3E98-FDEA-BD11-D9E3-B2A7FD38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00" y="3218995"/>
                <a:ext cx="139957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6D3AB8-B2FC-BAD5-CEE0-058844384E9A}"/>
                  </a:ext>
                </a:extLst>
              </p:cNvPr>
              <p:cNvSpPr txBox="1"/>
              <p:nvPr/>
            </p:nvSpPr>
            <p:spPr>
              <a:xfrm>
                <a:off x="7448025" y="4125578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6D3AB8-B2FC-BAD5-CEE0-05884438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025" y="4125578"/>
                <a:ext cx="139957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A45840-FF32-664B-7ED7-C387EACF3212}"/>
              </a:ext>
            </a:extLst>
          </p:cNvPr>
          <p:cNvCxnSpPr>
            <a:cxnSpLocks/>
          </p:cNvCxnSpPr>
          <p:nvPr/>
        </p:nvCxnSpPr>
        <p:spPr>
          <a:xfrm>
            <a:off x="639757" y="4374331"/>
            <a:ext cx="10300447" cy="1372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CAF8A-D7E4-A25E-2FF5-BC963784957B}"/>
                  </a:ext>
                </a:extLst>
              </p:cNvPr>
              <p:cNvSpPr txBox="1"/>
              <p:nvPr/>
            </p:nvSpPr>
            <p:spPr>
              <a:xfrm>
                <a:off x="-147780" y="4374331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CAF8A-D7E4-A25E-2FF5-BC963784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780" y="4374331"/>
                <a:ext cx="139957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62B76-3C89-536A-6188-0A6E536827A4}"/>
                  </a:ext>
                </a:extLst>
              </p:cNvPr>
              <p:cNvSpPr txBox="1"/>
              <p:nvPr/>
            </p:nvSpPr>
            <p:spPr>
              <a:xfrm>
                <a:off x="10152667" y="5746455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62B76-3C89-536A-6188-0A6E536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667" y="5746455"/>
                <a:ext cx="139957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2F7907-66CD-36E2-6751-EA5306B59A9E}"/>
              </a:ext>
            </a:extLst>
          </p:cNvPr>
          <p:cNvCxnSpPr>
            <a:cxnSpLocks/>
          </p:cNvCxnSpPr>
          <p:nvPr/>
        </p:nvCxnSpPr>
        <p:spPr>
          <a:xfrm>
            <a:off x="3392829" y="3429000"/>
            <a:ext cx="0" cy="3283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79E12D-B436-8B99-4119-199819A72503}"/>
              </a:ext>
            </a:extLst>
          </p:cNvPr>
          <p:cNvCxnSpPr>
            <a:cxnSpLocks/>
          </p:cNvCxnSpPr>
          <p:nvPr/>
        </p:nvCxnSpPr>
        <p:spPr>
          <a:xfrm>
            <a:off x="7770319" y="4310244"/>
            <a:ext cx="0" cy="240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1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7312F1-9561-9140-D93D-B136A8E00BBA}"/>
              </a:ext>
            </a:extLst>
          </p:cNvPr>
          <p:cNvCxnSpPr>
            <a:cxnSpLocks/>
          </p:cNvCxnSpPr>
          <p:nvPr/>
        </p:nvCxnSpPr>
        <p:spPr>
          <a:xfrm>
            <a:off x="3392829" y="3429000"/>
            <a:ext cx="4377490" cy="88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F3E98-FDEA-BD11-D9E3-B2A7FD387074}"/>
                  </a:ext>
                </a:extLst>
              </p:cNvPr>
              <p:cNvSpPr txBox="1"/>
              <p:nvPr/>
            </p:nvSpPr>
            <p:spPr>
              <a:xfrm>
                <a:off x="2213200" y="3218995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F3E98-FDEA-BD11-D9E3-B2A7FD38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00" y="3218995"/>
                <a:ext cx="1399576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6D3AB8-B2FC-BAD5-CEE0-058844384E9A}"/>
                  </a:ext>
                </a:extLst>
              </p:cNvPr>
              <p:cNvSpPr txBox="1"/>
              <p:nvPr/>
            </p:nvSpPr>
            <p:spPr>
              <a:xfrm>
                <a:off x="7448025" y="4125578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6D3AB8-B2FC-BAD5-CEE0-05884438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025" y="4125578"/>
                <a:ext cx="139957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A45840-FF32-664B-7ED7-C387EACF3212}"/>
              </a:ext>
            </a:extLst>
          </p:cNvPr>
          <p:cNvCxnSpPr>
            <a:cxnSpLocks/>
          </p:cNvCxnSpPr>
          <p:nvPr/>
        </p:nvCxnSpPr>
        <p:spPr>
          <a:xfrm>
            <a:off x="639757" y="4374331"/>
            <a:ext cx="10300447" cy="1372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CAF8A-D7E4-A25E-2FF5-BC963784957B}"/>
                  </a:ext>
                </a:extLst>
              </p:cNvPr>
              <p:cNvSpPr txBox="1"/>
              <p:nvPr/>
            </p:nvSpPr>
            <p:spPr>
              <a:xfrm>
                <a:off x="-147780" y="4374331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CAF8A-D7E4-A25E-2FF5-BC963784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780" y="4374331"/>
                <a:ext cx="139957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62B76-3C89-536A-6188-0A6E536827A4}"/>
                  </a:ext>
                </a:extLst>
              </p:cNvPr>
              <p:cNvSpPr txBox="1"/>
              <p:nvPr/>
            </p:nvSpPr>
            <p:spPr>
              <a:xfrm>
                <a:off x="10152667" y="5746455"/>
                <a:ext cx="139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62B76-3C89-536A-6188-0A6E536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667" y="5746455"/>
                <a:ext cx="139957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2F7907-66CD-36E2-6751-EA5306B59A9E}"/>
              </a:ext>
            </a:extLst>
          </p:cNvPr>
          <p:cNvCxnSpPr>
            <a:cxnSpLocks/>
          </p:cNvCxnSpPr>
          <p:nvPr/>
        </p:nvCxnSpPr>
        <p:spPr>
          <a:xfrm>
            <a:off x="3392829" y="3429000"/>
            <a:ext cx="0" cy="3283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79E12D-B436-8B99-4119-199819A72503}"/>
              </a:ext>
            </a:extLst>
          </p:cNvPr>
          <p:cNvCxnSpPr>
            <a:cxnSpLocks/>
          </p:cNvCxnSpPr>
          <p:nvPr/>
        </p:nvCxnSpPr>
        <p:spPr>
          <a:xfrm>
            <a:off x="7770319" y="4310244"/>
            <a:ext cx="0" cy="240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A21F0C-D852-EB8C-89C9-AF3795B04F34}"/>
                  </a:ext>
                </a:extLst>
              </p:cNvPr>
              <p:cNvSpPr txBox="1"/>
              <p:nvPr/>
            </p:nvSpPr>
            <p:spPr>
              <a:xfrm>
                <a:off x="602065" y="452344"/>
                <a:ext cx="1095017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: in meters, is </a:t>
                </a:r>
                <a:r>
                  <a:rPr lang="da-DK" dirty="0" err="1"/>
                  <a:t>wrt</a:t>
                </a:r>
                <a:r>
                  <a:rPr lang="da-DK" dirty="0"/>
                  <a:t> something </a:t>
                </a:r>
                <a:r>
                  <a:rPr lang="da-DK" dirty="0" err="1"/>
                  <a:t>way</a:t>
                </a:r>
                <a:r>
                  <a:rPr lang="da-DK" dirty="0"/>
                  <a:t> </a:t>
                </a:r>
                <a:r>
                  <a:rPr lang="da-DK" dirty="0" err="1"/>
                  <a:t>down</a:t>
                </a:r>
                <a:r>
                  <a:rPr lang="da-DK" dirty="0"/>
                  <a:t> East South (</a:t>
                </a:r>
                <a:r>
                  <a:rPr lang="da-DK" dirty="0" err="1"/>
                  <a:t>should</a:t>
                </a:r>
                <a:r>
                  <a:rPr lang="da-DK" dirty="0"/>
                  <a:t> </a:t>
                </a:r>
                <a:r>
                  <a:rPr lang="da-DK" dirty="0" err="1"/>
                  <a:t>be</a:t>
                </a:r>
                <a:r>
                  <a:rPr lang="da-DK" dirty="0"/>
                  <a:t> </a:t>
                </a:r>
                <a:r>
                  <a:rPr lang="da-DK" dirty="0" err="1"/>
                  <a:t>wrt</a:t>
                </a:r>
                <a:r>
                  <a:rPr lang="da-DK" dirty="0"/>
                  <a:t> to center of </a:t>
                </a:r>
                <a:r>
                  <a:rPr lang="da-DK" dirty="0" err="1"/>
                  <a:t>faroe</a:t>
                </a:r>
                <a:r>
                  <a:rPr lang="da-DK" dirty="0"/>
                  <a:t> </a:t>
                </a:r>
                <a:r>
                  <a:rPr lang="da-DK" dirty="0" err="1"/>
                  <a:t>island</a:t>
                </a:r>
                <a:r>
                  <a:rPr lang="da-DK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𝑐𝑟𝑑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𝑙𝑛𝑔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: in </a:t>
                </a:r>
                <a:r>
                  <a:rPr lang="da-DK" dirty="0" err="1"/>
                  <a:t>degrees</a:t>
                </a:r>
                <a:r>
                  <a:rPr lang="da-DK" dirty="0"/>
                  <a:t>, is </a:t>
                </a:r>
                <a:r>
                  <a:rPr lang="da-DK" dirty="0" err="1"/>
                  <a:t>wrt</a:t>
                </a:r>
                <a:r>
                  <a:rPr lang="da-DK" dirty="0"/>
                  <a:t> the </a:t>
                </a:r>
                <a:r>
                  <a:rPr lang="da-DK" dirty="0" err="1"/>
                  <a:t>earths</a:t>
                </a:r>
                <a:r>
                  <a:rPr lang="da-DK" dirty="0"/>
                  <a:t> </a:t>
                </a:r>
                <a:r>
                  <a:rPr lang="da-DK" dirty="0" err="1"/>
                  <a:t>coordinatesystem</a:t>
                </a:r>
                <a:r>
                  <a:rPr lang="da-DK" dirty="0"/>
                  <a:t> (is </a:t>
                </a:r>
                <a:r>
                  <a:rPr lang="da-DK" dirty="0" err="1"/>
                  <a:t>around</a:t>
                </a:r>
                <a:r>
                  <a:rPr lang="da-DK" dirty="0"/>
                  <a:t> (62, -7))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𝑑𝑖𝑟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𝑎𝑧𝑖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𝑒𝑙𝑒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: in </a:t>
                </a:r>
                <a:r>
                  <a:rPr lang="da-DK" dirty="0" err="1"/>
                  <a:t>degrees</a:t>
                </a:r>
                <a:r>
                  <a:rPr lang="da-DK" dirty="0"/>
                  <a:t>, </a:t>
                </a:r>
                <a:r>
                  <a:rPr lang="da-DK" dirty="0" err="1"/>
                  <a:t>azi</a:t>
                </a:r>
                <a:r>
                  <a:rPr lang="da-DK" dirty="0"/>
                  <a:t>: North = 0, East = 90, South = 180, West = 270, </a:t>
                </a:r>
                <a:r>
                  <a:rPr lang="da-DK" dirty="0" err="1"/>
                  <a:t>ele</a:t>
                </a:r>
                <a:r>
                  <a:rPr lang="da-DK" dirty="0"/>
                  <a:t>: 0 = </a:t>
                </a:r>
                <a:r>
                  <a:rPr lang="da-DK" dirty="0" err="1"/>
                  <a:t>Horizontal</a:t>
                </a:r>
                <a:r>
                  <a:rPr lang="da-DK" dirty="0"/>
                  <a:t>, 90 = Straight </a:t>
                </a:r>
                <a:r>
                  <a:rPr lang="da-DK" dirty="0" err="1"/>
                  <a:t>above</a:t>
                </a:r>
                <a:endParaRPr lang="da-DK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a-DK" dirty="0"/>
                  <a:t>: in meters, </a:t>
                </a:r>
                <a:r>
                  <a:rPr lang="da-DK" dirty="0" err="1"/>
                  <a:t>height</a:t>
                </a:r>
                <a:r>
                  <a:rPr lang="da-DK" dirty="0"/>
                  <a:t> </a:t>
                </a:r>
                <a:r>
                  <a:rPr lang="da-DK" dirty="0" err="1"/>
                  <a:t>wrt</a:t>
                </a:r>
                <a:r>
                  <a:rPr lang="da-DK" dirty="0"/>
                  <a:t> </a:t>
                </a:r>
                <a:r>
                  <a:rPr lang="da-DK" dirty="0" err="1"/>
                  <a:t>sea</a:t>
                </a:r>
                <a:r>
                  <a:rPr lang="da-DK" dirty="0"/>
                  <a:t> </a:t>
                </a:r>
                <a:r>
                  <a:rPr lang="da-DK" dirty="0" err="1"/>
                  <a:t>level</a:t>
                </a:r>
                <a:endParaRPr lang="da-DK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A21F0C-D852-EB8C-89C9-AF3795B0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" y="452344"/>
                <a:ext cx="10950178" cy="1477328"/>
              </a:xfrm>
              <a:prstGeom prst="rect">
                <a:avLst/>
              </a:prstGeom>
              <a:blipFill>
                <a:blip r:embed="rId6"/>
                <a:stretch>
                  <a:fillRect l="-501" t="-2058" b="-535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1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26F15-0CF0-F701-A352-B5E683219BA2}"/>
                  </a:ext>
                </a:extLst>
              </p:cNvPr>
              <p:cNvSpPr txBox="1"/>
              <p:nvPr/>
            </p:nvSpPr>
            <p:spPr>
              <a:xfrm>
                <a:off x="2522943" y="676269"/>
                <a:ext cx="4218434" cy="1408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a-D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26F15-0CF0-F701-A352-B5E683219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943" y="676269"/>
                <a:ext cx="4218434" cy="1408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6820B-CE96-15AB-1DBE-ECA76CB3DB94}"/>
                  </a:ext>
                </a:extLst>
              </p:cNvPr>
              <p:cNvSpPr txBox="1"/>
              <p:nvPr/>
            </p:nvSpPr>
            <p:spPr>
              <a:xfrm>
                <a:off x="-206189" y="2727709"/>
                <a:ext cx="13429130" cy="1853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⇒−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6820B-CE96-15AB-1DBE-ECA76CB3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189" y="2727709"/>
                <a:ext cx="13429130" cy="1853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15D66-D263-B4F8-B248-44C9AA1A0A16}"/>
                  </a:ext>
                </a:extLst>
              </p:cNvPr>
              <p:cNvSpPr txBox="1"/>
              <p:nvPr/>
            </p:nvSpPr>
            <p:spPr>
              <a:xfrm>
                <a:off x="1796802" y="5596104"/>
                <a:ext cx="7096185" cy="659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15D66-D263-B4F8-B248-44C9AA1A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02" y="5596104"/>
                <a:ext cx="7096185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F57153-FE1A-B0AF-A7CE-2828F0149722}"/>
                  </a:ext>
                </a:extLst>
              </p:cNvPr>
              <p:cNvSpPr txBox="1"/>
              <p:nvPr/>
            </p:nvSpPr>
            <p:spPr>
              <a:xfrm>
                <a:off x="8003517" y="676269"/>
                <a:ext cx="2617693" cy="1408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F57153-FE1A-B0AF-A7CE-2828F0149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517" y="676269"/>
                <a:ext cx="2617693" cy="1408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25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245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Ólavur Nón (ONO)</dc:creator>
  <cp:lastModifiedBy>Ólavur Nón (ONO)</cp:lastModifiedBy>
  <cp:revision>3</cp:revision>
  <dcterms:created xsi:type="dcterms:W3CDTF">2023-01-13T18:22:17Z</dcterms:created>
  <dcterms:modified xsi:type="dcterms:W3CDTF">2023-02-19T22:18:21Z</dcterms:modified>
</cp:coreProperties>
</file>