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6D0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8" y="6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676B2-CE3E-4372-AE7F-843333438344}" type="datetimeFigureOut">
              <a:rPr lang="fr-FR" smtClean="0"/>
              <a:t>08/01/2020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305A7-A782-4DE7-A08F-E05B4BA147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7650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676B2-CE3E-4372-AE7F-843333438344}" type="datetimeFigureOut">
              <a:rPr lang="fr-FR" smtClean="0"/>
              <a:t>08/01/2020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305A7-A782-4DE7-A08F-E05B4BA147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1351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676B2-CE3E-4372-AE7F-843333438344}" type="datetimeFigureOut">
              <a:rPr lang="fr-FR" smtClean="0"/>
              <a:t>08/01/2020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305A7-A782-4DE7-A08F-E05B4BA147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3619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676B2-CE3E-4372-AE7F-843333438344}" type="datetimeFigureOut">
              <a:rPr lang="fr-FR" smtClean="0"/>
              <a:t>08/01/2020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305A7-A782-4DE7-A08F-E05B4BA147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6414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676B2-CE3E-4372-AE7F-843333438344}" type="datetimeFigureOut">
              <a:rPr lang="fr-FR" smtClean="0"/>
              <a:t>08/01/2020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305A7-A782-4DE7-A08F-E05B4BA147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450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676B2-CE3E-4372-AE7F-843333438344}" type="datetimeFigureOut">
              <a:rPr lang="fr-FR" smtClean="0"/>
              <a:t>08/01/2020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305A7-A782-4DE7-A08F-E05B4BA147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0232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676B2-CE3E-4372-AE7F-843333438344}" type="datetimeFigureOut">
              <a:rPr lang="fr-FR" smtClean="0"/>
              <a:t>08/01/2020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305A7-A782-4DE7-A08F-E05B4BA147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354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676B2-CE3E-4372-AE7F-843333438344}" type="datetimeFigureOut">
              <a:rPr lang="fr-FR" smtClean="0"/>
              <a:t>08/01/2020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305A7-A782-4DE7-A08F-E05B4BA147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8883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676B2-CE3E-4372-AE7F-843333438344}" type="datetimeFigureOut">
              <a:rPr lang="fr-FR" smtClean="0"/>
              <a:t>08/01/2020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305A7-A782-4DE7-A08F-E05B4BA147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8270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676B2-CE3E-4372-AE7F-843333438344}" type="datetimeFigureOut">
              <a:rPr lang="fr-FR" smtClean="0"/>
              <a:t>08/01/2020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305A7-A782-4DE7-A08F-E05B4BA147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7298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676B2-CE3E-4372-AE7F-843333438344}" type="datetimeFigureOut">
              <a:rPr lang="fr-FR" smtClean="0"/>
              <a:t>08/01/2020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305A7-A782-4DE7-A08F-E05B4BA147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9360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D676B2-CE3E-4372-AE7F-843333438344}" type="datetimeFigureOut">
              <a:rPr lang="fr-FR" smtClean="0"/>
              <a:t>08/01/2020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1305A7-A782-4DE7-A08F-E05B4BA147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5278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71236" y="1292352"/>
            <a:ext cx="8172892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8000" b="1" cap="none" spc="50" dirty="0" smtClean="0">
                <a:ln w="0"/>
                <a:solidFill>
                  <a:srgbClr val="FE6D02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MyHAL</a:t>
            </a:r>
            <a:endParaRPr lang="fr-FR" sz="4000" b="1" cap="none" spc="50" dirty="0">
              <a:ln w="0"/>
              <a:solidFill>
                <a:srgbClr val="FE6D02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17903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</Words>
  <Application>Microsoft Office PowerPoint</Application>
  <PresentationFormat>Grand écran</PresentationFormat>
  <Paragraphs>1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Verdana</vt:lpstr>
      <vt:lpstr>Thème Office</vt:lpstr>
      <vt:lpstr>Présentation PowerPoint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Olivier Troccaz</dc:creator>
  <cp:lastModifiedBy>Olivier Troccaz</cp:lastModifiedBy>
  <cp:revision>4</cp:revision>
  <dcterms:created xsi:type="dcterms:W3CDTF">2016-07-04T16:50:13Z</dcterms:created>
  <dcterms:modified xsi:type="dcterms:W3CDTF">2020-01-08T13:02:54Z</dcterms:modified>
</cp:coreProperties>
</file>