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D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5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1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8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76B2-CE3E-4372-AE7F-843333438344}" type="datetimeFigureOut">
              <a:rPr lang="fr-FR" smtClean="0"/>
              <a:t>04/07/2016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27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236" y="1292352"/>
            <a:ext cx="81728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none" spc="50" dirty="0" smtClean="0">
                <a:ln w="0"/>
                <a:solidFill>
                  <a:srgbClr val="FE6D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OverHAL</a:t>
            </a:r>
            <a:endParaRPr lang="fr-FR" sz="4000" b="1" cap="none" spc="50" dirty="0">
              <a:ln w="0"/>
              <a:solidFill>
                <a:srgbClr val="FE6D0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9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Troccaz</dc:creator>
  <cp:lastModifiedBy>Olivier Troccaz</cp:lastModifiedBy>
  <cp:revision>1</cp:revision>
  <dcterms:created xsi:type="dcterms:W3CDTF">2016-07-04T16:50:13Z</dcterms:created>
  <dcterms:modified xsi:type="dcterms:W3CDTF">2016-07-04T16:50:40Z</dcterms:modified>
</cp:coreProperties>
</file>