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D0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B2-CE3E-4372-AE7F-843333438344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65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B2-CE3E-4372-AE7F-843333438344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35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B2-CE3E-4372-AE7F-843333438344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61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B2-CE3E-4372-AE7F-843333438344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41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B2-CE3E-4372-AE7F-843333438344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5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B2-CE3E-4372-AE7F-843333438344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23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B2-CE3E-4372-AE7F-843333438344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5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B2-CE3E-4372-AE7F-843333438344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88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B2-CE3E-4372-AE7F-843333438344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2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B2-CE3E-4372-AE7F-843333438344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29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B2-CE3E-4372-AE7F-843333438344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36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676B2-CE3E-4372-AE7F-843333438344}" type="datetimeFigureOut">
              <a:rPr lang="fr-FR" smtClean="0"/>
              <a:t>28/01/2019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27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1236" y="1292352"/>
            <a:ext cx="817289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0" b="1" cap="none" spc="50" dirty="0" smtClean="0">
                <a:ln w="0"/>
                <a:solidFill>
                  <a:srgbClr val="FE6D0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VizuHAL</a:t>
            </a:r>
            <a:endParaRPr lang="fr-FR" sz="4000" b="1" cap="none" spc="50" dirty="0">
              <a:ln w="0"/>
              <a:solidFill>
                <a:srgbClr val="FE6D02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790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Thème Office</vt:lpstr>
      <vt:lpstr>Présentation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Troccaz</dc:creator>
  <cp:lastModifiedBy>Olivier Troccaz</cp:lastModifiedBy>
  <cp:revision>3</cp:revision>
  <dcterms:created xsi:type="dcterms:W3CDTF">2016-07-04T16:50:13Z</dcterms:created>
  <dcterms:modified xsi:type="dcterms:W3CDTF">2019-01-28T16:18:32Z</dcterms:modified>
</cp:coreProperties>
</file>