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582F-86DC-43DC-A423-FD102F9D0EA8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4F38-7B33-4238-B9C6-49E23162D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99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582F-86DC-43DC-A423-FD102F9D0EA8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4F38-7B33-4238-B9C6-49E23162D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1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582F-86DC-43DC-A423-FD102F9D0EA8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4F38-7B33-4238-B9C6-49E23162D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00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582F-86DC-43DC-A423-FD102F9D0EA8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4F38-7B33-4238-B9C6-49E23162D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50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582F-86DC-43DC-A423-FD102F9D0EA8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4F38-7B33-4238-B9C6-49E23162D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57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582F-86DC-43DC-A423-FD102F9D0EA8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4F38-7B33-4238-B9C6-49E23162D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29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582F-86DC-43DC-A423-FD102F9D0EA8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4F38-7B33-4238-B9C6-49E23162D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87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582F-86DC-43DC-A423-FD102F9D0EA8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4F38-7B33-4238-B9C6-49E23162D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582F-86DC-43DC-A423-FD102F9D0EA8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4F38-7B33-4238-B9C6-49E23162D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42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582F-86DC-43DC-A423-FD102F9D0EA8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4F38-7B33-4238-B9C6-49E23162D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48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582F-86DC-43DC-A423-FD102F9D0EA8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4F38-7B33-4238-B9C6-49E23162D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61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9582F-86DC-43DC-A423-FD102F9D0EA8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54F38-7B33-4238-B9C6-49E23162D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43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Творчество И. С. Тургенева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Черкасов Олег 10В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284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Биография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401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темы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931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Завершение творческого пути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950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pic>
        <p:nvPicPr>
          <p:cNvPr id="3074" name="Picture 2" descr="C:\Users\036\Downloads\274px-Turgenev_by_Rep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605" y="2144422"/>
            <a:ext cx="260985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1688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</Words>
  <Application>Microsoft Office PowerPoint</Application>
  <PresentationFormat>Экран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Творчество И. С. Тургенева</vt:lpstr>
      <vt:lpstr>Биография</vt:lpstr>
      <vt:lpstr>Основные темы</vt:lpstr>
      <vt:lpstr>Завершение творческого пути</vt:lpstr>
      <vt:lpstr>Спасибо за внимание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Творчество Тургенева</dc:title>
  <dc:creator>Пользователь Windows</dc:creator>
  <cp:lastModifiedBy>Пользователь Windows</cp:lastModifiedBy>
  <cp:revision>3</cp:revision>
  <dcterms:created xsi:type="dcterms:W3CDTF">2024-01-08T19:03:19Z</dcterms:created>
  <dcterms:modified xsi:type="dcterms:W3CDTF">2024-01-08T19:33:18Z</dcterms:modified>
</cp:coreProperties>
</file>