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3" r:id="rId6"/>
    <p:sldId id="273" r:id="rId7"/>
    <p:sldId id="274" r:id="rId8"/>
    <p:sldId id="275" r:id="rId9"/>
    <p:sldId id="269" r:id="rId10"/>
    <p:sldId id="270" r:id="rId11"/>
    <p:sldId id="266" r:id="rId12"/>
    <p:sldId id="276" r:id="rId13"/>
    <p:sldId id="277" r:id="rId14"/>
    <p:sldId id="268" r:id="rId15"/>
    <p:sldId id="261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169"/>
    <a:srgbClr val="123E64"/>
    <a:srgbClr val="FF8641"/>
    <a:srgbClr val="149089"/>
    <a:srgbClr val="111111"/>
    <a:srgbClr val="CA0078"/>
    <a:srgbClr val="FFFFFF"/>
    <a:srgbClr val="73BFDD"/>
    <a:srgbClr val="141313"/>
    <a:srgbClr val="68D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520F4A-DEAE-4066-9BDD-1639FE731B60}" v="54" dt="2019-02-04T12:17:06.091"/>
  </p1510:revLst>
</p1510:revInfo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18" autoAdjust="0"/>
  </p:normalViewPr>
  <p:slideViewPr>
    <p:cSldViewPr snapToObjects="1">
      <p:cViewPr varScale="1">
        <p:scale>
          <a:sx n="142" d="100"/>
          <a:sy n="142" d="100"/>
        </p:scale>
        <p:origin x="72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Löfgren" userId="63be9a9f-0351-4e84-b7fd-9ebe4f1174ca" providerId="ADAL" clId="{FB520F4A-DEAE-4066-9BDD-1639FE731B60}"/>
    <pc:docChg chg="undo custSel addSld delSld modSld">
      <pc:chgData name="Peter Löfgren" userId="63be9a9f-0351-4e84-b7fd-9ebe4f1174ca" providerId="ADAL" clId="{FB520F4A-DEAE-4066-9BDD-1639FE731B60}" dt="2019-02-04T12:57:29.840" v="136" actId="1076"/>
      <pc:docMkLst>
        <pc:docMk/>
      </pc:docMkLst>
      <pc:sldChg chg="del">
        <pc:chgData name="Peter Löfgren" userId="63be9a9f-0351-4e84-b7fd-9ebe4f1174ca" providerId="ADAL" clId="{FB520F4A-DEAE-4066-9BDD-1639FE731B60}" dt="2019-02-04T12:17:25.590" v="134" actId="2696"/>
        <pc:sldMkLst>
          <pc:docMk/>
          <pc:sldMk cId="2606453381" sldId="256"/>
        </pc:sldMkLst>
      </pc:sldChg>
      <pc:sldChg chg="addSp delSp modSp">
        <pc:chgData name="Peter Löfgren" userId="63be9a9f-0351-4e84-b7fd-9ebe4f1174ca" providerId="ADAL" clId="{FB520F4A-DEAE-4066-9BDD-1639FE731B60}" dt="2019-02-04T12:12:43.554" v="64" actId="2711"/>
        <pc:sldMkLst>
          <pc:docMk/>
          <pc:sldMk cId="4130912237" sldId="257"/>
        </pc:sldMkLst>
        <pc:spChg chg="del">
          <ac:chgData name="Peter Löfgren" userId="63be9a9f-0351-4e84-b7fd-9ebe4f1174ca" providerId="ADAL" clId="{FB520F4A-DEAE-4066-9BDD-1639FE731B60}" dt="2019-02-04T12:10:24.881" v="2" actId="478"/>
          <ac:spMkLst>
            <pc:docMk/>
            <pc:sldMk cId="4130912237" sldId="257"/>
            <ac:spMk id="2" creationId="{00000000-0000-0000-0000-000000000000}"/>
          </ac:spMkLst>
        </pc:spChg>
        <pc:spChg chg="add del">
          <ac:chgData name="Peter Löfgren" userId="63be9a9f-0351-4e84-b7fd-9ebe4f1174ca" providerId="ADAL" clId="{FB520F4A-DEAE-4066-9BDD-1639FE731B60}" dt="2019-02-04T12:10:21.759" v="1"/>
          <ac:spMkLst>
            <pc:docMk/>
            <pc:sldMk cId="4130912237" sldId="257"/>
            <ac:spMk id="3" creationId="{E2FB3D07-6577-4978-9152-3368380C5030}"/>
          </ac:spMkLst>
        </pc:spChg>
        <pc:spChg chg="add del">
          <ac:chgData name="Peter Löfgren" userId="63be9a9f-0351-4e84-b7fd-9ebe4f1174ca" providerId="ADAL" clId="{FB520F4A-DEAE-4066-9BDD-1639FE731B60}" dt="2019-02-04T12:10:21.759" v="1"/>
          <ac:spMkLst>
            <pc:docMk/>
            <pc:sldMk cId="4130912237" sldId="257"/>
            <ac:spMk id="4" creationId="{95769551-630B-439F-8EE8-C9B581584988}"/>
          </ac:spMkLst>
        </pc:spChg>
        <pc:spChg chg="add mod">
          <ac:chgData name="Peter Löfgren" userId="63be9a9f-0351-4e84-b7fd-9ebe4f1174ca" providerId="ADAL" clId="{FB520F4A-DEAE-4066-9BDD-1639FE731B60}" dt="2019-02-04T12:12:43.554" v="64" actId="2711"/>
          <ac:spMkLst>
            <pc:docMk/>
            <pc:sldMk cId="4130912237" sldId="257"/>
            <ac:spMk id="6" creationId="{34925D67-A2AD-441A-B0F3-4A5697720529}"/>
          </ac:spMkLst>
        </pc:spChg>
        <pc:spChg chg="add mod">
          <ac:chgData name="Peter Löfgren" userId="63be9a9f-0351-4e84-b7fd-9ebe4f1174ca" providerId="ADAL" clId="{FB520F4A-DEAE-4066-9BDD-1639FE731B60}" dt="2019-02-04T12:12:33.604" v="60" actId="207"/>
          <ac:spMkLst>
            <pc:docMk/>
            <pc:sldMk cId="4130912237" sldId="257"/>
            <ac:spMk id="7" creationId="{BC5AF094-B096-4AE1-B6E8-CF0E487DF953}"/>
          </ac:spMkLst>
        </pc:spChg>
        <pc:picChg chg="add del">
          <ac:chgData name="Peter Löfgren" userId="63be9a9f-0351-4e84-b7fd-9ebe4f1174ca" providerId="ADAL" clId="{FB520F4A-DEAE-4066-9BDD-1639FE731B60}" dt="2019-02-04T12:10:21.759" v="1"/>
          <ac:picMkLst>
            <pc:docMk/>
            <pc:sldMk cId="4130912237" sldId="257"/>
            <ac:picMk id="5" creationId="{83EB8CAF-A2A9-4B57-84DB-1EDA71ECECE9}"/>
          </ac:picMkLst>
        </pc:picChg>
        <pc:picChg chg="add mod">
          <ac:chgData name="Peter Löfgren" userId="63be9a9f-0351-4e84-b7fd-9ebe4f1174ca" providerId="ADAL" clId="{FB520F4A-DEAE-4066-9BDD-1639FE731B60}" dt="2019-02-04T12:11:09.616" v="17" actId="1076"/>
          <ac:picMkLst>
            <pc:docMk/>
            <pc:sldMk cId="4130912237" sldId="257"/>
            <ac:picMk id="8" creationId="{6359BEC6-38E1-4C86-BE1C-DBE88CE6278C}"/>
          </ac:picMkLst>
        </pc:picChg>
      </pc:sldChg>
      <pc:sldChg chg="del">
        <pc:chgData name="Peter Löfgren" userId="63be9a9f-0351-4e84-b7fd-9ebe4f1174ca" providerId="ADAL" clId="{FB520F4A-DEAE-4066-9BDD-1639FE731B60}" dt="2019-02-04T12:11:24.823" v="18" actId="2696"/>
        <pc:sldMkLst>
          <pc:docMk/>
          <pc:sldMk cId="2640391485" sldId="259"/>
        </pc:sldMkLst>
      </pc:sldChg>
      <pc:sldChg chg="del">
        <pc:chgData name="Peter Löfgren" userId="63be9a9f-0351-4e84-b7fd-9ebe4f1174ca" providerId="ADAL" clId="{FB520F4A-DEAE-4066-9BDD-1639FE731B60}" dt="2019-02-04T12:11:36.945" v="19" actId="2696"/>
        <pc:sldMkLst>
          <pc:docMk/>
          <pc:sldMk cId="300131766" sldId="262"/>
        </pc:sldMkLst>
      </pc:sldChg>
      <pc:sldChg chg="modSp">
        <pc:chgData name="Peter Löfgren" userId="63be9a9f-0351-4e84-b7fd-9ebe4f1174ca" providerId="ADAL" clId="{FB520F4A-DEAE-4066-9BDD-1639FE731B60}" dt="2019-02-04T12:11:50.593" v="42" actId="207"/>
        <pc:sldMkLst>
          <pc:docMk/>
          <pc:sldMk cId="2500681542" sldId="263"/>
        </pc:sldMkLst>
        <pc:spChg chg="mod">
          <ac:chgData name="Peter Löfgren" userId="63be9a9f-0351-4e84-b7fd-9ebe4f1174ca" providerId="ADAL" clId="{FB520F4A-DEAE-4066-9BDD-1639FE731B60}" dt="2019-02-04T12:11:43.549" v="40" actId="20577"/>
          <ac:spMkLst>
            <pc:docMk/>
            <pc:sldMk cId="2500681542" sldId="263"/>
            <ac:spMk id="2" creationId="{00000000-0000-0000-0000-000000000000}"/>
          </ac:spMkLst>
        </pc:spChg>
        <pc:spChg chg="mod">
          <ac:chgData name="Peter Löfgren" userId="63be9a9f-0351-4e84-b7fd-9ebe4f1174ca" providerId="ADAL" clId="{FB520F4A-DEAE-4066-9BDD-1639FE731B60}" dt="2019-02-04T12:11:50.593" v="42" actId="207"/>
          <ac:spMkLst>
            <pc:docMk/>
            <pc:sldMk cId="2500681542" sldId="263"/>
            <ac:spMk id="3" creationId="{00000000-0000-0000-0000-000000000000}"/>
          </ac:spMkLst>
        </pc:spChg>
      </pc:sldChg>
      <pc:sldChg chg="addSp delSp modSp add del">
        <pc:chgData name="Peter Löfgren" userId="63be9a9f-0351-4e84-b7fd-9ebe4f1174ca" providerId="ADAL" clId="{FB520F4A-DEAE-4066-9BDD-1639FE731B60}" dt="2019-02-04T12:14:06.750" v="86" actId="2696"/>
        <pc:sldMkLst>
          <pc:docMk/>
          <pc:sldMk cId="4023583323" sldId="264"/>
        </pc:sldMkLst>
        <pc:spChg chg="del">
          <ac:chgData name="Peter Löfgren" userId="63be9a9f-0351-4e84-b7fd-9ebe4f1174ca" providerId="ADAL" clId="{FB520F4A-DEAE-4066-9BDD-1639FE731B60}" dt="2019-02-04T12:12:02.987" v="44"/>
          <ac:spMkLst>
            <pc:docMk/>
            <pc:sldMk cId="4023583323" sldId="264"/>
            <ac:spMk id="2" creationId="{57E52FE2-A49E-4EBD-A6A1-FDEAD99BEC1E}"/>
          </ac:spMkLst>
        </pc:spChg>
        <pc:spChg chg="del">
          <ac:chgData name="Peter Löfgren" userId="63be9a9f-0351-4e84-b7fd-9ebe4f1174ca" providerId="ADAL" clId="{FB520F4A-DEAE-4066-9BDD-1639FE731B60}" dt="2019-02-04T12:12:02.987" v="44"/>
          <ac:spMkLst>
            <pc:docMk/>
            <pc:sldMk cId="4023583323" sldId="264"/>
            <ac:spMk id="3" creationId="{BD575BF3-D19A-4ECF-BA12-B4A661568A53}"/>
          </ac:spMkLst>
        </pc:spChg>
        <pc:spChg chg="add mod">
          <ac:chgData name="Peter Löfgren" userId="63be9a9f-0351-4e84-b7fd-9ebe4f1174ca" providerId="ADAL" clId="{FB520F4A-DEAE-4066-9BDD-1639FE731B60}" dt="2019-02-04T12:12:06.232" v="54" actId="20577"/>
          <ac:spMkLst>
            <pc:docMk/>
            <pc:sldMk cId="4023583323" sldId="264"/>
            <ac:spMk id="4" creationId="{5579A725-B5C9-449B-8CBC-CF20467EFD61}"/>
          </ac:spMkLst>
        </pc:spChg>
      </pc:sldChg>
      <pc:sldChg chg="addSp delSp modSp add">
        <pc:chgData name="Peter Löfgren" userId="63be9a9f-0351-4e84-b7fd-9ebe4f1174ca" providerId="ADAL" clId="{FB520F4A-DEAE-4066-9BDD-1639FE731B60}" dt="2019-02-04T12:13:40.794" v="77" actId="207"/>
        <pc:sldMkLst>
          <pc:docMk/>
          <pc:sldMk cId="0" sldId="266"/>
        </pc:sldMkLst>
        <pc:spChg chg="add del mod">
          <ac:chgData name="Peter Löfgren" userId="63be9a9f-0351-4e84-b7fd-9ebe4f1174ca" providerId="ADAL" clId="{FB520F4A-DEAE-4066-9BDD-1639FE731B60}" dt="2019-02-04T12:13:35.952" v="76" actId="478"/>
          <ac:spMkLst>
            <pc:docMk/>
            <pc:sldMk cId="0" sldId="266"/>
            <ac:spMk id="2" creationId="{F916DA00-DA29-4654-9F91-50A64F569695}"/>
          </ac:spMkLst>
        </pc:spChg>
        <pc:spChg chg="mod">
          <ac:chgData name="Peter Löfgren" userId="63be9a9f-0351-4e84-b7fd-9ebe4f1174ca" providerId="ADAL" clId="{FB520F4A-DEAE-4066-9BDD-1639FE731B60}" dt="2019-02-04T12:13:30.669" v="74" actId="6549"/>
          <ac:spMkLst>
            <pc:docMk/>
            <pc:sldMk cId="0" sldId="266"/>
            <ac:spMk id="5" creationId="{C082FAB5-14D4-48AF-BB9D-6B7EF99DA960}"/>
          </ac:spMkLst>
        </pc:spChg>
        <pc:spChg chg="mod">
          <ac:chgData name="Peter Löfgren" userId="63be9a9f-0351-4e84-b7fd-9ebe4f1174ca" providerId="ADAL" clId="{FB520F4A-DEAE-4066-9BDD-1639FE731B60}" dt="2019-02-04T12:13:40.794" v="77" actId="207"/>
          <ac:spMkLst>
            <pc:docMk/>
            <pc:sldMk cId="0" sldId="266"/>
            <ac:spMk id="35842" creationId="{209CFE03-12FD-4E78-B87E-93363A2AFFE4}"/>
          </ac:spMkLst>
        </pc:spChg>
      </pc:sldChg>
      <pc:sldChg chg="modSp add setBg">
        <pc:chgData name="Peter Löfgren" userId="63be9a9f-0351-4e84-b7fd-9ebe4f1174ca" providerId="ADAL" clId="{FB520F4A-DEAE-4066-9BDD-1639FE731B60}" dt="2019-02-04T12:17:08.443" v="133" actId="1076"/>
        <pc:sldMkLst>
          <pc:docMk/>
          <pc:sldMk cId="2588834191" sldId="268"/>
        </pc:sldMkLst>
        <pc:spChg chg="mod">
          <ac:chgData name="Peter Löfgren" userId="63be9a9f-0351-4e84-b7fd-9ebe4f1174ca" providerId="ADAL" clId="{FB520F4A-DEAE-4066-9BDD-1639FE731B60}" dt="2019-02-04T12:17:06.091" v="132" actId="207"/>
          <ac:spMkLst>
            <pc:docMk/>
            <pc:sldMk cId="2588834191" sldId="268"/>
            <ac:spMk id="4" creationId="{2B6E7A4C-2A0D-482E-A484-9CDC561434F0}"/>
          </ac:spMkLst>
        </pc:spChg>
        <pc:spChg chg="mod">
          <ac:chgData name="Peter Löfgren" userId="63be9a9f-0351-4e84-b7fd-9ebe4f1174ca" providerId="ADAL" clId="{FB520F4A-DEAE-4066-9BDD-1639FE731B60}" dt="2019-02-04T12:17:08.443" v="133" actId="1076"/>
          <ac:spMkLst>
            <pc:docMk/>
            <pc:sldMk cId="2588834191" sldId="268"/>
            <ac:spMk id="37890" creationId="{E78126A7-1121-4929-8057-5A7D86D65A03}"/>
          </ac:spMkLst>
        </pc:spChg>
      </pc:sldChg>
      <pc:sldChg chg="modSp add setBg">
        <pc:chgData name="Peter Löfgren" userId="63be9a9f-0351-4e84-b7fd-9ebe4f1174ca" providerId="ADAL" clId="{FB520F4A-DEAE-4066-9BDD-1639FE731B60}" dt="2019-02-04T12:57:29.840" v="136" actId="1076"/>
        <pc:sldMkLst>
          <pc:docMk/>
          <pc:sldMk cId="3125156472" sldId="269"/>
        </pc:sldMkLst>
        <pc:spChg chg="mod">
          <ac:chgData name="Peter Löfgren" userId="63be9a9f-0351-4e84-b7fd-9ebe4f1174ca" providerId="ADAL" clId="{FB520F4A-DEAE-4066-9BDD-1639FE731B60}" dt="2019-02-04T12:16:17.712" v="122" actId="207"/>
          <ac:spMkLst>
            <pc:docMk/>
            <pc:sldMk cId="3125156472" sldId="269"/>
            <ac:spMk id="2" creationId="{73C4A612-E45F-433D-9E7F-DE334FF6EFDD}"/>
          </ac:spMkLst>
        </pc:spChg>
        <pc:spChg chg="mod">
          <ac:chgData name="Peter Löfgren" userId="63be9a9f-0351-4e84-b7fd-9ebe4f1174ca" providerId="ADAL" clId="{FB520F4A-DEAE-4066-9BDD-1639FE731B60}" dt="2019-02-04T12:16:19.227" v="123" actId="207"/>
          <ac:spMkLst>
            <pc:docMk/>
            <pc:sldMk cId="3125156472" sldId="269"/>
            <ac:spMk id="3" creationId="{8A351C63-FD05-48E4-82A0-E441F8FA22FC}"/>
          </ac:spMkLst>
        </pc:spChg>
        <pc:picChg chg="mod">
          <ac:chgData name="Peter Löfgren" userId="63be9a9f-0351-4e84-b7fd-9ebe4f1174ca" providerId="ADAL" clId="{FB520F4A-DEAE-4066-9BDD-1639FE731B60}" dt="2019-02-04T12:57:29.840" v="136" actId="1076"/>
          <ac:picMkLst>
            <pc:docMk/>
            <pc:sldMk cId="3125156472" sldId="269"/>
            <ac:picMk id="14" creationId="{A464C867-FB73-4DF2-A21C-D810CAC3C6AB}"/>
          </ac:picMkLst>
        </pc:picChg>
      </pc:sldChg>
      <pc:sldChg chg="modSp add setBg">
        <pc:chgData name="Peter Löfgren" userId="63be9a9f-0351-4e84-b7fd-9ebe4f1174ca" providerId="ADAL" clId="{FB520F4A-DEAE-4066-9BDD-1639FE731B60}" dt="2019-02-04T12:15:06.496" v="104" actId="1076"/>
        <pc:sldMkLst>
          <pc:docMk/>
          <pc:sldMk cId="1541618669" sldId="270"/>
        </pc:sldMkLst>
        <pc:spChg chg="mod">
          <ac:chgData name="Peter Löfgren" userId="63be9a9f-0351-4e84-b7fd-9ebe4f1174ca" providerId="ADAL" clId="{FB520F4A-DEAE-4066-9BDD-1639FE731B60}" dt="2019-02-04T12:13:51.739" v="81" actId="207"/>
          <ac:spMkLst>
            <pc:docMk/>
            <pc:sldMk cId="1541618669" sldId="270"/>
            <ac:spMk id="3" creationId="{2C5664AC-7A5E-4CCF-8844-ED1CB45BBD1D}"/>
          </ac:spMkLst>
        </pc:spChg>
        <pc:spChg chg="mod">
          <ac:chgData name="Peter Löfgren" userId="63be9a9f-0351-4e84-b7fd-9ebe4f1174ca" providerId="ADAL" clId="{FB520F4A-DEAE-4066-9BDD-1639FE731B60}" dt="2019-02-04T12:15:06.496" v="104" actId="1076"/>
          <ac:spMkLst>
            <pc:docMk/>
            <pc:sldMk cId="1541618669" sldId="270"/>
            <ac:spMk id="37890" creationId="{E78126A7-1121-4929-8057-5A7D86D65A03}"/>
          </ac:spMkLst>
        </pc:spChg>
      </pc:sldChg>
      <pc:sldChg chg="modSp add del setBg">
        <pc:chgData name="Peter Löfgren" userId="63be9a9f-0351-4e84-b7fd-9ebe4f1174ca" providerId="ADAL" clId="{FB520F4A-DEAE-4066-9BDD-1639FE731B60}" dt="2019-02-04T12:15:49.461" v="117" actId="2696"/>
        <pc:sldMkLst>
          <pc:docMk/>
          <pc:sldMk cId="2932265417" sldId="271"/>
        </pc:sldMkLst>
        <pc:spChg chg="mod">
          <ac:chgData name="Peter Löfgren" userId="63be9a9f-0351-4e84-b7fd-9ebe4f1174ca" providerId="ADAL" clId="{FB520F4A-DEAE-4066-9BDD-1639FE731B60}" dt="2019-02-04T12:15:40.152" v="114" actId="1076"/>
          <ac:spMkLst>
            <pc:docMk/>
            <pc:sldMk cId="2932265417" sldId="271"/>
            <ac:spMk id="3" creationId="{C5799516-6E70-498A-AFEA-12FAB7DF2C2B}"/>
          </ac:spMkLst>
        </pc:spChg>
        <pc:spChg chg="mod">
          <ac:chgData name="Peter Löfgren" userId="63be9a9f-0351-4e84-b7fd-9ebe4f1174ca" providerId="ADAL" clId="{FB520F4A-DEAE-4066-9BDD-1639FE731B60}" dt="2019-02-04T12:15:35.952" v="113" actId="27636"/>
          <ac:spMkLst>
            <pc:docMk/>
            <pc:sldMk cId="2932265417" sldId="271"/>
            <ac:spMk id="37890" creationId="{E78126A7-1121-4929-8057-5A7D86D65A03}"/>
          </ac:spMkLst>
        </pc:spChg>
      </pc:sldChg>
      <pc:sldChg chg="addSp delSp modSp add setBg">
        <pc:chgData name="Peter Löfgren" userId="63be9a9f-0351-4e84-b7fd-9ebe4f1174ca" providerId="ADAL" clId="{FB520F4A-DEAE-4066-9BDD-1639FE731B60}" dt="2019-02-04T12:14:35.171" v="94"/>
        <pc:sldMkLst>
          <pc:docMk/>
          <pc:sldMk cId="3534746269" sldId="273"/>
        </pc:sldMkLst>
        <pc:spChg chg="add del mod">
          <ac:chgData name="Peter Löfgren" userId="63be9a9f-0351-4e84-b7fd-9ebe4f1174ca" providerId="ADAL" clId="{FB520F4A-DEAE-4066-9BDD-1639FE731B60}" dt="2019-02-04T12:14:21.896" v="91"/>
          <ac:spMkLst>
            <pc:docMk/>
            <pc:sldMk cId="3534746269" sldId="273"/>
            <ac:spMk id="2" creationId="{C9E82061-D969-49BE-84C9-AA674BC48F4B}"/>
          </ac:spMkLst>
        </pc:spChg>
        <pc:spChg chg="mod">
          <ac:chgData name="Peter Löfgren" userId="63be9a9f-0351-4e84-b7fd-9ebe4f1174ca" providerId="ADAL" clId="{FB520F4A-DEAE-4066-9BDD-1639FE731B60}" dt="2019-02-04T12:14:11.970" v="89" actId="207"/>
          <ac:spMkLst>
            <pc:docMk/>
            <pc:sldMk cId="3534746269" sldId="273"/>
            <ac:spMk id="3" creationId="{2C5664AC-7A5E-4CCF-8844-ED1CB45BBD1D}"/>
          </ac:spMkLst>
        </pc:spChg>
        <pc:spChg chg="mod">
          <ac:chgData name="Peter Löfgren" userId="63be9a9f-0351-4e84-b7fd-9ebe4f1174ca" providerId="ADAL" clId="{FB520F4A-DEAE-4066-9BDD-1639FE731B60}" dt="2019-02-04T12:14:29.948" v="92" actId="1076"/>
          <ac:spMkLst>
            <pc:docMk/>
            <pc:sldMk cId="3534746269" sldId="273"/>
            <ac:spMk id="37890" creationId="{E78126A7-1121-4929-8057-5A7D86D65A03}"/>
          </ac:spMkLst>
        </pc:spChg>
      </pc:sldChg>
      <pc:sldChg chg="modSp add setBg">
        <pc:chgData name="Peter Löfgren" userId="63be9a9f-0351-4e84-b7fd-9ebe4f1174ca" providerId="ADAL" clId="{FB520F4A-DEAE-4066-9BDD-1639FE731B60}" dt="2019-02-04T12:16:11.263" v="121" actId="207"/>
        <pc:sldMkLst>
          <pc:docMk/>
          <pc:sldMk cId="3631682272" sldId="274"/>
        </pc:sldMkLst>
        <pc:spChg chg="mod">
          <ac:chgData name="Peter Löfgren" userId="63be9a9f-0351-4e84-b7fd-9ebe4f1174ca" providerId="ADAL" clId="{FB520F4A-DEAE-4066-9BDD-1639FE731B60}" dt="2019-02-04T12:16:09.464" v="120" actId="207"/>
          <ac:spMkLst>
            <pc:docMk/>
            <pc:sldMk cId="3631682272" sldId="274"/>
            <ac:spMk id="2" creationId="{CB986F78-0A20-4684-8BC8-D816C29448A9}"/>
          </ac:spMkLst>
        </pc:spChg>
        <pc:spChg chg="mod">
          <ac:chgData name="Peter Löfgren" userId="63be9a9f-0351-4e84-b7fd-9ebe4f1174ca" providerId="ADAL" clId="{FB520F4A-DEAE-4066-9BDD-1639FE731B60}" dt="2019-02-04T12:16:11.263" v="121" actId="207"/>
          <ac:spMkLst>
            <pc:docMk/>
            <pc:sldMk cId="3631682272" sldId="274"/>
            <ac:spMk id="3" creationId="{CDC07180-FE3C-4FF2-90C2-861E3CB503B0}"/>
          </ac:spMkLst>
        </pc:spChg>
      </pc:sldChg>
      <pc:sldChg chg="modSp add setBg">
        <pc:chgData name="Peter Löfgren" userId="63be9a9f-0351-4e84-b7fd-9ebe4f1174ca" providerId="ADAL" clId="{FB520F4A-DEAE-4066-9BDD-1639FE731B60}" dt="2019-02-04T12:15:10.959" v="105" actId="1076"/>
        <pc:sldMkLst>
          <pc:docMk/>
          <pc:sldMk cId="3043234883" sldId="275"/>
        </pc:sldMkLst>
        <pc:spChg chg="mod">
          <ac:chgData name="Peter Löfgren" userId="63be9a9f-0351-4e84-b7fd-9ebe4f1174ca" providerId="ADAL" clId="{FB520F4A-DEAE-4066-9BDD-1639FE731B60}" dt="2019-02-04T12:13:58.626" v="83" actId="207"/>
          <ac:spMkLst>
            <pc:docMk/>
            <pc:sldMk cId="3043234883" sldId="275"/>
            <ac:spMk id="3" creationId="{2C5664AC-7A5E-4CCF-8844-ED1CB45BBD1D}"/>
          </ac:spMkLst>
        </pc:spChg>
        <pc:spChg chg="mod">
          <ac:chgData name="Peter Löfgren" userId="63be9a9f-0351-4e84-b7fd-9ebe4f1174ca" providerId="ADAL" clId="{FB520F4A-DEAE-4066-9BDD-1639FE731B60}" dt="2019-02-04T12:15:10.959" v="105" actId="1076"/>
          <ac:spMkLst>
            <pc:docMk/>
            <pc:sldMk cId="3043234883" sldId="275"/>
            <ac:spMk id="37890" creationId="{E78126A7-1121-4929-8057-5A7D86D65A03}"/>
          </ac:spMkLst>
        </pc:spChg>
      </pc:sldChg>
      <pc:sldChg chg="modSp add setBg">
        <pc:chgData name="Peter Löfgren" userId="63be9a9f-0351-4e84-b7fd-9ebe4f1174ca" providerId="ADAL" clId="{FB520F4A-DEAE-4066-9BDD-1639FE731B60}" dt="2019-02-04T12:15:47.799" v="116" actId="207"/>
        <pc:sldMkLst>
          <pc:docMk/>
          <pc:sldMk cId="3831094649" sldId="276"/>
        </pc:sldMkLst>
        <pc:spChg chg="mod">
          <ac:chgData name="Peter Löfgren" userId="63be9a9f-0351-4e84-b7fd-9ebe4f1174ca" providerId="ADAL" clId="{FB520F4A-DEAE-4066-9BDD-1639FE731B60}" dt="2019-02-04T12:15:47.799" v="116" actId="207"/>
          <ac:spMkLst>
            <pc:docMk/>
            <pc:sldMk cId="3831094649" sldId="276"/>
            <ac:spMk id="3" creationId="{2C5664AC-7A5E-4CCF-8844-ED1CB45BBD1D}"/>
          </ac:spMkLst>
        </pc:spChg>
        <pc:spChg chg="mod">
          <ac:chgData name="Peter Löfgren" userId="63be9a9f-0351-4e84-b7fd-9ebe4f1174ca" providerId="ADAL" clId="{FB520F4A-DEAE-4066-9BDD-1639FE731B60}" dt="2019-02-04T12:15:30.371" v="111" actId="1076"/>
          <ac:spMkLst>
            <pc:docMk/>
            <pc:sldMk cId="3831094649" sldId="276"/>
            <ac:spMk id="37890" creationId="{E78126A7-1121-4929-8057-5A7D86D65A03}"/>
          </ac:spMkLst>
        </pc:spChg>
      </pc:sldChg>
      <pc:sldChg chg="delSp modSp add setBg">
        <pc:chgData name="Peter Löfgren" userId="63be9a9f-0351-4e84-b7fd-9ebe4f1174ca" providerId="ADAL" clId="{FB520F4A-DEAE-4066-9BDD-1639FE731B60}" dt="2019-02-04T12:16:50.551" v="127"/>
        <pc:sldMkLst>
          <pc:docMk/>
          <pc:sldMk cId="0" sldId="277"/>
        </pc:sldMkLst>
        <pc:picChg chg="del">
          <ac:chgData name="Peter Löfgren" userId="63be9a9f-0351-4e84-b7fd-9ebe4f1174ca" providerId="ADAL" clId="{FB520F4A-DEAE-4066-9BDD-1639FE731B60}" dt="2019-02-04T12:16:29.541" v="125" actId="478"/>
          <ac:picMkLst>
            <pc:docMk/>
            <pc:sldMk cId="0" sldId="277"/>
            <ac:picMk id="3" creationId="{A6472622-7F83-42B6-9332-35D834559AAF}"/>
          </ac:picMkLst>
        </pc:picChg>
        <pc:picChg chg="mod">
          <ac:chgData name="Peter Löfgren" userId="63be9a9f-0351-4e84-b7fd-9ebe4f1174ca" providerId="ADAL" clId="{FB520F4A-DEAE-4066-9BDD-1639FE731B60}" dt="2019-02-04T12:16:41.103" v="126" actId="1076"/>
          <ac:picMkLst>
            <pc:docMk/>
            <pc:sldMk cId="0" sldId="277"/>
            <ac:picMk id="6" creationId="{6BC5408E-71C3-4830-A2F4-D55B8689BCE2}"/>
          </ac:picMkLst>
        </pc:picChg>
      </pc:sldChg>
    </pc:docChg>
  </pc:docChgLst>
  <pc:docChgLst>
    <pc:chgData name="Ingar Kopperud" userId="fecbda87-935c-4084-a1a2-3d8422bf0670" providerId="ADAL" clId="{3CE5FCAA-E190-4A96-B2FC-560A09BA70F7}"/>
    <pc:docChg chg="modSld">
      <pc:chgData name="Ingar Kopperud" userId="fecbda87-935c-4084-a1a2-3d8422bf0670" providerId="ADAL" clId="{3CE5FCAA-E190-4A96-B2FC-560A09BA70F7}" dt="2019-01-31T19:50:17.212" v="7" actId="1076"/>
      <pc:docMkLst>
        <pc:docMk/>
      </pc:docMkLst>
      <pc:sldChg chg="addSp modSp">
        <pc:chgData name="Ingar Kopperud" userId="fecbda87-935c-4084-a1a2-3d8422bf0670" providerId="ADAL" clId="{3CE5FCAA-E190-4A96-B2FC-560A09BA70F7}" dt="2019-01-31T19:50:17.212" v="7" actId="1076"/>
        <pc:sldMkLst>
          <pc:docMk/>
          <pc:sldMk cId="2128395721" sldId="261"/>
        </pc:sldMkLst>
        <pc:spChg chg="add mod">
          <ac:chgData name="Ingar Kopperud" userId="fecbda87-935c-4084-a1a2-3d8422bf0670" providerId="ADAL" clId="{3CE5FCAA-E190-4A96-B2FC-560A09BA70F7}" dt="2019-01-31T19:50:11.864" v="6" actId="1076"/>
          <ac:spMkLst>
            <pc:docMk/>
            <pc:sldMk cId="2128395721" sldId="261"/>
            <ac:spMk id="2" creationId="{FF83C4E2-0382-41F6-B18C-4A2658D35BB4}"/>
          </ac:spMkLst>
        </pc:spChg>
        <pc:spChg chg="add mod">
          <ac:chgData name="Ingar Kopperud" userId="fecbda87-935c-4084-a1a2-3d8422bf0670" providerId="ADAL" clId="{3CE5FCAA-E190-4A96-B2FC-560A09BA70F7}" dt="2019-01-31T19:50:17.212" v="7" actId="1076"/>
          <ac:spMkLst>
            <pc:docMk/>
            <pc:sldMk cId="2128395721" sldId="261"/>
            <ac:spMk id="3" creationId="{45A4B119-C7C7-4B55-92C6-ACC0081223D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E9E7-0A46-C642-B1CD-9F43F63A761F}" type="datetime1">
              <a:rPr lang="en-US" smtClean="0"/>
              <a:t>2019-02-04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FFE6-5FBB-9B41-A19C-338E023F0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70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7FED-970C-2049-96AE-96BD1BA5E2DA}" type="datetime1">
              <a:rPr lang="en-US" smtClean="0"/>
              <a:t>2019-02-04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48085-8ED8-F544-9D86-69C4C46BE9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02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78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0961"/>
            <a:ext cx="7772400" cy="110251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gre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chemeClr val="bg1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chemeClr val="bg1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chemeClr val="bg1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chemeClr val="bg1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whit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94308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87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E4BFA87-F09E-415B-B5AC-90517A41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93C23-CF3C-4727-AE60-590CCA455360}" type="datetimeFigureOut">
              <a:rPr lang="sv-SE"/>
              <a:pPr>
                <a:defRPr/>
              </a:pPr>
              <a:t>2019-02-04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18F57AA-1DD7-4BD2-8B37-81484CDC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02439E7-F138-4ADA-8EEF-E792F094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D5C72-7585-434B-BD0D-709E9479B0B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21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10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30294" y="681946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0272E99A-4D00-4454-8B8D-F24DE3D4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1AED4BB-191E-4043-9319-6F64354B78E5}" type="datetimeFigureOut">
              <a:rPr lang="sv-SE"/>
              <a:pPr>
                <a:defRPr/>
              </a:pPr>
              <a:t>2019-02-04</a:t>
            </a:fld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61C29B0-BB4A-4019-9E49-8D55E7C4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572E1E6-9AB6-48CF-A418-2EA4DBAE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98DB2A8-C0ED-439F-88B0-AF048A6099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625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72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9927"/>
            <a:ext cx="8229600" cy="282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55" r:id="rId3"/>
    <p:sldLayoutId id="2147483692" r:id="rId4"/>
    <p:sldLayoutId id="2147483691" r:id="rId5"/>
    <p:sldLayoutId id="2147483693" r:id="rId6"/>
    <p:sldLayoutId id="2147483694" r:id="rId7"/>
    <p:sldLayoutId id="2147483695" r:id="rId8"/>
    <p:sldLayoutId id="2147483696" r:id="rId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Museo Sans 100"/>
          <a:ea typeface="+mj-ea"/>
          <a:cs typeface="Museo Sans 10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2000" b="0" i="0" strike="noStrike" kern="1200">
          <a:solidFill>
            <a:schemeClr val="tx1"/>
          </a:solidFill>
          <a:latin typeface="Museo Sans 300"/>
          <a:ea typeface="+mn-ea"/>
          <a:cs typeface="Museo Sans 30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57300" indent="-3429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4925D67-A2AD-441A-B0F3-4A5697720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627535"/>
            <a:ext cx="676875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4000" dirty="0">
                <a:solidFill>
                  <a:schemeClr val="bg1"/>
                </a:solidFill>
                <a:latin typeface="Segoe UI Light" panose="020B0502040204020203" pitchFamily="34" charset="0"/>
              </a:rPr>
              <a:t>Dealing with software updates in a Windows 10 era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C5AF094-B096-4AE1-B6E8-CF0E487DF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258138"/>
            <a:ext cx="6120680" cy="100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Peter Löfgren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@</a:t>
            </a:r>
            <a:r>
              <a:rPr lang="en-US" altLang="en-US" dirty="0" err="1"/>
              <a:t>LofgrenPeter</a:t>
            </a: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sv-SE" altLang="en-US" dirty="0"/>
              <a:t>Senior </a:t>
            </a:r>
            <a:r>
              <a:rPr lang="sv-SE" altLang="en-US" dirty="0" err="1"/>
              <a:t>Technical</a:t>
            </a:r>
            <a:r>
              <a:rPr lang="sv-SE" altLang="en-US" dirty="0"/>
              <a:t> </a:t>
            </a:r>
            <a:r>
              <a:rPr lang="sv-SE" altLang="en-US" dirty="0" err="1"/>
              <a:t>Architect</a:t>
            </a: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59BEC6-38E1-4C86-BE1C-DBE88CE62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5" y="3867894"/>
            <a:ext cx="2190425" cy="34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1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>
            <a:extLst>
              <a:ext uri="{FF2B5EF4-FFF2-40B4-BE49-F238E27FC236}">
                <a16:creationId xmlns:a16="http://schemas.microsoft.com/office/drawing/2014/main" id="{1157C11D-2761-43CA-8813-0F83692BD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366" y="333044"/>
            <a:ext cx="8915400" cy="137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6600" dirty="0">
                <a:solidFill>
                  <a:schemeClr val="bg1"/>
                </a:solidFill>
                <a:latin typeface="Segoe UI Light" panose="020B0502040204020203" pitchFamily="34" charset="0"/>
              </a:rPr>
              <a:t>Third party updates using ConfigMgr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99F6CF-192B-408C-9F71-5846558C7F83}"/>
              </a:ext>
            </a:extLst>
          </p:cNvPr>
          <p:cNvSpPr txBox="1">
            <a:spLocks/>
          </p:cNvSpPr>
          <p:nvPr/>
        </p:nvSpPr>
        <p:spPr>
          <a:xfrm>
            <a:off x="473600" y="2448849"/>
            <a:ext cx="7886700" cy="2528515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sv-SE" sz="2100" dirty="0" err="1">
                <a:solidFill>
                  <a:schemeClr val="bg1"/>
                </a:solidFill>
              </a:rPr>
              <a:t>PreReqs</a:t>
            </a:r>
            <a:endParaRPr lang="sv-SE" sz="2100" dirty="0">
              <a:solidFill>
                <a:schemeClr val="bg1"/>
              </a:solidFill>
            </a:endParaRPr>
          </a:p>
          <a:p>
            <a:pPr lvl="1" eaLnBrk="1" hangingPunct="1"/>
            <a:r>
              <a:rPr lang="sv-SE" sz="1800" dirty="0" err="1">
                <a:solidFill>
                  <a:schemeClr val="bg1"/>
                </a:solidFill>
              </a:rPr>
              <a:t>CodeSigning</a:t>
            </a:r>
            <a:r>
              <a:rPr lang="sv-SE" sz="1800" dirty="0">
                <a:solidFill>
                  <a:schemeClr val="bg1"/>
                </a:solidFill>
              </a:rPr>
              <a:t> cert from </a:t>
            </a:r>
            <a:r>
              <a:rPr lang="sv-SE" sz="1800" dirty="0" err="1">
                <a:solidFill>
                  <a:schemeClr val="bg1"/>
                </a:solidFill>
              </a:rPr>
              <a:t>trusted</a:t>
            </a:r>
            <a:r>
              <a:rPr lang="sv-SE" sz="1800" dirty="0">
                <a:solidFill>
                  <a:schemeClr val="bg1"/>
                </a:solidFill>
              </a:rPr>
              <a:t> source</a:t>
            </a:r>
          </a:p>
          <a:p>
            <a:pPr lvl="1" eaLnBrk="1" hangingPunct="1"/>
            <a:r>
              <a:rPr lang="sv-SE" sz="1800" dirty="0">
                <a:solidFill>
                  <a:schemeClr val="bg1"/>
                </a:solidFill>
              </a:rPr>
              <a:t>ConfigMgr 1806</a:t>
            </a:r>
          </a:p>
          <a:p>
            <a:pPr lvl="1" eaLnBrk="1" hangingPunct="1"/>
            <a:r>
              <a:rPr lang="sv-SE" sz="1800" dirty="0">
                <a:solidFill>
                  <a:schemeClr val="bg1"/>
                </a:solidFill>
              </a:rPr>
              <a:t>System Center </a:t>
            </a:r>
            <a:r>
              <a:rPr lang="sv-SE" sz="1800" dirty="0" err="1">
                <a:solidFill>
                  <a:schemeClr val="bg1"/>
                </a:solidFill>
              </a:rPr>
              <a:t>Update</a:t>
            </a:r>
            <a:r>
              <a:rPr lang="sv-SE" sz="1800" dirty="0">
                <a:solidFill>
                  <a:schemeClr val="bg1"/>
                </a:solidFill>
              </a:rPr>
              <a:t> Publisher</a:t>
            </a:r>
          </a:p>
          <a:p>
            <a:pPr eaLnBrk="1" hangingPunct="1"/>
            <a:r>
              <a:rPr lang="sv-SE" sz="2100" dirty="0" err="1">
                <a:solidFill>
                  <a:schemeClr val="bg1"/>
                </a:solidFill>
              </a:rPr>
              <a:t>Dealing</a:t>
            </a:r>
            <a:r>
              <a:rPr lang="sv-SE" sz="2100" dirty="0">
                <a:solidFill>
                  <a:schemeClr val="bg1"/>
                </a:solidFill>
              </a:rPr>
              <a:t> </a:t>
            </a:r>
            <a:r>
              <a:rPr lang="sv-SE" sz="2100" dirty="0" err="1">
                <a:solidFill>
                  <a:schemeClr val="bg1"/>
                </a:solidFill>
              </a:rPr>
              <a:t>with</a:t>
            </a:r>
            <a:r>
              <a:rPr lang="sv-SE" sz="2100" dirty="0">
                <a:solidFill>
                  <a:schemeClr val="bg1"/>
                </a:solidFill>
              </a:rPr>
              <a:t> </a:t>
            </a:r>
            <a:r>
              <a:rPr lang="sv-SE" sz="2100" dirty="0" err="1">
                <a:solidFill>
                  <a:schemeClr val="bg1"/>
                </a:solidFill>
              </a:rPr>
              <a:t>updates</a:t>
            </a:r>
            <a:r>
              <a:rPr lang="sv-SE" sz="2100" dirty="0">
                <a:solidFill>
                  <a:schemeClr val="bg1"/>
                </a:solidFill>
              </a:rPr>
              <a:t> for non-</a:t>
            </a:r>
            <a:r>
              <a:rPr lang="sv-SE" sz="2100" dirty="0" err="1">
                <a:solidFill>
                  <a:schemeClr val="bg1"/>
                </a:solidFill>
              </a:rPr>
              <a:t>admins</a:t>
            </a:r>
            <a:endParaRPr lang="sv-SE" sz="2100" dirty="0">
              <a:solidFill>
                <a:schemeClr val="bg1"/>
              </a:solidFill>
            </a:endParaRPr>
          </a:p>
          <a:p>
            <a:pPr eaLnBrk="1" hangingPunct="1"/>
            <a:r>
              <a:rPr lang="sv-SE" sz="2100" dirty="0" err="1">
                <a:solidFill>
                  <a:schemeClr val="bg1"/>
                </a:solidFill>
              </a:rPr>
              <a:t>Increasing</a:t>
            </a:r>
            <a:r>
              <a:rPr lang="sv-SE" sz="2100" dirty="0">
                <a:solidFill>
                  <a:schemeClr val="bg1"/>
                </a:solidFill>
              </a:rPr>
              <a:t> the </a:t>
            </a:r>
            <a:r>
              <a:rPr lang="sv-SE" sz="2100" dirty="0" err="1">
                <a:solidFill>
                  <a:schemeClr val="bg1"/>
                </a:solidFill>
              </a:rPr>
              <a:t>security</a:t>
            </a:r>
            <a:r>
              <a:rPr lang="sv-SE" sz="2100" dirty="0">
                <a:solidFill>
                  <a:schemeClr val="bg1"/>
                </a:solidFill>
              </a:rPr>
              <a:t> </a:t>
            </a:r>
            <a:r>
              <a:rPr lang="sv-SE" sz="2100" dirty="0" err="1">
                <a:solidFill>
                  <a:schemeClr val="bg1"/>
                </a:solidFill>
              </a:rPr>
              <a:t>baseline</a:t>
            </a:r>
            <a:endParaRPr lang="sv-SE" sz="2100" dirty="0">
              <a:solidFill>
                <a:schemeClr val="bg1"/>
              </a:solidFill>
            </a:endParaRPr>
          </a:p>
          <a:p>
            <a:pPr eaLnBrk="1" hangingPunct="1"/>
            <a:endParaRPr lang="sv-SE" sz="2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5408E-71C3-4830-A2F4-D55B8689B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409" y="2067694"/>
            <a:ext cx="2737237" cy="228271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ubrik 1">
            <a:extLst>
              <a:ext uri="{FF2B5EF4-FFF2-40B4-BE49-F238E27FC236}">
                <a16:creationId xmlns:a16="http://schemas.microsoft.com/office/drawing/2014/main" id="{E78126A7-1121-4929-8057-5A7D86D65A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65510" y="274638"/>
            <a:ext cx="7886700" cy="99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z="8625" dirty="0"/>
              <a:t>DEMO</a:t>
            </a:r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2B6E7A4C-2A0D-482E-A484-9CDC56143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10" y="1268017"/>
            <a:ext cx="7886700" cy="9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sz="4050" dirty="0"/>
              <a:t>Third Party updates </a:t>
            </a:r>
            <a:br>
              <a:rPr lang="en-US" altLang="en-US" sz="4050" dirty="0"/>
            </a:br>
            <a:r>
              <a:rPr lang="en-US" altLang="en-US" sz="4050" dirty="0"/>
              <a:t>using ConfigMgr</a:t>
            </a:r>
          </a:p>
        </p:txBody>
      </p:sp>
    </p:spTree>
    <p:extLst>
      <p:ext uri="{BB962C8B-B14F-4D97-AF65-F5344CB8AC3E}">
        <p14:creationId xmlns:p14="http://schemas.microsoft.com/office/powerpoint/2010/main" val="2588834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83C4E2-0382-41F6-B18C-4A2658D35BB4}"/>
              </a:ext>
            </a:extLst>
          </p:cNvPr>
          <p:cNvSpPr/>
          <p:nvPr/>
        </p:nvSpPr>
        <p:spPr>
          <a:xfrm>
            <a:off x="971600" y="2248585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https://github.com/nordicinfrastructureconference/2019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4B119-C7C7-4B55-92C6-ACC0081223DB}"/>
              </a:ext>
            </a:extLst>
          </p:cNvPr>
          <p:cNvSpPr/>
          <p:nvPr/>
        </p:nvSpPr>
        <p:spPr>
          <a:xfrm>
            <a:off x="827584" y="1491630"/>
            <a:ext cx="6930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Slides and demos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conference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available</a:t>
            </a:r>
            <a:r>
              <a:rPr lang="nb-NO" dirty="0"/>
              <a:t> at </a:t>
            </a:r>
          </a:p>
        </p:txBody>
      </p:sp>
    </p:spTree>
    <p:extLst>
      <p:ext uri="{BB962C8B-B14F-4D97-AF65-F5344CB8AC3E}">
        <p14:creationId xmlns:p14="http://schemas.microsoft.com/office/powerpoint/2010/main" val="212839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WSUS Configuration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solidFill>
                  <a:schemeClr val="bg1"/>
                </a:solidFill>
              </a:rPr>
              <a:t>When the best defense is a good offense</a:t>
            </a:r>
          </a:p>
          <a:p>
            <a:r>
              <a:rPr lang="sv-SE" dirty="0">
                <a:solidFill>
                  <a:schemeClr val="bg1"/>
                </a:solidFill>
              </a:rPr>
              <a:t>W</a:t>
            </a:r>
            <a:r>
              <a:rPr lang="en-US" dirty="0">
                <a:solidFill>
                  <a:schemeClr val="bg1"/>
                </a:solidFill>
              </a:rPr>
              <a:t>sus housekeeping and optimization</a:t>
            </a:r>
          </a:p>
          <a:p>
            <a:r>
              <a:rPr lang="sv-SE" dirty="0">
                <a:solidFill>
                  <a:schemeClr val="bg1"/>
                </a:solidFill>
              </a:rPr>
              <a:t>B</a:t>
            </a:r>
            <a:r>
              <a:rPr lang="en-US" dirty="0" err="1">
                <a:solidFill>
                  <a:schemeClr val="bg1"/>
                </a:solidFill>
              </a:rPr>
              <a:t>uy</a:t>
            </a:r>
            <a:r>
              <a:rPr lang="en-US" dirty="0">
                <a:solidFill>
                  <a:schemeClr val="bg1"/>
                </a:solidFill>
              </a:rPr>
              <a:t> you some time</a:t>
            </a:r>
          </a:p>
          <a:p>
            <a:r>
              <a:rPr lang="sv-SE" dirty="0">
                <a:solidFill>
                  <a:schemeClr val="bg1"/>
                </a:solidFill>
              </a:rPr>
              <a:t>A</a:t>
            </a:r>
            <a:r>
              <a:rPr lang="en-US" dirty="0" err="1">
                <a:solidFill>
                  <a:schemeClr val="bg1"/>
                </a:solidFill>
              </a:rPr>
              <a:t>pplication</a:t>
            </a:r>
            <a:r>
              <a:rPr lang="en-US" dirty="0">
                <a:solidFill>
                  <a:schemeClr val="bg1"/>
                </a:solidFill>
              </a:rPr>
              <a:t> pool settings</a:t>
            </a:r>
          </a:p>
          <a:p>
            <a:r>
              <a:rPr lang="sv-SE" dirty="0">
                <a:solidFill>
                  <a:schemeClr val="bg1"/>
                </a:solidFill>
              </a:rPr>
              <a:t>Decline weird stuff</a:t>
            </a:r>
          </a:p>
          <a:p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68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ubrik 1">
            <a:extLst>
              <a:ext uri="{FF2B5EF4-FFF2-40B4-BE49-F238E27FC236}">
                <a16:creationId xmlns:a16="http://schemas.microsoft.com/office/drawing/2014/main" id="{E78126A7-1121-4929-8057-5A7D86D65A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65510" y="274638"/>
            <a:ext cx="7886700" cy="99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z="8625" dirty="0"/>
              <a:t>DEMO</a:t>
            </a:r>
          </a:p>
        </p:txBody>
      </p:sp>
      <p:sp>
        <p:nvSpPr>
          <p:cNvPr id="3" name="Rubrik 1">
            <a:extLst>
              <a:ext uri="{FF2B5EF4-FFF2-40B4-BE49-F238E27FC236}">
                <a16:creationId xmlns:a16="http://schemas.microsoft.com/office/drawing/2014/main" id="{2C5664AC-7A5E-4CCF-8844-ED1CB45BB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10" y="1268017"/>
            <a:ext cx="7886700" cy="9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sz="4050" dirty="0"/>
              <a:t>WSUS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53474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6F78-0A20-4684-8BC8-D816C294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olidFill>
                  <a:schemeClr val="bg1"/>
                </a:solidFill>
              </a:rPr>
              <a:t>Windows 10 Feature </a:t>
            </a:r>
            <a:r>
              <a:rPr lang="sv-SE" dirty="0" err="1">
                <a:solidFill>
                  <a:schemeClr val="bg1"/>
                </a:solidFill>
              </a:rPr>
              <a:t>Updates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07180-FE3C-4FF2-90C2-861E3CB50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>
                <a:solidFill>
                  <a:schemeClr val="bg1"/>
                </a:solidFill>
              </a:rPr>
              <a:t>Servicing</a:t>
            </a:r>
            <a:r>
              <a:rPr lang="sv-SE" dirty="0">
                <a:solidFill>
                  <a:schemeClr val="bg1"/>
                </a:solidFill>
              </a:rPr>
              <a:t> and </a:t>
            </a:r>
            <a:r>
              <a:rPr lang="sv-SE" dirty="0" err="1">
                <a:solidFill>
                  <a:schemeClr val="bg1"/>
                </a:solidFill>
              </a:rPr>
              <a:t>reference</a:t>
            </a:r>
            <a:r>
              <a:rPr lang="sv-SE" dirty="0">
                <a:solidFill>
                  <a:schemeClr val="bg1"/>
                </a:solidFill>
              </a:rPr>
              <a:t> images</a:t>
            </a:r>
          </a:p>
          <a:p>
            <a:r>
              <a:rPr lang="sv-SE" dirty="0" err="1">
                <a:solidFill>
                  <a:schemeClr val="bg1"/>
                </a:solidFill>
              </a:rPr>
              <a:t>Servicing</a:t>
            </a:r>
            <a:r>
              <a:rPr lang="sv-SE" dirty="0">
                <a:solidFill>
                  <a:schemeClr val="bg1"/>
                </a:solidFill>
              </a:rPr>
              <a:t> plans and task </a:t>
            </a:r>
            <a:r>
              <a:rPr lang="sv-SE" dirty="0" err="1">
                <a:solidFill>
                  <a:schemeClr val="bg1"/>
                </a:solidFill>
              </a:rPr>
              <a:t>sequences</a:t>
            </a:r>
            <a:endParaRPr lang="sv-SE" dirty="0">
              <a:solidFill>
                <a:schemeClr val="bg1"/>
              </a:solidFill>
            </a:endParaRPr>
          </a:p>
          <a:p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682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ubrik 1">
            <a:extLst>
              <a:ext uri="{FF2B5EF4-FFF2-40B4-BE49-F238E27FC236}">
                <a16:creationId xmlns:a16="http://schemas.microsoft.com/office/drawing/2014/main" id="{E78126A7-1121-4929-8057-5A7D86D65A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79512" y="274242"/>
            <a:ext cx="7886700" cy="99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z="8625" dirty="0"/>
              <a:t>DEMO</a:t>
            </a:r>
          </a:p>
        </p:txBody>
      </p:sp>
      <p:sp>
        <p:nvSpPr>
          <p:cNvPr id="3" name="Rubrik 1">
            <a:extLst>
              <a:ext uri="{FF2B5EF4-FFF2-40B4-BE49-F238E27FC236}">
                <a16:creationId xmlns:a16="http://schemas.microsoft.com/office/drawing/2014/main" id="{2C5664AC-7A5E-4CCF-8844-ED1CB45BB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10" y="1268017"/>
            <a:ext cx="7886700" cy="9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sz="4050" dirty="0"/>
              <a:t>Windows 10 </a:t>
            </a:r>
          </a:p>
          <a:p>
            <a:r>
              <a:rPr lang="en-US" altLang="en-US" sz="4050" dirty="0"/>
              <a:t>Feature Updates</a:t>
            </a:r>
          </a:p>
        </p:txBody>
      </p:sp>
    </p:spTree>
    <p:extLst>
      <p:ext uri="{BB962C8B-B14F-4D97-AF65-F5344CB8AC3E}">
        <p14:creationId xmlns:p14="http://schemas.microsoft.com/office/powerpoint/2010/main" val="3043234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A612-E45F-433D-9E7F-DE334FF6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olidFill>
                  <a:schemeClr val="bg1"/>
                </a:solidFill>
              </a:rPr>
              <a:t>Dual Scan or The service </a:t>
            </a:r>
            <a:r>
              <a:rPr lang="sv-SE" dirty="0" err="1">
                <a:solidFill>
                  <a:schemeClr val="bg1"/>
                </a:solidFill>
              </a:rPr>
              <a:t>of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two</a:t>
            </a:r>
            <a:r>
              <a:rPr lang="sv-SE" dirty="0">
                <a:solidFill>
                  <a:schemeClr val="bg1"/>
                </a:solidFill>
              </a:rPr>
              <a:t> Masters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51C63-FD05-48E4-82A0-E441F8FA2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>
                <a:solidFill>
                  <a:schemeClr val="bg1"/>
                </a:solidFill>
              </a:rPr>
              <a:t>What</a:t>
            </a:r>
            <a:r>
              <a:rPr lang="sv-SE" dirty="0">
                <a:solidFill>
                  <a:schemeClr val="bg1"/>
                </a:solidFill>
              </a:rPr>
              <a:t> is Dual Scan</a:t>
            </a:r>
          </a:p>
          <a:p>
            <a:r>
              <a:rPr lang="sv-SE" dirty="0" err="1">
                <a:solidFill>
                  <a:schemeClr val="bg1"/>
                </a:solidFill>
              </a:rPr>
              <a:t>How</a:t>
            </a:r>
            <a:r>
              <a:rPr lang="sv-SE" dirty="0">
                <a:solidFill>
                  <a:schemeClr val="bg1"/>
                </a:solidFill>
              </a:rPr>
              <a:t> do </a:t>
            </a:r>
            <a:r>
              <a:rPr lang="sv-SE" dirty="0" err="1">
                <a:solidFill>
                  <a:schemeClr val="bg1"/>
                </a:solidFill>
              </a:rPr>
              <a:t>we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use</a:t>
            </a:r>
            <a:r>
              <a:rPr lang="sv-SE" dirty="0">
                <a:solidFill>
                  <a:schemeClr val="bg1"/>
                </a:solidFill>
              </a:rPr>
              <a:t> it to </a:t>
            </a:r>
            <a:r>
              <a:rPr lang="sv-SE" dirty="0" err="1">
                <a:solidFill>
                  <a:schemeClr val="bg1"/>
                </a:solidFill>
              </a:rPr>
              <a:t>our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advantage</a:t>
            </a:r>
            <a:endParaRPr lang="sv-SE" dirty="0">
              <a:solidFill>
                <a:schemeClr val="bg1"/>
              </a:solidFill>
            </a:endParaRPr>
          </a:p>
          <a:p>
            <a:r>
              <a:rPr lang="sv-SE" dirty="0" err="1">
                <a:solidFill>
                  <a:schemeClr val="bg1"/>
                </a:solidFill>
              </a:rPr>
              <a:t>How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can</a:t>
            </a:r>
            <a:r>
              <a:rPr lang="sv-SE" dirty="0">
                <a:solidFill>
                  <a:schemeClr val="bg1"/>
                </a:solidFill>
              </a:rPr>
              <a:t> it be </a:t>
            </a:r>
            <a:r>
              <a:rPr lang="sv-SE" dirty="0" err="1">
                <a:solidFill>
                  <a:schemeClr val="bg1"/>
                </a:solidFill>
              </a:rPr>
              <a:t>disabled</a:t>
            </a:r>
            <a:endParaRPr lang="sv-SE" dirty="0">
              <a:solidFill>
                <a:schemeClr val="bg1"/>
              </a:solidFill>
            </a:endParaRPr>
          </a:p>
          <a:p>
            <a:r>
              <a:rPr lang="sv-SE" dirty="0" err="1">
                <a:solidFill>
                  <a:schemeClr val="bg1"/>
                </a:solidFill>
              </a:rPr>
              <a:t>How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can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you</a:t>
            </a:r>
            <a:r>
              <a:rPr lang="sv-SE" dirty="0">
                <a:solidFill>
                  <a:schemeClr val="bg1"/>
                </a:solidFill>
              </a:rPr>
              <a:t> block it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64C867-FB73-4DF2-A21C-D810CAC3C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643758"/>
            <a:ext cx="452913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56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ubrik 1">
            <a:extLst>
              <a:ext uri="{FF2B5EF4-FFF2-40B4-BE49-F238E27FC236}">
                <a16:creationId xmlns:a16="http://schemas.microsoft.com/office/drawing/2014/main" id="{E78126A7-1121-4929-8057-5A7D86D65A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2444" y="274242"/>
            <a:ext cx="7886700" cy="99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z="8625" dirty="0"/>
              <a:t>DEMO</a:t>
            </a:r>
          </a:p>
        </p:txBody>
      </p:sp>
      <p:sp>
        <p:nvSpPr>
          <p:cNvPr id="3" name="Rubrik 1">
            <a:extLst>
              <a:ext uri="{FF2B5EF4-FFF2-40B4-BE49-F238E27FC236}">
                <a16:creationId xmlns:a16="http://schemas.microsoft.com/office/drawing/2014/main" id="{2C5664AC-7A5E-4CCF-8844-ED1CB45BB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10" y="1268017"/>
            <a:ext cx="7886700" cy="9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sz="4050" dirty="0"/>
              <a:t>Dealing with </a:t>
            </a:r>
            <a:br>
              <a:rPr lang="en-US" altLang="en-US" sz="4050" dirty="0"/>
            </a:br>
            <a:r>
              <a:rPr lang="en-US" altLang="en-US" sz="4050" dirty="0"/>
              <a:t>Dual Scan</a:t>
            </a:r>
          </a:p>
        </p:txBody>
      </p:sp>
    </p:spTree>
    <p:extLst>
      <p:ext uri="{BB962C8B-B14F-4D97-AF65-F5344CB8AC3E}">
        <p14:creationId xmlns:p14="http://schemas.microsoft.com/office/powerpoint/2010/main" val="1541618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ubrik 1">
            <a:extLst>
              <a:ext uri="{FF2B5EF4-FFF2-40B4-BE49-F238E27FC236}">
                <a16:creationId xmlns:a16="http://schemas.microsoft.com/office/drawing/2014/main" id="{209CFE03-12FD-4E78-B87E-93363A2AF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GB" altLang="en-US" dirty="0">
                <a:solidFill>
                  <a:schemeClr val="bg1"/>
                </a:solidFill>
              </a:rPr>
              <a:t>Where is the ConfigMgr agent?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D947B-BF9B-4FA6-B088-41F9EC359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76" y="1803930"/>
            <a:ext cx="2604267" cy="253210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82FAB5-14D4-48AF-BB9D-6B7EF99DA960}"/>
              </a:ext>
            </a:extLst>
          </p:cNvPr>
          <p:cNvSpPr txBox="1">
            <a:spLocks/>
          </p:cNvSpPr>
          <p:nvPr/>
        </p:nvSpPr>
        <p:spPr>
          <a:xfrm>
            <a:off x="509381" y="1514724"/>
            <a:ext cx="7886700" cy="2528515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sv-SE" sz="2100" dirty="0">
                <a:solidFill>
                  <a:schemeClr val="bg1"/>
                </a:solidFill>
              </a:rPr>
              <a:t>Machines without an agent</a:t>
            </a:r>
          </a:p>
          <a:p>
            <a:pPr eaLnBrk="1" hangingPunct="1"/>
            <a:r>
              <a:rPr lang="sv-SE" sz="2100" dirty="0">
                <a:solidFill>
                  <a:schemeClr val="bg1"/>
                </a:solidFill>
              </a:rPr>
              <a:t>Machines </a:t>
            </a:r>
            <a:r>
              <a:rPr lang="sv-SE" sz="2100" dirty="0" err="1">
                <a:solidFill>
                  <a:schemeClr val="bg1"/>
                </a:solidFill>
              </a:rPr>
              <a:t>with</a:t>
            </a:r>
            <a:r>
              <a:rPr lang="sv-SE" sz="2100" dirty="0">
                <a:solidFill>
                  <a:schemeClr val="bg1"/>
                </a:solidFill>
              </a:rPr>
              <a:t> </a:t>
            </a:r>
            <a:r>
              <a:rPr lang="sv-SE" sz="2100" dirty="0" err="1">
                <a:solidFill>
                  <a:schemeClr val="bg1"/>
                </a:solidFill>
              </a:rPr>
              <a:t>failed</a:t>
            </a:r>
            <a:r>
              <a:rPr lang="sv-SE" sz="2100" dirty="0">
                <a:solidFill>
                  <a:schemeClr val="bg1"/>
                </a:solidFill>
              </a:rPr>
              <a:t>/bad agent</a:t>
            </a:r>
            <a:endParaRPr lang="sv-SE" sz="2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ubrik 1">
            <a:extLst>
              <a:ext uri="{FF2B5EF4-FFF2-40B4-BE49-F238E27FC236}">
                <a16:creationId xmlns:a16="http://schemas.microsoft.com/office/drawing/2014/main" id="{E78126A7-1121-4929-8057-5A7D86D65A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65510" y="274638"/>
            <a:ext cx="7886700" cy="99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z="8625" dirty="0"/>
              <a:t>DEMO</a:t>
            </a:r>
          </a:p>
        </p:txBody>
      </p:sp>
      <p:sp>
        <p:nvSpPr>
          <p:cNvPr id="3" name="Rubrik 1">
            <a:extLst>
              <a:ext uri="{FF2B5EF4-FFF2-40B4-BE49-F238E27FC236}">
                <a16:creationId xmlns:a16="http://schemas.microsoft.com/office/drawing/2014/main" id="{2C5664AC-7A5E-4CCF-8844-ED1CB45BB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10" y="1268017"/>
            <a:ext cx="7886700" cy="9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en-US" sz="4050" dirty="0" err="1"/>
              <a:t>Clientside</a:t>
            </a:r>
            <a:r>
              <a:rPr lang="en-US" altLang="en-US" sz="4050" dirty="0"/>
              <a:t> WSUS for</a:t>
            </a:r>
            <a:br>
              <a:rPr lang="en-US" altLang="en-US" sz="4050" dirty="0"/>
            </a:br>
            <a:r>
              <a:rPr lang="en-US" altLang="en-US" sz="4050" dirty="0" err="1"/>
              <a:t>ConfigMgr</a:t>
            </a:r>
            <a:endParaRPr lang="en-US" altLang="en-US" sz="4050" dirty="0"/>
          </a:p>
        </p:txBody>
      </p:sp>
    </p:spTree>
    <p:extLst>
      <p:ext uri="{BB962C8B-B14F-4D97-AF65-F5344CB8AC3E}">
        <p14:creationId xmlns:p14="http://schemas.microsoft.com/office/powerpoint/2010/main" val="3831094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PT-mal_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2E3683E4EEBD4DB70A707115777C23" ma:contentTypeVersion="6" ma:contentTypeDescription="Create a new document." ma:contentTypeScope="" ma:versionID="d4f02190e8a7a461ef0b1e91bc5bb4f3">
  <xsd:schema xmlns:xsd="http://www.w3.org/2001/XMLSchema" xmlns:xs="http://www.w3.org/2001/XMLSchema" xmlns:p="http://schemas.microsoft.com/office/2006/metadata/properties" xmlns:ns2="7d1acd87-1e3d-4a83-a83e-17ca29b9c4be" xmlns:ns3="f912454f-debc-4c21-b98b-fc83e328c6c8" targetNamespace="http://schemas.microsoft.com/office/2006/metadata/properties" ma:root="true" ma:fieldsID="6a2ea85282adc4ca35bc9d8a33984994" ns2:_="" ns3:_="">
    <xsd:import namespace="7d1acd87-1e3d-4a83-a83e-17ca29b9c4be"/>
    <xsd:import namespace="f912454f-debc-4c21-b98b-fc83e328c6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acd87-1e3d-4a83-a83e-17ca29b9c4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12454f-debc-4c21-b98b-fc83e328c6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7147CC-B5D4-4F25-A41A-0E0686D659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97C033-6524-4F85-AD63-51A5DB620978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f912454f-debc-4c21-b98b-fc83e328c6c8"/>
    <ds:schemaRef ds:uri="http://purl.org/dc/terms/"/>
    <ds:schemaRef ds:uri="http://schemas.openxmlformats.org/package/2006/metadata/core-properties"/>
    <ds:schemaRef ds:uri="7d1acd87-1e3d-4a83-a83e-17ca29b9c4b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89D5C0D-B6C2-491A-89DD-0FE8BC30DB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1acd87-1e3d-4a83-a83e-17ca29b9c4be"/>
    <ds:schemaRef ds:uri="f912454f-debc-4c21-b98b-fc83e328c6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166</Words>
  <Application>Microsoft Office PowerPoint</Application>
  <PresentationFormat>On-screen Show (16:9)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Museo Sans 100</vt:lpstr>
      <vt:lpstr>Museo Sans 300</vt:lpstr>
      <vt:lpstr>Segoe UI Light</vt:lpstr>
      <vt:lpstr>Verdana</vt:lpstr>
      <vt:lpstr>PPT-mal_NIC</vt:lpstr>
      <vt:lpstr>PowerPoint Presentation</vt:lpstr>
      <vt:lpstr>WSUS Configuration</vt:lpstr>
      <vt:lpstr>DEMO</vt:lpstr>
      <vt:lpstr>Windows 10 Feature Updates</vt:lpstr>
      <vt:lpstr>DEMO</vt:lpstr>
      <vt:lpstr>Dual Scan or The service of two Masters</vt:lpstr>
      <vt:lpstr>DEMO</vt:lpstr>
      <vt:lpstr>Where is the ConfigMgr agent?</vt:lpstr>
      <vt:lpstr>DEMO</vt:lpstr>
      <vt:lpstr>PowerPoint Presentation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tn</dc:creator>
  <cp:lastModifiedBy>Peter Löfgren</cp:lastModifiedBy>
  <cp:revision>65</cp:revision>
  <dcterms:created xsi:type="dcterms:W3CDTF">2012-11-21T10:27:26Z</dcterms:created>
  <dcterms:modified xsi:type="dcterms:W3CDTF">2019-02-04T12:57:40Z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0x010100782E3683E4EEBD4DB70A707115777C23</vt:lpwstr>
  </property>
</Properties>
</file>