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4" r:id="rId5"/>
    <p:sldId id="263" r:id="rId6"/>
    <p:sldId id="265" r:id="rId7"/>
    <p:sldId id="266" r:id="rId8"/>
    <p:sldId id="270" r:id="rId9"/>
    <p:sldId id="267" r:id="rId10"/>
    <p:sldId id="268" r:id="rId11"/>
    <p:sldId id="271" r:id="rId12"/>
    <p:sldId id="269" r:id="rId13"/>
    <p:sldId id="272" r:id="rId14"/>
    <p:sldId id="26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18" autoAdjust="0"/>
  </p:normalViewPr>
  <p:slideViewPr>
    <p:cSldViewPr snapToObjects="1">
      <p:cViewPr varScale="1">
        <p:scale>
          <a:sx n="142" d="100"/>
          <a:sy n="142" d="100"/>
        </p:scale>
        <p:origin x="72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ar Kopperud" userId="fecbda87-935c-4084-a1a2-3d8422bf0670" providerId="ADAL" clId="{3CE5FCAA-E190-4A96-B2FC-560A09BA70F7}"/>
    <pc:docChg chg="modSld">
      <pc:chgData name="Ingar Kopperud" userId="fecbda87-935c-4084-a1a2-3d8422bf0670" providerId="ADAL" clId="{3CE5FCAA-E190-4A96-B2FC-560A09BA70F7}" dt="2019-01-31T19:50:17.212" v="7" actId="1076"/>
      <pc:docMkLst>
        <pc:docMk/>
      </pc:docMkLst>
      <pc:sldChg chg="addSp modSp">
        <pc:chgData name="Ingar Kopperud" userId="fecbda87-935c-4084-a1a2-3d8422bf0670" providerId="ADAL" clId="{3CE5FCAA-E190-4A96-B2FC-560A09BA70F7}" dt="2019-01-31T19:50:17.212" v="7" actId="1076"/>
        <pc:sldMkLst>
          <pc:docMk/>
          <pc:sldMk cId="2128395721" sldId="261"/>
        </pc:sldMkLst>
        <pc:spChg chg="add mod">
          <ac:chgData name="Ingar Kopperud" userId="fecbda87-935c-4084-a1a2-3d8422bf0670" providerId="ADAL" clId="{3CE5FCAA-E190-4A96-B2FC-560A09BA70F7}" dt="2019-01-31T19:50:11.864" v="6" actId="1076"/>
          <ac:spMkLst>
            <pc:docMk/>
            <pc:sldMk cId="2128395721" sldId="261"/>
            <ac:spMk id="2" creationId="{FF83C4E2-0382-41F6-B18C-4A2658D35BB4}"/>
          </ac:spMkLst>
        </pc:spChg>
        <pc:spChg chg="add mod">
          <ac:chgData name="Ingar Kopperud" userId="fecbda87-935c-4084-a1a2-3d8422bf0670" providerId="ADAL" clId="{3CE5FCAA-E190-4A96-B2FC-560A09BA70F7}" dt="2019-01-31T19:50:17.212" v="7" actId="1076"/>
          <ac:spMkLst>
            <pc:docMk/>
            <pc:sldMk cId="2128395721" sldId="261"/>
            <ac:spMk id="3" creationId="{45A4B119-C7C7-4B55-92C6-ACC0081223DB}"/>
          </ac:spMkLst>
        </pc:spChg>
      </pc:sldChg>
    </pc:docChg>
  </pc:docChgLst>
  <pc:docChgLst>
    <pc:chgData name="Peter Löfgren" userId="63be9a9f-0351-4e84-b7fd-9ebe4f1174ca" providerId="ADAL" clId="{A564FA12-58B2-48DA-93DC-8C0565BBB9AB}"/>
    <pc:docChg chg="undo custSel addSld modSld sldOrd">
      <pc:chgData name="Peter Löfgren" userId="63be9a9f-0351-4e84-b7fd-9ebe4f1174ca" providerId="ADAL" clId="{A564FA12-58B2-48DA-93DC-8C0565BBB9AB}" dt="2019-02-08T13:28:57.445" v="7"/>
      <pc:docMkLst>
        <pc:docMk/>
      </pc:docMkLst>
    </pc:docChg>
  </pc:docChgLst>
  <pc:docChgLst>
    <pc:chgData name="Peter Löfgren" userId="63be9a9f-0351-4e84-b7fd-9ebe4f1174ca" providerId="ADAL" clId="{0CB210A3-F840-413E-AE70-A0E6D617F689}"/>
    <pc:docChg chg="undo custSel addSld delSld modSld">
      <pc:chgData name="Peter Löfgren" userId="63be9a9f-0351-4e84-b7fd-9ebe4f1174ca" providerId="ADAL" clId="{0CB210A3-F840-413E-AE70-A0E6D617F689}" dt="2019-02-17T15:03:17.074" v="792" actId="2696"/>
      <pc:docMkLst>
        <pc:docMk/>
      </pc:docMkLst>
      <pc:sldChg chg="addSp modSp">
        <pc:chgData name="Peter Löfgren" userId="63be9a9f-0351-4e84-b7fd-9ebe4f1174ca" providerId="ADAL" clId="{0CB210A3-F840-413E-AE70-A0E6D617F689}" dt="2019-02-05T19:55:55.710" v="790" actId="20577"/>
        <pc:sldMkLst>
          <pc:docMk/>
          <pc:sldMk cId="2500681542" sldId="263"/>
        </pc:sldMkLst>
        <pc:spChg chg="mod">
          <ac:chgData name="Peter Löfgren" userId="63be9a9f-0351-4e84-b7fd-9ebe4f1174ca" providerId="ADAL" clId="{0CB210A3-F840-413E-AE70-A0E6D617F689}" dt="2019-02-04T19:18:27.469" v="29" actId="27636"/>
          <ac:spMkLst>
            <pc:docMk/>
            <pc:sldMk cId="2500681542" sldId="263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5T19:55:55.710" v="790" actId="20577"/>
          <ac:spMkLst>
            <pc:docMk/>
            <pc:sldMk cId="2500681542" sldId="263"/>
            <ac:spMk id="3" creationId="{00000000-0000-0000-0000-000000000000}"/>
          </ac:spMkLst>
        </pc:spChg>
        <pc:picChg chg="add mod">
          <ac:chgData name="Peter Löfgren" userId="63be9a9f-0351-4e84-b7fd-9ebe4f1174ca" providerId="ADAL" clId="{0CB210A3-F840-413E-AE70-A0E6D617F689}" dt="2019-02-05T19:55:01.044" v="741" actId="1076"/>
          <ac:picMkLst>
            <pc:docMk/>
            <pc:sldMk cId="2500681542" sldId="263"/>
            <ac:picMk id="4" creationId="{45715814-9953-416C-A3B1-09573DAEDAB0}"/>
          </ac:picMkLst>
        </pc:picChg>
        <pc:picChg chg="add mod">
          <ac:chgData name="Peter Löfgren" userId="63be9a9f-0351-4e84-b7fd-9ebe4f1174ca" providerId="ADAL" clId="{0CB210A3-F840-413E-AE70-A0E6D617F689}" dt="2019-02-05T19:55:17.089" v="743" actId="1076"/>
          <ac:picMkLst>
            <pc:docMk/>
            <pc:sldMk cId="2500681542" sldId="263"/>
            <ac:picMk id="5" creationId="{E171042C-DEE5-4429-8F45-58704CB11925}"/>
          </ac:picMkLst>
        </pc:picChg>
      </pc:sldChg>
      <pc:sldChg chg="modSp add setBg">
        <pc:chgData name="Peter Löfgren" userId="63be9a9f-0351-4e84-b7fd-9ebe4f1174ca" providerId="ADAL" clId="{0CB210A3-F840-413E-AE70-A0E6D617F689}" dt="2019-02-04T19:18:14.087" v="10" actId="20577"/>
        <pc:sldMkLst>
          <pc:docMk/>
          <pc:sldMk cId="2501202178" sldId="264"/>
        </pc:sldMkLst>
        <pc:spChg chg="mod">
          <ac:chgData name="Peter Löfgren" userId="63be9a9f-0351-4e84-b7fd-9ebe4f1174ca" providerId="ADAL" clId="{0CB210A3-F840-413E-AE70-A0E6D617F689}" dt="2019-02-04T19:18:14.087" v="10" actId="20577"/>
          <ac:spMkLst>
            <pc:docMk/>
            <pc:sldMk cId="2501202178" sldId="264"/>
            <ac:spMk id="6" creationId="{34925D67-A2AD-441A-B0F3-4A5697720529}"/>
          </ac:spMkLst>
        </pc:spChg>
      </pc:sldChg>
      <pc:sldChg chg="addSp modSp add setBg">
        <pc:chgData name="Peter Löfgren" userId="63be9a9f-0351-4e84-b7fd-9ebe4f1174ca" providerId="ADAL" clId="{0CB210A3-F840-413E-AE70-A0E6D617F689}" dt="2019-02-05T19:53:57.189" v="737" actId="20577"/>
        <pc:sldMkLst>
          <pc:docMk/>
          <pc:sldMk cId="1293776295" sldId="265"/>
        </pc:sldMkLst>
        <pc:spChg chg="mod">
          <ac:chgData name="Peter Löfgren" userId="63be9a9f-0351-4e84-b7fd-9ebe4f1174ca" providerId="ADAL" clId="{0CB210A3-F840-413E-AE70-A0E6D617F689}" dt="2019-02-04T19:18:51.665" v="62" actId="20577"/>
          <ac:spMkLst>
            <pc:docMk/>
            <pc:sldMk cId="1293776295" sldId="265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5T19:53:57.189" v="737" actId="20577"/>
          <ac:spMkLst>
            <pc:docMk/>
            <pc:sldMk cId="1293776295" sldId="265"/>
            <ac:spMk id="3" creationId="{00000000-0000-0000-0000-000000000000}"/>
          </ac:spMkLst>
        </pc:spChg>
        <pc:picChg chg="add mod">
          <ac:chgData name="Peter Löfgren" userId="63be9a9f-0351-4e84-b7fd-9ebe4f1174ca" providerId="ADAL" clId="{0CB210A3-F840-413E-AE70-A0E6D617F689}" dt="2019-02-05T19:52:13.751" v="507" actId="1076"/>
          <ac:picMkLst>
            <pc:docMk/>
            <pc:sldMk cId="1293776295" sldId="265"/>
            <ac:picMk id="4" creationId="{A586B913-104E-40CE-8DE2-7975D0AC1242}"/>
          </ac:picMkLst>
        </pc:picChg>
      </pc:sldChg>
      <pc:sldChg chg="addSp modSp add setBg">
        <pc:chgData name="Peter Löfgren" userId="63be9a9f-0351-4e84-b7fd-9ebe4f1174ca" providerId="ADAL" clId="{0CB210A3-F840-413E-AE70-A0E6D617F689}" dt="2019-02-05T19:51:21.668" v="503" actId="1076"/>
        <pc:sldMkLst>
          <pc:docMk/>
          <pc:sldMk cId="4169020757" sldId="266"/>
        </pc:sldMkLst>
        <pc:spChg chg="mod">
          <ac:chgData name="Peter Löfgren" userId="63be9a9f-0351-4e84-b7fd-9ebe4f1174ca" providerId="ADAL" clId="{0CB210A3-F840-413E-AE70-A0E6D617F689}" dt="2019-02-04T19:19:16.336" v="83" actId="20577"/>
          <ac:spMkLst>
            <pc:docMk/>
            <pc:sldMk cId="4169020757" sldId="266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5T19:51:18.274" v="502" actId="20577"/>
          <ac:spMkLst>
            <pc:docMk/>
            <pc:sldMk cId="4169020757" sldId="266"/>
            <ac:spMk id="3" creationId="{00000000-0000-0000-0000-000000000000}"/>
          </ac:spMkLst>
        </pc:spChg>
        <pc:picChg chg="add mod">
          <ac:chgData name="Peter Löfgren" userId="63be9a9f-0351-4e84-b7fd-9ebe4f1174ca" providerId="ADAL" clId="{0CB210A3-F840-413E-AE70-A0E6D617F689}" dt="2019-02-05T19:51:21.668" v="503" actId="1076"/>
          <ac:picMkLst>
            <pc:docMk/>
            <pc:sldMk cId="4169020757" sldId="266"/>
            <ac:picMk id="4" creationId="{6861FFAA-CDF8-4DC3-BCB4-C634656BE586}"/>
          </ac:picMkLst>
        </pc:picChg>
      </pc:sldChg>
      <pc:sldChg chg="addSp modSp add">
        <pc:chgData name="Peter Löfgren" userId="63be9a9f-0351-4e84-b7fd-9ebe4f1174ca" providerId="ADAL" clId="{0CB210A3-F840-413E-AE70-A0E6D617F689}" dt="2019-02-05T19:47:52.443" v="356" actId="1076"/>
        <pc:sldMkLst>
          <pc:docMk/>
          <pc:sldMk cId="2034038983" sldId="267"/>
        </pc:sldMkLst>
        <pc:spChg chg="mod">
          <ac:chgData name="Peter Löfgren" userId="63be9a9f-0351-4e84-b7fd-9ebe4f1174ca" providerId="ADAL" clId="{0CB210A3-F840-413E-AE70-A0E6D617F689}" dt="2019-02-04T19:31:07.152" v="124" actId="20577"/>
          <ac:spMkLst>
            <pc:docMk/>
            <pc:sldMk cId="2034038983" sldId="267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4T19:31:18.902" v="195" actId="20577"/>
          <ac:spMkLst>
            <pc:docMk/>
            <pc:sldMk cId="2034038983" sldId="267"/>
            <ac:spMk id="3" creationId="{00000000-0000-0000-0000-000000000000}"/>
          </ac:spMkLst>
        </pc:spChg>
        <pc:picChg chg="add mod">
          <ac:chgData name="Peter Löfgren" userId="63be9a9f-0351-4e84-b7fd-9ebe4f1174ca" providerId="ADAL" clId="{0CB210A3-F840-413E-AE70-A0E6D617F689}" dt="2019-02-05T19:47:52.443" v="356" actId="1076"/>
          <ac:picMkLst>
            <pc:docMk/>
            <pc:sldMk cId="2034038983" sldId="267"/>
            <ac:picMk id="4" creationId="{85970BF7-15AE-4405-941B-07798689A0D8}"/>
          </ac:picMkLst>
        </pc:picChg>
      </pc:sldChg>
      <pc:sldChg chg="addSp modSp add">
        <pc:chgData name="Peter Löfgren" userId="63be9a9f-0351-4e84-b7fd-9ebe4f1174ca" providerId="ADAL" clId="{0CB210A3-F840-413E-AE70-A0E6D617F689}" dt="2019-02-05T19:47:24.168" v="352" actId="20577"/>
        <pc:sldMkLst>
          <pc:docMk/>
          <pc:sldMk cId="411008627" sldId="268"/>
        </pc:sldMkLst>
        <pc:spChg chg="mod">
          <ac:chgData name="Peter Löfgren" userId="63be9a9f-0351-4e84-b7fd-9ebe4f1174ca" providerId="ADAL" clId="{0CB210A3-F840-413E-AE70-A0E6D617F689}" dt="2019-02-04T19:31:27.390" v="221" actId="20577"/>
          <ac:spMkLst>
            <pc:docMk/>
            <pc:sldMk cId="411008627" sldId="268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5T19:47:24.168" v="352" actId="20577"/>
          <ac:spMkLst>
            <pc:docMk/>
            <pc:sldMk cId="411008627" sldId="268"/>
            <ac:spMk id="3" creationId="{00000000-0000-0000-0000-000000000000}"/>
          </ac:spMkLst>
        </pc:spChg>
        <pc:picChg chg="add mod">
          <ac:chgData name="Peter Löfgren" userId="63be9a9f-0351-4e84-b7fd-9ebe4f1174ca" providerId="ADAL" clId="{0CB210A3-F840-413E-AE70-A0E6D617F689}" dt="2019-02-05T19:27:49.169" v="302" actId="1076"/>
          <ac:picMkLst>
            <pc:docMk/>
            <pc:sldMk cId="411008627" sldId="268"/>
            <ac:picMk id="4" creationId="{59E3AFF0-B9BE-4869-9D19-978FCEFE45FE}"/>
          </ac:picMkLst>
        </pc:picChg>
      </pc:sldChg>
      <pc:sldChg chg="addSp modSp add">
        <pc:chgData name="Peter Löfgren" userId="63be9a9f-0351-4e84-b7fd-9ebe4f1174ca" providerId="ADAL" clId="{0CB210A3-F840-413E-AE70-A0E6D617F689}" dt="2019-02-05T19:22:32.979" v="300" actId="1076"/>
        <pc:sldMkLst>
          <pc:docMk/>
          <pc:sldMk cId="3530388997" sldId="269"/>
        </pc:sldMkLst>
        <pc:spChg chg="mod">
          <ac:chgData name="Peter Löfgren" userId="63be9a9f-0351-4e84-b7fd-9ebe4f1174ca" providerId="ADAL" clId="{0CB210A3-F840-413E-AE70-A0E6D617F689}" dt="2019-02-04T19:42:24.240" v="234" actId="20577"/>
          <ac:spMkLst>
            <pc:docMk/>
            <pc:sldMk cId="3530388997" sldId="269"/>
            <ac:spMk id="2" creationId="{00000000-0000-0000-0000-000000000000}"/>
          </ac:spMkLst>
        </pc:spChg>
        <pc:spChg chg="mod">
          <ac:chgData name="Peter Löfgren" userId="63be9a9f-0351-4e84-b7fd-9ebe4f1174ca" providerId="ADAL" clId="{0CB210A3-F840-413E-AE70-A0E6D617F689}" dt="2019-02-04T19:44:49.506" v="275" actId="20577"/>
          <ac:spMkLst>
            <pc:docMk/>
            <pc:sldMk cId="3530388997" sldId="269"/>
            <ac:spMk id="3" creationId="{00000000-0000-0000-0000-000000000000}"/>
          </ac:spMkLst>
        </pc:spChg>
        <pc:picChg chg="add mod ord">
          <ac:chgData name="Peter Löfgren" userId="63be9a9f-0351-4e84-b7fd-9ebe4f1174ca" providerId="ADAL" clId="{0CB210A3-F840-413E-AE70-A0E6D617F689}" dt="2019-02-05T19:19:29.044" v="294" actId="1076"/>
          <ac:picMkLst>
            <pc:docMk/>
            <pc:sldMk cId="3530388997" sldId="269"/>
            <ac:picMk id="4" creationId="{D3064F4D-8AF3-4524-AF3E-1C8849518396}"/>
          </ac:picMkLst>
        </pc:picChg>
        <pc:picChg chg="add mod">
          <ac:chgData name="Peter Löfgren" userId="63be9a9f-0351-4e84-b7fd-9ebe4f1174ca" providerId="ADAL" clId="{0CB210A3-F840-413E-AE70-A0E6D617F689}" dt="2019-02-05T19:22:32.979" v="300" actId="1076"/>
          <ac:picMkLst>
            <pc:docMk/>
            <pc:sldMk cId="3530388997" sldId="269"/>
            <ac:picMk id="5" creationId="{8F8F985B-09AD-434A-A658-6D8C6046E4B5}"/>
          </ac:picMkLst>
        </pc:picChg>
        <pc:picChg chg="add mod ord">
          <ac:chgData name="Peter Löfgren" userId="63be9a9f-0351-4e84-b7fd-9ebe4f1174ca" providerId="ADAL" clId="{0CB210A3-F840-413E-AE70-A0E6D617F689}" dt="2019-02-05T19:22:30.764" v="299" actId="167"/>
          <ac:picMkLst>
            <pc:docMk/>
            <pc:sldMk cId="3530388997" sldId="269"/>
            <ac:picMk id="6" creationId="{DFC7BE9F-25D6-4720-A84D-A330C5DB1BA2}"/>
          </ac:picMkLst>
        </pc:picChg>
      </pc:sldChg>
      <pc:sldChg chg="addSp delSp modSp add">
        <pc:chgData name="Peter Löfgren" userId="63be9a9f-0351-4e84-b7fd-9ebe4f1174ca" providerId="ADAL" clId="{0CB210A3-F840-413E-AE70-A0E6D617F689}" dt="2019-02-05T19:17:09.782" v="282" actId="20577"/>
        <pc:sldMkLst>
          <pc:docMk/>
          <pc:sldMk cId="2960799208" sldId="270"/>
        </pc:sldMkLst>
        <pc:spChg chg="del">
          <ac:chgData name="Peter Löfgren" userId="63be9a9f-0351-4e84-b7fd-9ebe4f1174ca" providerId="ADAL" clId="{0CB210A3-F840-413E-AE70-A0E6D617F689}" dt="2019-02-05T19:17:06.482" v="278"/>
          <ac:spMkLst>
            <pc:docMk/>
            <pc:sldMk cId="2960799208" sldId="270"/>
            <ac:spMk id="2" creationId="{C99C6678-96C1-4128-9DB8-F979CB5A2E7C}"/>
          </ac:spMkLst>
        </pc:spChg>
        <pc:spChg chg="del">
          <ac:chgData name="Peter Löfgren" userId="63be9a9f-0351-4e84-b7fd-9ebe4f1174ca" providerId="ADAL" clId="{0CB210A3-F840-413E-AE70-A0E6D617F689}" dt="2019-02-05T19:17:06.482" v="278"/>
          <ac:spMkLst>
            <pc:docMk/>
            <pc:sldMk cId="2960799208" sldId="270"/>
            <ac:spMk id="3" creationId="{F8E3E647-C2EB-447C-BF82-B4D9CDDC1832}"/>
          </ac:spMkLst>
        </pc:spChg>
        <pc:spChg chg="add mod">
          <ac:chgData name="Peter Löfgren" userId="63be9a9f-0351-4e84-b7fd-9ebe4f1174ca" providerId="ADAL" clId="{0CB210A3-F840-413E-AE70-A0E6D617F689}" dt="2019-02-05T19:17:09.782" v="282" actId="20577"/>
          <ac:spMkLst>
            <pc:docMk/>
            <pc:sldMk cId="2960799208" sldId="270"/>
            <ac:spMk id="4" creationId="{98D33F00-F28E-45DB-87E8-1B942661DBCB}"/>
          </ac:spMkLst>
        </pc:spChg>
      </pc:sldChg>
      <pc:sldChg chg="add">
        <pc:chgData name="Peter Löfgren" userId="63be9a9f-0351-4e84-b7fd-9ebe4f1174ca" providerId="ADAL" clId="{0CB210A3-F840-413E-AE70-A0E6D617F689}" dt="2019-02-05T19:17:14.391" v="283"/>
        <pc:sldMkLst>
          <pc:docMk/>
          <pc:sldMk cId="3775594364" sldId="271"/>
        </pc:sldMkLst>
      </pc:sldChg>
      <pc:sldChg chg="add">
        <pc:chgData name="Peter Löfgren" userId="63be9a9f-0351-4e84-b7fd-9ebe4f1174ca" providerId="ADAL" clId="{0CB210A3-F840-413E-AE70-A0E6D617F689}" dt="2019-02-05T19:17:21.679" v="284"/>
        <pc:sldMkLst>
          <pc:docMk/>
          <pc:sldMk cId="3752067486" sldId="272"/>
        </pc:sldMkLst>
      </pc:sldChg>
      <pc:sldChg chg="del">
        <pc:chgData name="Peter Löfgren" userId="63be9a9f-0351-4e84-b7fd-9ebe4f1174ca" providerId="ADAL" clId="{0CB210A3-F840-413E-AE70-A0E6D617F689}" dt="2019-02-17T15:03:17.068" v="791" actId="2696"/>
        <pc:sldMkLst>
          <pc:docMk/>
          <pc:sldMk cId="0" sldId="277"/>
        </pc:sldMkLst>
      </pc:sldChg>
      <pc:sldChg chg="del">
        <pc:chgData name="Peter Löfgren" userId="63be9a9f-0351-4e84-b7fd-9ebe4f1174ca" providerId="ADAL" clId="{0CB210A3-F840-413E-AE70-A0E6D617F689}" dt="2019-02-17T15:03:17.074" v="792" actId="2696"/>
        <pc:sldMkLst>
          <pc:docMk/>
          <pc:sldMk cId="1394277842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2019-02-17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2019-02-17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0961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chemeClr val="bg1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93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91" r:id="rId5"/>
    <p:sldLayoutId id="214748369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3BFDD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5D67-A2AD-441A-B0F3-4A5697720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27535"/>
            <a:ext cx="756084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4000" dirty="0">
                <a:solidFill>
                  <a:schemeClr val="bg1"/>
                </a:solidFill>
                <a:latin typeface="Segoe UI Light" panose="020B0502040204020203" pitchFamily="34" charset="0"/>
              </a:rPr>
              <a:t>Patch management in </a:t>
            </a:r>
            <a:r>
              <a:rPr lang="en-US" altLang="en-US" sz="4000" dirty="0" err="1">
                <a:solidFill>
                  <a:schemeClr val="bg1"/>
                </a:solidFill>
                <a:latin typeface="Segoe UI Light" panose="020B0502040204020203" pitchFamily="34" charset="0"/>
              </a:rPr>
              <a:t>ConfigMgr</a:t>
            </a:r>
            <a:r>
              <a:rPr lang="en-US" altLang="en-US" sz="4000" dirty="0">
                <a:solidFill>
                  <a:schemeClr val="bg1"/>
                </a:solidFill>
                <a:latin typeface="Segoe UI Light" panose="020B0502040204020203" pitchFamily="34" charset="0"/>
              </a:rPr>
              <a:t> Notes from the field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5AF094-B096-4AE1-B6E8-CF0E487D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58138"/>
            <a:ext cx="6120680" cy="100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Segoe UI Light" panose="020B0502040204020203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Peter Löfgren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@</a:t>
            </a:r>
            <a:r>
              <a:rPr lang="en-US" altLang="en-US" dirty="0" err="1"/>
              <a:t>LofgrenPeter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sv-SE" altLang="en-US" dirty="0"/>
              <a:t>Senior </a:t>
            </a:r>
            <a:r>
              <a:rPr lang="sv-SE" altLang="en-US" dirty="0" err="1"/>
              <a:t>Technical</a:t>
            </a:r>
            <a:r>
              <a:rPr lang="sv-SE" altLang="en-US" dirty="0"/>
              <a:t> </a:t>
            </a:r>
            <a:r>
              <a:rPr lang="sv-SE" altLang="en-US" dirty="0" err="1"/>
              <a:t>Architect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9BEC6-38E1-4C86-BE1C-DBE88CE6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5" y="3867894"/>
            <a:ext cx="2190425" cy="3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33F00-F28E-45DB-87E8-1B942661D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83C4E2-0382-41F6-B18C-4A2658D35BB4}"/>
              </a:ext>
            </a:extLst>
          </p:cNvPr>
          <p:cNvSpPr/>
          <p:nvPr/>
        </p:nvSpPr>
        <p:spPr>
          <a:xfrm>
            <a:off x="971600" y="2248585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https://github.com/nordicinfrastructureconference/2019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4B119-C7C7-4B55-92C6-ACC0081223DB}"/>
              </a:ext>
            </a:extLst>
          </p:cNvPr>
          <p:cNvSpPr/>
          <p:nvPr/>
        </p:nvSpPr>
        <p:spPr>
          <a:xfrm>
            <a:off x="827584" y="1491630"/>
            <a:ext cx="6930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/>
              <a:t>Slides and demos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available</a:t>
            </a:r>
            <a:r>
              <a:rPr lang="nb-NO" dirty="0"/>
              <a:t> at </a:t>
            </a:r>
          </a:p>
        </p:txBody>
      </p:sp>
    </p:spTree>
    <p:extLst>
      <p:ext uri="{BB962C8B-B14F-4D97-AF65-F5344CB8AC3E}">
        <p14:creationId xmlns:p14="http://schemas.microsoft.com/office/powerpoint/2010/main" val="21283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Collections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Servers vs clients</a:t>
            </a:r>
          </a:p>
          <a:p>
            <a:r>
              <a:rPr lang="nb-NO" dirty="0">
                <a:solidFill>
                  <a:schemeClr val="bg1"/>
                </a:solidFill>
              </a:rPr>
              <a:t>Limiting collections!</a:t>
            </a:r>
          </a:p>
          <a:p>
            <a:r>
              <a:rPr lang="nb-NO" dirty="0">
                <a:solidFill>
                  <a:schemeClr val="bg1"/>
                </a:solidFill>
              </a:rPr>
              <a:t>Dedicated collections for software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15814-9953-416C-A3B1-09573DAED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907093"/>
            <a:ext cx="6084168" cy="196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1042C-DEE5-4429-8F45-58704CB1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30" y="480399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Maintenance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6B913-104E-40CE-8DE2-7975D0AC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45" y="1480846"/>
            <a:ext cx="2183458" cy="2854128"/>
          </a:xfrm>
          <a:prstGeom prst="rect">
            <a:avLst/>
          </a:prstGeom>
        </p:spPr>
      </p:pic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Control, control &amp; control!</a:t>
            </a:r>
          </a:p>
          <a:p>
            <a:r>
              <a:rPr lang="nb-NO" dirty="0">
                <a:solidFill>
                  <a:schemeClr val="bg1"/>
                </a:solidFill>
              </a:rPr>
              <a:t>Servers vs clients</a:t>
            </a:r>
          </a:p>
          <a:p>
            <a:r>
              <a:rPr lang="nb-NO" dirty="0">
                <a:solidFill>
                  <a:schemeClr val="bg1"/>
                </a:solidFill>
              </a:rPr>
              <a:t>Make sure there is enough time!</a:t>
            </a:r>
          </a:p>
          <a:p>
            <a:r>
              <a:rPr lang="nb-NO" dirty="0">
                <a:solidFill>
                  <a:schemeClr val="bg1"/>
                </a:solidFill>
              </a:rPr>
              <a:t>Don’t forget about MS Defender</a:t>
            </a:r>
          </a:p>
        </p:txBody>
      </p:sp>
    </p:spTree>
    <p:extLst>
      <p:ext uri="{BB962C8B-B14F-4D97-AF65-F5344CB8AC3E}">
        <p14:creationId xmlns:p14="http://schemas.microsoft.com/office/powerpoint/2010/main" val="1293776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Client Settings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Configure WSUS settings</a:t>
            </a:r>
          </a:p>
          <a:p>
            <a:r>
              <a:rPr lang="nb-NO" dirty="0">
                <a:solidFill>
                  <a:schemeClr val="bg1"/>
                </a:solidFill>
              </a:rPr>
              <a:t>Configure Restart settings</a:t>
            </a:r>
          </a:p>
          <a:p>
            <a:r>
              <a:rPr lang="nb-NO" dirty="0">
                <a:solidFill>
                  <a:schemeClr val="bg1"/>
                </a:solidFill>
              </a:rPr>
              <a:t>Configure Deadline settings</a:t>
            </a:r>
          </a:p>
          <a:p>
            <a:endParaRPr lang="nb-NO" dirty="0">
              <a:solidFill>
                <a:schemeClr val="bg1"/>
              </a:solidFill>
            </a:endParaRPr>
          </a:p>
          <a:p>
            <a:endParaRPr lang="nb-NO" dirty="0">
              <a:solidFill>
                <a:schemeClr val="bg1"/>
              </a:solidFill>
            </a:endParaRPr>
          </a:p>
          <a:p>
            <a:r>
              <a:rPr lang="nb-NO" dirty="0">
                <a:solidFill>
                  <a:schemeClr val="bg1"/>
                </a:solidFill>
              </a:rPr>
              <a:t>_ALWAYS_ use custom device settings!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1FFAA-CDF8-4DC3-BCB4-C634656B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41" y="2283718"/>
            <a:ext cx="4572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2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33F00-F28E-45DB-87E8-1B942661D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9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Deployment Packages</a:t>
            </a:r>
          </a:p>
          <a:p>
            <a:r>
              <a:rPr lang="nb-NO" dirty="0">
                <a:solidFill>
                  <a:schemeClr val="bg1"/>
                </a:solidFill>
              </a:rPr>
              <a:t>Software Update</a:t>
            </a:r>
          </a:p>
          <a:p>
            <a:r>
              <a:rPr lang="nb-NO" dirty="0">
                <a:solidFill>
                  <a:schemeClr val="bg1"/>
                </a:solidFill>
              </a:rPr>
              <a:t>Software Update Groups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70BF7-15AE-4405-941B-07798689A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815666"/>
            <a:ext cx="280683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8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Automatic Deployment Rules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Number of ADRs</a:t>
            </a:r>
          </a:p>
          <a:p>
            <a:r>
              <a:rPr lang="nb-NO" dirty="0">
                <a:solidFill>
                  <a:schemeClr val="bg1"/>
                </a:solidFill>
              </a:rPr>
              <a:t>Content of ADRs</a:t>
            </a:r>
          </a:p>
          <a:p>
            <a:r>
              <a:rPr lang="nb-NO" dirty="0">
                <a:solidFill>
                  <a:schemeClr val="bg1"/>
                </a:solidFill>
              </a:rPr>
              <a:t>Deployment 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3AFF0-B9BE-4869-9D19-978FCEFE4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067694"/>
            <a:ext cx="35433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33F00-F28E-45DB-87E8-1B942661D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C7BE9F-25D6-4720-A84D-A330C5DB1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29" y="3114772"/>
            <a:ext cx="2867968" cy="153255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Built-in Reports</a:t>
            </a:r>
          </a:p>
          <a:p>
            <a:r>
              <a:rPr lang="nb-NO" dirty="0">
                <a:solidFill>
                  <a:schemeClr val="bg1"/>
                </a:solidFill>
              </a:rPr>
              <a:t>Custom Reports</a:t>
            </a:r>
          </a:p>
          <a:p>
            <a:r>
              <a:rPr lang="nb-NO" dirty="0">
                <a:solidFill>
                  <a:schemeClr val="bg1"/>
                </a:solidFill>
              </a:rPr>
              <a:t>PowerBI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F985B-09AD-434A-A658-6D8C6046E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698" y="3219822"/>
            <a:ext cx="2959808" cy="1610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064F4D-8AF3-4524-AF3E-1C8849518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460" y="1554146"/>
            <a:ext cx="2959808" cy="215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2E3683E4EEBD4DB70A707115777C23" ma:contentTypeVersion="6" ma:contentTypeDescription="Create a new document." ma:contentTypeScope="" ma:versionID="d4f02190e8a7a461ef0b1e91bc5bb4f3">
  <xsd:schema xmlns:xsd="http://www.w3.org/2001/XMLSchema" xmlns:xs="http://www.w3.org/2001/XMLSchema" xmlns:p="http://schemas.microsoft.com/office/2006/metadata/properties" xmlns:ns2="7d1acd87-1e3d-4a83-a83e-17ca29b9c4be" xmlns:ns3="f912454f-debc-4c21-b98b-fc83e328c6c8" targetNamespace="http://schemas.microsoft.com/office/2006/metadata/properties" ma:root="true" ma:fieldsID="6a2ea85282adc4ca35bc9d8a33984994" ns2:_="" ns3:_="">
    <xsd:import namespace="7d1acd87-1e3d-4a83-a83e-17ca29b9c4be"/>
    <xsd:import namespace="f912454f-debc-4c21-b98b-fc83e328c6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acd87-1e3d-4a83-a83e-17ca29b9c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2454f-debc-4c21-b98b-fc83e328c6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7C033-6524-4F85-AD63-51A5DB620978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912454f-debc-4c21-b98b-fc83e328c6c8"/>
    <ds:schemaRef ds:uri="http://purl.org/dc/terms/"/>
    <ds:schemaRef ds:uri="http://schemas.openxmlformats.org/package/2006/metadata/core-properties"/>
    <ds:schemaRef ds:uri="7d1acd87-1e3d-4a83-a83e-17ca29b9c4b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7147CC-B5D4-4F25-A41A-0E0686D659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9D5C0D-B6C2-491A-89DD-0FE8BC30D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1acd87-1e3d-4a83-a83e-17ca29b9c4be"/>
    <ds:schemaRef ds:uri="f912454f-debc-4c21-b98b-fc83e328c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117</Words>
  <Application>Microsoft Office PowerPoint</Application>
  <PresentationFormat>On-screen Show (16:9)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Museo Sans 100</vt:lpstr>
      <vt:lpstr>Museo Sans 300</vt:lpstr>
      <vt:lpstr>Segoe UI Light</vt:lpstr>
      <vt:lpstr>Verdana</vt:lpstr>
      <vt:lpstr>PPT-mal_NIC</vt:lpstr>
      <vt:lpstr>PowerPoint Presentation</vt:lpstr>
      <vt:lpstr>Collections</vt:lpstr>
      <vt:lpstr>Maintenance Windows</vt:lpstr>
      <vt:lpstr>Client Settings</vt:lpstr>
      <vt:lpstr>Demo</vt:lpstr>
      <vt:lpstr>Moving Parts</vt:lpstr>
      <vt:lpstr>Automatic Deployment Rules</vt:lpstr>
      <vt:lpstr>Demo</vt:lpstr>
      <vt:lpstr>Reporting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Peter Löfgren</cp:lastModifiedBy>
  <cp:revision>65</cp:revision>
  <dcterms:created xsi:type="dcterms:W3CDTF">2012-11-21T10:27:26Z</dcterms:created>
  <dcterms:modified xsi:type="dcterms:W3CDTF">2019-02-17T15:03:29Z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0x010100782E3683E4EEBD4DB70A707115777C23</vt:lpwstr>
  </property>
</Properties>
</file>