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5"/>
  </p:notesMasterIdLst>
  <p:sldIdLst>
    <p:sldId id="256" r:id="rId5"/>
    <p:sldId id="326" r:id="rId6"/>
    <p:sldId id="271" r:id="rId7"/>
    <p:sldId id="651" r:id="rId8"/>
    <p:sldId id="305" r:id="rId9"/>
    <p:sldId id="323" r:id="rId10"/>
    <p:sldId id="294" r:id="rId11"/>
    <p:sldId id="421" r:id="rId12"/>
    <p:sldId id="456" r:id="rId13"/>
    <p:sldId id="740" r:id="rId14"/>
    <p:sldId id="747" r:id="rId15"/>
    <p:sldId id="433" r:id="rId16"/>
    <p:sldId id="455" r:id="rId17"/>
    <p:sldId id="304" r:id="rId18"/>
    <p:sldId id="429" r:id="rId19"/>
    <p:sldId id="650" r:id="rId20"/>
    <p:sldId id="676" r:id="rId21"/>
    <p:sldId id="258" r:id="rId22"/>
    <p:sldId id="276" r:id="rId23"/>
    <p:sldId id="460" r:id="rId24"/>
    <p:sldId id="415" r:id="rId25"/>
    <p:sldId id="353" r:id="rId26"/>
    <p:sldId id="354" r:id="rId27"/>
    <p:sldId id="345" r:id="rId28"/>
    <p:sldId id="349" r:id="rId29"/>
    <p:sldId id="350" r:id="rId30"/>
    <p:sldId id="348" r:id="rId31"/>
    <p:sldId id="437" r:id="rId32"/>
    <p:sldId id="434" r:id="rId33"/>
    <p:sldId id="435" r:id="rId34"/>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IC2019" id="{FCFB00E5-5260-4D07-8C9B-034BFCFF407F}">
          <p14:sldIdLst>
            <p14:sldId id="256"/>
            <p14:sldId id="326"/>
            <p14:sldId id="271"/>
            <p14:sldId id="651"/>
            <p14:sldId id="305"/>
            <p14:sldId id="323"/>
            <p14:sldId id="294"/>
            <p14:sldId id="421"/>
            <p14:sldId id="456"/>
            <p14:sldId id="740"/>
            <p14:sldId id="747"/>
            <p14:sldId id="433"/>
            <p14:sldId id="455"/>
            <p14:sldId id="304"/>
            <p14:sldId id="429"/>
            <p14:sldId id="650"/>
            <p14:sldId id="676"/>
            <p14:sldId id="258"/>
            <p14:sldId id="276"/>
            <p14:sldId id="460"/>
            <p14:sldId id="415"/>
            <p14:sldId id="353"/>
            <p14:sldId id="354"/>
            <p14:sldId id="345"/>
            <p14:sldId id="349"/>
            <p14:sldId id="350"/>
            <p14:sldId id="348"/>
            <p14:sldId id="437"/>
            <p14:sldId id="434"/>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CE"/>
    <a:srgbClr val="FF9E1B"/>
    <a:srgbClr val="F99C35"/>
    <a:srgbClr val="0077C8"/>
    <a:srgbClr val="D57800"/>
    <a:srgbClr val="D1D2D4"/>
    <a:srgbClr val="6E6E6E"/>
    <a:srgbClr val="FF9E16"/>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23391-2307-4419-8C81-F17CD4E197C5}" v="170" dt="2019-02-15T10:25:3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0" autoAdjust="0"/>
    <p:restoredTop sz="64220" autoAdjust="0"/>
  </p:normalViewPr>
  <p:slideViewPr>
    <p:cSldViewPr snapToGrid="0">
      <p:cViewPr varScale="1">
        <p:scale>
          <a:sx n="96" d="100"/>
          <a:sy n="96" d="100"/>
        </p:scale>
        <p:origin x="10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mma Allen" userId="019a8cdc-1f8a-491f-8422-333f971bfd75" providerId="ADAL" clId="{302144CD-CDE4-4914-AAD9-A05BA4930640}"/>
  </pc:docChgLst>
  <pc:docChgLst>
    <pc:chgData name="Gemma Allen" userId="019a8cdc-1f8a-491f-8422-333f971bfd75" providerId="ADAL" clId="{72623391-2307-4419-8C81-F17CD4E197C5}"/>
    <pc:docChg chg="undo custSel addSld delSld modSld sldOrd modMainMaster delSection modSection">
      <pc:chgData name="Gemma Allen" userId="019a8cdc-1f8a-491f-8422-333f971bfd75" providerId="ADAL" clId="{72623391-2307-4419-8C81-F17CD4E197C5}" dt="2019-02-15T10:26:10.458" v="21488" actId="20577"/>
      <pc:docMkLst>
        <pc:docMk/>
      </pc:docMkLst>
      <pc:sldChg chg="modSp modNotesTx">
        <pc:chgData name="Gemma Allen" userId="019a8cdc-1f8a-491f-8422-333f971bfd75" providerId="ADAL" clId="{72623391-2307-4419-8C81-F17CD4E197C5}" dt="2019-02-07T20:12:23.999" v="17167" actId="5793"/>
        <pc:sldMkLst>
          <pc:docMk/>
          <pc:sldMk cId="2492932817" sldId="256"/>
        </pc:sldMkLst>
        <pc:spChg chg="mod">
          <ac:chgData name="Gemma Allen" userId="019a8cdc-1f8a-491f-8422-333f971bfd75" providerId="ADAL" clId="{72623391-2307-4419-8C81-F17CD4E197C5}" dt="2019-02-05T11:28:34.658" v="68" actId="6549"/>
          <ac:spMkLst>
            <pc:docMk/>
            <pc:sldMk cId="2492932817" sldId="256"/>
            <ac:spMk id="2" creationId="{3474400A-6845-4635-934C-6EE19DD0081F}"/>
          </ac:spMkLst>
        </pc:spChg>
      </pc:sldChg>
      <pc:sldChg chg="add modNotesTx">
        <pc:chgData name="Gemma Allen" userId="019a8cdc-1f8a-491f-8422-333f971bfd75" providerId="ADAL" clId="{72623391-2307-4419-8C81-F17CD4E197C5}" dt="2019-02-15T10:25:30.172" v="21351" actId="313"/>
        <pc:sldMkLst>
          <pc:docMk/>
          <pc:sldMk cId="1847195196" sldId="258"/>
        </pc:sldMkLst>
      </pc:sldChg>
      <pc:sldChg chg="addSp delSp modSp add del ord delAnim modAnim modNotesTx">
        <pc:chgData name="Gemma Allen" userId="019a8cdc-1f8a-491f-8422-333f971bfd75" providerId="ADAL" clId="{72623391-2307-4419-8C81-F17CD4E197C5}" dt="2019-02-15T10:19:01.091" v="20519" actId="20577"/>
        <pc:sldMkLst>
          <pc:docMk/>
          <pc:sldMk cId="399463899" sldId="271"/>
        </pc:sldMkLst>
        <pc:spChg chg="mod">
          <ac:chgData name="Gemma Allen" userId="019a8cdc-1f8a-491f-8422-333f971bfd75" providerId="ADAL" clId="{72623391-2307-4419-8C81-F17CD4E197C5}" dt="2019-02-07T10:14:56.770" v="15578" actId="20577"/>
          <ac:spMkLst>
            <pc:docMk/>
            <pc:sldMk cId="399463899" sldId="271"/>
            <ac:spMk id="11" creationId="{DA096753-4978-432F-8EB2-EF892CB9B2BB}"/>
          </ac:spMkLst>
        </pc:spChg>
        <pc:spChg chg="mod">
          <ac:chgData name="Gemma Allen" userId="019a8cdc-1f8a-491f-8422-333f971bfd75" providerId="ADAL" clId="{72623391-2307-4419-8C81-F17CD4E197C5}" dt="2019-02-07T10:22:53.220" v="16261" actId="20577"/>
          <ac:spMkLst>
            <pc:docMk/>
            <pc:sldMk cId="399463899" sldId="271"/>
            <ac:spMk id="29" creationId="{C540CD55-08A0-4856-AE8C-ABF37C8C81EE}"/>
          </ac:spMkLst>
        </pc:spChg>
        <pc:spChg chg="add mod">
          <ac:chgData name="Gemma Allen" userId="019a8cdc-1f8a-491f-8422-333f971bfd75" providerId="ADAL" clId="{72623391-2307-4419-8C81-F17CD4E197C5}" dt="2019-02-07T10:23:01.355" v="16277" actId="20577"/>
          <ac:spMkLst>
            <pc:docMk/>
            <pc:sldMk cId="399463899" sldId="271"/>
            <ac:spMk id="38" creationId="{3124CCE4-9A0E-452B-9D7F-F8B0D0B6B4CD}"/>
          </ac:spMkLst>
        </pc:spChg>
        <pc:grpChg chg="add del mod">
          <ac:chgData name="Gemma Allen" userId="019a8cdc-1f8a-491f-8422-333f971bfd75" providerId="ADAL" clId="{72623391-2307-4419-8C81-F17CD4E197C5}" dt="2019-02-07T10:22:47.270" v="16258" actId="478"/>
          <ac:grpSpMkLst>
            <pc:docMk/>
            <pc:sldMk cId="399463899" sldId="271"/>
            <ac:grpSpMk id="35" creationId="{05EFA281-CC6F-4B20-9A57-0D19C3C92F85}"/>
          </ac:grpSpMkLst>
        </pc:grpChg>
        <pc:picChg chg="del">
          <ac:chgData name="Gemma Allen" userId="019a8cdc-1f8a-491f-8422-333f971bfd75" providerId="ADAL" clId="{72623391-2307-4419-8C81-F17CD4E197C5}" dt="2019-02-07T10:14:51.917" v="15573" actId="478"/>
          <ac:picMkLst>
            <pc:docMk/>
            <pc:sldMk cId="399463899" sldId="271"/>
            <ac:picMk id="4" creationId="{C57D97BB-1433-4215-9B9C-310BD5BF690E}"/>
          </ac:picMkLst>
        </pc:picChg>
        <pc:picChg chg="del">
          <ac:chgData name="Gemma Allen" userId="019a8cdc-1f8a-491f-8422-333f971bfd75" providerId="ADAL" clId="{72623391-2307-4419-8C81-F17CD4E197C5}" dt="2019-02-07T10:15:32.255" v="15603" actId="478"/>
          <ac:picMkLst>
            <pc:docMk/>
            <pc:sldMk cId="399463899" sldId="271"/>
            <ac:picMk id="10" creationId="{CB8CB9E7-AC87-409D-9250-066A851C05D6}"/>
          </ac:picMkLst>
        </pc:picChg>
        <pc:picChg chg="add del mod">
          <ac:chgData name="Gemma Allen" userId="019a8cdc-1f8a-491f-8422-333f971bfd75" providerId="ADAL" clId="{72623391-2307-4419-8C81-F17CD4E197C5}" dt="2019-02-07T10:22:44.642" v="16256" actId="478"/>
          <ac:picMkLst>
            <pc:docMk/>
            <pc:sldMk cId="399463899" sldId="271"/>
            <ac:picMk id="34" creationId="{CF2D6619-6612-41A7-86D7-6F37313DF184}"/>
          </ac:picMkLst>
        </pc:picChg>
      </pc:sldChg>
      <pc:sldChg chg="add modNotesTx">
        <pc:chgData name="Gemma Allen" userId="019a8cdc-1f8a-491f-8422-333f971bfd75" providerId="ADAL" clId="{72623391-2307-4419-8C81-F17CD4E197C5}" dt="2019-02-15T10:17:30.031" v="20414" actId="20577"/>
        <pc:sldMkLst>
          <pc:docMk/>
          <pc:sldMk cId="3893440165" sldId="276"/>
        </pc:sldMkLst>
      </pc:sldChg>
      <pc:sldChg chg="add del ord modTransition">
        <pc:chgData name="Gemma Allen" userId="019a8cdc-1f8a-491f-8422-333f971bfd75" providerId="ADAL" clId="{72623391-2307-4419-8C81-F17CD4E197C5}" dt="2019-02-15T09:54:45.024" v="20364" actId="2696"/>
        <pc:sldMkLst>
          <pc:docMk/>
          <pc:sldMk cId="3135268729" sldId="289"/>
        </pc:sldMkLst>
      </pc:sldChg>
      <pc:sldChg chg="modNotesTx">
        <pc:chgData name="Gemma Allen" userId="019a8cdc-1f8a-491f-8422-333f971bfd75" providerId="ADAL" clId="{72623391-2307-4419-8C81-F17CD4E197C5}" dt="2019-02-15T10:21:07.923" v="20523" actId="20577"/>
        <pc:sldMkLst>
          <pc:docMk/>
          <pc:sldMk cId="55888656" sldId="294"/>
        </pc:sldMkLst>
      </pc:sldChg>
      <pc:sldChg chg="add del modNotesTx">
        <pc:chgData name="Gemma Allen" userId="019a8cdc-1f8a-491f-8422-333f971bfd75" providerId="ADAL" clId="{72623391-2307-4419-8C81-F17CD4E197C5}" dt="2019-02-06T17:32:25.654" v="8128" actId="20577"/>
        <pc:sldMkLst>
          <pc:docMk/>
          <pc:sldMk cId="2080127135" sldId="304"/>
        </pc:sldMkLst>
      </pc:sldChg>
      <pc:sldChg chg="delSp modSp add ord modNotesTx">
        <pc:chgData name="Gemma Allen" userId="019a8cdc-1f8a-491f-8422-333f971bfd75" providerId="ADAL" clId="{72623391-2307-4419-8C81-F17CD4E197C5}" dt="2019-02-07T20:19:01.866" v="18260" actId="20577"/>
        <pc:sldMkLst>
          <pc:docMk/>
          <pc:sldMk cId="2268691827" sldId="305"/>
        </pc:sldMkLst>
        <pc:spChg chg="mod">
          <ac:chgData name="Gemma Allen" userId="019a8cdc-1f8a-491f-8422-333f971bfd75" providerId="ADAL" clId="{72623391-2307-4419-8C81-F17CD4E197C5}" dt="2019-02-06T12:29:54.835" v="1848" actId="20577"/>
          <ac:spMkLst>
            <pc:docMk/>
            <pc:sldMk cId="2268691827" sldId="305"/>
            <ac:spMk id="9" creationId="{00000000-0000-0000-0000-000000000000}"/>
          </ac:spMkLst>
        </pc:spChg>
        <pc:picChg chg="del">
          <ac:chgData name="Gemma Allen" userId="019a8cdc-1f8a-491f-8422-333f971bfd75" providerId="ADAL" clId="{72623391-2307-4419-8C81-F17CD4E197C5}" dt="2019-02-06T12:29:45.092" v="1816" actId="478"/>
          <ac:picMkLst>
            <pc:docMk/>
            <pc:sldMk cId="2268691827" sldId="305"/>
            <ac:picMk id="11" creationId="{0621BC57-E2A3-A643-8AB2-CB4D2093AED9}"/>
          </ac:picMkLst>
        </pc:picChg>
      </pc:sldChg>
      <pc:sldChg chg="addSp delSp modSp add del modTransition modNotesTx">
        <pc:chgData name="Gemma Allen" userId="019a8cdc-1f8a-491f-8422-333f971bfd75" providerId="ADAL" clId="{72623391-2307-4419-8C81-F17CD4E197C5}" dt="2019-02-15T09:54:49.929" v="20366" actId="2696"/>
        <pc:sldMkLst>
          <pc:docMk/>
          <pc:sldMk cId="2965322768" sldId="311"/>
        </pc:sldMkLst>
        <pc:spChg chg="mod">
          <ac:chgData name="Gemma Allen" userId="019a8cdc-1f8a-491f-8422-333f971bfd75" providerId="ADAL" clId="{72623391-2307-4419-8C81-F17CD4E197C5}" dt="2019-02-07T19:41:10.936" v="16332" actId="20577"/>
          <ac:spMkLst>
            <pc:docMk/>
            <pc:sldMk cId="2965322768" sldId="311"/>
            <ac:spMk id="2" creationId="{00000000-0000-0000-0000-000000000000}"/>
          </ac:spMkLst>
        </pc:spChg>
        <pc:grpChg chg="del">
          <ac:chgData name="Gemma Allen" userId="019a8cdc-1f8a-491f-8422-333f971bfd75" providerId="ADAL" clId="{72623391-2307-4419-8C81-F17CD4E197C5}" dt="2019-02-07T19:40:55.266" v="16305" actId="478"/>
          <ac:grpSpMkLst>
            <pc:docMk/>
            <pc:sldMk cId="2965322768" sldId="311"/>
            <ac:grpSpMk id="3" creationId="{7581D3F3-837B-4E95-9CF0-041311FE1957}"/>
          </ac:grpSpMkLst>
        </pc:grpChg>
        <pc:picChg chg="add mod">
          <ac:chgData name="Gemma Allen" userId="019a8cdc-1f8a-491f-8422-333f971bfd75" providerId="ADAL" clId="{72623391-2307-4419-8C81-F17CD4E197C5}" dt="2019-02-07T19:40:58.518" v="16307" actId="1076"/>
          <ac:picMkLst>
            <pc:docMk/>
            <pc:sldMk cId="2965322768" sldId="311"/>
            <ac:picMk id="14" creationId="{52EF58B6-F3A7-493B-B7AA-B0EE7C72C034}"/>
          </ac:picMkLst>
        </pc:picChg>
      </pc:sldChg>
      <pc:sldChg chg="delSp modSp ord modAnim modNotesTx">
        <pc:chgData name="Gemma Allen" userId="019a8cdc-1f8a-491f-8422-333f971bfd75" providerId="ADAL" clId="{72623391-2307-4419-8C81-F17CD4E197C5}" dt="2019-02-07T20:19:39.514" v="18340" actId="20577"/>
        <pc:sldMkLst>
          <pc:docMk/>
          <pc:sldMk cId="1309814366" sldId="323"/>
        </pc:sldMkLst>
        <pc:grpChg chg="del">
          <ac:chgData name="Gemma Allen" userId="019a8cdc-1f8a-491f-8422-333f971bfd75" providerId="ADAL" clId="{72623391-2307-4419-8C81-F17CD4E197C5}" dt="2019-02-07T10:15:37.800" v="15604" actId="165"/>
          <ac:grpSpMkLst>
            <pc:docMk/>
            <pc:sldMk cId="1309814366" sldId="323"/>
            <ac:grpSpMk id="70" creationId="{E4BC01C0-C9F4-410B-8804-103B6A28FCE2}"/>
          </ac:grpSpMkLst>
        </pc:grpChg>
        <pc:picChg chg="mod topLvl">
          <ac:chgData name="Gemma Allen" userId="019a8cdc-1f8a-491f-8422-333f971bfd75" providerId="ADAL" clId="{72623391-2307-4419-8C81-F17CD4E197C5}" dt="2019-02-07T10:15:37.800" v="15604" actId="165"/>
          <ac:picMkLst>
            <pc:docMk/>
            <pc:sldMk cId="1309814366" sldId="323"/>
            <ac:picMk id="13" creationId="{3A1C5F4A-DDB9-4263-8B7A-944E26B6CE42}"/>
          </ac:picMkLst>
        </pc:picChg>
        <pc:picChg chg="mod topLvl">
          <ac:chgData name="Gemma Allen" userId="019a8cdc-1f8a-491f-8422-333f971bfd75" providerId="ADAL" clId="{72623391-2307-4419-8C81-F17CD4E197C5}" dt="2019-02-07T10:15:37.800" v="15604" actId="165"/>
          <ac:picMkLst>
            <pc:docMk/>
            <pc:sldMk cId="1309814366" sldId="323"/>
            <ac:picMk id="17" creationId="{207E704C-45A6-4A99-BC2C-BB74E78C3367}"/>
          </ac:picMkLst>
        </pc:picChg>
        <pc:picChg chg="mod topLvl">
          <ac:chgData name="Gemma Allen" userId="019a8cdc-1f8a-491f-8422-333f971bfd75" providerId="ADAL" clId="{72623391-2307-4419-8C81-F17CD4E197C5}" dt="2019-02-07T10:15:37.800" v="15604" actId="165"/>
          <ac:picMkLst>
            <pc:docMk/>
            <pc:sldMk cId="1309814366" sldId="323"/>
            <ac:picMk id="18" creationId="{A051204A-4DC0-49A8-B9A2-7EFE0414F6E2}"/>
          </ac:picMkLst>
        </pc:picChg>
        <pc:picChg chg="mod topLvl">
          <ac:chgData name="Gemma Allen" userId="019a8cdc-1f8a-491f-8422-333f971bfd75" providerId="ADAL" clId="{72623391-2307-4419-8C81-F17CD4E197C5}" dt="2019-02-07T10:15:37.800" v="15604" actId="165"/>
          <ac:picMkLst>
            <pc:docMk/>
            <pc:sldMk cId="1309814366" sldId="323"/>
            <ac:picMk id="19" creationId="{BF270BE3-4E52-4E46-9EED-A8679622D27F}"/>
          </ac:picMkLst>
        </pc:picChg>
        <pc:picChg chg="mod topLvl">
          <ac:chgData name="Gemma Allen" userId="019a8cdc-1f8a-491f-8422-333f971bfd75" providerId="ADAL" clId="{72623391-2307-4419-8C81-F17CD4E197C5}" dt="2019-02-07T10:15:37.800" v="15604" actId="165"/>
          <ac:picMkLst>
            <pc:docMk/>
            <pc:sldMk cId="1309814366" sldId="323"/>
            <ac:picMk id="21" creationId="{A90750FA-513B-49CD-AB4C-62210B87DC1E}"/>
          </ac:picMkLst>
        </pc:picChg>
        <pc:picChg chg="mod">
          <ac:chgData name="Gemma Allen" userId="019a8cdc-1f8a-491f-8422-333f971bfd75" providerId="ADAL" clId="{72623391-2307-4419-8C81-F17CD4E197C5}" dt="2019-02-07T10:15:45.793" v="15605" actId="1076"/>
          <ac:picMkLst>
            <pc:docMk/>
            <pc:sldMk cId="1309814366" sldId="323"/>
            <ac:picMk id="25" creationId="{193E0A0A-AE74-473C-9DCF-5EC9215BFD2B}"/>
          </ac:picMkLst>
        </pc:picChg>
        <pc:picChg chg="mod topLvl">
          <ac:chgData name="Gemma Allen" userId="019a8cdc-1f8a-491f-8422-333f971bfd75" providerId="ADAL" clId="{72623391-2307-4419-8C81-F17CD4E197C5}" dt="2019-02-07T10:15:37.800" v="15604" actId="165"/>
          <ac:picMkLst>
            <pc:docMk/>
            <pc:sldMk cId="1309814366" sldId="323"/>
            <ac:picMk id="42" creationId="{AD7C1ACA-A570-4628-B54B-D61E8202D48B}"/>
          </ac:picMkLst>
        </pc:picChg>
        <pc:picChg chg="mod topLvl">
          <ac:chgData name="Gemma Allen" userId="019a8cdc-1f8a-491f-8422-333f971bfd75" providerId="ADAL" clId="{72623391-2307-4419-8C81-F17CD4E197C5}" dt="2019-02-07T10:15:37.800" v="15604" actId="165"/>
          <ac:picMkLst>
            <pc:docMk/>
            <pc:sldMk cId="1309814366" sldId="323"/>
            <ac:picMk id="44" creationId="{8BE64DA1-A2F9-4A22-8E9E-0C814E889222}"/>
          </ac:picMkLst>
        </pc:picChg>
        <pc:picChg chg="mod topLvl">
          <ac:chgData name="Gemma Allen" userId="019a8cdc-1f8a-491f-8422-333f971bfd75" providerId="ADAL" clId="{72623391-2307-4419-8C81-F17CD4E197C5}" dt="2019-02-07T10:15:37.800" v="15604" actId="165"/>
          <ac:picMkLst>
            <pc:docMk/>
            <pc:sldMk cId="1309814366" sldId="323"/>
            <ac:picMk id="45" creationId="{95B92A82-DEED-419D-B402-CBA132707544}"/>
          </ac:picMkLst>
        </pc:picChg>
        <pc:picChg chg="mod topLvl">
          <ac:chgData name="Gemma Allen" userId="019a8cdc-1f8a-491f-8422-333f971bfd75" providerId="ADAL" clId="{72623391-2307-4419-8C81-F17CD4E197C5}" dt="2019-02-07T10:15:37.800" v="15604" actId="165"/>
          <ac:picMkLst>
            <pc:docMk/>
            <pc:sldMk cId="1309814366" sldId="323"/>
            <ac:picMk id="46" creationId="{C32D80AF-760C-421A-BC74-ADF5E70D2EE3}"/>
          </ac:picMkLst>
        </pc:picChg>
        <pc:picChg chg="mod topLvl">
          <ac:chgData name="Gemma Allen" userId="019a8cdc-1f8a-491f-8422-333f971bfd75" providerId="ADAL" clId="{72623391-2307-4419-8C81-F17CD4E197C5}" dt="2019-02-07T10:15:37.800" v="15604" actId="165"/>
          <ac:picMkLst>
            <pc:docMk/>
            <pc:sldMk cId="1309814366" sldId="323"/>
            <ac:picMk id="47" creationId="{910D3270-DDBF-4358-BF3D-C1CBEC4CEF95}"/>
          </ac:picMkLst>
        </pc:picChg>
        <pc:picChg chg="mod topLvl">
          <ac:chgData name="Gemma Allen" userId="019a8cdc-1f8a-491f-8422-333f971bfd75" providerId="ADAL" clId="{72623391-2307-4419-8C81-F17CD4E197C5}" dt="2019-02-07T10:15:37.800" v="15604" actId="165"/>
          <ac:picMkLst>
            <pc:docMk/>
            <pc:sldMk cId="1309814366" sldId="323"/>
            <ac:picMk id="68" creationId="{73250A2D-87CB-4DE2-8CDF-382E6D6FE3BE}"/>
          </ac:picMkLst>
        </pc:picChg>
        <pc:picChg chg="mod topLvl">
          <ac:chgData name="Gemma Allen" userId="019a8cdc-1f8a-491f-8422-333f971bfd75" providerId="ADAL" clId="{72623391-2307-4419-8C81-F17CD4E197C5}" dt="2019-02-07T10:15:37.800" v="15604" actId="165"/>
          <ac:picMkLst>
            <pc:docMk/>
            <pc:sldMk cId="1309814366" sldId="323"/>
            <ac:picMk id="69" creationId="{F8A1311E-EF23-4425-AEAE-10881972177E}"/>
          </ac:picMkLst>
        </pc:picChg>
        <pc:picChg chg="mod topLvl">
          <ac:chgData name="Gemma Allen" userId="019a8cdc-1f8a-491f-8422-333f971bfd75" providerId="ADAL" clId="{72623391-2307-4419-8C81-F17CD4E197C5}" dt="2019-02-07T10:15:37.800" v="15604" actId="165"/>
          <ac:picMkLst>
            <pc:docMk/>
            <pc:sldMk cId="1309814366" sldId="323"/>
            <ac:picMk id="74" creationId="{46FCCCA1-EDF4-4F3B-8B2D-780483C6BA35}"/>
          </ac:picMkLst>
        </pc:picChg>
        <pc:picChg chg="mod topLvl">
          <ac:chgData name="Gemma Allen" userId="019a8cdc-1f8a-491f-8422-333f971bfd75" providerId="ADAL" clId="{72623391-2307-4419-8C81-F17CD4E197C5}" dt="2019-02-07T10:15:37.800" v="15604" actId="165"/>
          <ac:picMkLst>
            <pc:docMk/>
            <pc:sldMk cId="1309814366" sldId="323"/>
            <ac:picMk id="1028" creationId="{FB9DA81F-7FAE-4D71-89D0-21DC81E8BC1C}"/>
          </ac:picMkLst>
        </pc:picChg>
        <pc:picChg chg="mod topLvl">
          <ac:chgData name="Gemma Allen" userId="019a8cdc-1f8a-491f-8422-333f971bfd75" providerId="ADAL" clId="{72623391-2307-4419-8C81-F17CD4E197C5}" dt="2019-02-07T10:15:37.800" v="15604" actId="165"/>
          <ac:picMkLst>
            <pc:docMk/>
            <pc:sldMk cId="1309814366" sldId="323"/>
            <ac:picMk id="10244" creationId="{3E4AA432-B12F-44DB-BA09-91FB2F5A0336}"/>
          </ac:picMkLst>
        </pc:picChg>
        <pc:picChg chg="mod topLvl">
          <ac:chgData name="Gemma Allen" userId="019a8cdc-1f8a-491f-8422-333f971bfd75" providerId="ADAL" clId="{72623391-2307-4419-8C81-F17CD4E197C5}" dt="2019-02-07T10:15:37.800" v="15604" actId="165"/>
          <ac:picMkLst>
            <pc:docMk/>
            <pc:sldMk cId="1309814366" sldId="323"/>
            <ac:picMk id="10254" creationId="{3CC673F4-8922-46D3-92A5-C85B2F852E49}"/>
          </ac:picMkLst>
        </pc:picChg>
        <pc:cxnChg chg="mod topLvl">
          <ac:chgData name="Gemma Allen" userId="019a8cdc-1f8a-491f-8422-333f971bfd75" providerId="ADAL" clId="{72623391-2307-4419-8C81-F17CD4E197C5}" dt="2019-02-07T10:15:37.800" v="15604" actId="165"/>
          <ac:cxnSpMkLst>
            <pc:docMk/>
            <pc:sldMk cId="1309814366" sldId="323"/>
            <ac:cxnSpMk id="33" creationId="{AE1FBCA8-A976-40C7-A7E9-B7D3F87390C2}"/>
          </ac:cxnSpMkLst>
        </pc:cxnChg>
        <pc:cxnChg chg="mod topLvl">
          <ac:chgData name="Gemma Allen" userId="019a8cdc-1f8a-491f-8422-333f971bfd75" providerId="ADAL" clId="{72623391-2307-4419-8C81-F17CD4E197C5}" dt="2019-02-07T10:15:37.800" v="15604" actId="165"/>
          <ac:cxnSpMkLst>
            <pc:docMk/>
            <pc:sldMk cId="1309814366" sldId="323"/>
            <ac:cxnSpMk id="35" creationId="{E14F309F-A1CB-47BD-B64A-7B239FA15D7A}"/>
          </ac:cxnSpMkLst>
        </pc:cxnChg>
        <pc:cxnChg chg="mod topLvl">
          <ac:chgData name="Gemma Allen" userId="019a8cdc-1f8a-491f-8422-333f971bfd75" providerId="ADAL" clId="{72623391-2307-4419-8C81-F17CD4E197C5}" dt="2019-02-07T10:15:37.800" v="15604" actId="165"/>
          <ac:cxnSpMkLst>
            <pc:docMk/>
            <pc:sldMk cId="1309814366" sldId="323"/>
            <ac:cxnSpMk id="36" creationId="{64EF14CE-AEBC-4BA6-A576-2D938CDB265E}"/>
          </ac:cxnSpMkLst>
        </pc:cxnChg>
        <pc:cxnChg chg="mod topLvl">
          <ac:chgData name="Gemma Allen" userId="019a8cdc-1f8a-491f-8422-333f971bfd75" providerId="ADAL" clId="{72623391-2307-4419-8C81-F17CD4E197C5}" dt="2019-02-07T10:15:37.800" v="15604" actId="165"/>
          <ac:cxnSpMkLst>
            <pc:docMk/>
            <pc:sldMk cId="1309814366" sldId="323"/>
            <ac:cxnSpMk id="39" creationId="{0D4D667A-F8FD-4DE9-B098-E4F579401C67}"/>
          </ac:cxnSpMkLst>
        </pc:cxnChg>
        <pc:cxnChg chg="mod topLvl">
          <ac:chgData name="Gemma Allen" userId="019a8cdc-1f8a-491f-8422-333f971bfd75" providerId="ADAL" clId="{72623391-2307-4419-8C81-F17CD4E197C5}" dt="2019-02-07T10:15:37.800" v="15604" actId="165"/>
          <ac:cxnSpMkLst>
            <pc:docMk/>
            <pc:sldMk cId="1309814366" sldId="323"/>
            <ac:cxnSpMk id="40" creationId="{DBF4AB24-4EB6-43E3-82B5-05AD83B54E11}"/>
          </ac:cxnSpMkLst>
        </pc:cxnChg>
      </pc:sldChg>
      <pc:sldChg chg="add modNotesTx">
        <pc:chgData name="Gemma Allen" userId="019a8cdc-1f8a-491f-8422-333f971bfd75" providerId="ADAL" clId="{72623391-2307-4419-8C81-F17CD4E197C5}" dt="2019-02-14T13:55:51.060" v="20361" actId="20577"/>
        <pc:sldMkLst>
          <pc:docMk/>
          <pc:sldMk cId="3738459699" sldId="326"/>
        </pc:sldMkLst>
      </pc:sldChg>
      <pc:sldChg chg="add">
        <pc:chgData name="Gemma Allen" userId="019a8cdc-1f8a-491f-8422-333f971bfd75" providerId="ADAL" clId="{72623391-2307-4419-8C81-F17CD4E197C5}" dt="2019-02-04T10:53:08.639" v="62"/>
        <pc:sldMkLst>
          <pc:docMk/>
          <pc:sldMk cId="1582847998" sldId="345"/>
        </pc:sldMkLst>
      </pc:sldChg>
      <pc:sldChg chg="add ord modTransition">
        <pc:chgData name="Gemma Allen" userId="019a8cdc-1f8a-491f-8422-333f971bfd75" providerId="ADAL" clId="{72623391-2307-4419-8C81-F17CD4E197C5}" dt="2019-02-07T20:09:22.353" v="17024"/>
        <pc:sldMkLst>
          <pc:docMk/>
          <pc:sldMk cId="3177315799" sldId="348"/>
        </pc:sldMkLst>
      </pc:sldChg>
      <pc:sldChg chg="add modNotesTx">
        <pc:chgData name="Gemma Allen" userId="019a8cdc-1f8a-491f-8422-333f971bfd75" providerId="ADAL" clId="{72623391-2307-4419-8C81-F17CD4E197C5}" dt="2019-02-06T19:03:48.279" v="15245" actId="20577"/>
        <pc:sldMkLst>
          <pc:docMk/>
          <pc:sldMk cId="4037795550" sldId="349"/>
        </pc:sldMkLst>
      </pc:sldChg>
      <pc:sldChg chg="modSp add modNotesTx">
        <pc:chgData name="Gemma Allen" userId="019a8cdc-1f8a-491f-8422-333f971bfd75" providerId="ADAL" clId="{72623391-2307-4419-8C81-F17CD4E197C5}" dt="2019-02-06T19:26:44.211" v="15544" actId="20577"/>
        <pc:sldMkLst>
          <pc:docMk/>
          <pc:sldMk cId="1723807124" sldId="350"/>
        </pc:sldMkLst>
        <pc:spChg chg="mod">
          <ac:chgData name="Gemma Allen" userId="019a8cdc-1f8a-491f-8422-333f971bfd75" providerId="ADAL" clId="{72623391-2307-4419-8C81-F17CD4E197C5}" dt="2019-02-04T10:54:06.691" v="64" actId="27636"/>
          <ac:spMkLst>
            <pc:docMk/>
            <pc:sldMk cId="1723807124" sldId="350"/>
            <ac:spMk id="2" creationId="{CDEE81CB-EF9B-4466-A195-DFCC31EC4A1A}"/>
          </ac:spMkLst>
        </pc:spChg>
      </pc:sldChg>
      <pc:sldChg chg="add ord modNotesTx">
        <pc:chgData name="Gemma Allen" userId="019a8cdc-1f8a-491f-8422-333f971bfd75" providerId="ADAL" clId="{72623391-2307-4419-8C81-F17CD4E197C5}" dt="2019-02-06T18:57:01.538" v="13884" actId="20577"/>
        <pc:sldMkLst>
          <pc:docMk/>
          <pc:sldMk cId="1113588248" sldId="353"/>
        </pc:sldMkLst>
      </pc:sldChg>
      <pc:sldChg chg="add del ord modNotesTx">
        <pc:chgData name="Gemma Allen" userId="019a8cdc-1f8a-491f-8422-333f971bfd75" providerId="ADAL" clId="{72623391-2307-4419-8C81-F17CD4E197C5}" dt="2019-02-06T18:59:14.588" v="14320" actId="20577"/>
        <pc:sldMkLst>
          <pc:docMk/>
          <pc:sldMk cId="1783742903" sldId="354"/>
        </pc:sldMkLst>
      </pc:sldChg>
      <pc:sldChg chg="add ord modNotesTx">
        <pc:chgData name="Gemma Allen" userId="019a8cdc-1f8a-491f-8422-333f971bfd75" providerId="ADAL" clId="{72623391-2307-4419-8C81-F17CD4E197C5}" dt="2019-02-15T10:18:04.597" v="20481" actId="20577"/>
        <pc:sldMkLst>
          <pc:docMk/>
          <pc:sldMk cId="2651590899" sldId="415"/>
        </pc:sldMkLst>
      </pc:sldChg>
      <pc:sldChg chg="del modTransition">
        <pc:chgData name="Gemma Allen" userId="019a8cdc-1f8a-491f-8422-333f971bfd75" providerId="ADAL" clId="{72623391-2307-4419-8C81-F17CD4E197C5}" dt="2019-02-15T09:54:45.061" v="20365" actId="2696"/>
        <pc:sldMkLst>
          <pc:docMk/>
          <pc:sldMk cId="794267977" sldId="416"/>
        </pc:sldMkLst>
      </pc:sldChg>
      <pc:sldChg chg="delSp modSp ord modTransition modNotesTx">
        <pc:chgData name="Gemma Allen" userId="019a8cdc-1f8a-491f-8422-333f971bfd75" providerId="ADAL" clId="{72623391-2307-4419-8C81-F17CD4E197C5}" dt="2019-02-07T20:31:17.521" v="19825" actId="20577"/>
        <pc:sldMkLst>
          <pc:docMk/>
          <pc:sldMk cId="501483360" sldId="421"/>
        </pc:sldMkLst>
        <pc:spChg chg="mod">
          <ac:chgData name="Gemma Allen" userId="019a8cdc-1f8a-491f-8422-333f971bfd75" providerId="ADAL" clId="{72623391-2307-4419-8C81-F17CD4E197C5}" dt="2019-02-07T20:24:47.858" v="18774" actId="208"/>
          <ac:spMkLst>
            <pc:docMk/>
            <pc:sldMk cId="501483360" sldId="421"/>
            <ac:spMk id="41" creationId="{963F8071-784B-44ED-89DC-E9C751DA4318}"/>
          </ac:spMkLst>
        </pc:spChg>
        <pc:spChg chg="mod">
          <ac:chgData name="Gemma Allen" userId="019a8cdc-1f8a-491f-8422-333f971bfd75" providerId="ADAL" clId="{72623391-2307-4419-8C81-F17CD4E197C5}" dt="2019-02-07T20:24:47.858" v="18774" actId="208"/>
          <ac:spMkLst>
            <pc:docMk/>
            <pc:sldMk cId="501483360" sldId="421"/>
            <ac:spMk id="48" creationId="{6FA48B78-67AC-4FF2-8CDC-FED6D4A4227D}"/>
          </ac:spMkLst>
        </pc:spChg>
        <pc:spChg chg="mod">
          <ac:chgData name="Gemma Allen" userId="019a8cdc-1f8a-491f-8422-333f971bfd75" providerId="ADAL" clId="{72623391-2307-4419-8C81-F17CD4E197C5}" dt="2019-02-07T20:23:46.575" v="18765" actId="208"/>
          <ac:spMkLst>
            <pc:docMk/>
            <pc:sldMk cId="501483360" sldId="421"/>
            <ac:spMk id="49" creationId="{6EE47ABC-ADE8-491C-A156-70E0525BE09D}"/>
          </ac:spMkLst>
        </pc:spChg>
        <pc:spChg chg="mod">
          <ac:chgData name="Gemma Allen" userId="019a8cdc-1f8a-491f-8422-333f971bfd75" providerId="ADAL" clId="{72623391-2307-4419-8C81-F17CD4E197C5}" dt="2019-02-07T20:24:39.657" v="18773" actId="208"/>
          <ac:spMkLst>
            <pc:docMk/>
            <pc:sldMk cId="501483360" sldId="421"/>
            <ac:spMk id="109" creationId="{9C3ABF89-F9D4-4E27-A4E3-9C4666DB6552}"/>
          </ac:spMkLst>
        </pc:spChg>
        <pc:spChg chg="mod">
          <ac:chgData name="Gemma Allen" userId="019a8cdc-1f8a-491f-8422-333f971bfd75" providerId="ADAL" clId="{72623391-2307-4419-8C81-F17CD4E197C5}" dt="2019-02-07T20:24:39.657" v="18773" actId="208"/>
          <ac:spMkLst>
            <pc:docMk/>
            <pc:sldMk cId="501483360" sldId="421"/>
            <ac:spMk id="118" creationId="{62D3BCDF-3943-42B8-8A92-C6B3179D7DD3}"/>
          </ac:spMkLst>
        </pc:spChg>
        <pc:spChg chg="mod">
          <ac:chgData name="Gemma Allen" userId="019a8cdc-1f8a-491f-8422-333f971bfd75" providerId="ADAL" clId="{72623391-2307-4419-8C81-F17CD4E197C5}" dt="2019-02-07T20:24:39.657" v="18773" actId="208"/>
          <ac:spMkLst>
            <pc:docMk/>
            <pc:sldMk cId="501483360" sldId="421"/>
            <ac:spMk id="127" creationId="{421A06CD-305E-4DB4-8D64-F7C82639D349}"/>
          </ac:spMkLst>
        </pc:spChg>
        <pc:picChg chg="del">
          <ac:chgData name="Gemma Allen" userId="019a8cdc-1f8a-491f-8422-333f971bfd75" providerId="ADAL" clId="{72623391-2307-4419-8C81-F17CD4E197C5}" dt="2019-02-07T20:23:51.599" v="18767" actId="478"/>
          <ac:picMkLst>
            <pc:docMk/>
            <pc:sldMk cId="501483360" sldId="421"/>
            <ac:picMk id="60" creationId="{C4F19A9F-2B19-4C52-AE34-0ADF45198932}"/>
          </ac:picMkLst>
        </pc:picChg>
        <pc:picChg chg="mod">
          <ac:chgData name="Gemma Allen" userId="019a8cdc-1f8a-491f-8422-333f971bfd75" providerId="ADAL" clId="{72623391-2307-4419-8C81-F17CD4E197C5}" dt="2019-02-07T20:24:39.657" v="18773" actId="208"/>
          <ac:picMkLst>
            <pc:docMk/>
            <pc:sldMk cId="501483360" sldId="421"/>
            <ac:picMk id="63" creationId="{CEE6EB56-990E-42A7-8EA6-EB5BFC587D0B}"/>
          </ac:picMkLst>
        </pc:picChg>
        <pc:picChg chg="mod">
          <ac:chgData name="Gemma Allen" userId="019a8cdc-1f8a-491f-8422-333f971bfd75" providerId="ADAL" clId="{72623391-2307-4419-8C81-F17CD4E197C5}" dt="2019-02-07T20:24:39.657" v="18773" actId="208"/>
          <ac:picMkLst>
            <pc:docMk/>
            <pc:sldMk cId="501483360" sldId="421"/>
            <ac:picMk id="64" creationId="{079F2951-0D46-47C6-B278-5E2D793BFD53}"/>
          </ac:picMkLst>
        </pc:picChg>
        <pc:picChg chg="mod">
          <ac:chgData name="Gemma Allen" userId="019a8cdc-1f8a-491f-8422-333f971bfd75" providerId="ADAL" clId="{72623391-2307-4419-8C81-F17CD4E197C5}" dt="2019-02-07T20:24:39.657" v="18773" actId="208"/>
          <ac:picMkLst>
            <pc:docMk/>
            <pc:sldMk cId="501483360" sldId="421"/>
            <ac:picMk id="70" creationId="{DB0B1684-24E7-4B13-BEE4-E4DAF331C303}"/>
          </ac:picMkLst>
        </pc:picChg>
        <pc:picChg chg="mod">
          <ac:chgData name="Gemma Allen" userId="019a8cdc-1f8a-491f-8422-333f971bfd75" providerId="ADAL" clId="{72623391-2307-4419-8C81-F17CD4E197C5}" dt="2019-02-07T20:24:39.657" v="18773" actId="208"/>
          <ac:picMkLst>
            <pc:docMk/>
            <pc:sldMk cId="501483360" sldId="421"/>
            <ac:picMk id="71" creationId="{CDEB806E-95EF-4E94-B124-CECDF36D5C37}"/>
          </ac:picMkLst>
        </pc:picChg>
        <pc:picChg chg="del">
          <ac:chgData name="Gemma Allen" userId="019a8cdc-1f8a-491f-8422-333f971bfd75" providerId="ADAL" clId="{72623391-2307-4419-8C81-F17CD4E197C5}" dt="2019-02-07T20:23:50.165" v="18766" actId="478"/>
          <ac:picMkLst>
            <pc:docMk/>
            <pc:sldMk cId="501483360" sldId="421"/>
            <ac:picMk id="81" creationId="{18D67BC4-0E8C-4777-B5A0-4CC6A7464AD7}"/>
          </ac:picMkLst>
        </pc:picChg>
        <pc:picChg chg="mod">
          <ac:chgData name="Gemma Allen" userId="019a8cdc-1f8a-491f-8422-333f971bfd75" providerId="ADAL" clId="{72623391-2307-4419-8C81-F17CD4E197C5}" dt="2019-02-07T20:24:39.172" v="18772" actId="208"/>
          <ac:picMkLst>
            <pc:docMk/>
            <pc:sldMk cId="501483360" sldId="421"/>
            <ac:picMk id="90" creationId="{5983F855-AEE1-4C9F-9A1B-F56BACAD987A}"/>
          </ac:picMkLst>
        </pc:picChg>
        <pc:picChg chg="mod">
          <ac:chgData name="Gemma Allen" userId="019a8cdc-1f8a-491f-8422-333f971bfd75" providerId="ADAL" clId="{72623391-2307-4419-8C81-F17CD4E197C5}" dt="2019-02-07T20:24:39.172" v="18772" actId="208"/>
          <ac:picMkLst>
            <pc:docMk/>
            <pc:sldMk cId="501483360" sldId="421"/>
            <ac:picMk id="91" creationId="{1D715CF2-175E-4428-A178-F48B814B4162}"/>
          </ac:picMkLst>
        </pc:picChg>
        <pc:picChg chg="mod">
          <ac:chgData name="Gemma Allen" userId="019a8cdc-1f8a-491f-8422-333f971bfd75" providerId="ADAL" clId="{72623391-2307-4419-8C81-F17CD4E197C5}" dt="2019-02-07T20:24:39.172" v="18772" actId="208"/>
          <ac:picMkLst>
            <pc:docMk/>
            <pc:sldMk cId="501483360" sldId="421"/>
            <ac:picMk id="92" creationId="{8006F341-5DD3-463E-B553-E51D2743BF7C}"/>
          </ac:picMkLst>
        </pc:picChg>
        <pc:picChg chg="mod">
          <ac:chgData name="Gemma Allen" userId="019a8cdc-1f8a-491f-8422-333f971bfd75" providerId="ADAL" clId="{72623391-2307-4419-8C81-F17CD4E197C5}" dt="2019-02-07T20:24:39.172" v="18772" actId="208"/>
          <ac:picMkLst>
            <pc:docMk/>
            <pc:sldMk cId="501483360" sldId="421"/>
            <ac:picMk id="93" creationId="{45A02E0A-1E55-41E3-B1CE-8C230008C54E}"/>
          </ac:picMkLst>
        </pc:picChg>
        <pc:picChg chg="mod">
          <ac:chgData name="Gemma Allen" userId="019a8cdc-1f8a-491f-8422-333f971bfd75" providerId="ADAL" clId="{72623391-2307-4419-8C81-F17CD4E197C5}" dt="2019-02-07T20:24:39.172" v="18772" actId="208"/>
          <ac:picMkLst>
            <pc:docMk/>
            <pc:sldMk cId="501483360" sldId="421"/>
            <ac:picMk id="94" creationId="{B96197BD-366B-4809-86A3-ED1FE0C404D0}"/>
          </ac:picMkLst>
        </pc:picChg>
        <pc:picChg chg="mod">
          <ac:chgData name="Gemma Allen" userId="019a8cdc-1f8a-491f-8422-333f971bfd75" providerId="ADAL" clId="{72623391-2307-4419-8C81-F17CD4E197C5}" dt="2019-02-07T20:24:39.657" v="18773" actId="208"/>
          <ac:picMkLst>
            <pc:docMk/>
            <pc:sldMk cId="501483360" sldId="421"/>
            <ac:picMk id="119" creationId="{B9ECBE02-6510-4B3C-BDD4-B07B0E830BEE}"/>
          </ac:picMkLst>
        </pc:picChg>
        <pc:picChg chg="mod">
          <ac:chgData name="Gemma Allen" userId="019a8cdc-1f8a-491f-8422-333f971bfd75" providerId="ADAL" clId="{72623391-2307-4419-8C81-F17CD4E197C5}" dt="2019-02-07T20:24:39.657" v="18773" actId="208"/>
          <ac:picMkLst>
            <pc:docMk/>
            <pc:sldMk cId="501483360" sldId="421"/>
            <ac:picMk id="120" creationId="{94813035-88CD-4C93-AA06-CEF7760CDFD5}"/>
          </ac:picMkLst>
        </pc:picChg>
        <pc:picChg chg="mod">
          <ac:chgData name="Gemma Allen" userId="019a8cdc-1f8a-491f-8422-333f971bfd75" providerId="ADAL" clId="{72623391-2307-4419-8C81-F17CD4E197C5}" dt="2019-02-07T20:24:39.657" v="18773" actId="208"/>
          <ac:picMkLst>
            <pc:docMk/>
            <pc:sldMk cId="501483360" sldId="421"/>
            <ac:picMk id="121" creationId="{C6570C97-D323-4D2C-AEDD-6C867835C1D3}"/>
          </ac:picMkLst>
        </pc:picChg>
        <pc:picChg chg="mod">
          <ac:chgData name="Gemma Allen" userId="019a8cdc-1f8a-491f-8422-333f971bfd75" providerId="ADAL" clId="{72623391-2307-4419-8C81-F17CD4E197C5}" dt="2019-02-07T20:24:39.657" v="18773" actId="208"/>
          <ac:picMkLst>
            <pc:docMk/>
            <pc:sldMk cId="501483360" sldId="421"/>
            <ac:picMk id="122" creationId="{9636F5E4-815E-427C-8F54-76D1A5222519}"/>
          </ac:picMkLst>
        </pc:picChg>
        <pc:picChg chg="mod">
          <ac:chgData name="Gemma Allen" userId="019a8cdc-1f8a-491f-8422-333f971bfd75" providerId="ADAL" clId="{72623391-2307-4419-8C81-F17CD4E197C5}" dt="2019-02-07T20:24:39.657" v="18773" actId="208"/>
          <ac:picMkLst>
            <pc:docMk/>
            <pc:sldMk cId="501483360" sldId="421"/>
            <ac:picMk id="128" creationId="{C34BEDD1-5F73-4978-AD66-0E4C98A0286A}"/>
          </ac:picMkLst>
        </pc:picChg>
        <pc:picChg chg="mod">
          <ac:chgData name="Gemma Allen" userId="019a8cdc-1f8a-491f-8422-333f971bfd75" providerId="ADAL" clId="{72623391-2307-4419-8C81-F17CD4E197C5}" dt="2019-02-07T20:24:39.657" v="18773" actId="208"/>
          <ac:picMkLst>
            <pc:docMk/>
            <pc:sldMk cId="501483360" sldId="421"/>
            <ac:picMk id="129" creationId="{705E6D05-65CD-416B-8D22-14C4F429A243}"/>
          </ac:picMkLst>
        </pc:picChg>
        <pc:picChg chg="mod">
          <ac:chgData name="Gemma Allen" userId="019a8cdc-1f8a-491f-8422-333f971bfd75" providerId="ADAL" clId="{72623391-2307-4419-8C81-F17CD4E197C5}" dt="2019-02-07T20:24:39.657" v="18773" actId="208"/>
          <ac:picMkLst>
            <pc:docMk/>
            <pc:sldMk cId="501483360" sldId="421"/>
            <ac:picMk id="130" creationId="{5DAF31B4-1E95-449E-9154-4925CA3821B8}"/>
          </ac:picMkLst>
        </pc:picChg>
        <pc:picChg chg="mod">
          <ac:chgData name="Gemma Allen" userId="019a8cdc-1f8a-491f-8422-333f971bfd75" providerId="ADAL" clId="{72623391-2307-4419-8C81-F17CD4E197C5}" dt="2019-02-07T20:24:39.657" v="18773" actId="208"/>
          <ac:picMkLst>
            <pc:docMk/>
            <pc:sldMk cId="501483360" sldId="421"/>
            <ac:picMk id="131" creationId="{5C012909-F12B-40A3-90CE-0CBB971D693A}"/>
          </ac:picMkLst>
        </pc:picChg>
        <pc:cxnChg chg="mod">
          <ac:chgData name="Gemma Allen" userId="019a8cdc-1f8a-491f-8422-333f971bfd75" providerId="ADAL" clId="{72623391-2307-4419-8C81-F17CD4E197C5}" dt="2019-02-07T20:23:56.365" v="18768" actId="14100"/>
          <ac:cxnSpMkLst>
            <pc:docMk/>
            <pc:sldMk cId="501483360" sldId="421"/>
            <ac:cxnSpMk id="58" creationId="{68D5E13A-AF55-44F6-ACC8-C80549F91F2B}"/>
          </ac:cxnSpMkLst>
        </pc:cxnChg>
        <pc:cxnChg chg="mod">
          <ac:chgData name="Gemma Allen" userId="019a8cdc-1f8a-491f-8422-333f971bfd75" providerId="ADAL" clId="{72623391-2307-4419-8C81-F17CD4E197C5}" dt="2019-02-07T20:24:39.657" v="18773" actId="208"/>
          <ac:cxnSpMkLst>
            <pc:docMk/>
            <pc:sldMk cId="501483360" sldId="421"/>
            <ac:cxnSpMk id="89" creationId="{C3905641-C5EC-4CFC-82E8-7036CA1AA88D}"/>
          </ac:cxnSpMkLst>
        </pc:cxnChg>
        <pc:cxnChg chg="mod">
          <ac:chgData name="Gemma Allen" userId="019a8cdc-1f8a-491f-8422-333f971bfd75" providerId="ADAL" clId="{72623391-2307-4419-8C81-F17CD4E197C5}" dt="2019-02-07T20:24:00.820" v="18769" actId="14100"/>
          <ac:cxnSpMkLst>
            <pc:docMk/>
            <pc:sldMk cId="501483360" sldId="421"/>
            <ac:cxnSpMk id="95" creationId="{D942F282-45E0-49AD-BDA2-B651DE0E261F}"/>
          </ac:cxnSpMkLst>
        </pc:cxnChg>
        <pc:cxnChg chg="mod">
          <ac:chgData name="Gemma Allen" userId="019a8cdc-1f8a-491f-8422-333f971bfd75" providerId="ADAL" clId="{72623391-2307-4419-8C81-F17CD4E197C5}" dt="2019-02-07T20:24:39.657" v="18773" actId="208"/>
          <ac:cxnSpMkLst>
            <pc:docMk/>
            <pc:sldMk cId="501483360" sldId="421"/>
            <ac:cxnSpMk id="117" creationId="{BD877283-3F8F-46E5-A189-9E444719B0DE}"/>
          </ac:cxnSpMkLst>
        </pc:cxnChg>
        <pc:cxnChg chg="mod">
          <ac:chgData name="Gemma Allen" userId="019a8cdc-1f8a-491f-8422-333f971bfd75" providerId="ADAL" clId="{72623391-2307-4419-8C81-F17CD4E197C5}" dt="2019-02-07T20:24:39.657" v="18773" actId="208"/>
          <ac:cxnSpMkLst>
            <pc:docMk/>
            <pc:sldMk cId="501483360" sldId="421"/>
            <ac:cxnSpMk id="126" creationId="{E5DD8091-6867-4C5A-A2B0-4E50FCECD213}"/>
          </ac:cxnSpMkLst>
        </pc:cxnChg>
      </pc:sldChg>
      <pc:sldChg chg="add del ord modTransition">
        <pc:chgData name="Gemma Allen" userId="019a8cdc-1f8a-491f-8422-333f971bfd75" providerId="ADAL" clId="{72623391-2307-4419-8C81-F17CD4E197C5}" dt="2019-02-15T09:54:58.632" v="20368" actId="2696"/>
        <pc:sldMkLst>
          <pc:docMk/>
          <pc:sldMk cId="3338609240" sldId="428"/>
        </pc:sldMkLst>
      </pc:sldChg>
      <pc:sldChg chg="add del modNotesTx">
        <pc:chgData name="Gemma Allen" userId="019a8cdc-1f8a-491f-8422-333f971bfd75" providerId="ADAL" clId="{72623391-2307-4419-8C81-F17CD4E197C5}" dt="2019-02-15T10:02:29.584" v="20389" actId="20577"/>
        <pc:sldMkLst>
          <pc:docMk/>
          <pc:sldMk cId="3014449043" sldId="429"/>
        </pc:sldMkLst>
      </pc:sldChg>
      <pc:sldChg chg="del ord modTransition modNotesTx">
        <pc:chgData name="Gemma Allen" userId="019a8cdc-1f8a-491f-8422-333f971bfd75" providerId="ADAL" clId="{72623391-2307-4419-8C81-F17CD4E197C5}" dt="2019-02-15T10:00:31.144" v="20388" actId="2696"/>
        <pc:sldMkLst>
          <pc:docMk/>
          <pc:sldMk cId="3906834578" sldId="430"/>
        </pc:sldMkLst>
      </pc:sldChg>
      <pc:sldChg chg="ord modTransition modNotesTx">
        <pc:chgData name="Gemma Allen" userId="019a8cdc-1f8a-491f-8422-333f971bfd75" providerId="ADAL" clId="{72623391-2307-4419-8C81-F17CD4E197C5}" dt="2019-02-15T10:25:14.417" v="21348" actId="20577"/>
        <pc:sldMkLst>
          <pc:docMk/>
          <pc:sldMk cId="2386836992" sldId="433"/>
        </pc:sldMkLst>
      </pc:sldChg>
      <pc:sldChg chg="addSp delSp modSp modTransition modNotesTx">
        <pc:chgData name="Gemma Allen" userId="019a8cdc-1f8a-491f-8422-333f971bfd75" providerId="ADAL" clId="{72623391-2307-4419-8C81-F17CD4E197C5}" dt="2019-02-15T09:56:38.278" v="20372" actId="20577"/>
        <pc:sldMkLst>
          <pc:docMk/>
          <pc:sldMk cId="784609229" sldId="434"/>
        </pc:sldMkLst>
        <pc:spChg chg="add mod">
          <ac:chgData name="Gemma Allen" userId="019a8cdc-1f8a-491f-8422-333f971bfd75" providerId="ADAL" clId="{72623391-2307-4419-8C81-F17CD4E197C5}" dt="2019-02-07T19:45:32.597" v="16366" actId="113"/>
          <ac:spMkLst>
            <pc:docMk/>
            <pc:sldMk cId="784609229" sldId="434"/>
            <ac:spMk id="8" creationId="{D67348A6-0951-4BCA-9259-70C2066D8FA7}"/>
          </ac:spMkLst>
        </pc:spChg>
        <pc:spChg chg="mod">
          <ac:chgData name="Gemma Allen" userId="019a8cdc-1f8a-491f-8422-333f971bfd75" providerId="ADAL" clId="{72623391-2307-4419-8C81-F17CD4E197C5}" dt="2019-02-07T19:45:28.686" v="16365" actId="2711"/>
          <ac:spMkLst>
            <pc:docMk/>
            <pc:sldMk cId="784609229" sldId="434"/>
            <ac:spMk id="10" creationId="{00000000-0000-0000-0000-000000000000}"/>
          </ac:spMkLst>
        </pc:spChg>
        <pc:spChg chg="mod">
          <ac:chgData name="Gemma Allen" userId="019a8cdc-1f8a-491f-8422-333f971bfd75" providerId="ADAL" clId="{72623391-2307-4419-8C81-F17CD4E197C5}" dt="2019-02-07T19:46:00.419" v="16373" actId="113"/>
          <ac:spMkLst>
            <pc:docMk/>
            <pc:sldMk cId="784609229" sldId="434"/>
            <ac:spMk id="11" creationId="{00000000-0000-0000-0000-000000000000}"/>
          </ac:spMkLst>
        </pc:spChg>
        <pc:spChg chg="del">
          <ac:chgData name="Gemma Allen" userId="019a8cdc-1f8a-491f-8422-333f971bfd75" providerId="ADAL" clId="{72623391-2307-4419-8C81-F17CD4E197C5}" dt="2019-02-07T19:43:18.735" v="16355" actId="478"/>
          <ac:spMkLst>
            <pc:docMk/>
            <pc:sldMk cId="784609229" sldId="434"/>
            <ac:spMk id="12" creationId="{00000000-0000-0000-0000-000000000000}"/>
          </ac:spMkLst>
        </pc:spChg>
        <pc:spChg chg="del">
          <ac:chgData name="Gemma Allen" userId="019a8cdc-1f8a-491f-8422-333f971bfd75" providerId="ADAL" clId="{72623391-2307-4419-8C81-F17CD4E197C5}" dt="2019-02-07T19:43:18.735" v="16355" actId="478"/>
          <ac:spMkLst>
            <pc:docMk/>
            <pc:sldMk cId="784609229" sldId="434"/>
            <ac:spMk id="13" creationId="{00000000-0000-0000-0000-000000000000}"/>
          </ac:spMkLst>
        </pc:spChg>
        <pc:spChg chg="del">
          <ac:chgData name="Gemma Allen" userId="019a8cdc-1f8a-491f-8422-333f971bfd75" providerId="ADAL" clId="{72623391-2307-4419-8C81-F17CD4E197C5}" dt="2019-02-07T19:43:18.735" v="16355" actId="478"/>
          <ac:spMkLst>
            <pc:docMk/>
            <pc:sldMk cId="784609229" sldId="434"/>
            <ac:spMk id="14" creationId="{00000000-0000-0000-0000-000000000000}"/>
          </ac:spMkLst>
        </pc:spChg>
        <pc:spChg chg="del">
          <ac:chgData name="Gemma Allen" userId="019a8cdc-1f8a-491f-8422-333f971bfd75" providerId="ADAL" clId="{72623391-2307-4419-8C81-F17CD4E197C5}" dt="2019-02-07T19:43:18.735" v="16355" actId="478"/>
          <ac:spMkLst>
            <pc:docMk/>
            <pc:sldMk cId="784609229" sldId="434"/>
            <ac:spMk id="15" creationId="{00000000-0000-0000-0000-000000000000}"/>
          </ac:spMkLst>
        </pc:spChg>
        <pc:picChg chg="add">
          <ac:chgData name="Gemma Allen" userId="019a8cdc-1f8a-491f-8422-333f971bfd75" providerId="ADAL" clId="{72623391-2307-4419-8C81-F17CD4E197C5}" dt="2019-02-07T19:43:34.753" v="16356"/>
          <ac:picMkLst>
            <pc:docMk/>
            <pc:sldMk cId="784609229" sldId="434"/>
            <ac:picMk id="9" creationId="{35B2247A-3583-49F8-845A-3070A48BBA6C}"/>
          </ac:picMkLst>
        </pc:picChg>
      </pc:sldChg>
      <pc:sldChg chg="ord modNotesTx">
        <pc:chgData name="Gemma Allen" userId="019a8cdc-1f8a-491f-8422-333f971bfd75" providerId="ADAL" clId="{72623391-2307-4419-8C81-F17CD4E197C5}" dt="2019-02-06T17:31:35.467" v="7913" actId="20577"/>
        <pc:sldMkLst>
          <pc:docMk/>
          <pc:sldMk cId="3594300836" sldId="455"/>
        </pc:sldMkLst>
      </pc:sldChg>
      <pc:sldChg chg="delSp ord modNotesTx">
        <pc:chgData name="Gemma Allen" userId="019a8cdc-1f8a-491f-8422-333f971bfd75" providerId="ADAL" clId="{72623391-2307-4419-8C81-F17CD4E197C5}" dt="2019-02-07T20:25:49.339" v="18973" actId="20577"/>
        <pc:sldMkLst>
          <pc:docMk/>
          <pc:sldMk cId="1543993972" sldId="456"/>
        </pc:sldMkLst>
        <pc:spChg chg="del">
          <ac:chgData name="Gemma Allen" userId="019a8cdc-1f8a-491f-8422-333f971bfd75" providerId="ADAL" clId="{72623391-2307-4419-8C81-F17CD4E197C5}" dt="2019-02-06T12:53:55.365" v="6116" actId="478"/>
          <ac:spMkLst>
            <pc:docMk/>
            <pc:sldMk cId="1543993972" sldId="456"/>
            <ac:spMk id="53" creationId="{66A6F590-1AFA-43A1-BC30-FCF702E1574B}"/>
          </ac:spMkLst>
        </pc:spChg>
      </pc:sldChg>
      <pc:sldChg chg="add del ord modNotesTx">
        <pc:chgData name="Gemma Allen" userId="019a8cdc-1f8a-491f-8422-333f971bfd75" providerId="ADAL" clId="{72623391-2307-4419-8C81-F17CD4E197C5}" dt="2019-02-15T10:26:10.458" v="21488" actId="20577"/>
        <pc:sldMkLst>
          <pc:docMk/>
          <pc:sldMk cId="2018679442" sldId="460"/>
        </pc:sldMkLst>
      </pc:sldChg>
      <pc:sldChg chg="del modTransition">
        <pc:chgData name="Gemma Allen" userId="019a8cdc-1f8a-491f-8422-333f971bfd75" providerId="ADAL" clId="{72623391-2307-4419-8C81-F17CD4E197C5}" dt="2019-02-15T09:55:10.918" v="20369" actId="2696"/>
        <pc:sldMkLst>
          <pc:docMk/>
          <pc:sldMk cId="163151951" sldId="647"/>
        </pc:sldMkLst>
      </pc:sldChg>
      <pc:sldChg chg="addSp delSp modSp add ord modNotesTx">
        <pc:chgData name="Gemma Allen" userId="019a8cdc-1f8a-491f-8422-333f971bfd75" providerId="ADAL" clId="{72623391-2307-4419-8C81-F17CD4E197C5}" dt="2019-02-07T20:34:24.529" v="20315" actId="20577"/>
        <pc:sldMkLst>
          <pc:docMk/>
          <pc:sldMk cId="59116376" sldId="650"/>
        </pc:sldMkLst>
        <pc:spChg chg="add del mod">
          <ac:chgData name="Gemma Allen" userId="019a8cdc-1f8a-491f-8422-333f971bfd75" providerId="ADAL" clId="{72623391-2307-4419-8C81-F17CD4E197C5}" dt="2019-02-07T10:19:27.448" v="15672" actId="478"/>
          <ac:spMkLst>
            <pc:docMk/>
            <pc:sldMk cId="59116376" sldId="650"/>
            <ac:spMk id="2" creationId="{2FDCBFF6-7778-4376-956B-A6EF06682DD8}"/>
          </ac:spMkLst>
        </pc:spChg>
        <pc:spChg chg="mod">
          <ac:chgData name="Gemma Allen" userId="019a8cdc-1f8a-491f-8422-333f971bfd75" providerId="ADAL" clId="{72623391-2307-4419-8C81-F17CD4E197C5}" dt="2019-02-07T20:32:13.350" v="19897" actId="20577"/>
          <ac:spMkLst>
            <pc:docMk/>
            <pc:sldMk cId="59116376" sldId="650"/>
            <ac:spMk id="8" creationId="{00000000-0000-0000-0000-000000000000}"/>
          </ac:spMkLst>
        </pc:spChg>
        <pc:spChg chg="del">
          <ac:chgData name="Gemma Allen" userId="019a8cdc-1f8a-491f-8422-333f971bfd75" providerId="ADAL" clId="{72623391-2307-4419-8C81-F17CD4E197C5}" dt="2019-02-07T10:19:09.675" v="15669" actId="478"/>
          <ac:spMkLst>
            <pc:docMk/>
            <pc:sldMk cId="59116376" sldId="650"/>
            <ac:spMk id="37" creationId="{00000000-0000-0000-0000-000000000000}"/>
          </ac:spMkLst>
        </pc:spChg>
        <pc:spChg chg="mod">
          <ac:chgData name="Gemma Allen" userId="019a8cdc-1f8a-491f-8422-333f971bfd75" providerId="ADAL" clId="{72623391-2307-4419-8C81-F17CD4E197C5}" dt="2019-02-07T20:32:19.017" v="19904" actId="20577"/>
          <ac:spMkLst>
            <pc:docMk/>
            <pc:sldMk cId="59116376" sldId="650"/>
            <ac:spMk id="49" creationId="{00000000-0000-0000-0000-000000000000}"/>
          </ac:spMkLst>
        </pc:spChg>
        <pc:picChg chg="del">
          <ac:chgData name="Gemma Allen" userId="019a8cdc-1f8a-491f-8422-333f971bfd75" providerId="ADAL" clId="{72623391-2307-4419-8C81-F17CD4E197C5}" dt="2019-02-07T10:19:11.082" v="15670" actId="478"/>
          <ac:picMkLst>
            <pc:docMk/>
            <pc:sldMk cId="59116376" sldId="650"/>
            <ac:picMk id="36" creationId="{00000000-0000-0000-0000-000000000000}"/>
          </ac:picMkLst>
        </pc:picChg>
      </pc:sldChg>
      <pc:sldChg chg="addSp delSp modSp add modNotesTx">
        <pc:chgData name="Gemma Allen" userId="019a8cdc-1f8a-491f-8422-333f971bfd75" providerId="ADAL" clId="{72623391-2307-4419-8C81-F17CD4E197C5}" dt="2019-02-07T20:17:51.803" v="18239" actId="5793"/>
        <pc:sldMkLst>
          <pc:docMk/>
          <pc:sldMk cId="1325374307" sldId="651"/>
        </pc:sldMkLst>
        <pc:spChg chg="add del mod">
          <ac:chgData name="Gemma Allen" userId="019a8cdc-1f8a-491f-8422-333f971bfd75" providerId="ADAL" clId="{72623391-2307-4419-8C81-F17CD4E197C5}" dt="2019-02-07T10:23:16.758" v="16279" actId="478"/>
          <ac:spMkLst>
            <pc:docMk/>
            <pc:sldMk cId="1325374307" sldId="651"/>
            <ac:spMk id="2" creationId="{BEC07DEF-768F-416A-B3CB-CA524857F35B}"/>
          </ac:spMkLst>
        </pc:spChg>
        <pc:spChg chg="mod">
          <ac:chgData name="Gemma Allen" userId="019a8cdc-1f8a-491f-8422-333f971bfd75" providerId="ADAL" clId="{72623391-2307-4419-8C81-F17CD4E197C5}" dt="2019-02-07T10:23:31.618" v="16281"/>
          <ac:spMkLst>
            <pc:docMk/>
            <pc:sldMk cId="1325374307" sldId="651"/>
            <ac:spMk id="14" creationId="{00000000-0000-0000-0000-000000000000}"/>
          </ac:spMkLst>
        </pc:spChg>
      </pc:sldChg>
      <pc:sldChg chg="add modNotesTx">
        <pc:chgData name="Gemma Allen" userId="019a8cdc-1f8a-491f-8422-333f971bfd75" providerId="ADAL" clId="{72623391-2307-4419-8C81-F17CD4E197C5}" dt="2019-02-15T10:17:21.948" v="20413" actId="20577"/>
        <pc:sldMkLst>
          <pc:docMk/>
          <pc:sldMk cId="4279024837" sldId="676"/>
        </pc:sldMkLst>
      </pc:sldChg>
      <pc:sldChg chg="add del">
        <pc:chgData name="Gemma Allen" userId="019a8cdc-1f8a-491f-8422-333f971bfd75" providerId="ADAL" clId="{72623391-2307-4419-8C81-F17CD4E197C5}" dt="2019-02-15T09:53:45.392" v="20363" actId="2696"/>
        <pc:sldMkLst>
          <pc:docMk/>
          <pc:sldMk cId="570475252" sldId="738"/>
        </pc:sldMkLst>
      </pc:sldChg>
      <pc:sldChg chg="ord modTransition modNotesTx">
        <pc:chgData name="Gemma Allen" userId="019a8cdc-1f8a-491f-8422-333f971bfd75" providerId="ADAL" clId="{72623391-2307-4419-8C81-F17CD4E197C5}" dt="2019-02-07T20:29:55.931" v="19618" actId="20577"/>
        <pc:sldMkLst>
          <pc:docMk/>
          <pc:sldMk cId="1916228022" sldId="740"/>
        </pc:sldMkLst>
      </pc:sldChg>
      <pc:sldChg chg="add del modNotesTx">
        <pc:chgData name="Gemma Allen" userId="019a8cdc-1f8a-491f-8422-333f971bfd75" providerId="ADAL" clId="{72623391-2307-4419-8C81-F17CD4E197C5}" dt="2019-02-15T09:55:17.637" v="20370" actId="2696"/>
        <pc:sldMkLst>
          <pc:docMk/>
          <pc:sldMk cId="790956274" sldId="743"/>
        </pc:sldMkLst>
      </pc:sldChg>
      <pc:sldChg chg="add del ord modTransition modNotesTx">
        <pc:chgData name="Gemma Allen" userId="019a8cdc-1f8a-491f-8422-333f971bfd75" providerId="ADAL" clId="{72623391-2307-4419-8C81-F17CD4E197C5}" dt="2019-02-15T09:54:54.570" v="20367" actId="2696"/>
        <pc:sldMkLst>
          <pc:docMk/>
          <pc:sldMk cId="2478376524" sldId="744"/>
        </pc:sldMkLst>
      </pc:sldChg>
      <pc:sldChg chg="addSp delSp modSp add del ord modTransition">
        <pc:chgData name="Gemma Allen" userId="019a8cdc-1f8a-491f-8422-333f971bfd75" providerId="ADAL" clId="{72623391-2307-4419-8C81-F17CD4E197C5}" dt="2019-02-15T09:56:31.970" v="20371" actId="2696"/>
        <pc:sldMkLst>
          <pc:docMk/>
          <pc:sldMk cId="2814521288" sldId="746"/>
        </pc:sldMkLst>
        <pc:spChg chg="mod">
          <ac:chgData name="Gemma Allen" userId="019a8cdc-1f8a-491f-8422-333f971bfd75" providerId="ADAL" clId="{72623391-2307-4419-8C81-F17CD4E197C5}" dt="2019-02-07T09:45:23.225" v="15557" actId="20577"/>
          <ac:spMkLst>
            <pc:docMk/>
            <pc:sldMk cId="2814521288" sldId="746"/>
            <ac:spMk id="3" creationId="{397BA3DA-4FD9-4D9F-A4B1-54ADE4152D83}"/>
          </ac:spMkLst>
        </pc:spChg>
        <pc:spChg chg="del">
          <ac:chgData name="Gemma Allen" userId="019a8cdc-1f8a-491f-8422-333f971bfd75" providerId="ADAL" clId="{72623391-2307-4419-8C81-F17CD4E197C5}" dt="2019-02-07T09:44:59.784" v="15546" actId="478"/>
          <ac:spMkLst>
            <pc:docMk/>
            <pc:sldMk cId="2814521288" sldId="746"/>
            <ac:spMk id="4" creationId="{BBD68ECB-9D15-44A2-9A0B-2F20D534EB4D}"/>
          </ac:spMkLst>
        </pc:spChg>
        <pc:spChg chg="del">
          <ac:chgData name="Gemma Allen" userId="019a8cdc-1f8a-491f-8422-333f971bfd75" providerId="ADAL" clId="{72623391-2307-4419-8C81-F17CD4E197C5}" dt="2019-02-07T09:44:59.784" v="15546" actId="478"/>
          <ac:spMkLst>
            <pc:docMk/>
            <pc:sldMk cId="2814521288" sldId="746"/>
            <ac:spMk id="5" creationId="{8D1CC787-CE29-484C-AE80-3E2A331036B9}"/>
          </ac:spMkLst>
        </pc:spChg>
        <pc:spChg chg="del">
          <ac:chgData name="Gemma Allen" userId="019a8cdc-1f8a-491f-8422-333f971bfd75" providerId="ADAL" clId="{72623391-2307-4419-8C81-F17CD4E197C5}" dt="2019-02-07T09:44:59.784" v="15546" actId="478"/>
          <ac:spMkLst>
            <pc:docMk/>
            <pc:sldMk cId="2814521288" sldId="746"/>
            <ac:spMk id="6" creationId="{4E5D30B7-EC4C-42EB-80D7-532ACE662E10}"/>
          </ac:spMkLst>
        </pc:spChg>
        <pc:spChg chg="del">
          <ac:chgData name="Gemma Allen" userId="019a8cdc-1f8a-491f-8422-333f971bfd75" providerId="ADAL" clId="{72623391-2307-4419-8C81-F17CD4E197C5}" dt="2019-02-07T09:44:59.784" v="15546" actId="478"/>
          <ac:spMkLst>
            <pc:docMk/>
            <pc:sldMk cId="2814521288" sldId="746"/>
            <ac:spMk id="7" creationId="{A0D20590-B618-44AF-AF74-82C58C14FA4F}"/>
          </ac:spMkLst>
        </pc:spChg>
        <pc:spChg chg="del">
          <ac:chgData name="Gemma Allen" userId="019a8cdc-1f8a-491f-8422-333f971bfd75" providerId="ADAL" clId="{72623391-2307-4419-8C81-F17CD4E197C5}" dt="2019-02-07T09:44:59.784" v="15546" actId="478"/>
          <ac:spMkLst>
            <pc:docMk/>
            <pc:sldMk cId="2814521288" sldId="746"/>
            <ac:spMk id="8" creationId="{26157D23-24DC-49B3-9933-47F3521E609E}"/>
          </ac:spMkLst>
        </pc:spChg>
        <pc:picChg chg="add mod">
          <ac:chgData name="Gemma Allen" userId="019a8cdc-1f8a-491f-8422-333f971bfd75" providerId="ADAL" clId="{72623391-2307-4419-8C81-F17CD4E197C5}" dt="2019-02-07T09:45:57.533" v="15564" actId="1076"/>
          <ac:picMkLst>
            <pc:docMk/>
            <pc:sldMk cId="2814521288" sldId="746"/>
            <ac:picMk id="9" creationId="{9347708B-2812-4620-A652-6BBE7B2B402C}"/>
          </ac:picMkLst>
        </pc:picChg>
        <pc:picChg chg="add mod">
          <ac:chgData name="Gemma Allen" userId="019a8cdc-1f8a-491f-8422-333f971bfd75" providerId="ADAL" clId="{72623391-2307-4419-8C81-F17CD4E197C5}" dt="2019-02-07T09:45:32.833" v="15560" actId="1076"/>
          <ac:picMkLst>
            <pc:docMk/>
            <pc:sldMk cId="2814521288" sldId="746"/>
            <ac:picMk id="11" creationId="{CB89B18E-3CEC-40AF-BD93-7740B7EFEA36}"/>
          </ac:picMkLst>
        </pc:picChg>
        <pc:picChg chg="add mod">
          <ac:chgData name="Gemma Allen" userId="019a8cdc-1f8a-491f-8422-333f971bfd75" providerId="ADAL" clId="{72623391-2307-4419-8C81-F17CD4E197C5}" dt="2019-02-07T09:46:03.578" v="15565" actId="1076"/>
          <ac:picMkLst>
            <pc:docMk/>
            <pc:sldMk cId="2814521288" sldId="746"/>
            <ac:picMk id="13" creationId="{D10C35A6-D2CC-4901-9046-8CCE3A23FE1D}"/>
          </ac:picMkLst>
        </pc:picChg>
      </pc:sldChg>
      <pc:sldChg chg="addSp delSp modSp add modAnim modNotesTx">
        <pc:chgData name="Gemma Allen" userId="019a8cdc-1f8a-491f-8422-333f971bfd75" providerId="ADAL" clId="{72623391-2307-4419-8C81-F17CD4E197C5}" dt="2019-02-08T08:39:11.126" v="20346" actId="20577"/>
        <pc:sldMkLst>
          <pc:docMk/>
          <pc:sldMk cId="2821904222" sldId="747"/>
        </pc:sldMkLst>
        <pc:spChg chg="mod">
          <ac:chgData name="Gemma Allen" userId="019a8cdc-1f8a-491f-8422-333f971bfd75" providerId="ADAL" clId="{72623391-2307-4419-8C81-F17CD4E197C5}" dt="2019-02-08T08:39:11.126" v="20346" actId="20577"/>
          <ac:spMkLst>
            <pc:docMk/>
            <pc:sldMk cId="2821904222" sldId="747"/>
            <ac:spMk id="3" creationId="{00000000-0000-0000-0000-000000000000}"/>
          </ac:spMkLst>
        </pc:spChg>
        <pc:spChg chg="del">
          <ac:chgData name="Gemma Allen" userId="019a8cdc-1f8a-491f-8422-333f971bfd75" providerId="ADAL" clId="{72623391-2307-4419-8C81-F17CD4E197C5}" dt="2019-02-07T19:47:46.006" v="16374" actId="478"/>
          <ac:spMkLst>
            <pc:docMk/>
            <pc:sldMk cId="2821904222" sldId="747"/>
            <ac:spMk id="4" creationId="{B74EDAB0-5D44-44E6-8318-33CD1C640203}"/>
          </ac:spMkLst>
        </pc:spChg>
        <pc:spChg chg="del mod">
          <ac:chgData name="Gemma Allen" userId="019a8cdc-1f8a-491f-8422-333f971bfd75" providerId="ADAL" clId="{72623391-2307-4419-8C81-F17CD4E197C5}" dt="2019-02-07T19:50:37.884" v="16416" actId="478"/>
          <ac:spMkLst>
            <pc:docMk/>
            <pc:sldMk cId="2821904222" sldId="747"/>
            <ac:spMk id="5" creationId="{905600DF-C538-4168-8BBD-C4A23D31A2EF}"/>
          </ac:spMkLst>
        </pc:spChg>
        <pc:spChg chg="del">
          <ac:chgData name="Gemma Allen" userId="019a8cdc-1f8a-491f-8422-333f971bfd75" providerId="ADAL" clId="{72623391-2307-4419-8C81-F17CD4E197C5}" dt="2019-02-07T19:38:16.673" v="16295" actId="478"/>
          <ac:spMkLst>
            <pc:docMk/>
            <pc:sldMk cId="2821904222" sldId="747"/>
            <ac:spMk id="9" creationId="{85277952-1EC5-4A8A-B752-8694CAA6A428}"/>
          </ac:spMkLst>
        </pc:spChg>
        <pc:spChg chg="del">
          <ac:chgData name="Gemma Allen" userId="019a8cdc-1f8a-491f-8422-333f971bfd75" providerId="ADAL" clId="{72623391-2307-4419-8C81-F17CD4E197C5}" dt="2019-02-07T19:38:16.673" v="16295" actId="478"/>
          <ac:spMkLst>
            <pc:docMk/>
            <pc:sldMk cId="2821904222" sldId="747"/>
            <ac:spMk id="10" creationId="{62B1E3B4-7E2B-4642-BED5-285793315D2F}"/>
          </ac:spMkLst>
        </pc:spChg>
        <pc:spChg chg="del">
          <ac:chgData name="Gemma Allen" userId="019a8cdc-1f8a-491f-8422-333f971bfd75" providerId="ADAL" clId="{72623391-2307-4419-8C81-F17CD4E197C5}" dt="2019-02-07T19:38:19.787" v="16296" actId="478"/>
          <ac:spMkLst>
            <pc:docMk/>
            <pc:sldMk cId="2821904222" sldId="747"/>
            <ac:spMk id="11" creationId="{0F88F82E-CFCA-46BE-BF67-48054EBA0AE0}"/>
          </ac:spMkLst>
        </pc:spChg>
        <pc:spChg chg="del">
          <ac:chgData name="Gemma Allen" userId="019a8cdc-1f8a-491f-8422-333f971bfd75" providerId="ADAL" clId="{72623391-2307-4419-8C81-F17CD4E197C5}" dt="2019-02-07T19:47:50.969" v="16376" actId="478"/>
          <ac:spMkLst>
            <pc:docMk/>
            <pc:sldMk cId="2821904222" sldId="747"/>
            <ac:spMk id="13" creationId="{D5266039-6128-42A6-88A3-5E490B48D642}"/>
          </ac:spMkLst>
        </pc:spChg>
        <pc:spChg chg="del">
          <ac:chgData name="Gemma Allen" userId="019a8cdc-1f8a-491f-8422-333f971bfd75" providerId="ADAL" clId="{72623391-2307-4419-8C81-F17CD4E197C5}" dt="2019-02-07T19:47:53.608" v="16377" actId="478"/>
          <ac:spMkLst>
            <pc:docMk/>
            <pc:sldMk cId="2821904222" sldId="747"/>
            <ac:spMk id="74" creationId="{3279A790-D7CE-4E94-821E-51CDB332BDD6}"/>
          </ac:spMkLst>
        </pc:spChg>
        <pc:spChg chg="del">
          <ac:chgData name="Gemma Allen" userId="019a8cdc-1f8a-491f-8422-333f971bfd75" providerId="ADAL" clId="{72623391-2307-4419-8C81-F17CD4E197C5}" dt="2019-02-07T10:13:32.422" v="15568" actId="478"/>
          <ac:spMkLst>
            <pc:docMk/>
            <pc:sldMk cId="2821904222" sldId="747"/>
            <ac:spMk id="79" creationId="{059D9184-79E2-4456-8F9E-4049A20C8CFD}"/>
          </ac:spMkLst>
        </pc:spChg>
        <pc:spChg chg="add mod ord">
          <ac:chgData name="Gemma Allen" userId="019a8cdc-1f8a-491f-8422-333f971bfd75" providerId="ADAL" clId="{72623391-2307-4419-8C81-F17CD4E197C5}" dt="2019-02-07T20:06:05.723" v="17009" actId="20577"/>
          <ac:spMkLst>
            <pc:docMk/>
            <pc:sldMk cId="2821904222" sldId="747"/>
            <ac:spMk id="79" creationId="{FCE24CC4-51D8-4D2B-B5CA-0FA1A66F5A2D}"/>
          </ac:spMkLst>
        </pc:spChg>
        <pc:spChg chg="add mod">
          <ac:chgData name="Gemma Allen" userId="019a8cdc-1f8a-491f-8422-333f971bfd75" providerId="ADAL" clId="{72623391-2307-4419-8C81-F17CD4E197C5}" dt="2019-02-07T19:50:00.669" v="16405" actId="164"/>
          <ac:spMkLst>
            <pc:docMk/>
            <pc:sldMk cId="2821904222" sldId="747"/>
            <ac:spMk id="81" creationId="{DFC4CFAC-A63B-4CE7-A01F-87812BF7E9F1}"/>
          </ac:spMkLst>
        </pc:spChg>
        <pc:spChg chg="add mod">
          <ac:chgData name="Gemma Allen" userId="019a8cdc-1f8a-491f-8422-333f971bfd75" providerId="ADAL" clId="{72623391-2307-4419-8C81-F17CD4E197C5}" dt="2019-02-07T20:02:28.760" v="16478" actId="164"/>
          <ac:spMkLst>
            <pc:docMk/>
            <pc:sldMk cId="2821904222" sldId="747"/>
            <ac:spMk id="94" creationId="{45871D62-7FDC-430D-85FF-2DF5CECCECD9}"/>
          </ac:spMkLst>
        </pc:spChg>
        <pc:spChg chg="add del mod">
          <ac:chgData name="Gemma Allen" userId="019a8cdc-1f8a-491f-8422-333f971bfd75" providerId="ADAL" clId="{72623391-2307-4419-8C81-F17CD4E197C5}" dt="2019-02-07T20:02:05.666" v="16475" actId="478"/>
          <ac:spMkLst>
            <pc:docMk/>
            <pc:sldMk cId="2821904222" sldId="747"/>
            <ac:spMk id="126" creationId="{CC49CE48-42A0-4048-94A6-A08C92D20203}"/>
          </ac:spMkLst>
        </pc:spChg>
        <pc:grpChg chg="del">
          <ac:chgData name="Gemma Allen" userId="019a8cdc-1f8a-491f-8422-333f971bfd75" providerId="ADAL" clId="{72623391-2307-4419-8C81-F17CD4E197C5}" dt="2019-02-07T19:38:16.673" v="16295" actId="478"/>
          <ac:grpSpMkLst>
            <pc:docMk/>
            <pc:sldMk cId="2821904222" sldId="747"/>
            <ac:grpSpMk id="18" creationId="{D69BB43D-DA7D-465D-8D1D-4D60DFBD21D6}"/>
          </ac:grpSpMkLst>
        </pc:grpChg>
        <pc:grpChg chg="add mod">
          <ac:chgData name="Gemma Allen" userId="019a8cdc-1f8a-491f-8422-333f971bfd75" providerId="ADAL" clId="{72623391-2307-4419-8C81-F17CD4E197C5}" dt="2019-02-07T19:50:05.441" v="16406" actId="164"/>
          <ac:grpSpMkLst>
            <pc:docMk/>
            <pc:sldMk cId="2821904222" sldId="747"/>
            <ac:grpSpMk id="31" creationId="{2493A439-72C2-4953-9879-54372A8290FE}"/>
          </ac:grpSpMkLst>
        </pc:grpChg>
        <pc:grpChg chg="add mod">
          <ac:chgData name="Gemma Allen" userId="019a8cdc-1f8a-491f-8422-333f971bfd75" providerId="ADAL" clId="{72623391-2307-4419-8C81-F17CD4E197C5}" dt="2019-02-07T20:05:43.125" v="16985" actId="1076"/>
          <ac:grpSpMkLst>
            <pc:docMk/>
            <pc:sldMk cId="2821904222" sldId="747"/>
            <ac:grpSpMk id="32" creationId="{C937A376-10A6-4472-AC29-2FD91FB1818D}"/>
          </ac:grpSpMkLst>
        </pc:grpChg>
        <pc:grpChg chg="del">
          <ac:chgData name="Gemma Allen" userId="019a8cdc-1f8a-491f-8422-333f971bfd75" providerId="ADAL" clId="{72623391-2307-4419-8C81-F17CD4E197C5}" dt="2019-02-07T19:38:19.787" v="16296" actId="478"/>
          <ac:grpSpMkLst>
            <pc:docMk/>
            <pc:sldMk cId="2821904222" sldId="747"/>
            <ac:grpSpMk id="39" creationId="{4CB49C5A-D6C7-4847-B9C2-96136C8DA368}"/>
          </ac:grpSpMkLst>
        </pc:grpChg>
        <pc:grpChg chg="del">
          <ac:chgData name="Gemma Allen" userId="019a8cdc-1f8a-491f-8422-333f971bfd75" providerId="ADAL" clId="{72623391-2307-4419-8C81-F17CD4E197C5}" dt="2019-02-07T19:38:16.673" v="16295" actId="478"/>
          <ac:grpSpMkLst>
            <pc:docMk/>
            <pc:sldMk cId="2821904222" sldId="747"/>
            <ac:grpSpMk id="47" creationId="{C71577B6-0706-4159-82C5-BB6EDC4E3407}"/>
          </ac:grpSpMkLst>
        </pc:grpChg>
        <pc:grpChg chg="del">
          <ac:chgData name="Gemma Allen" userId="019a8cdc-1f8a-491f-8422-333f971bfd75" providerId="ADAL" clId="{72623391-2307-4419-8C81-F17CD4E197C5}" dt="2019-02-07T19:47:48.703" v="16375" actId="478"/>
          <ac:grpSpMkLst>
            <pc:docMk/>
            <pc:sldMk cId="2821904222" sldId="747"/>
            <ac:grpSpMk id="55" creationId="{4E2128D1-A4FE-40C7-B5BB-38A7EEA8874E}"/>
          </ac:grpSpMkLst>
        </pc:grpChg>
        <pc:grpChg chg="del">
          <ac:chgData name="Gemma Allen" userId="019a8cdc-1f8a-491f-8422-333f971bfd75" providerId="ADAL" clId="{72623391-2307-4419-8C81-F17CD4E197C5}" dt="2019-02-07T19:47:48.703" v="16375" actId="478"/>
          <ac:grpSpMkLst>
            <pc:docMk/>
            <pc:sldMk cId="2821904222" sldId="747"/>
            <ac:grpSpMk id="63" creationId="{5398E381-ACE1-4562-8132-834D5B535D1F}"/>
          </ac:grpSpMkLst>
        </pc:grpChg>
        <pc:grpChg chg="del">
          <ac:chgData name="Gemma Allen" userId="019a8cdc-1f8a-491f-8422-333f971bfd75" providerId="ADAL" clId="{72623391-2307-4419-8C81-F17CD4E197C5}" dt="2019-02-07T19:47:53.608" v="16377" actId="478"/>
          <ac:grpSpMkLst>
            <pc:docMk/>
            <pc:sldMk cId="2821904222" sldId="747"/>
            <ac:grpSpMk id="72" creationId="{EAC3B168-F376-441F-BCF3-79E790C5AF75}"/>
          </ac:grpSpMkLst>
        </pc:grpChg>
        <pc:grpChg chg="del">
          <ac:chgData name="Gemma Allen" userId="019a8cdc-1f8a-491f-8422-333f971bfd75" providerId="ADAL" clId="{72623391-2307-4419-8C81-F17CD4E197C5}" dt="2019-02-07T19:47:53.608" v="16377" actId="478"/>
          <ac:grpSpMkLst>
            <pc:docMk/>
            <pc:sldMk cId="2821904222" sldId="747"/>
            <ac:grpSpMk id="73" creationId="{F3DF249B-B558-4E1F-8AF5-828B46D10CFB}"/>
          </ac:grpSpMkLst>
        </pc:grpChg>
        <pc:grpChg chg="add mod">
          <ac:chgData name="Gemma Allen" userId="019a8cdc-1f8a-491f-8422-333f971bfd75" providerId="ADAL" clId="{72623391-2307-4419-8C81-F17CD4E197C5}" dt="2019-02-07T20:05:10.321" v="16975" actId="1076"/>
          <ac:grpSpMkLst>
            <pc:docMk/>
            <pc:sldMk cId="2821904222" sldId="747"/>
            <ac:grpSpMk id="84" creationId="{B24BB859-0A91-4BD4-B34B-EC020583DF22}"/>
          </ac:grpSpMkLst>
        </pc:grpChg>
        <pc:grpChg chg="mod">
          <ac:chgData name="Gemma Allen" userId="019a8cdc-1f8a-491f-8422-333f971bfd75" providerId="ADAL" clId="{72623391-2307-4419-8C81-F17CD4E197C5}" dt="2019-02-07T19:50:07.088" v="16407"/>
          <ac:grpSpMkLst>
            <pc:docMk/>
            <pc:sldMk cId="2821904222" sldId="747"/>
            <ac:grpSpMk id="86" creationId="{37A55F7F-97B3-4627-9026-8947EE57E53B}"/>
          </ac:grpSpMkLst>
        </pc:grpChg>
        <pc:grpChg chg="add del">
          <ac:chgData name="Gemma Allen" userId="019a8cdc-1f8a-491f-8422-333f971bfd75" providerId="ADAL" clId="{72623391-2307-4419-8C81-F17CD4E197C5}" dt="2019-02-07T19:50:27.435" v="16413"/>
          <ac:grpSpMkLst>
            <pc:docMk/>
            <pc:sldMk cId="2821904222" sldId="747"/>
            <ac:grpSpMk id="89" creationId="{24D23378-FB31-44CF-BBEB-872B06F7D9DD}"/>
          </ac:grpSpMkLst>
        </pc:grpChg>
        <pc:grpChg chg="add del mod">
          <ac:chgData name="Gemma Allen" userId="019a8cdc-1f8a-491f-8422-333f971bfd75" providerId="ADAL" clId="{72623391-2307-4419-8C81-F17CD4E197C5}" dt="2019-02-07T19:59:18.443" v="16451" actId="478"/>
          <ac:grpSpMkLst>
            <pc:docMk/>
            <pc:sldMk cId="2821904222" sldId="747"/>
            <ac:grpSpMk id="95" creationId="{17A77121-03A0-48CF-B7C9-DD6A57B1BF5B}"/>
          </ac:grpSpMkLst>
        </pc:grpChg>
        <pc:grpChg chg="add mod">
          <ac:chgData name="Gemma Allen" userId="019a8cdc-1f8a-491f-8422-333f971bfd75" providerId="ADAL" clId="{72623391-2307-4419-8C81-F17CD4E197C5}" dt="2019-02-07T20:07:37.697" v="17016" actId="164"/>
          <ac:grpSpMkLst>
            <pc:docMk/>
            <pc:sldMk cId="2821904222" sldId="747"/>
            <ac:grpSpMk id="131" creationId="{4DB1679E-4415-4180-A6AD-07016B4712E4}"/>
          </ac:grpSpMkLst>
        </pc:grpChg>
        <pc:grpChg chg="add mod">
          <ac:chgData name="Gemma Allen" userId="019a8cdc-1f8a-491f-8422-333f971bfd75" providerId="ADAL" clId="{72623391-2307-4419-8C81-F17CD4E197C5}" dt="2019-02-07T20:07:37.697" v="17016" actId="164"/>
          <ac:grpSpMkLst>
            <pc:docMk/>
            <pc:sldMk cId="2821904222" sldId="747"/>
            <ac:grpSpMk id="132" creationId="{B0E8B762-988E-4ABC-BC1C-5ECEB334D936}"/>
          </ac:grpSpMkLst>
        </pc:grpChg>
        <pc:grpChg chg="add del mod ord">
          <ac:chgData name="Gemma Allen" userId="019a8cdc-1f8a-491f-8422-333f971bfd75" providerId="ADAL" clId="{72623391-2307-4419-8C81-F17CD4E197C5}" dt="2019-02-07T20:02:47.413" v="16485" actId="478"/>
          <ac:grpSpMkLst>
            <pc:docMk/>
            <pc:sldMk cId="2821904222" sldId="747"/>
            <ac:grpSpMk id="135" creationId="{EB1E00A0-F7E9-4524-A2C2-A1C5E4F6FBCC}"/>
          </ac:grpSpMkLst>
        </pc:grpChg>
        <pc:grpChg chg="add mod">
          <ac:chgData name="Gemma Allen" userId="019a8cdc-1f8a-491f-8422-333f971bfd75" providerId="ADAL" clId="{72623391-2307-4419-8C81-F17CD4E197C5}" dt="2019-02-07T20:07:42.552" v="17017" actId="1076"/>
          <ac:grpSpMkLst>
            <pc:docMk/>
            <pc:sldMk cId="2821904222" sldId="747"/>
            <ac:grpSpMk id="158" creationId="{C8EE95FD-BDFC-46CA-A5E7-4030218DBC5E}"/>
          </ac:grpSpMkLst>
        </pc:grpChg>
        <pc:picChg chg="add mod ord">
          <ac:chgData name="Gemma Allen" userId="019a8cdc-1f8a-491f-8422-333f971bfd75" providerId="ADAL" clId="{72623391-2307-4419-8C81-F17CD4E197C5}" dt="2019-02-07T19:50:00.669" v="16405" actId="164"/>
          <ac:picMkLst>
            <pc:docMk/>
            <pc:sldMk cId="2821904222" sldId="747"/>
            <ac:picMk id="80" creationId="{88A54676-CFFE-4FC2-AD27-26E88C793D8A}"/>
          </ac:picMkLst>
        </pc:picChg>
        <pc:picChg chg="mod">
          <ac:chgData name="Gemma Allen" userId="019a8cdc-1f8a-491f-8422-333f971bfd75" providerId="ADAL" clId="{72623391-2307-4419-8C81-F17CD4E197C5}" dt="2019-02-07T20:01:41.921" v="16471" actId="1076"/>
          <ac:picMkLst>
            <pc:docMk/>
            <pc:sldMk cId="2821904222" sldId="747"/>
            <ac:picMk id="82" creationId="{76AF1FEB-E93B-4E4F-80C8-8BA78DCA0871}"/>
          </ac:picMkLst>
        </pc:picChg>
        <pc:picChg chg="del mod">
          <ac:chgData name="Gemma Allen" userId="019a8cdc-1f8a-491f-8422-333f971bfd75" providerId="ADAL" clId="{72623391-2307-4419-8C81-F17CD4E197C5}" dt="2019-02-07T19:48:52.551" v="16392" actId="478"/>
          <ac:picMkLst>
            <pc:docMk/>
            <pc:sldMk cId="2821904222" sldId="747"/>
            <ac:picMk id="83" creationId="{464DC092-BC97-4466-B0DE-6F52945F314F}"/>
          </ac:picMkLst>
        </pc:picChg>
        <pc:picChg chg="add del mod">
          <ac:chgData name="Gemma Allen" userId="019a8cdc-1f8a-491f-8422-333f971bfd75" providerId="ADAL" clId="{72623391-2307-4419-8C81-F17CD4E197C5}" dt="2019-02-07T19:59:34.254" v="16455" actId="478"/>
          <ac:picMkLst>
            <pc:docMk/>
            <pc:sldMk cId="2821904222" sldId="747"/>
            <ac:picMk id="103" creationId="{942E688C-D219-4294-AB03-97EBA35B2371}"/>
          </ac:picMkLst>
        </pc:picChg>
        <pc:picChg chg="add mod">
          <ac:chgData name="Gemma Allen" userId="019a8cdc-1f8a-491f-8422-333f971bfd75" providerId="ADAL" clId="{72623391-2307-4419-8C81-F17CD4E197C5}" dt="2019-02-07T20:04:54.701" v="16970" actId="1076"/>
          <ac:picMkLst>
            <pc:docMk/>
            <pc:sldMk cId="2821904222" sldId="747"/>
            <ac:picMk id="104" creationId="{F8BF129F-867C-447B-905A-222234BF1CDA}"/>
          </ac:picMkLst>
        </pc:picChg>
        <pc:picChg chg="add mod">
          <ac:chgData name="Gemma Allen" userId="019a8cdc-1f8a-491f-8422-333f971bfd75" providerId="ADAL" clId="{72623391-2307-4419-8C81-F17CD4E197C5}" dt="2019-02-07T20:07:45.910" v="17018" actId="1076"/>
          <ac:picMkLst>
            <pc:docMk/>
            <pc:sldMk cId="2821904222" sldId="747"/>
            <ac:picMk id="105" creationId="{DC2BC5FF-B154-473D-ABFE-BD5CA37B1211}"/>
          </ac:picMkLst>
        </pc:picChg>
        <pc:picChg chg="add mod">
          <ac:chgData name="Gemma Allen" userId="019a8cdc-1f8a-491f-8422-333f971bfd75" providerId="ADAL" clId="{72623391-2307-4419-8C81-F17CD4E197C5}" dt="2019-02-07T20:04:59.238" v="16972" actId="1076"/>
          <ac:picMkLst>
            <pc:docMk/>
            <pc:sldMk cId="2821904222" sldId="747"/>
            <ac:picMk id="116" creationId="{557692BA-805B-4B3B-94A0-D564F7957984}"/>
          </ac:picMkLst>
        </pc:picChg>
        <pc:picChg chg="add mod">
          <ac:chgData name="Gemma Allen" userId="019a8cdc-1f8a-491f-8422-333f971bfd75" providerId="ADAL" clId="{72623391-2307-4419-8C81-F17CD4E197C5}" dt="2019-02-07T20:02:28.760" v="16478" actId="164"/>
          <ac:picMkLst>
            <pc:docMk/>
            <pc:sldMk cId="2821904222" sldId="747"/>
            <ac:picMk id="125" creationId="{870A166F-09D5-4AB9-B818-E4E14318D42B}"/>
          </ac:picMkLst>
        </pc:picChg>
        <pc:picChg chg="add del mod">
          <ac:chgData name="Gemma Allen" userId="019a8cdc-1f8a-491f-8422-333f971bfd75" providerId="ADAL" clId="{72623391-2307-4419-8C81-F17CD4E197C5}" dt="2019-02-07T20:02:05.666" v="16475" actId="478"/>
          <ac:picMkLst>
            <pc:docMk/>
            <pc:sldMk cId="2821904222" sldId="747"/>
            <ac:picMk id="127" creationId="{955EE4FC-7C5C-4EC3-AEB5-554902974713}"/>
          </ac:picMkLst>
        </pc:picChg>
        <pc:picChg chg="add mod">
          <ac:chgData name="Gemma Allen" userId="019a8cdc-1f8a-491f-8422-333f971bfd75" providerId="ADAL" clId="{72623391-2307-4419-8C81-F17CD4E197C5}" dt="2019-02-07T20:06:19.810" v="17012" actId="1076"/>
          <ac:picMkLst>
            <pc:docMk/>
            <pc:sldMk cId="2821904222" sldId="747"/>
            <ac:picMk id="150" creationId="{0FE7CBCB-1D28-431E-81E9-207E44205FFA}"/>
          </ac:picMkLst>
        </pc:picChg>
        <pc:cxnChg chg="mod">
          <ac:chgData name="Gemma Allen" userId="019a8cdc-1f8a-491f-8422-333f971bfd75" providerId="ADAL" clId="{72623391-2307-4419-8C81-F17CD4E197C5}" dt="2019-02-07T20:04:59.238" v="16972" actId="1076"/>
          <ac:cxnSpMkLst>
            <pc:docMk/>
            <pc:sldMk cId="2821904222" sldId="747"/>
            <ac:cxnSpMk id="14" creationId="{A02926EB-4219-4D6D-8B37-3FAE95AE88DF}"/>
          </ac:cxnSpMkLst>
        </pc:cxnChg>
        <pc:cxnChg chg="mod">
          <ac:chgData name="Gemma Allen" userId="019a8cdc-1f8a-491f-8422-333f971bfd75" providerId="ADAL" clId="{72623391-2307-4419-8C81-F17CD4E197C5}" dt="2019-02-07T20:07:45.910" v="17018" actId="1076"/>
          <ac:cxnSpMkLst>
            <pc:docMk/>
            <pc:sldMk cId="2821904222" sldId="747"/>
            <ac:cxnSpMk id="16" creationId="{35DF012A-FE53-4094-9713-98E688DC0F1C}"/>
          </ac:cxnSpMkLst>
        </pc:cxnChg>
        <pc:cxnChg chg="mod">
          <ac:chgData name="Gemma Allen" userId="019a8cdc-1f8a-491f-8422-333f971bfd75" providerId="ADAL" clId="{72623391-2307-4419-8C81-F17CD4E197C5}" dt="2019-02-07T20:05:05.891" v="16974" actId="14100"/>
          <ac:cxnSpMkLst>
            <pc:docMk/>
            <pc:sldMk cId="2821904222" sldId="747"/>
            <ac:cxnSpMk id="19" creationId="{E8CE7674-9867-4A61-866E-568FBCE03A4D}"/>
          </ac:cxnSpMkLst>
        </pc:cxnChg>
        <pc:cxnChg chg="mod">
          <ac:chgData name="Gemma Allen" userId="019a8cdc-1f8a-491f-8422-333f971bfd75" providerId="ADAL" clId="{72623391-2307-4419-8C81-F17CD4E197C5}" dt="2019-02-07T20:07:52.069" v="17019" actId="14100"/>
          <ac:cxnSpMkLst>
            <pc:docMk/>
            <pc:sldMk cId="2821904222" sldId="747"/>
            <ac:cxnSpMk id="22" creationId="{A0F57B55-A2D9-4D21-A14B-AB31EEBD2614}"/>
          </ac:cxnSpMkLst>
        </pc:cxnChg>
        <pc:cxnChg chg="mod">
          <ac:chgData name="Gemma Allen" userId="019a8cdc-1f8a-491f-8422-333f971bfd75" providerId="ADAL" clId="{72623391-2307-4419-8C81-F17CD4E197C5}" dt="2019-02-07T20:05:43.125" v="16985" actId="1076"/>
          <ac:cxnSpMkLst>
            <pc:docMk/>
            <pc:sldMk cId="2821904222" sldId="747"/>
            <ac:cxnSpMk id="25" creationId="{64D1D1EB-5A20-43A5-B1DB-38BE30ABCEAC}"/>
          </ac:cxnSpMkLst>
        </pc:cxnChg>
        <pc:cxnChg chg="add mod">
          <ac:chgData name="Gemma Allen" userId="019a8cdc-1f8a-491f-8422-333f971bfd75" providerId="ADAL" clId="{72623391-2307-4419-8C81-F17CD4E197C5}" dt="2019-02-07T20:07:42.552" v="17017" actId="1076"/>
          <ac:cxnSpMkLst>
            <pc:docMk/>
            <pc:sldMk cId="2821904222" sldId="747"/>
            <ac:cxnSpMk id="138" creationId="{2C73D6D3-DE4A-45EA-A0DA-8075C22E93F4}"/>
          </ac:cxnSpMkLst>
        </pc:cxnChg>
        <pc:cxnChg chg="add mod">
          <ac:chgData name="Gemma Allen" userId="019a8cdc-1f8a-491f-8422-333f971bfd75" providerId="ADAL" clId="{72623391-2307-4419-8C81-F17CD4E197C5}" dt="2019-02-07T20:06:24.436" v="17014" actId="14100"/>
          <ac:cxnSpMkLst>
            <pc:docMk/>
            <pc:sldMk cId="2821904222" sldId="747"/>
            <ac:cxnSpMk id="151" creationId="{9EC9D906-E34D-493E-A806-820DA1C377A5}"/>
          </ac:cxnSpMkLst>
        </pc:cxnChg>
      </pc:sldChg>
      <pc:sldMasterChg chg="addSldLayout delSldLayout modSldLayout">
        <pc:chgData name="Gemma Allen" userId="019a8cdc-1f8a-491f-8422-333f971bfd75" providerId="ADAL" clId="{72623391-2307-4419-8C81-F17CD4E197C5}" dt="2019-02-15T09:58:24.189" v="20387" actId="478"/>
        <pc:sldMasterMkLst>
          <pc:docMk/>
          <pc:sldMasterMk cId="3659758027" sldId="2147483696"/>
        </pc:sldMasterMkLst>
        <pc:sldLayoutChg chg="delSp">
          <pc:chgData name="Gemma Allen" userId="019a8cdc-1f8a-491f-8422-333f971bfd75" providerId="ADAL" clId="{72623391-2307-4419-8C81-F17CD4E197C5}" dt="2019-02-15T09:57:08.132" v="20375" actId="478"/>
          <pc:sldLayoutMkLst>
            <pc:docMk/>
            <pc:sldMasterMk cId="3659758027" sldId="2147483696"/>
            <pc:sldLayoutMk cId="2513154274" sldId="2147483698"/>
          </pc:sldLayoutMkLst>
          <pc:spChg chg="del">
            <ac:chgData name="Gemma Allen" userId="019a8cdc-1f8a-491f-8422-333f971bfd75" providerId="ADAL" clId="{72623391-2307-4419-8C81-F17CD4E197C5}" dt="2019-02-15T09:57:08.132" v="20375" actId="478"/>
            <ac:spMkLst>
              <pc:docMk/>
              <pc:sldMasterMk cId="3659758027" sldId="2147483696"/>
              <pc:sldLayoutMk cId="2513154274" sldId="2147483698"/>
              <ac:spMk id="24" creationId="{7EB9944D-B7E5-4B60-8175-61649FCF59BD}"/>
            </ac:spMkLst>
          </pc:spChg>
          <pc:grpChg chg="del">
            <ac:chgData name="Gemma Allen" userId="019a8cdc-1f8a-491f-8422-333f971bfd75" providerId="ADAL" clId="{72623391-2307-4419-8C81-F17CD4E197C5}" dt="2019-02-15T09:56:59.479" v="20373" actId="478"/>
            <ac:grpSpMkLst>
              <pc:docMk/>
              <pc:sldMasterMk cId="3659758027" sldId="2147483696"/>
              <pc:sldLayoutMk cId="2513154274" sldId="2147483698"/>
              <ac:grpSpMk id="23" creationId="{71CDD8A4-8656-445D-8796-6DFF1E47797F}"/>
            </ac:grpSpMkLst>
          </pc:grpChg>
        </pc:sldLayoutChg>
        <pc:sldLayoutChg chg="delSp">
          <pc:chgData name="Gemma Allen" userId="019a8cdc-1f8a-491f-8422-333f971bfd75" providerId="ADAL" clId="{72623391-2307-4419-8C81-F17CD4E197C5}" dt="2019-02-15T09:58:24.189" v="20387" actId="478"/>
          <pc:sldLayoutMkLst>
            <pc:docMk/>
            <pc:sldMasterMk cId="3659758027" sldId="2147483696"/>
            <pc:sldLayoutMk cId="2053352265" sldId="2147483699"/>
          </pc:sldLayoutMkLst>
          <pc:spChg chg="del">
            <ac:chgData name="Gemma Allen" userId="019a8cdc-1f8a-491f-8422-333f971bfd75" providerId="ADAL" clId="{72623391-2307-4419-8C81-F17CD4E197C5}" dt="2019-02-15T09:57:04.590" v="20374" actId="478"/>
            <ac:spMkLst>
              <pc:docMk/>
              <pc:sldMasterMk cId="3659758027" sldId="2147483696"/>
              <pc:sldLayoutMk cId="2053352265" sldId="2147483699"/>
              <ac:spMk id="24" creationId="{7EB9944D-B7E5-4B60-8175-61649FCF59BD}"/>
            </ac:spMkLst>
          </pc:spChg>
          <pc:grpChg chg="del">
            <ac:chgData name="Gemma Allen" userId="019a8cdc-1f8a-491f-8422-333f971bfd75" providerId="ADAL" clId="{72623391-2307-4419-8C81-F17CD4E197C5}" dt="2019-02-15T09:58:24.189" v="20387" actId="478"/>
            <ac:grpSpMkLst>
              <pc:docMk/>
              <pc:sldMasterMk cId="3659758027" sldId="2147483696"/>
              <pc:sldLayoutMk cId="2053352265" sldId="2147483699"/>
              <ac:grpSpMk id="23" creationId="{71CDD8A4-8656-445D-8796-6DFF1E47797F}"/>
            </ac:grpSpMkLst>
          </pc:grpChg>
        </pc:sldLayoutChg>
        <pc:sldLayoutChg chg="delSp del">
          <pc:chgData name="Gemma Allen" userId="019a8cdc-1f8a-491f-8422-333f971bfd75" providerId="ADAL" clId="{72623391-2307-4419-8C81-F17CD4E197C5}" dt="2019-02-15T09:57:47.446" v="20378" actId="2696"/>
          <pc:sldLayoutMkLst>
            <pc:docMk/>
            <pc:sldMasterMk cId="3659758027" sldId="2147483696"/>
            <pc:sldLayoutMk cId="3521109753" sldId="2147483700"/>
          </pc:sldLayoutMkLst>
          <pc:spChg chg="del">
            <ac:chgData name="Gemma Allen" userId="019a8cdc-1f8a-491f-8422-333f971bfd75" providerId="ADAL" clId="{72623391-2307-4419-8C81-F17CD4E197C5}" dt="2019-02-15T09:57:44.603" v="20377" actId="478"/>
            <ac:spMkLst>
              <pc:docMk/>
              <pc:sldMasterMk cId="3659758027" sldId="2147483696"/>
              <pc:sldLayoutMk cId="3521109753" sldId="2147483700"/>
              <ac:spMk id="25" creationId="{D0DB01E4-E750-4CED-8A2F-291F60D0B088}"/>
            </ac:spMkLst>
          </pc:spChg>
          <pc:grpChg chg="del">
            <ac:chgData name="Gemma Allen" userId="019a8cdc-1f8a-491f-8422-333f971bfd75" providerId="ADAL" clId="{72623391-2307-4419-8C81-F17CD4E197C5}" dt="2019-02-15T09:57:42.301" v="20376" actId="478"/>
            <ac:grpSpMkLst>
              <pc:docMk/>
              <pc:sldMasterMk cId="3659758027" sldId="2147483696"/>
              <pc:sldLayoutMk cId="3521109753" sldId="2147483700"/>
              <ac:grpSpMk id="8" creationId="{4D3DA7EE-B1F5-43F7-AAA4-01619D346120}"/>
            </ac:grpSpMkLst>
          </pc:grpChg>
        </pc:sldLayoutChg>
        <pc:sldLayoutChg chg="del">
          <pc:chgData name="Gemma Allen" userId="019a8cdc-1f8a-491f-8422-333f971bfd75" providerId="ADAL" clId="{72623391-2307-4419-8C81-F17CD4E197C5}" dt="2019-02-15T09:57:51.255" v="20379" actId="2696"/>
          <pc:sldLayoutMkLst>
            <pc:docMk/>
            <pc:sldMasterMk cId="3659758027" sldId="2147483696"/>
            <pc:sldLayoutMk cId="4143743603" sldId="2147483701"/>
          </pc:sldLayoutMkLst>
        </pc:sldLayoutChg>
        <pc:sldLayoutChg chg="del">
          <pc:chgData name="Gemma Allen" userId="019a8cdc-1f8a-491f-8422-333f971bfd75" providerId="ADAL" clId="{72623391-2307-4419-8C81-F17CD4E197C5}" dt="2019-02-15T09:57:51.269" v="20380" actId="2696"/>
          <pc:sldLayoutMkLst>
            <pc:docMk/>
            <pc:sldMasterMk cId="3659758027" sldId="2147483696"/>
            <pc:sldLayoutMk cId="2639681371" sldId="2147483702"/>
          </pc:sldLayoutMkLst>
        </pc:sldLayoutChg>
        <pc:sldLayoutChg chg="del">
          <pc:chgData name="Gemma Allen" userId="019a8cdc-1f8a-491f-8422-333f971bfd75" providerId="ADAL" clId="{72623391-2307-4419-8C81-F17CD4E197C5}" dt="2019-02-15T09:57:51.285" v="20381" actId="2696"/>
          <pc:sldLayoutMkLst>
            <pc:docMk/>
            <pc:sldMasterMk cId="3659758027" sldId="2147483696"/>
            <pc:sldLayoutMk cId="3702760395" sldId="2147483703"/>
          </pc:sldLayoutMkLst>
        </pc:sldLayoutChg>
        <pc:sldLayoutChg chg="del">
          <pc:chgData name="Gemma Allen" userId="019a8cdc-1f8a-491f-8422-333f971bfd75" providerId="ADAL" clId="{72623391-2307-4419-8C81-F17CD4E197C5}" dt="2019-02-15T09:58:11.683" v="20386" actId="2696"/>
          <pc:sldLayoutMkLst>
            <pc:docMk/>
            <pc:sldMasterMk cId="3659758027" sldId="2147483696"/>
            <pc:sldLayoutMk cId="2462607440" sldId="2147483705"/>
          </pc:sldLayoutMkLst>
        </pc:sldLayoutChg>
        <pc:sldLayoutChg chg="add del">
          <pc:chgData name="Gemma Allen" userId="019a8cdc-1f8a-491f-8422-333f971bfd75" providerId="ADAL" clId="{72623391-2307-4419-8C81-F17CD4E197C5}" dt="2019-02-04T10:48:03.157" v="25" actId="2696"/>
          <pc:sldLayoutMkLst>
            <pc:docMk/>
            <pc:sldMasterMk cId="3659758027" sldId="2147483696"/>
            <pc:sldLayoutMk cId="1515729553" sldId="2147483706"/>
          </pc:sldLayoutMkLst>
        </pc:sldLayoutChg>
        <pc:sldLayoutChg chg="del">
          <pc:chgData name="Gemma Allen" userId="019a8cdc-1f8a-491f-8422-333f971bfd75" providerId="ADAL" clId="{72623391-2307-4419-8C81-F17CD4E197C5}" dt="2019-02-15T09:57:58.401" v="20382" actId="2696"/>
          <pc:sldLayoutMkLst>
            <pc:docMk/>
            <pc:sldMasterMk cId="3659758027" sldId="2147483696"/>
            <pc:sldLayoutMk cId="1060612947" sldId="2147483708"/>
          </pc:sldLayoutMkLst>
        </pc:sldLayoutChg>
        <pc:sldLayoutChg chg="del">
          <pc:chgData name="Gemma Allen" userId="019a8cdc-1f8a-491f-8422-333f971bfd75" providerId="ADAL" clId="{72623391-2307-4419-8C81-F17CD4E197C5}" dt="2019-02-15T09:58:00.953" v="20383" actId="2696"/>
          <pc:sldLayoutMkLst>
            <pc:docMk/>
            <pc:sldMasterMk cId="3659758027" sldId="2147483696"/>
            <pc:sldLayoutMk cId="2936464132" sldId="2147483709"/>
          </pc:sldLayoutMkLst>
        </pc:sldLayoutChg>
        <pc:sldLayoutChg chg="del">
          <pc:chgData name="Gemma Allen" userId="019a8cdc-1f8a-491f-8422-333f971bfd75" providerId="ADAL" clId="{72623391-2307-4419-8C81-F17CD4E197C5}" dt="2019-02-15T09:58:03.325" v="20384" actId="2696"/>
          <pc:sldLayoutMkLst>
            <pc:docMk/>
            <pc:sldMasterMk cId="3659758027" sldId="2147483696"/>
            <pc:sldLayoutMk cId="514879587" sldId="2147483711"/>
          </pc:sldLayoutMkLst>
        </pc:sldLayoutChg>
        <pc:sldLayoutChg chg="del">
          <pc:chgData name="Gemma Allen" userId="019a8cdc-1f8a-491f-8422-333f971bfd75" providerId="ADAL" clId="{72623391-2307-4419-8C81-F17CD4E197C5}" dt="2019-02-15T09:58:05.541" v="20385" actId="2696"/>
          <pc:sldLayoutMkLst>
            <pc:docMk/>
            <pc:sldMasterMk cId="3659758027" sldId="2147483696"/>
            <pc:sldLayoutMk cId="3141608358" sldId="2147483712"/>
          </pc:sldLayoutMkLst>
        </pc:sldLayoutChg>
      </pc:sldMasterChg>
    </pc:docChg>
  </pc:docChgLst>
  <pc:docChgLst>
    <pc:chgData name="Gemma Allen" userId="019a8cdc-1f8a-491f-8422-333f971bfd75" providerId="ADAL" clId="{8031E2EF-A338-4979-BD2A-0A90E23FD44A}"/>
    <pc:docChg chg="custSel delSld modSld sldOrd modSection">
      <pc:chgData name="Gemma Allen" userId="019a8cdc-1f8a-491f-8422-333f971bfd75" providerId="ADAL" clId="{8031E2EF-A338-4979-BD2A-0A90E23FD44A}" dt="2019-01-18T13:28:07.586" v="212" actId="14100"/>
      <pc:docMkLst>
        <pc:docMk/>
      </pc:docMkLst>
      <pc:sldChg chg="modSp">
        <pc:chgData name="Gemma Allen" userId="019a8cdc-1f8a-491f-8422-333f971bfd75" providerId="ADAL" clId="{8031E2EF-A338-4979-BD2A-0A90E23FD44A}" dt="2019-01-18T13:28:07.586" v="212" actId="14100"/>
        <pc:sldMkLst>
          <pc:docMk/>
          <pc:sldMk cId="501483360" sldId="421"/>
        </pc:sldMkLst>
        <pc:picChg chg="mod">
          <ac:chgData name="Gemma Allen" userId="019a8cdc-1f8a-491f-8422-333f971bfd75" providerId="ADAL" clId="{8031E2EF-A338-4979-BD2A-0A90E23FD44A}" dt="2019-01-18T13:27:58.451" v="211" actId="1076"/>
          <ac:picMkLst>
            <pc:docMk/>
            <pc:sldMk cId="501483360" sldId="421"/>
            <ac:picMk id="81" creationId="{18D67BC4-0E8C-4777-B5A0-4CC6A7464AD7}"/>
          </ac:picMkLst>
        </pc:picChg>
        <pc:cxnChg chg="mod">
          <ac:chgData name="Gemma Allen" userId="019a8cdc-1f8a-491f-8422-333f971bfd75" providerId="ADAL" clId="{8031E2EF-A338-4979-BD2A-0A90E23FD44A}" dt="2019-01-18T13:28:07.586" v="212" actId="14100"/>
          <ac:cxnSpMkLst>
            <pc:docMk/>
            <pc:sldMk cId="501483360" sldId="421"/>
            <ac:cxnSpMk id="95" creationId="{D942F282-45E0-49AD-BDA2-B651DE0E261F}"/>
          </ac:cxnSpMkLst>
        </pc:cxnChg>
      </pc:sldChg>
    </pc:docChg>
  </pc:docChgLst>
  <pc:docChgLst>
    <pc:chgData name="Gemma Allen" userId="019a8cdc-1f8a-491f-8422-333f971bfd75" providerId="ADAL" clId="{26BC51F9-0014-4043-A254-5EE84484A5BE}"/>
  </pc:docChgLst>
  <pc:docChgLst>
    <pc:chgData name="Gemma Allen" userId="019a8cdc-1f8a-491f-8422-333f971bfd75" providerId="ADAL" clId="{A22F55E9-5B8A-4039-B1D5-4CFE54F2E14F}"/>
    <pc:docChg chg="custSel addSld delSld modSld sldOrd modSection modNotesMaster">
      <pc:chgData name="Gemma Allen" userId="019a8cdc-1f8a-491f-8422-333f971bfd75" providerId="ADAL" clId="{A22F55E9-5B8A-4039-B1D5-4CFE54F2E14F}" dt="2018-12-12T10:19:57.815" v="3448"/>
      <pc:docMkLst>
        <pc:docMk/>
      </pc:docMkLst>
      <pc:sldChg chg="add ord modTransition">
        <pc:chgData name="Gemma Allen" userId="019a8cdc-1f8a-491f-8422-333f971bfd75" providerId="ADAL" clId="{A22F55E9-5B8A-4039-B1D5-4CFE54F2E14F}" dt="2018-12-12T10:09:56.304" v="3442"/>
        <pc:sldMkLst>
          <pc:docMk/>
          <pc:sldMk cId="399463899" sldId="271"/>
        </pc:sldMkLst>
      </pc:sldChg>
      <pc:sldChg chg="modSp">
        <pc:chgData name="Gemma Allen" userId="019a8cdc-1f8a-491f-8422-333f971bfd75" providerId="ADAL" clId="{A22F55E9-5B8A-4039-B1D5-4CFE54F2E14F}" dt="2018-11-28T09:47:19.789" v="240" actId="403"/>
        <pc:sldMkLst>
          <pc:docMk/>
          <pc:sldMk cId="1309814366" sldId="323"/>
        </pc:sldMkLst>
        <pc:spChg chg="mod">
          <ac:chgData name="Gemma Allen" userId="019a8cdc-1f8a-491f-8422-333f971bfd75" providerId="ADAL" clId="{A22F55E9-5B8A-4039-B1D5-4CFE54F2E14F}" dt="2018-11-28T09:47:19.789" v="240" actId="403"/>
          <ac:spMkLst>
            <pc:docMk/>
            <pc:sldMk cId="1309814366" sldId="323"/>
            <ac:spMk id="67" creationId="{B56210A2-EEF1-4E4F-982C-BECB2E8B9A79}"/>
          </ac:spMkLst>
        </pc:spChg>
      </pc:sldChg>
      <pc:sldChg chg="modTransition modNotes">
        <pc:chgData name="Gemma Allen" userId="019a8cdc-1f8a-491f-8422-333f971bfd75" providerId="ADAL" clId="{A22F55E9-5B8A-4039-B1D5-4CFE54F2E14F}" dt="2018-12-12T10:19:29.998" v="3445"/>
        <pc:sldMkLst>
          <pc:docMk/>
          <pc:sldMk cId="784609229" sldId="434"/>
        </pc:sldMkLst>
      </pc:sldChg>
      <pc:sldChg chg="add modTransition">
        <pc:chgData name="Gemma Allen" userId="019a8cdc-1f8a-491f-8422-333f971bfd75" providerId="ADAL" clId="{A22F55E9-5B8A-4039-B1D5-4CFE54F2E14F}" dt="2018-12-12T10:19:43.200" v="3446"/>
        <pc:sldMkLst>
          <pc:docMk/>
          <pc:sldMk cId="4182243240" sldId="437"/>
        </pc:sldMkLst>
      </pc:sldChg>
      <pc:sldChg chg="modSp">
        <pc:chgData name="Gemma Allen" userId="019a8cdc-1f8a-491f-8422-333f971bfd75" providerId="ADAL" clId="{A22F55E9-5B8A-4039-B1D5-4CFE54F2E14F}" dt="2018-11-28T09:44:00.201" v="68" actId="1076"/>
        <pc:sldMkLst>
          <pc:docMk/>
          <pc:sldMk cId="1543993972" sldId="456"/>
        </pc:sldMkLst>
        <pc:spChg chg="mod">
          <ac:chgData name="Gemma Allen" userId="019a8cdc-1f8a-491f-8422-333f971bfd75" providerId="ADAL" clId="{A22F55E9-5B8A-4039-B1D5-4CFE54F2E14F}" dt="2018-11-28T09:44:00.201" v="68" actId="1076"/>
          <ac:spMkLst>
            <pc:docMk/>
            <pc:sldMk cId="1543993972" sldId="456"/>
            <ac:spMk id="46" creationId="{7E76A1A8-27E2-4761-A147-B17D0FD28A48}"/>
          </ac:spMkLst>
        </pc:spChg>
      </pc:sldChg>
      <pc:sldChg chg="addSp delSp modSp add delAnim modNotesTx">
        <pc:chgData name="Gemma Allen" userId="019a8cdc-1f8a-491f-8422-333f971bfd75" providerId="ADAL" clId="{A22F55E9-5B8A-4039-B1D5-4CFE54F2E14F}" dt="2018-12-05T14:13:34.493" v="3440" actId="1076"/>
        <pc:sldMkLst>
          <pc:docMk/>
          <pc:sldMk cId="1916228022" sldId="740"/>
        </pc:sldMkLst>
        <pc:spChg chg="add mod">
          <ac:chgData name="Gemma Allen" userId="019a8cdc-1f8a-491f-8422-333f971bfd75" providerId="ADAL" clId="{A22F55E9-5B8A-4039-B1D5-4CFE54F2E14F}" dt="2018-12-04T17:44:41.311" v="2658" actId="1076"/>
          <ac:spMkLst>
            <pc:docMk/>
            <pc:sldMk cId="1916228022" sldId="740"/>
            <ac:spMk id="25" creationId="{3EE60EC8-8E06-4442-AABA-F2D1EA13568C}"/>
          </ac:spMkLst>
        </pc:spChg>
        <pc:spChg chg="del">
          <ac:chgData name="Gemma Allen" userId="019a8cdc-1f8a-491f-8422-333f971bfd75" providerId="ADAL" clId="{A22F55E9-5B8A-4039-B1D5-4CFE54F2E14F}" dt="2018-12-04T17:37:04.090" v="2432" actId="478"/>
          <ac:spMkLst>
            <pc:docMk/>
            <pc:sldMk cId="1916228022" sldId="740"/>
            <ac:spMk id="41" creationId="{963F8071-784B-44ED-89DC-E9C751DA4318}"/>
          </ac:spMkLst>
        </pc:spChg>
        <pc:spChg chg="mod">
          <ac:chgData name="Gemma Allen" userId="019a8cdc-1f8a-491f-8422-333f971bfd75" providerId="ADAL" clId="{A22F55E9-5B8A-4039-B1D5-4CFE54F2E14F}" dt="2018-12-04T17:42:15.308" v="2607" actId="14100"/>
          <ac:spMkLst>
            <pc:docMk/>
            <pc:sldMk cId="1916228022" sldId="740"/>
            <ac:spMk id="48" creationId="{6FA48B78-67AC-4FF2-8CDC-FED6D4A4227D}"/>
          </ac:spMkLst>
        </pc:spChg>
        <pc:spChg chg="mod">
          <ac:chgData name="Gemma Allen" userId="019a8cdc-1f8a-491f-8422-333f971bfd75" providerId="ADAL" clId="{A22F55E9-5B8A-4039-B1D5-4CFE54F2E14F}" dt="2018-12-04T17:37:15.793" v="2438" actId="14100"/>
          <ac:spMkLst>
            <pc:docMk/>
            <pc:sldMk cId="1916228022" sldId="740"/>
            <ac:spMk id="49" creationId="{6EE47ABC-ADE8-491C-A156-70E0525BE09D}"/>
          </ac:spMkLst>
        </pc:spChg>
        <pc:spChg chg="del">
          <ac:chgData name="Gemma Allen" userId="019a8cdc-1f8a-491f-8422-333f971bfd75" providerId="ADAL" clId="{A22F55E9-5B8A-4039-B1D5-4CFE54F2E14F}" dt="2018-12-04T17:37:06.841" v="2435" actId="478"/>
          <ac:spMkLst>
            <pc:docMk/>
            <pc:sldMk cId="1916228022" sldId="740"/>
            <ac:spMk id="51" creationId="{9101B9C4-13C8-4E91-B90C-5467E9F3308A}"/>
          </ac:spMkLst>
        </pc:spChg>
        <pc:spChg chg="mod">
          <ac:chgData name="Gemma Allen" userId="019a8cdc-1f8a-491f-8422-333f971bfd75" providerId="ADAL" clId="{A22F55E9-5B8A-4039-B1D5-4CFE54F2E14F}" dt="2018-12-04T17:39:22.796" v="2509" actId="1076"/>
          <ac:spMkLst>
            <pc:docMk/>
            <pc:sldMk cId="1916228022" sldId="740"/>
            <ac:spMk id="52" creationId="{E61BC21B-B10C-4399-93F6-8F67261C0CFF}"/>
          </ac:spMkLst>
        </pc:spChg>
        <pc:spChg chg="mod">
          <ac:chgData name="Gemma Allen" userId="019a8cdc-1f8a-491f-8422-333f971bfd75" providerId="ADAL" clId="{A22F55E9-5B8A-4039-B1D5-4CFE54F2E14F}" dt="2018-12-04T17:37:49.498" v="2479" actId="20577"/>
          <ac:spMkLst>
            <pc:docMk/>
            <pc:sldMk cId="1916228022" sldId="740"/>
            <ac:spMk id="53" creationId="{66A6F590-1AFA-43A1-BC30-FCF702E1574B}"/>
          </ac:spMkLst>
        </pc:spChg>
        <pc:spChg chg="mod">
          <ac:chgData name="Gemma Allen" userId="019a8cdc-1f8a-491f-8422-333f971bfd75" providerId="ADAL" clId="{A22F55E9-5B8A-4039-B1D5-4CFE54F2E14F}" dt="2018-12-04T17:39:10.253" v="2505" actId="1076"/>
          <ac:spMkLst>
            <pc:docMk/>
            <pc:sldMk cId="1916228022" sldId="740"/>
            <ac:spMk id="54" creationId="{EBCD9B26-FAB6-4B75-A917-32304B5E6814}"/>
          </ac:spMkLst>
        </pc:spChg>
        <pc:spChg chg="mod">
          <ac:chgData name="Gemma Allen" userId="019a8cdc-1f8a-491f-8422-333f971bfd75" providerId="ADAL" clId="{A22F55E9-5B8A-4039-B1D5-4CFE54F2E14F}" dt="2018-12-05T14:13:34.493" v="3440" actId="1076"/>
          <ac:spMkLst>
            <pc:docMk/>
            <pc:sldMk cId="1916228022" sldId="740"/>
            <ac:spMk id="55" creationId="{1898EA22-DE5E-41BE-91B6-E88434DE81FD}"/>
          </ac:spMkLst>
        </pc:spChg>
        <pc:spChg chg="mod">
          <ac:chgData name="Gemma Allen" userId="019a8cdc-1f8a-491f-8422-333f971bfd75" providerId="ADAL" clId="{A22F55E9-5B8A-4039-B1D5-4CFE54F2E14F}" dt="2018-12-04T17:41:38.746" v="2599" actId="1076"/>
          <ac:spMkLst>
            <pc:docMk/>
            <pc:sldMk cId="1916228022" sldId="740"/>
            <ac:spMk id="56" creationId="{21BD457E-A3AB-42DD-9E10-3BD3FA3F294A}"/>
          </ac:spMkLst>
        </pc:spChg>
        <pc:spChg chg="add mod">
          <ac:chgData name="Gemma Allen" userId="019a8cdc-1f8a-491f-8422-333f971bfd75" providerId="ADAL" clId="{A22F55E9-5B8A-4039-B1D5-4CFE54F2E14F}" dt="2018-12-04T17:41:44.514" v="2600" actId="1076"/>
          <ac:spMkLst>
            <pc:docMk/>
            <pc:sldMk cId="1916228022" sldId="740"/>
            <ac:spMk id="75" creationId="{FE8D85C5-62E8-4B2D-AA5D-68AC31788DD9}"/>
          </ac:spMkLst>
        </pc:spChg>
        <pc:spChg chg="add mod">
          <ac:chgData name="Gemma Allen" userId="019a8cdc-1f8a-491f-8422-333f971bfd75" providerId="ADAL" clId="{A22F55E9-5B8A-4039-B1D5-4CFE54F2E14F}" dt="2018-12-04T17:45:18.392" v="2661" actId="1076"/>
          <ac:spMkLst>
            <pc:docMk/>
            <pc:sldMk cId="1916228022" sldId="740"/>
            <ac:spMk id="96" creationId="{ACE37395-C34E-4EAB-91CD-48152680D306}"/>
          </ac:spMkLst>
        </pc:spChg>
        <pc:spChg chg="del mod topLvl">
          <ac:chgData name="Gemma Allen" userId="019a8cdc-1f8a-491f-8422-333f971bfd75" providerId="ADAL" clId="{A22F55E9-5B8A-4039-B1D5-4CFE54F2E14F}" dt="2018-12-04T17:38:38.507" v="2490" actId="478"/>
          <ac:spMkLst>
            <pc:docMk/>
            <pc:sldMk cId="1916228022" sldId="740"/>
            <ac:spMk id="109" creationId="{9C3ABF89-F9D4-4E27-A4E3-9C4666DB6552}"/>
          </ac:spMkLst>
        </pc:spChg>
        <pc:spChg chg="mod topLvl">
          <ac:chgData name="Gemma Allen" userId="019a8cdc-1f8a-491f-8422-333f971bfd75" providerId="ADAL" clId="{A22F55E9-5B8A-4039-B1D5-4CFE54F2E14F}" dt="2018-12-04T17:41:56.878" v="2603" actId="14100"/>
          <ac:spMkLst>
            <pc:docMk/>
            <pc:sldMk cId="1916228022" sldId="740"/>
            <ac:spMk id="118" creationId="{62D3BCDF-3943-42B8-8A92-C6B3179D7DD3}"/>
          </ac:spMkLst>
        </pc:spChg>
        <pc:spChg chg="mod topLvl">
          <ac:chgData name="Gemma Allen" userId="019a8cdc-1f8a-491f-8422-333f971bfd75" providerId="ADAL" clId="{A22F55E9-5B8A-4039-B1D5-4CFE54F2E14F}" dt="2018-12-04T17:41:53.984" v="2602" actId="14100"/>
          <ac:spMkLst>
            <pc:docMk/>
            <pc:sldMk cId="1916228022" sldId="740"/>
            <ac:spMk id="127" creationId="{421A06CD-305E-4DB4-8D64-F7C82639D349}"/>
          </ac:spMkLst>
        </pc:spChg>
        <pc:grpChg chg="add mod">
          <ac:chgData name="Gemma Allen" userId="019a8cdc-1f8a-491f-8422-333f971bfd75" providerId="ADAL" clId="{A22F55E9-5B8A-4039-B1D5-4CFE54F2E14F}" dt="2018-12-04T17:42:02.042" v="2604" actId="1076"/>
          <ac:grpSpMkLst>
            <pc:docMk/>
            <pc:sldMk cId="1916228022" sldId="740"/>
            <ac:grpSpMk id="59" creationId="{A4C16D3E-6C7A-425C-92EC-DB192353F188}"/>
          </ac:grpSpMkLst>
        </pc:grpChg>
        <pc:grpChg chg="del mod topLvl">
          <ac:chgData name="Gemma Allen" userId="019a8cdc-1f8a-491f-8422-333f971bfd75" providerId="ADAL" clId="{A22F55E9-5B8A-4039-B1D5-4CFE54F2E14F}" dt="2018-12-04T17:38:39.152" v="2491" actId="478"/>
          <ac:grpSpMkLst>
            <pc:docMk/>
            <pc:sldMk cId="1916228022" sldId="740"/>
            <ac:grpSpMk id="62" creationId="{2498EE8A-D99C-4FAA-887B-9DB6B0C10A9B}"/>
          </ac:grpSpMkLst>
        </pc:grpChg>
        <pc:grpChg chg="add mod">
          <ac:chgData name="Gemma Allen" userId="019a8cdc-1f8a-491f-8422-333f971bfd75" providerId="ADAL" clId="{A22F55E9-5B8A-4039-B1D5-4CFE54F2E14F}" dt="2018-12-04T17:42:07.048" v="2605" actId="1076"/>
          <ac:grpSpMkLst>
            <pc:docMk/>
            <pc:sldMk cId="1916228022" sldId="740"/>
            <ac:grpSpMk id="68" creationId="{B58BA5A8-FB70-4E4A-AA04-60F0595ED7B6}"/>
          </ac:grpSpMkLst>
        </pc:grpChg>
        <pc:grpChg chg="del mod topLvl">
          <ac:chgData name="Gemma Allen" userId="019a8cdc-1f8a-491f-8422-333f971bfd75" providerId="ADAL" clId="{A22F55E9-5B8A-4039-B1D5-4CFE54F2E14F}" dt="2018-12-04T17:38:39.592" v="2492" actId="478"/>
          <ac:grpSpMkLst>
            <pc:docMk/>
            <pc:sldMk cId="1916228022" sldId="740"/>
            <ac:grpSpMk id="69" creationId="{C8AE06AA-4C99-4D23-A7FA-4C0C2A17BD52}"/>
          </ac:grpSpMkLst>
        </pc:grpChg>
        <pc:grpChg chg="del">
          <ac:chgData name="Gemma Allen" userId="019a8cdc-1f8a-491f-8422-333f971bfd75" providerId="ADAL" clId="{A22F55E9-5B8A-4039-B1D5-4CFE54F2E14F}" dt="2018-12-04T17:38:06.866" v="2482" actId="165"/>
          <ac:grpSpMkLst>
            <pc:docMk/>
            <pc:sldMk cId="1916228022" sldId="740"/>
            <ac:grpSpMk id="113" creationId="{5B743062-223D-45B7-B959-8D4D6F6CF5F3}"/>
          </ac:grpSpMkLst>
        </pc:grpChg>
        <pc:grpChg chg="del">
          <ac:chgData name="Gemma Allen" userId="019a8cdc-1f8a-491f-8422-333f971bfd75" providerId="ADAL" clId="{A22F55E9-5B8A-4039-B1D5-4CFE54F2E14F}" dt="2018-12-04T17:38:06.866" v="2482" actId="165"/>
          <ac:grpSpMkLst>
            <pc:docMk/>
            <pc:sldMk cId="1916228022" sldId="740"/>
            <ac:grpSpMk id="114" creationId="{33157761-E6F3-4FBE-9E54-3D0AC8E756C8}"/>
          </ac:grpSpMkLst>
        </pc:grpChg>
        <pc:grpChg chg="mod topLvl">
          <ac:chgData name="Gemma Allen" userId="019a8cdc-1f8a-491f-8422-333f971bfd75" providerId="ADAL" clId="{A22F55E9-5B8A-4039-B1D5-4CFE54F2E14F}" dt="2018-12-04T17:42:11.611" v="2606" actId="1076"/>
          <ac:grpSpMkLst>
            <pc:docMk/>
            <pc:sldMk cId="1916228022" sldId="740"/>
            <ac:grpSpMk id="115" creationId="{B14AED46-B866-4798-93DB-B11229041863}"/>
          </ac:grpSpMkLst>
        </pc:grpChg>
        <pc:grpChg chg="mod topLvl">
          <ac:chgData name="Gemma Allen" userId="019a8cdc-1f8a-491f-8422-333f971bfd75" providerId="ADAL" clId="{A22F55E9-5B8A-4039-B1D5-4CFE54F2E14F}" dt="2018-12-04T17:38:36.500" v="2489" actId="1076"/>
          <ac:grpSpMkLst>
            <pc:docMk/>
            <pc:sldMk cId="1916228022" sldId="740"/>
            <ac:grpSpMk id="116" creationId="{CF2F15B7-6DA0-4CBB-A162-BBA27DDDDD4F}"/>
          </ac:grpSpMkLst>
        </pc:grpChg>
        <pc:grpChg chg="del">
          <ac:chgData name="Gemma Allen" userId="019a8cdc-1f8a-491f-8422-333f971bfd75" providerId="ADAL" clId="{A22F55E9-5B8A-4039-B1D5-4CFE54F2E14F}" dt="2018-12-04T17:38:06.866" v="2482" actId="165"/>
          <ac:grpSpMkLst>
            <pc:docMk/>
            <pc:sldMk cId="1916228022" sldId="740"/>
            <ac:grpSpMk id="123" creationId="{E8920ED5-E63D-431B-B681-6710EDED9DD4}"/>
          </ac:grpSpMkLst>
        </pc:grpChg>
        <pc:grpChg chg="mod topLvl">
          <ac:chgData name="Gemma Allen" userId="019a8cdc-1f8a-491f-8422-333f971bfd75" providerId="ADAL" clId="{A22F55E9-5B8A-4039-B1D5-4CFE54F2E14F}" dt="2018-12-04T17:39:01.514" v="2503" actId="1076"/>
          <ac:grpSpMkLst>
            <pc:docMk/>
            <pc:sldMk cId="1916228022" sldId="740"/>
            <ac:grpSpMk id="124" creationId="{E7B2C14E-471E-4F03-8C0D-B84E488A06A8}"/>
          </ac:grpSpMkLst>
        </pc:grpChg>
        <pc:grpChg chg="mod topLvl">
          <ac:chgData name="Gemma Allen" userId="019a8cdc-1f8a-491f-8422-333f971bfd75" providerId="ADAL" clId="{A22F55E9-5B8A-4039-B1D5-4CFE54F2E14F}" dt="2018-12-04T17:39:03.265" v="2504" actId="1076"/>
          <ac:grpSpMkLst>
            <pc:docMk/>
            <pc:sldMk cId="1916228022" sldId="740"/>
            <ac:grpSpMk id="125" creationId="{7545D82C-538C-4012-A8FC-5A92373C1524}"/>
          </ac:grpSpMkLst>
        </pc:grpChg>
        <pc:picChg chg="mod">
          <ac:chgData name="Gemma Allen" userId="019a8cdc-1f8a-491f-8422-333f971bfd75" providerId="ADAL" clId="{A22F55E9-5B8A-4039-B1D5-4CFE54F2E14F}" dt="2018-12-04T17:37:28.232" v="2443" actId="1076"/>
          <ac:picMkLst>
            <pc:docMk/>
            <pc:sldMk cId="1916228022" sldId="740"/>
            <ac:picMk id="60" creationId="{C4F19A9F-2B19-4C52-AE34-0ADF45198932}"/>
          </ac:picMkLst>
        </pc:picChg>
        <pc:picChg chg="mod">
          <ac:chgData name="Gemma Allen" userId="019a8cdc-1f8a-491f-8422-333f971bfd75" providerId="ADAL" clId="{A22F55E9-5B8A-4039-B1D5-4CFE54F2E14F}" dt="2018-12-04T17:37:31.008" v="2444" actId="1076"/>
          <ac:picMkLst>
            <pc:docMk/>
            <pc:sldMk cId="1916228022" sldId="740"/>
            <ac:picMk id="61" creationId="{7B12996C-777C-4DF7-84D2-9CDB0E96C6E6}"/>
          </ac:picMkLst>
        </pc:picChg>
        <pc:picChg chg="mod">
          <ac:chgData name="Gemma Allen" userId="019a8cdc-1f8a-491f-8422-333f971bfd75" providerId="ADAL" clId="{A22F55E9-5B8A-4039-B1D5-4CFE54F2E14F}" dt="2018-12-04T17:37:35.067" v="2445" actId="1076"/>
          <ac:picMkLst>
            <pc:docMk/>
            <pc:sldMk cId="1916228022" sldId="740"/>
            <ac:picMk id="65" creationId="{90880DDB-2F9E-41D5-AF36-993617C03B5D}"/>
          </ac:picMkLst>
        </pc:picChg>
        <pc:picChg chg="del">
          <ac:chgData name="Gemma Allen" userId="019a8cdc-1f8a-491f-8422-333f971bfd75" providerId="ADAL" clId="{A22F55E9-5B8A-4039-B1D5-4CFE54F2E14F}" dt="2018-12-04T17:37:05.105" v="2434" actId="478"/>
          <ac:picMkLst>
            <pc:docMk/>
            <pc:sldMk cId="1916228022" sldId="740"/>
            <ac:picMk id="72" creationId="{0C8AFB17-8FF6-43A8-B335-AFADA6059933}"/>
          </ac:picMkLst>
        </pc:picChg>
        <pc:picChg chg="mod">
          <ac:chgData name="Gemma Allen" userId="019a8cdc-1f8a-491f-8422-333f971bfd75" providerId="ADAL" clId="{A22F55E9-5B8A-4039-B1D5-4CFE54F2E14F}" dt="2018-12-04T17:37:12.619" v="2437" actId="1076"/>
          <ac:picMkLst>
            <pc:docMk/>
            <pc:sldMk cId="1916228022" sldId="740"/>
            <ac:picMk id="81" creationId="{18D67BC4-0E8C-4777-B5A0-4CC6A7464AD7}"/>
          </ac:picMkLst>
        </pc:picChg>
        <pc:picChg chg="del">
          <ac:chgData name="Gemma Allen" userId="019a8cdc-1f8a-491f-8422-333f971bfd75" providerId="ADAL" clId="{A22F55E9-5B8A-4039-B1D5-4CFE54F2E14F}" dt="2018-12-04T17:37:00.698" v="2431" actId="478"/>
          <ac:picMkLst>
            <pc:docMk/>
            <pc:sldMk cId="1916228022" sldId="740"/>
            <ac:picMk id="90" creationId="{5983F855-AEE1-4C9F-9A1B-F56BACAD987A}"/>
          </ac:picMkLst>
        </pc:picChg>
        <pc:picChg chg="del">
          <ac:chgData name="Gemma Allen" userId="019a8cdc-1f8a-491f-8422-333f971bfd75" providerId="ADAL" clId="{A22F55E9-5B8A-4039-B1D5-4CFE54F2E14F}" dt="2018-12-04T17:37:00.698" v="2431" actId="478"/>
          <ac:picMkLst>
            <pc:docMk/>
            <pc:sldMk cId="1916228022" sldId="740"/>
            <ac:picMk id="91" creationId="{1D715CF2-175E-4428-A178-F48B814B4162}"/>
          </ac:picMkLst>
        </pc:picChg>
        <pc:picChg chg="del">
          <ac:chgData name="Gemma Allen" userId="019a8cdc-1f8a-491f-8422-333f971bfd75" providerId="ADAL" clId="{A22F55E9-5B8A-4039-B1D5-4CFE54F2E14F}" dt="2018-12-04T17:37:00.698" v="2431" actId="478"/>
          <ac:picMkLst>
            <pc:docMk/>
            <pc:sldMk cId="1916228022" sldId="740"/>
            <ac:picMk id="92" creationId="{8006F341-5DD3-463E-B553-E51D2743BF7C}"/>
          </ac:picMkLst>
        </pc:picChg>
        <pc:picChg chg="del">
          <ac:chgData name="Gemma Allen" userId="019a8cdc-1f8a-491f-8422-333f971bfd75" providerId="ADAL" clId="{A22F55E9-5B8A-4039-B1D5-4CFE54F2E14F}" dt="2018-12-04T17:37:00.698" v="2431" actId="478"/>
          <ac:picMkLst>
            <pc:docMk/>
            <pc:sldMk cId="1916228022" sldId="740"/>
            <ac:picMk id="93" creationId="{45A02E0A-1E55-41E3-B1CE-8C230008C54E}"/>
          </ac:picMkLst>
        </pc:picChg>
        <pc:picChg chg="del">
          <ac:chgData name="Gemma Allen" userId="019a8cdc-1f8a-491f-8422-333f971bfd75" providerId="ADAL" clId="{A22F55E9-5B8A-4039-B1D5-4CFE54F2E14F}" dt="2018-12-04T17:37:00.698" v="2431" actId="478"/>
          <ac:picMkLst>
            <pc:docMk/>
            <pc:sldMk cId="1916228022" sldId="740"/>
            <ac:picMk id="94" creationId="{B96197BD-366B-4809-86A3-ED1FE0C404D0}"/>
          </ac:picMkLst>
        </pc:picChg>
        <pc:picChg chg="del">
          <ac:chgData name="Gemma Allen" userId="019a8cdc-1f8a-491f-8422-333f971bfd75" providerId="ADAL" clId="{A22F55E9-5B8A-4039-B1D5-4CFE54F2E14F}" dt="2018-12-04T17:37:04.671" v="2433" actId="478"/>
          <ac:picMkLst>
            <pc:docMk/>
            <pc:sldMk cId="1916228022" sldId="740"/>
            <ac:picMk id="99" creationId="{80E383F1-CB65-42C0-8AB0-6BE3E2ECC203}"/>
          </ac:picMkLst>
        </pc:picChg>
        <pc:cxnChg chg="del">
          <ac:chgData name="Gemma Allen" userId="019a8cdc-1f8a-491f-8422-333f971bfd75" providerId="ADAL" clId="{A22F55E9-5B8A-4039-B1D5-4CFE54F2E14F}" dt="2018-12-04T17:37:00.698" v="2431" actId="478"/>
          <ac:cxnSpMkLst>
            <pc:docMk/>
            <pc:sldMk cId="1916228022" sldId="740"/>
            <ac:cxnSpMk id="58" creationId="{68D5E13A-AF55-44F6-ACC8-C80549F91F2B}"/>
          </ac:cxnSpMkLst>
        </pc:cxnChg>
        <pc:cxnChg chg="add mod">
          <ac:chgData name="Gemma Allen" userId="019a8cdc-1f8a-491f-8422-333f971bfd75" providerId="ADAL" clId="{A22F55E9-5B8A-4039-B1D5-4CFE54F2E14F}" dt="2018-12-04T17:41:56.878" v="2603" actId="14100"/>
          <ac:cxnSpMkLst>
            <pc:docMk/>
            <pc:sldMk cId="1916228022" sldId="740"/>
            <ac:cxnSpMk id="76" creationId="{79D4A48F-B81C-4006-BF8E-959A7FE86C36}"/>
          </ac:cxnSpMkLst>
        </pc:cxnChg>
        <pc:cxnChg chg="add mod">
          <ac:chgData name="Gemma Allen" userId="019a8cdc-1f8a-491f-8422-333f971bfd75" providerId="ADAL" clId="{A22F55E9-5B8A-4039-B1D5-4CFE54F2E14F}" dt="2018-12-04T17:41:53.984" v="2602" actId="14100"/>
          <ac:cxnSpMkLst>
            <pc:docMk/>
            <pc:sldMk cId="1916228022" sldId="740"/>
            <ac:cxnSpMk id="77" creationId="{9038B56D-BF83-428A-A47E-6E60038E4080}"/>
          </ac:cxnSpMkLst>
        </pc:cxnChg>
        <pc:cxnChg chg="add mod">
          <ac:chgData name="Gemma Allen" userId="019a8cdc-1f8a-491f-8422-333f971bfd75" providerId="ADAL" clId="{A22F55E9-5B8A-4039-B1D5-4CFE54F2E14F}" dt="2018-12-04T17:45:05.579" v="2659" actId="692"/>
          <ac:cxnSpMkLst>
            <pc:docMk/>
            <pc:sldMk cId="1916228022" sldId="740"/>
            <ac:cxnSpMk id="78" creationId="{F310E172-4D31-4D5E-A077-E2F1B1DAB9EB}"/>
          </ac:cxnSpMkLst>
        </pc:cxnChg>
        <pc:cxnChg chg="add mod">
          <ac:chgData name="Gemma Allen" userId="019a8cdc-1f8a-491f-8422-333f971bfd75" providerId="ADAL" clId="{A22F55E9-5B8A-4039-B1D5-4CFE54F2E14F}" dt="2018-12-04T17:45:11.581" v="2660" actId="692"/>
          <ac:cxnSpMkLst>
            <pc:docMk/>
            <pc:sldMk cId="1916228022" sldId="740"/>
            <ac:cxnSpMk id="79" creationId="{7B8FCC7B-2157-4287-8DDD-4DDF10017261}"/>
          </ac:cxnSpMkLst>
        </pc:cxnChg>
        <pc:cxnChg chg="add mod">
          <ac:chgData name="Gemma Allen" userId="019a8cdc-1f8a-491f-8422-333f971bfd75" providerId="ADAL" clId="{A22F55E9-5B8A-4039-B1D5-4CFE54F2E14F}" dt="2018-12-04T17:45:05.579" v="2659" actId="692"/>
          <ac:cxnSpMkLst>
            <pc:docMk/>
            <pc:sldMk cId="1916228022" sldId="740"/>
            <ac:cxnSpMk id="80" creationId="{441EA9D6-EAFF-4AC0-957B-7E33E0AD8A56}"/>
          </ac:cxnSpMkLst>
        </pc:cxnChg>
        <pc:cxnChg chg="add mod">
          <ac:chgData name="Gemma Allen" userId="019a8cdc-1f8a-491f-8422-333f971bfd75" providerId="ADAL" clId="{A22F55E9-5B8A-4039-B1D5-4CFE54F2E14F}" dt="2018-12-04T17:45:11.581" v="2660" actId="692"/>
          <ac:cxnSpMkLst>
            <pc:docMk/>
            <pc:sldMk cId="1916228022" sldId="740"/>
            <ac:cxnSpMk id="82" creationId="{A95B3B72-FDB7-40D9-8296-534819B84C27}"/>
          </ac:cxnSpMkLst>
        </pc:cxnChg>
        <pc:cxnChg chg="del mod">
          <ac:chgData name="Gemma Allen" userId="019a8cdc-1f8a-491f-8422-333f971bfd75" providerId="ADAL" clId="{A22F55E9-5B8A-4039-B1D5-4CFE54F2E14F}" dt="2018-12-04T17:37:59.289" v="2481" actId="478"/>
          <ac:cxnSpMkLst>
            <pc:docMk/>
            <pc:sldMk cId="1916228022" sldId="740"/>
            <ac:cxnSpMk id="89" creationId="{C3905641-C5EC-4CFC-82E8-7036CA1AA88D}"/>
          </ac:cxnSpMkLst>
        </pc:cxnChg>
        <pc:cxnChg chg="del">
          <ac:chgData name="Gemma Allen" userId="019a8cdc-1f8a-491f-8422-333f971bfd75" providerId="ADAL" clId="{A22F55E9-5B8A-4039-B1D5-4CFE54F2E14F}" dt="2018-12-04T17:37:00.698" v="2431" actId="478"/>
          <ac:cxnSpMkLst>
            <pc:docMk/>
            <pc:sldMk cId="1916228022" sldId="740"/>
            <ac:cxnSpMk id="95" creationId="{D942F282-45E0-49AD-BDA2-B651DE0E261F}"/>
          </ac:cxnSpMkLst>
        </pc:cxnChg>
        <pc:cxnChg chg="mod topLvl">
          <ac:chgData name="Gemma Allen" userId="019a8cdc-1f8a-491f-8422-333f971bfd75" providerId="ADAL" clId="{A22F55E9-5B8A-4039-B1D5-4CFE54F2E14F}" dt="2018-12-04T17:41:44.514" v="2600" actId="1076"/>
          <ac:cxnSpMkLst>
            <pc:docMk/>
            <pc:sldMk cId="1916228022" sldId="740"/>
            <ac:cxnSpMk id="117" creationId="{BD877283-3F8F-46E5-A189-9E444719B0DE}"/>
          </ac:cxnSpMkLst>
        </pc:cxnChg>
        <pc:cxnChg chg="del mod topLvl">
          <ac:chgData name="Gemma Allen" userId="019a8cdc-1f8a-491f-8422-333f971bfd75" providerId="ADAL" clId="{A22F55E9-5B8A-4039-B1D5-4CFE54F2E14F}" dt="2018-12-04T17:38:55.833" v="2501" actId="478"/>
          <ac:cxnSpMkLst>
            <pc:docMk/>
            <pc:sldMk cId="1916228022" sldId="740"/>
            <ac:cxnSpMk id="126" creationId="{E5DD8091-6867-4C5A-A2B0-4E50FCECD21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 2</c:v>
                </c:pt>
              </c:strCache>
            </c:strRef>
          </c:tx>
          <c:explosion val="5"/>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D06-4F51-B3A1-FB26D4FF796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D06-4F51-B3A1-FB26D4FF796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Protected</c:v>
                </c:pt>
                <c:pt idx="1">
                  <c:v>Unprotected</c:v>
                </c:pt>
              </c:strCache>
            </c:strRef>
          </c:cat>
          <c:val>
            <c:numRef>
              <c:f>Sheet1!$B$2:$B$3</c:f>
              <c:numCache>
                <c:formatCode>General</c:formatCode>
                <c:ptCount val="2"/>
                <c:pt idx="0">
                  <c:v>20</c:v>
                </c:pt>
                <c:pt idx="1">
                  <c:v>80</c:v>
                </c:pt>
              </c:numCache>
            </c:numRef>
          </c:val>
          <c:extLst>
            <c:ext xmlns:c16="http://schemas.microsoft.com/office/drawing/2014/chart" uri="{C3380CC4-5D6E-409C-BE32-E72D297353CC}">
              <c16:uniqueId val="{00000000-8496-4A6B-B98E-F91E7ADD1B3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6661" tIns="48331" rIns="96661" bIns="48331" rtlCol="0"/>
          <a:lstStyle>
            <a:lvl1pPr algn="r">
              <a:defRPr sz="1300"/>
            </a:lvl1pPr>
          </a:lstStyle>
          <a:p>
            <a:fld id="{E72799E2-5110-448D-8A3C-3542E658A411}" type="datetimeFigureOut">
              <a:rPr lang="en-US" smtClean="0"/>
              <a:t>2/14/2019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6661" tIns="48331" rIns="96661" bIns="48331" rtlCol="0" anchor="b"/>
          <a:lstStyle>
            <a:lvl1pPr algn="r">
              <a:defRPr sz="1300"/>
            </a:lvl1pPr>
          </a:lstStyle>
          <a:p>
            <a:fld id="{713F729D-2A2D-4FEB-8766-8EB23772FECB}" type="slidenum">
              <a:rPr lang="en-US" smtClean="0"/>
              <a:t>‹#›</a:t>
            </a:fld>
            <a:endParaRPr lang="en-US"/>
          </a:p>
        </p:txBody>
      </p:sp>
    </p:spTree>
    <p:extLst>
      <p:ext uri="{BB962C8B-B14F-4D97-AF65-F5344CB8AC3E}">
        <p14:creationId xmlns:p14="http://schemas.microsoft.com/office/powerpoint/2010/main" val="134802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etc. </a:t>
            </a:r>
          </a:p>
          <a:p>
            <a:endParaRPr lang="en-GB" dirty="0"/>
          </a:p>
          <a:p>
            <a:r>
              <a:rPr lang="en-GB" dirty="0"/>
              <a:t>Today I am going to discuss the evolution of security in the cloud and how we may approach cloud security in the future.</a:t>
            </a:r>
            <a:endParaRPr lang="en-US" dirty="0"/>
          </a:p>
        </p:txBody>
      </p:sp>
      <p:sp>
        <p:nvSpPr>
          <p:cNvPr id="4" name="Slide Number Placeholder 3"/>
          <p:cNvSpPr>
            <a:spLocks noGrp="1"/>
          </p:cNvSpPr>
          <p:nvPr>
            <p:ph type="sldNum" sz="quarter" idx="5"/>
          </p:nvPr>
        </p:nvSpPr>
        <p:spPr/>
        <p:txBody>
          <a:bodyPr/>
          <a:lstStyle/>
          <a:p>
            <a:fld id="{713F729D-2A2D-4FEB-8766-8EB23772FECB}" type="slidenum">
              <a:rPr lang="en-US" smtClean="0"/>
              <a:t>1</a:t>
            </a:fld>
            <a:endParaRPr lang="en-US"/>
          </a:p>
        </p:txBody>
      </p:sp>
    </p:spTree>
    <p:extLst>
      <p:ext uri="{BB962C8B-B14F-4D97-AF65-F5344CB8AC3E}">
        <p14:creationId xmlns:p14="http://schemas.microsoft.com/office/powerpoint/2010/main" val="417826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FBE922F-970E-492B-93AE-26BF69B8CD46}"/>
              </a:ext>
            </a:extLst>
          </p:cNvPr>
          <p:cNvSpPr>
            <a:spLocks noGrp="1"/>
          </p:cNvSpPr>
          <p:nvPr>
            <p:ph type="body" idx="1"/>
          </p:nvPr>
        </p:nvSpPr>
        <p:spPr/>
        <p:txBody>
          <a:bodyPr/>
          <a:lstStyle/>
          <a:p>
            <a:r>
              <a:rPr lang="en-GB" dirty="0"/>
              <a:t>In Azure the latest feature introduced is the Standard LB, this allows NVA’s to be deployed in Active/Active solutions. But the Standard network SKU’s also had one other unique difference, these were the first features to be introduced that were closed by default. Without an NSG to control traffic a deployment using Standard LB or IP’s will block.</a:t>
            </a:r>
          </a:p>
          <a:p>
            <a:endParaRPr lang="en-GB" dirty="0"/>
          </a:p>
          <a:p>
            <a:r>
              <a:rPr lang="en-GB" dirty="0"/>
              <a:t>This advance means that Firewall appliances can be introduced into more interrupt sensitive traffic flows or ones that require higher throughput than a traditionally A/P design will allow.  Even more control over the traffic can be achieved in the environment again restoring functions that we wouldn’t think twice about in a datacentre. </a:t>
            </a:r>
          </a:p>
        </p:txBody>
      </p:sp>
    </p:spTree>
    <p:extLst>
      <p:ext uri="{BB962C8B-B14F-4D97-AF65-F5344CB8AC3E}">
        <p14:creationId xmlns:p14="http://schemas.microsoft.com/office/powerpoint/2010/main" val="364056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8E7AC0B-0692-4FF7-8045-8672095C5AAB}"/>
              </a:ext>
            </a:extLst>
          </p:cNvPr>
          <p:cNvSpPr>
            <a:spLocks noGrp="1"/>
          </p:cNvSpPr>
          <p:nvPr>
            <p:ph type="body" idx="1"/>
          </p:nvPr>
        </p:nvSpPr>
        <p:spPr/>
        <p:txBody>
          <a:bodyPr/>
          <a:lstStyle/>
          <a:p>
            <a:r>
              <a:rPr lang="en-GB" dirty="0"/>
              <a:t>Able to integrate with both Microsoft Azure </a:t>
            </a:r>
            <a:r>
              <a:rPr lang="en-GB" dirty="0" err="1"/>
              <a:t>vWAN</a:t>
            </a:r>
            <a:r>
              <a:rPr lang="en-GB" dirty="0"/>
              <a:t> feature and AWS’s Transit Hub means that Barracuda can help bridge the connectivity gap while providing a security boundary between the two clouds. </a:t>
            </a:r>
          </a:p>
          <a:p>
            <a:endParaRPr lang="en-GB" dirty="0"/>
          </a:p>
          <a:p>
            <a:r>
              <a:rPr lang="en-GB" dirty="0"/>
              <a:t>While each team can work in the cloud that suits their needs the Barracuda products can overlay both clouds with a common security platform. </a:t>
            </a:r>
          </a:p>
          <a:p>
            <a:endParaRPr lang="en-GB" dirty="0"/>
          </a:p>
          <a:p>
            <a:r>
              <a:rPr lang="en-GB" dirty="0"/>
              <a:t>Demo</a:t>
            </a:r>
          </a:p>
          <a:p>
            <a:endParaRPr lang="en-GB" dirty="0"/>
          </a:p>
          <a:p>
            <a:endParaRPr lang="en-GB" dirty="0"/>
          </a:p>
          <a:p>
            <a:endParaRPr lang="en-GB" dirty="0"/>
          </a:p>
        </p:txBody>
      </p:sp>
    </p:spTree>
    <p:extLst>
      <p:ext uri="{BB962C8B-B14F-4D97-AF65-F5344CB8AC3E}">
        <p14:creationId xmlns:p14="http://schemas.microsoft.com/office/powerpoint/2010/main" val="32054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8E7AC0B-0692-4FF7-8045-8672095C5AAB}"/>
              </a:ext>
            </a:extLst>
          </p:cNvPr>
          <p:cNvSpPr>
            <a:spLocks noGrp="1"/>
          </p:cNvSpPr>
          <p:nvPr>
            <p:ph type="body" idx="1"/>
          </p:nvPr>
        </p:nvSpPr>
        <p:spPr/>
        <p:txBody>
          <a:bodyPr/>
          <a:lstStyle/>
          <a:p>
            <a:r>
              <a:rPr lang="en-US" dirty="0"/>
              <a:t>Network designs in the cloud are still very fluid with no single best practice having yet developed that can meet all use cases.  However with a Central Management solution the Barracuda CGF can be very easily deployed in a distributed design allowing the firewalls to provide security to each environment. RBAC means that the Dev team can manage their devices without affecting or having any access to production controls. </a:t>
            </a:r>
          </a:p>
          <a:p>
            <a:endParaRPr lang="en-US" dirty="0"/>
          </a:p>
          <a:p>
            <a:r>
              <a:rPr lang="en-US" dirty="0"/>
              <a:t>As performance limits in the cloud are instance based, this distributed approach allows performance to be targeted where needed and often provides a better experience at equivalent or lower cost than larger boxes.</a:t>
            </a:r>
          </a:p>
          <a:p>
            <a:endParaRPr lang="en-US" dirty="0"/>
          </a:p>
          <a:p>
            <a:endParaRPr lang="en-GB" dirty="0"/>
          </a:p>
        </p:txBody>
      </p:sp>
    </p:spTree>
    <p:extLst>
      <p:ext uri="{BB962C8B-B14F-4D97-AF65-F5344CB8AC3E}">
        <p14:creationId xmlns:p14="http://schemas.microsoft.com/office/powerpoint/2010/main" val="237842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there are a number of different approaches for designing the security within IaaS. These often depend upon the features available at deployment time, the requirements of the infrastructure and the locations security is needed in.</a:t>
            </a:r>
          </a:p>
          <a:p>
            <a:endParaRPr lang="en-GB" dirty="0"/>
          </a:p>
          <a:p>
            <a:r>
              <a:rPr lang="en-GB" dirty="0"/>
              <a:t>So to sum up, within IaaS infrastructure designs there remains a need for firewall devices to provide levels of inspection beyond cloud native technology, to help pull together different connectivity solutions and provide integration and functionality not present in the cloud platform or in a unique use case. </a:t>
            </a:r>
          </a:p>
          <a:p>
            <a:endParaRPr lang="en-GB" dirty="0"/>
          </a:p>
          <a:p>
            <a:r>
              <a:rPr lang="en-GB" dirty="0"/>
              <a:t>Of course Firewalls even with features such as IDS/IPS, Malware protection and Zero Day protection can only go so far and as your applications move out of the IaaS and into PaaS and service endpoints then we may start looking towards a different type of security.</a:t>
            </a:r>
          </a:p>
          <a:p>
            <a:endParaRPr lang="en-GB" dirty="0"/>
          </a:p>
        </p:txBody>
      </p:sp>
      <p:sp>
        <p:nvSpPr>
          <p:cNvPr id="4" name="Slide Number Placeholder 3"/>
          <p:cNvSpPr>
            <a:spLocks noGrp="1"/>
          </p:cNvSpPr>
          <p:nvPr>
            <p:ph type="sldNum" sz="quarter" idx="5"/>
          </p:nvPr>
        </p:nvSpPr>
        <p:spPr/>
        <p:txBody>
          <a:bodyPr/>
          <a:lstStyle/>
          <a:p>
            <a:fld id="{713F729D-2A2D-4FEB-8766-8EB23772FECB}" type="slidenum">
              <a:rPr lang="en-US" smtClean="0"/>
              <a:t>13</a:t>
            </a:fld>
            <a:endParaRPr lang="en-US"/>
          </a:p>
        </p:txBody>
      </p:sp>
    </p:spTree>
    <p:extLst>
      <p:ext uri="{BB962C8B-B14F-4D97-AF65-F5344CB8AC3E}">
        <p14:creationId xmlns:p14="http://schemas.microsoft.com/office/powerpoint/2010/main" val="3778423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Web Application Firewalls. </a:t>
            </a:r>
          </a:p>
          <a:p>
            <a:endParaRPr lang="en-GB" dirty="0"/>
          </a:p>
          <a:p>
            <a:r>
              <a:rPr lang="en-GB" dirty="0"/>
              <a:t>In case you weren’t aware can be specialist devices, dedicated to the inspection and protection of HTTPS/HTTP endpoints. </a:t>
            </a:r>
          </a:p>
        </p:txBody>
      </p:sp>
      <p:sp>
        <p:nvSpPr>
          <p:cNvPr id="4" name="Slide Number Placeholder 3"/>
          <p:cNvSpPr>
            <a:spLocks noGrp="1"/>
          </p:cNvSpPr>
          <p:nvPr>
            <p:ph type="sldNum" sz="quarter" idx="5"/>
          </p:nvPr>
        </p:nvSpPr>
        <p:spPr/>
        <p:txBody>
          <a:bodyPr/>
          <a:lstStyle/>
          <a:p>
            <a:fld id="{713F729D-2A2D-4FEB-8766-8EB23772FECB}" type="slidenum">
              <a:rPr lang="en-US" smtClean="0"/>
              <a:t>14</a:t>
            </a:fld>
            <a:endParaRPr lang="en-US"/>
          </a:p>
        </p:txBody>
      </p:sp>
    </p:spTree>
    <p:extLst>
      <p:ext uri="{BB962C8B-B14F-4D97-AF65-F5344CB8AC3E}">
        <p14:creationId xmlns:p14="http://schemas.microsoft.com/office/powerpoint/2010/main" val="4049450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Barracuda WAF is a dedicated device which is intended to provide protection for any exposed web service endpoint. </a:t>
            </a:r>
          </a:p>
          <a:p>
            <a:endParaRPr lang="en-US" dirty="0"/>
          </a:p>
          <a:p>
            <a:r>
              <a:rPr lang="en-US" dirty="0"/>
              <a:t>As a minimum feature set we should look for protection against the most common web attacks (the OWASP Top 10) and then beyond that into features that can prevent data loss, stop debug responses making their way back to the end user. </a:t>
            </a:r>
          </a:p>
          <a:p>
            <a:endParaRPr lang="en-US" dirty="0"/>
          </a:p>
          <a:p>
            <a:r>
              <a:rPr lang="en-US" dirty="0"/>
              <a:t>And in public cloud enhance the cloud feature set so provide enhanced server monitoring and persistence method, provide accurate logging and enable integration into modern authentication methods for legacy applications. Features like mutual TLS can be used to secure communication even further. </a:t>
            </a:r>
          </a:p>
          <a:p>
            <a:endParaRPr lang="en-US" dirty="0"/>
          </a:p>
          <a:p>
            <a:endParaRPr lang="en-US" dirty="0"/>
          </a:p>
          <a:p>
            <a:endParaRPr lang="en-GB" dirty="0"/>
          </a:p>
        </p:txBody>
      </p:sp>
      <p:sp>
        <p:nvSpPr>
          <p:cNvPr id="4" name="Slide Number Placeholder 3"/>
          <p:cNvSpPr>
            <a:spLocks noGrp="1"/>
          </p:cNvSpPr>
          <p:nvPr>
            <p:ph type="sldNum" sz="quarter" idx="10"/>
          </p:nvPr>
        </p:nvSpPr>
        <p:spPr/>
        <p:txBody>
          <a:bodyPr/>
          <a:lstStyle/>
          <a:p>
            <a:fld id="{713F729D-2A2D-4FEB-8766-8EB23772FECB}" type="slidenum">
              <a:rPr lang="en-US" smtClean="0"/>
              <a:t>15</a:t>
            </a:fld>
            <a:endParaRPr lang="en-US"/>
          </a:p>
        </p:txBody>
      </p:sp>
    </p:spTree>
    <p:extLst>
      <p:ext uri="{BB962C8B-B14F-4D97-AF65-F5344CB8AC3E}">
        <p14:creationId xmlns:p14="http://schemas.microsoft.com/office/powerpoint/2010/main" val="3973266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talked a lot about evolutions in cloud networking that have adjusted how we may deploy a firewall perimeter these have also improved how other security solutions can operate. </a:t>
            </a:r>
          </a:p>
          <a:p>
            <a:endParaRPr lang="en-US" dirty="0"/>
          </a:p>
          <a:p>
            <a:r>
              <a:rPr lang="en-US" dirty="0"/>
              <a:t>The initial AWS WAF autoscaling design looked like this …</a:t>
            </a:r>
          </a:p>
          <a:p>
            <a:endParaRPr lang="en-US" dirty="0"/>
          </a:p>
          <a:p>
            <a:r>
              <a:rPr lang="en-US" dirty="0"/>
              <a:t>However the new generation Network LB means our WAF can now fully utilize it’s abilities such as GEO-IP control and brute force prevention. </a:t>
            </a:r>
          </a:p>
          <a:p>
            <a:endParaRPr lang="en-US" dirty="0"/>
          </a:p>
          <a:p>
            <a:r>
              <a:rPr lang="en-US" dirty="0"/>
              <a:t>And while both clouds offer their own WAF technologies, you will find that the specialists in those areas can offer improved granularity of config, ease of use and more control.</a:t>
            </a:r>
          </a:p>
          <a:p>
            <a:endParaRPr lang="en-US" dirty="0"/>
          </a:p>
          <a:p>
            <a:endParaRPr lang="en-US" dirty="0"/>
          </a:p>
        </p:txBody>
      </p:sp>
      <p:sp>
        <p:nvSpPr>
          <p:cNvPr id="4" name="Slide Number Placeholder 3"/>
          <p:cNvSpPr>
            <a:spLocks noGrp="1"/>
          </p:cNvSpPr>
          <p:nvPr>
            <p:ph type="sldNum" sz="quarter" idx="10"/>
          </p:nvPr>
        </p:nvSpPr>
        <p:spPr/>
        <p:txBody>
          <a:bodyPr/>
          <a:lstStyle/>
          <a:p>
            <a:fld id="{E450F144-A799-354E-B086-FFAF0D2B7CF3}" type="slidenum">
              <a:rPr lang="en-US" smtClean="0"/>
              <a:pPr/>
              <a:t>16</a:t>
            </a:fld>
            <a:endParaRPr lang="en-US" dirty="0"/>
          </a:p>
        </p:txBody>
      </p:sp>
    </p:spTree>
    <p:extLst>
      <p:ext uri="{BB962C8B-B14F-4D97-AF65-F5344CB8AC3E}">
        <p14:creationId xmlns:p14="http://schemas.microsoft.com/office/powerpoint/2010/main" val="93807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those of you who haven’t needed to deploy and IaaS infrastructure, I’m sure you don’t want to start now. Which is why we have evolved our WAF offerings to include a PaaS option. </a:t>
            </a:r>
          </a:p>
          <a:p>
            <a:endParaRPr lang="en-GB" dirty="0"/>
          </a:p>
          <a:p>
            <a:r>
              <a:rPr lang="en-GB" dirty="0"/>
              <a:t>This can also all be managed programmatically, so in this demo I we are going to add some websites into </a:t>
            </a:r>
            <a:r>
              <a:rPr lang="en-GB" dirty="0" err="1"/>
              <a:t>WaaS</a:t>
            </a:r>
            <a:r>
              <a:rPr lang="en-GB" dirty="0"/>
              <a:t> to be protected.  I already have a </a:t>
            </a:r>
            <a:r>
              <a:rPr lang="en-GB" dirty="0" err="1"/>
              <a:t>WaaS</a:t>
            </a:r>
            <a:r>
              <a:rPr lang="en-GB" dirty="0"/>
              <a:t> account but this can be provisioned from the Azure portal as PAYG if you prefer. </a:t>
            </a:r>
          </a:p>
          <a:p>
            <a:endParaRPr lang="en-GB" dirty="0"/>
          </a:p>
          <a:p>
            <a:r>
              <a:rPr lang="en-GB" dirty="0"/>
              <a:t>The script is going to boot up my webservers  I made earlier, collect the public IP and it’s FQDN and then deploy my two websites to be protected into </a:t>
            </a:r>
            <a:r>
              <a:rPr lang="en-GB" dirty="0" err="1"/>
              <a:t>WaaS</a:t>
            </a:r>
            <a:r>
              <a:rPr lang="en-GB" dirty="0"/>
              <a:t>.  </a:t>
            </a:r>
          </a:p>
          <a:p>
            <a:endParaRPr lang="en-GB" dirty="0"/>
          </a:p>
          <a:p>
            <a:r>
              <a:rPr lang="en-GB" dirty="0"/>
              <a:t>While this happens let me show you a little around the GUI. </a:t>
            </a:r>
          </a:p>
          <a:p>
            <a:endParaRPr lang="en-GB" dirty="0"/>
          </a:p>
          <a:p>
            <a:pPr defTabSz="966612">
              <a:defRPr/>
            </a:pPr>
            <a:r>
              <a:rPr lang="en-GB" baseline="0" dirty="0"/>
              <a:t>A</a:t>
            </a:r>
            <a:r>
              <a:rPr lang="en-US" baseline="0" dirty="0"/>
              <a:t>s you may have noted there is a great deal of configuration that can be performed and you may ask how do I know what to configure first!</a:t>
            </a:r>
          </a:p>
          <a:p>
            <a:pPr defTabSz="966612">
              <a:defRPr/>
            </a:pPr>
            <a:endParaRPr lang="en-US" baseline="0" dirty="0"/>
          </a:p>
          <a:p>
            <a:pPr defTabSz="966612">
              <a:defRPr/>
            </a:pPr>
            <a:r>
              <a:rPr lang="en-US" baseline="0" dirty="0"/>
              <a:t>Demo the BVM against my website.</a:t>
            </a:r>
          </a:p>
          <a:p>
            <a:pPr defTabSz="966612">
              <a:defRPr/>
            </a:pPr>
            <a:endParaRPr lang="en-US" baseline="0" dirty="0"/>
          </a:p>
          <a:p>
            <a:pPr defTabSz="966612">
              <a:defRPr/>
            </a:pPr>
            <a:r>
              <a:rPr lang="en-US" baseline="0" dirty="0"/>
              <a:t>Show the WaaS in protective mode blocking a bad file upload. </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713F729D-2A2D-4FEB-8766-8EB23772FECB}" type="slidenum">
              <a:rPr lang="en-US" smtClean="0"/>
              <a:t>17</a:t>
            </a:fld>
            <a:endParaRPr lang="en-US"/>
          </a:p>
        </p:txBody>
      </p:sp>
    </p:spTree>
    <p:extLst>
      <p:ext uri="{BB962C8B-B14F-4D97-AF65-F5344CB8AC3E}">
        <p14:creationId xmlns:p14="http://schemas.microsoft.com/office/powerpoint/2010/main" val="38675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WaaS</a:t>
            </a:r>
            <a:r>
              <a:rPr lang="en-GB" dirty="0"/>
              <a:t> sits in our cloud datacentres, which allows us to manage it’s software updates,  availability and </a:t>
            </a:r>
            <a:r>
              <a:rPr lang="en-GB" dirty="0" err="1"/>
              <a:t>scaleability</a:t>
            </a:r>
            <a:r>
              <a:rPr lang="en-GB" dirty="0"/>
              <a:t> for you. You are now responsible for your security configuration, administrative access and of course making sure that the connection between </a:t>
            </a:r>
            <a:r>
              <a:rPr lang="en-GB" dirty="0" err="1"/>
              <a:t>WaaS</a:t>
            </a:r>
            <a:r>
              <a:rPr lang="en-GB" dirty="0"/>
              <a:t> and your endpoints is locked down to prevent any circumvention of this security. </a:t>
            </a:r>
            <a:endParaRPr lang="en-US" dirty="0"/>
          </a:p>
        </p:txBody>
      </p:sp>
      <p:sp>
        <p:nvSpPr>
          <p:cNvPr id="4" name="Slide Number Placeholder 3"/>
          <p:cNvSpPr>
            <a:spLocks noGrp="1"/>
          </p:cNvSpPr>
          <p:nvPr>
            <p:ph type="sldNum" sz="quarter" idx="10"/>
          </p:nvPr>
        </p:nvSpPr>
        <p:spPr/>
        <p:txBody>
          <a:bodyPr/>
          <a:lstStyle/>
          <a:p>
            <a:fld id="{713F729D-2A2D-4FEB-8766-8EB23772FECB}" type="slidenum">
              <a:rPr lang="en-US" smtClean="0"/>
              <a:t>18</a:t>
            </a:fld>
            <a:endParaRPr lang="en-US"/>
          </a:p>
        </p:txBody>
      </p:sp>
    </p:spTree>
    <p:extLst>
      <p:ext uri="{BB962C8B-B14F-4D97-AF65-F5344CB8AC3E}">
        <p14:creationId xmlns:p14="http://schemas.microsoft.com/office/powerpoint/2010/main" val="354292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really simple setup, you point your DNS at your WaaS IP, we point our WaaS at your secure endpoint and then we can start protecting your customer traffic.  </a:t>
            </a:r>
          </a:p>
        </p:txBody>
      </p:sp>
      <p:sp>
        <p:nvSpPr>
          <p:cNvPr id="4" name="Slide Number Placeholder 3"/>
          <p:cNvSpPr>
            <a:spLocks noGrp="1"/>
          </p:cNvSpPr>
          <p:nvPr>
            <p:ph type="sldNum" sz="quarter" idx="10"/>
          </p:nvPr>
        </p:nvSpPr>
        <p:spPr/>
        <p:txBody>
          <a:bodyPr/>
          <a:lstStyle/>
          <a:p>
            <a:fld id="{93A61577-C423-4285-A0C0-729A012EA797}" type="slidenum">
              <a:rPr lang="en-US" smtClean="0"/>
              <a:t>19</a:t>
            </a:fld>
            <a:endParaRPr lang="en-US"/>
          </a:p>
        </p:txBody>
      </p:sp>
    </p:spTree>
    <p:extLst>
      <p:ext uri="{BB962C8B-B14F-4D97-AF65-F5344CB8AC3E}">
        <p14:creationId xmlns:p14="http://schemas.microsoft.com/office/powerpoint/2010/main" val="371308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dirty="0"/>
              <a:t>Who we are!</a:t>
            </a:r>
          </a:p>
          <a:p>
            <a:pPr defTabSz="966612">
              <a:defRPr/>
            </a:pPr>
            <a:endParaRPr lang="en-GB" dirty="0"/>
          </a:p>
          <a:p>
            <a:pPr defTabSz="966612">
              <a:defRPr/>
            </a:pPr>
            <a:r>
              <a:rPr lang="en-GB" dirty="0"/>
              <a:t>Barracuda are a established Security provider with a product portfolio across Data Protection, Email Protection and Security. </a:t>
            </a:r>
          </a:p>
          <a:p>
            <a:pPr defTabSz="966612">
              <a:defRPr/>
            </a:pPr>
            <a:endParaRPr lang="en-GB" dirty="0"/>
          </a:p>
          <a:p>
            <a:pPr defTabSz="966612">
              <a:defRPr/>
            </a:pPr>
            <a:r>
              <a:rPr lang="en-GB" dirty="0"/>
              <a:t>The reason I am with you today is because Barracuda were the first to provide a security solution in public cloud. So we have had the opportunity to learn and develop our solutions alongside the Azure, AWS and Google cloud platforms. </a:t>
            </a:r>
          </a:p>
          <a:p>
            <a:pPr defTabSz="966612">
              <a:defRPr/>
            </a:pPr>
            <a:endParaRPr lang="en-GB" dirty="0"/>
          </a:p>
          <a:p>
            <a:pPr defTabSz="966612">
              <a:defRPr/>
            </a:pPr>
            <a:endParaRPr lang="en-US" dirty="0"/>
          </a:p>
        </p:txBody>
      </p:sp>
      <p:sp>
        <p:nvSpPr>
          <p:cNvPr id="4" name="Slide Number Placeholder 3"/>
          <p:cNvSpPr>
            <a:spLocks noGrp="1"/>
          </p:cNvSpPr>
          <p:nvPr>
            <p:ph type="sldNum" sz="quarter" idx="10"/>
          </p:nvPr>
        </p:nvSpPr>
        <p:spPr/>
        <p:txBody>
          <a:bodyPr/>
          <a:lstStyle/>
          <a:p>
            <a:fld id="{713F729D-2A2D-4FEB-8766-8EB23772FECB}" type="slidenum">
              <a:rPr lang="en-US" smtClean="0"/>
              <a:t>2</a:t>
            </a:fld>
            <a:endParaRPr lang="en-US"/>
          </a:p>
        </p:txBody>
      </p:sp>
    </p:spTree>
    <p:extLst>
      <p:ext uri="{BB962C8B-B14F-4D97-AF65-F5344CB8AC3E}">
        <p14:creationId xmlns:p14="http://schemas.microsoft.com/office/powerpoint/2010/main" val="870431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baseline="0" dirty="0"/>
              <a:t>When you pair the Vulnerability Remediation Service tool with the API then you can now deploy security as part of your CI program. Deploy the site, scan the site, remediate the vulnerabilities, test the function. </a:t>
            </a:r>
          </a:p>
          <a:p>
            <a:pPr defTabSz="966612">
              <a:defRPr/>
            </a:pPr>
            <a:endParaRPr lang="en-GB" baseline="0" dirty="0"/>
          </a:p>
          <a:p>
            <a:pPr defTabSz="966612">
              <a:defRPr/>
            </a:pPr>
            <a:r>
              <a:rPr lang="en-GB" baseline="0" dirty="0"/>
              <a:t>This allows you to effectively assess the risk and decide whether to fix code or remediate </a:t>
            </a:r>
            <a:r>
              <a:rPr lang="en-GB" baseline="0"/>
              <a:t>with WAF.</a:t>
            </a:r>
            <a:endParaRPr lang="en-US" baseline="0" dirty="0"/>
          </a:p>
        </p:txBody>
      </p:sp>
      <p:sp>
        <p:nvSpPr>
          <p:cNvPr id="4" name="Slide Number Placeholder 3"/>
          <p:cNvSpPr>
            <a:spLocks noGrp="1"/>
          </p:cNvSpPr>
          <p:nvPr>
            <p:ph type="sldNum" sz="quarter" idx="10"/>
          </p:nvPr>
        </p:nvSpPr>
        <p:spPr/>
        <p:txBody>
          <a:bodyPr/>
          <a:lstStyle/>
          <a:p>
            <a:fld id="{D9F075A2-995D-5242-865C-B87D6A4634C7}" type="slidenum">
              <a:rPr lang="en-US" smtClean="0"/>
              <a:t>20</a:t>
            </a:fld>
            <a:endParaRPr lang="en-US"/>
          </a:p>
        </p:txBody>
      </p:sp>
    </p:spTree>
    <p:extLst>
      <p:ext uri="{BB962C8B-B14F-4D97-AF65-F5344CB8AC3E}">
        <p14:creationId xmlns:p14="http://schemas.microsoft.com/office/powerpoint/2010/main" val="2767851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34"/>
              </a:spcAft>
            </a:pPr>
            <a:r>
              <a:rPr lang="en-US" sz="1300" dirty="0">
                <a:solidFill>
                  <a:srgbClr val="FFC000"/>
                </a:solidFill>
                <a:latin typeface="Myriad Pro Light" panose="020B0403030403020204" pitchFamily="34" charset="0"/>
              </a:rPr>
              <a:t>Both WAF and CGF integrate deep with the cloud infrastructure to provide monitoring, scaling …. </a:t>
            </a:r>
          </a:p>
          <a:p>
            <a:pPr>
              <a:spcAft>
                <a:spcPts val="634"/>
              </a:spcAft>
            </a:pPr>
            <a:endParaRPr lang="en-US" sz="1300" dirty="0">
              <a:solidFill>
                <a:srgbClr val="FFC000"/>
              </a:solidFill>
              <a:latin typeface="Myriad Pro Light" panose="020B0403030403020204" pitchFamily="34" charset="0"/>
            </a:endParaRPr>
          </a:p>
          <a:p>
            <a:pPr>
              <a:spcAft>
                <a:spcPts val="634"/>
              </a:spcAft>
            </a:pPr>
            <a:r>
              <a:rPr lang="en-US" sz="1300" dirty="0">
                <a:solidFill>
                  <a:srgbClr val="FFC000"/>
                </a:solidFill>
                <a:latin typeface="Myriad Pro Light" panose="020B0403030403020204" pitchFamily="34" charset="0"/>
              </a:rPr>
              <a:t>However this security can only extend so far….</a:t>
            </a:r>
            <a:endParaRPr lang="en-US" sz="1300" dirty="0"/>
          </a:p>
        </p:txBody>
      </p:sp>
      <p:sp>
        <p:nvSpPr>
          <p:cNvPr id="4" name="Slide Number Placeholder 3"/>
          <p:cNvSpPr>
            <a:spLocks noGrp="1"/>
          </p:cNvSpPr>
          <p:nvPr>
            <p:ph type="sldNum" sz="quarter" idx="10"/>
          </p:nvPr>
        </p:nvSpPr>
        <p:spPr/>
        <p:txBody>
          <a:bodyPr/>
          <a:lstStyle/>
          <a:p>
            <a:fld id="{D9F075A2-995D-5242-865C-B87D6A4634C7}" type="slidenum">
              <a:rPr lang="en-US" smtClean="0"/>
              <a:t>21</a:t>
            </a:fld>
            <a:endParaRPr lang="en-US"/>
          </a:p>
        </p:txBody>
      </p:sp>
    </p:spTree>
    <p:extLst>
      <p:ext uri="{BB962C8B-B14F-4D97-AF65-F5344CB8AC3E}">
        <p14:creationId xmlns:p14="http://schemas.microsoft.com/office/powerpoint/2010/main" val="304531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entire cloud environment is a new set of skills and security control to be learnt. Each technology deployed will need different knowledge and different techniques. </a:t>
            </a:r>
          </a:p>
          <a:p>
            <a:endParaRPr lang="en-GB" dirty="0"/>
          </a:p>
          <a:p>
            <a:r>
              <a:rPr lang="en-GB" dirty="0"/>
              <a:t>As we saw looking at the evolution of security within IaaS using Firewalls new features will constantly change the environment we are trying to secure. </a:t>
            </a:r>
          </a:p>
          <a:p>
            <a:endParaRPr lang="en-GB" dirty="0"/>
          </a:p>
          <a:p>
            <a:r>
              <a:rPr lang="en-GB" dirty="0"/>
              <a:t>Multiple teams may be running different projects with different technologies, who is aware of everything that is happening?</a:t>
            </a:r>
            <a:endParaRPr lang="en-US" dirty="0"/>
          </a:p>
          <a:p>
            <a:endParaRPr lang="en-US" dirty="0"/>
          </a:p>
        </p:txBody>
      </p:sp>
      <p:sp>
        <p:nvSpPr>
          <p:cNvPr id="4" name="Slide Number Placeholder 3"/>
          <p:cNvSpPr>
            <a:spLocks noGrp="1"/>
          </p:cNvSpPr>
          <p:nvPr>
            <p:ph type="sldNum" sz="quarter" idx="5"/>
          </p:nvPr>
        </p:nvSpPr>
        <p:spPr/>
        <p:txBody>
          <a:bodyPr/>
          <a:lstStyle/>
          <a:p>
            <a:fld id="{713F729D-2A2D-4FEB-8766-8EB23772FECB}" type="slidenum">
              <a:rPr lang="en-US" smtClean="0"/>
              <a:t>22</a:t>
            </a:fld>
            <a:endParaRPr lang="en-US"/>
          </a:p>
        </p:txBody>
      </p:sp>
    </p:spTree>
    <p:extLst>
      <p:ext uri="{BB962C8B-B14F-4D97-AF65-F5344CB8AC3E}">
        <p14:creationId xmlns:p14="http://schemas.microsoft.com/office/powerpoint/2010/main" val="2152083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diversity, feature change and new product release means that potentially your own staff are now a risk to the security of the environment.  The very ease of being able to implement something in a few minutes means that there may not be the time to research all the security implications. What worked for one deployment may no longer be suitable for the next. </a:t>
            </a:r>
            <a:endParaRPr lang="en-US" dirty="0"/>
          </a:p>
        </p:txBody>
      </p:sp>
      <p:sp>
        <p:nvSpPr>
          <p:cNvPr id="4" name="Slide Number Placeholder 3"/>
          <p:cNvSpPr>
            <a:spLocks noGrp="1"/>
          </p:cNvSpPr>
          <p:nvPr>
            <p:ph type="sldNum" sz="quarter" idx="5"/>
          </p:nvPr>
        </p:nvSpPr>
        <p:spPr/>
        <p:txBody>
          <a:bodyPr/>
          <a:lstStyle/>
          <a:p>
            <a:fld id="{713F729D-2A2D-4FEB-8766-8EB23772FECB}" type="slidenum">
              <a:rPr lang="en-US" smtClean="0"/>
              <a:t>23</a:t>
            </a:fld>
            <a:endParaRPr lang="en-US"/>
          </a:p>
        </p:txBody>
      </p:sp>
    </p:spTree>
    <p:extLst>
      <p:ext uri="{BB962C8B-B14F-4D97-AF65-F5344CB8AC3E}">
        <p14:creationId xmlns:p14="http://schemas.microsoft.com/office/powerpoint/2010/main" val="4047117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saw in my demo, a quick change to allow access to resolve a problem is easy to make. It’s also very easily for the person making that change to get distracted, forget to close the access and unintentionally leave a vulnerability.</a:t>
            </a:r>
          </a:p>
          <a:p>
            <a:endParaRPr lang="en-GB" dirty="0"/>
          </a:p>
          <a:p>
            <a:r>
              <a:rPr lang="en-GB" dirty="0"/>
              <a:t>With the Cloud Security Guardian constantly monitoring the environment it can alert you to errors such of these, taking this forward automatic remediation can become possible and holes closed as quickly as they are opened. </a:t>
            </a:r>
          </a:p>
          <a:p>
            <a:endParaRPr lang="en-GB" dirty="0"/>
          </a:p>
          <a:p>
            <a:r>
              <a:rPr lang="en-GB" dirty="0"/>
              <a:t>You entire team no longer need to become cloud security experts, this continual review against well established standards such as PCI-DSS, NIST and CIS can help protect you </a:t>
            </a:r>
            <a:r>
              <a:rPr lang="en-GB" dirty="0" err="1"/>
              <a:t>rcloud</a:t>
            </a:r>
            <a:r>
              <a:rPr lang="en-GB" dirty="0"/>
              <a:t>. </a:t>
            </a:r>
          </a:p>
        </p:txBody>
      </p:sp>
      <p:sp>
        <p:nvSpPr>
          <p:cNvPr id="4" name="Slide Number Placeholder 3"/>
          <p:cNvSpPr>
            <a:spLocks noGrp="1"/>
          </p:cNvSpPr>
          <p:nvPr>
            <p:ph type="sldNum" sz="quarter" idx="5"/>
          </p:nvPr>
        </p:nvSpPr>
        <p:spPr/>
        <p:txBody>
          <a:bodyPr/>
          <a:lstStyle/>
          <a:p>
            <a:fld id="{713F729D-2A2D-4FEB-8766-8EB23772FECB}" type="slidenum">
              <a:rPr lang="en-US" smtClean="0"/>
              <a:t>25</a:t>
            </a:fld>
            <a:endParaRPr lang="en-US"/>
          </a:p>
        </p:txBody>
      </p:sp>
    </p:spTree>
    <p:extLst>
      <p:ext uri="{BB962C8B-B14F-4D97-AF65-F5344CB8AC3E}">
        <p14:creationId xmlns:p14="http://schemas.microsoft.com/office/powerpoint/2010/main" val="830944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focusing not just on the traffic flowing within and without your environment but addressing the entire cloud eco-system we can help eliminate risks early.  As well as trace and educate teams about </a:t>
            </a:r>
            <a:r>
              <a:rPr lang="en-GB"/>
              <a:t>better practise. </a:t>
            </a:r>
            <a:endParaRPr lang="en-US" dirty="0"/>
          </a:p>
        </p:txBody>
      </p:sp>
      <p:sp>
        <p:nvSpPr>
          <p:cNvPr id="4" name="Slide Number Placeholder 3"/>
          <p:cNvSpPr>
            <a:spLocks noGrp="1"/>
          </p:cNvSpPr>
          <p:nvPr>
            <p:ph type="sldNum" sz="quarter" idx="5"/>
          </p:nvPr>
        </p:nvSpPr>
        <p:spPr/>
        <p:txBody>
          <a:bodyPr/>
          <a:lstStyle/>
          <a:p>
            <a:fld id="{713F729D-2A2D-4FEB-8766-8EB23772FECB}" type="slidenum">
              <a:rPr lang="en-US" smtClean="0"/>
              <a:t>26</a:t>
            </a:fld>
            <a:endParaRPr lang="en-US"/>
          </a:p>
        </p:txBody>
      </p:sp>
    </p:spTree>
    <p:extLst>
      <p:ext uri="{BB962C8B-B14F-4D97-AF65-F5344CB8AC3E}">
        <p14:creationId xmlns:p14="http://schemas.microsoft.com/office/powerpoint/2010/main" val="1580690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F729D-2A2D-4FEB-8766-8EB23772FECB}" type="slidenum">
              <a:rPr lang="en-US" smtClean="0"/>
              <a:t>27</a:t>
            </a:fld>
            <a:endParaRPr lang="en-US"/>
          </a:p>
        </p:txBody>
      </p:sp>
    </p:spTree>
    <p:extLst>
      <p:ext uri="{BB962C8B-B14F-4D97-AF65-F5344CB8AC3E}">
        <p14:creationId xmlns:p14="http://schemas.microsoft.com/office/powerpoint/2010/main" val="2800932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note consumption is AWS only and PAYG is not available yet in CSP subscriptions. </a:t>
            </a:r>
          </a:p>
        </p:txBody>
      </p:sp>
      <p:sp>
        <p:nvSpPr>
          <p:cNvPr id="4" name="Slide Number Placeholder 3"/>
          <p:cNvSpPr>
            <a:spLocks noGrp="1"/>
          </p:cNvSpPr>
          <p:nvPr>
            <p:ph type="sldNum" sz="quarter" idx="5"/>
          </p:nvPr>
        </p:nvSpPr>
        <p:spPr/>
        <p:txBody>
          <a:bodyPr/>
          <a:lstStyle/>
          <a:p>
            <a:fld id="{713F729D-2A2D-4FEB-8766-8EB23772FECB}" type="slidenum">
              <a:rPr lang="en-US" smtClean="0"/>
              <a:t>28</a:t>
            </a:fld>
            <a:endParaRPr lang="en-US"/>
          </a:p>
        </p:txBody>
      </p:sp>
    </p:spTree>
    <p:extLst>
      <p:ext uri="{BB962C8B-B14F-4D97-AF65-F5344CB8AC3E}">
        <p14:creationId xmlns:p14="http://schemas.microsoft.com/office/powerpoint/2010/main" val="2903178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0538" y="1250950"/>
            <a:ext cx="6242050" cy="35115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5528762-5A0F-4B06-96FE-6439E5506F57}" type="slidenum">
              <a:rPr lang="en-US" smtClean="0"/>
              <a:t>29</a:t>
            </a:fld>
            <a:endParaRPr lang="en-US"/>
          </a:p>
        </p:txBody>
      </p:sp>
    </p:spTree>
    <p:extLst>
      <p:ext uri="{BB962C8B-B14F-4D97-AF65-F5344CB8AC3E}">
        <p14:creationId xmlns:p14="http://schemas.microsoft.com/office/powerpoint/2010/main" val="39596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13F729D-2A2D-4FEB-8766-8EB23772FECB}" type="slidenum">
              <a:rPr lang="en-US" smtClean="0"/>
              <a:t>30</a:t>
            </a:fld>
            <a:endParaRPr lang="en-US"/>
          </a:p>
        </p:txBody>
      </p:sp>
    </p:spTree>
    <p:extLst>
      <p:ext uri="{BB962C8B-B14F-4D97-AF65-F5344CB8AC3E}">
        <p14:creationId xmlns:p14="http://schemas.microsoft.com/office/powerpoint/2010/main" val="3799070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you recognise this slide?</a:t>
            </a:r>
          </a:p>
          <a:p>
            <a:endParaRPr lang="en-GB" dirty="0"/>
          </a:p>
          <a:p>
            <a:r>
              <a:rPr lang="en-GB" dirty="0"/>
              <a:t>This is the Shared Security model, as initially explained by Microsoft for Azure.</a:t>
            </a:r>
          </a:p>
          <a:p>
            <a:endParaRPr lang="en-GB" dirty="0"/>
          </a:p>
        </p:txBody>
      </p:sp>
      <p:sp>
        <p:nvSpPr>
          <p:cNvPr id="4" name="Slide Number Placeholder 3"/>
          <p:cNvSpPr>
            <a:spLocks noGrp="1"/>
          </p:cNvSpPr>
          <p:nvPr>
            <p:ph type="sldNum" sz="quarter" idx="5"/>
          </p:nvPr>
        </p:nvSpPr>
        <p:spPr/>
        <p:txBody>
          <a:bodyPr/>
          <a:lstStyle/>
          <a:p>
            <a:fld id="{713F729D-2A2D-4FEB-8766-8EB23772FECB}" type="slidenum">
              <a:rPr lang="en-US" smtClean="0"/>
              <a:t>3</a:t>
            </a:fld>
            <a:endParaRPr lang="en-US"/>
          </a:p>
        </p:txBody>
      </p:sp>
    </p:spTree>
    <p:extLst>
      <p:ext uri="{BB962C8B-B14F-4D97-AF65-F5344CB8AC3E}">
        <p14:creationId xmlns:p14="http://schemas.microsoft.com/office/powerpoint/2010/main" val="309044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cloud provider has one and these represented one of the first ways of addressing security within the cloud.</a:t>
            </a:r>
          </a:p>
          <a:p>
            <a:endParaRPr lang="en-GB" dirty="0"/>
          </a:p>
          <a:p>
            <a:r>
              <a:rPr lang="en-GB" dirty="0"/>
              <a:t>It has been an easy assumption to make, that once something is in the cloud everything is taken care of. The old, if my storage is replicated 6 times, then I don’t need to take backups, yay.</a:t>
            </a:r>
          </a:p>
          <a:p>
            <a:endParaRPr lang="en-US" dirty="0"/>
          </a:p>
          <a:p>
            <a:r>
              <a:rPr lang="en-US" dirty="0"/>
              <a:t>Of course now things have moved on…</a:t>
            </a:r>
          </a:p>
        </p:txBody>
      </p:sp>
      <p:sp>
        <p:nvSpPr>
          <p:cNvPr id="4" name="Slide Number Placeholder 3"/>
          <p:cNvSpPr>
            <a:spLocks noGrp="1"/>
          </p:cNvSpPr>
          <p:nvPr>
            <p:ph type="sldNum" sz="quarter" idx="10"/>
          </p:nvPr>
        </p:nvSpPr>
        <p:spPr/>
        <p:txBody>
          <a:bodyPr/>
          <a:lstStyle/>
          <a:p>
            <a:fld id="{E450F144-A799-354E-B086-FFAF0D2B7CF3}" type="slidenum">
              <a:rPr lang="en-US" smtClean="0"/>
              <a:pPr/>
              <a:t>4</a:t>
            </a:fld>
            <a:endParaRPr lang="en-US" dirty="0"/>
          </a:p>
        </p:txBody>
      </p:sp>
    </p:spTree>
    <p:extLst>
      <p:ext uri="{BB962C8B-B14F-4D97-AF65-F5344CB8AC3E}">
        <p14:creationId xmlns:p14="http://schemas.microsoft.com/office/powerpoint/2010/main" val="357234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With many companies taking a Cloud First approach to any new projects and datacentre refreshes, then one of the first questions is what type of cloud solution are you looking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Many legacy applications will perhaps require a lift and shift approach as refactoring the solution is not cost-effective. However many new solutions are going to be created directly in PaaS and SaaS offerings.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Keeping the Shared Security model in our minds then not only do our responsibilities change but the tools we have available to secure the solution will vary greatly.</a:t>
            </a:r>
          </a:p>
        </p:txBody>
      </p:sp>
      <p:sp>
        <p:nvSpPr>
          <p:cNvPr id="4" name="Slide Number Placeholder 3"/>
          <p:cNvSpPr>
            <a:spLocks noGrp="1"/>
          </p:cNvSpPr>
          <p:nvPr>
            <p:ph type="sldNum" sz="quarter" idx="10"/>
          </p:nvPr>
        </p:nvSpPr>
        <p:spPr/>
        <p:txBody>
          <a:bodyPr/>
          <a:lstStyle/>
          <a:p>
            <a:fld id="{E76DED51-AA56-274D-8A01-37F8069B7FBE}" type="slidenum">
              <a:rPr lang="en-US" smtClean="0"/>
              <a:t>5</a:t>
            </a:fld>
            <a:endParaRPr lang="en-US"/>
          </a:p>
        </p:txBody>
      </p:sp>
    </p:spTree>
    <p:extLst>
      <p:ext uri="{BB962C8B-B14F-4D97-AF65-F5344CB8AC3E}">
        <p14:creationId xmlns:p14="http://schemas.microsoft.com/office/powerpoint/2010/main" val="104055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first at where we have been, at the traditional architectures we have been deploying for decades. </a:t>
            </a:r>
          </a:p>
          <a:p>
            <a:endParaRPr lang="en-US" dirty="0"/>
          </a:p>
          <a:p>
            <a:r>
              <a:rPr lang="en-US" dirty="0"/>
              <a:t>Over this time best practice have developed to place security devices at the perimeter and funnel traffic through these devices to be inspected. In large corporate networks there may be many datacenters connected together with high performance fixed lines. </a:t>
            </a:r>
          </a:p>
          <a:p>
            <a:endParaRPr lang="en-US" dirty="0"/>
          </a:p>
          <a:p>
            <a:r>
              <a:rPr lang="en-US" dirty="0"/>
              <a:t>Within these locations we have options to segregate traffic in these locations with switches &amp; </a:t>
            </a:r>
            <a:r>
              <a:rPr lang="en-US" dirty="0" err="1"/>
              <a:t>vlan</a:t>
            </a:r>
            <a:r>
              <a:rPr lang="en-US" dirty="0"/>
              <a:t> tagging. To dedicate performance by allocating exactly the bandwidth with need and use QoS. </a:t>
            </a:r>
          </a:p>
          <a:p>
            <a:endParaRPr lang="en-US" dirty="0"/>
          </a:p>
          <a:p>
            <a:r>
              <a:rPr lang="en-US" dirty="0"/>
              <a:t>With more cloud solutions being consumed however and a more mobile workforce then dragging all the traffic back to a central point for inspection starts to become costly. New solutions need to be considered to place the right security in the right place to protect your organization but enable your users. </a:t>
            </a:r>
          </a:p>
          <a:p>
            <a:endParaRPr lang="en-US" dirty="0"/>
          </a:p>
        </p:txBody>
      </p:sp>
      <p:sp>
        <p:nvSpPr>
          <p:cNvPr id="4" name="Slide Number Placeholder 3"/>
          <p:cNvSpPr>
            <a:spLocks noGrp="1"/>
          </p:cNvSpPr>
          <p:nvPr>
            <p:ph type="sldNum" sz="quarter" idx="5"/>
          </p:nvPr>
        </p:nvSpPr>
        <p:spPr/>
        <p:txBody>
          <a:bodyPr/>
          <a:lstStyle/>
          <a:p>
            <a:fld id="{713F729D-2A2D-4FEB-8766-8EB23772FECB}" type="slidenum">
              <a:rPr lang="en-US" smtClean="0"/>
              <a:t>6</a:t>
            </a:fld>
            <a:endParaRPr lang="en-US"/>
          </a:p>
        </p:txBody>
      </p:sp>
    </p:spTree>
    <p:extLst>
      <p:ext uri="{BB962C8B-B14F-4D97-AF65-F5344CB8AC3E}">
        <p14:creationId xmlns:p14="http://schemas.microsoft.com/office/powerpoint/2010/main" val="341398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talk first about IaaS migrations, these resemble mini data centres in the cloud and so share the most practise with what we would do in our datacentre.</a:t>
            </a:r>
          </a:p>
          <a:p>
            <a:endParaRPr lang="en-GB" dirty="0"/>
          </a:p>
          <a:p>
            <a:r>
              <a:rPr lang="en-GB" dirty="0"/>
              <a:t>Still things aren’t quite the same, the cloud is evolving every day and so each time security must evolve with it.  I’m going to start by talking about firewalling in the cloud. </a:t>
            </a:r>
          </a:p>
        </p:txBody>
      </p:sp>
      <p:sp>
        <p:nvSpPr>
          <p:cNvPr id="4" name="Slide Number Placeholder 3"/>
          <p:cNvSpPr>
            <a:spLocks noGrp="1"/>
          </p:cNvSpPr>
          <p:nvPr>
            <p:ph type="sldNum" sz="quarter" idx="5"/>
          </p:nvPr>
        </p:nvSpPr>
        <p:spPr/>
        <p:txBody>
          <a:bodyPr/>
          <a:lstStyle/>
          <a:p>
            <a:fld id="{713F729D-2A2D-4FEB-8766-8EB23772FECB}" type="slidenum">
              <a:rPr lang="en-US" smtClean="0"/>
              <a:t>7</a:t>
            </a:fld>
            <a:endParaRPr lang="en-US"/>
          </a:p>
        </p:txBody>
      </p:sp>
    </p:spTree>
    <p:extLst>
      <p:ext uri="{BB962C8B-B14F-4D97-AF65-F5344CB8AC3E}">
        <p14:creationId xmlns:p14="http://schemas.microsoft.com/office/powerpoint/2010/main" val="355575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FBE922F-970E-492B-93AE-26BF69B8CD46}"/>
              </a:ext>
            </a:extLst>
          </p:cNvPr>
          <p:cNvSpPr>
            <a:spLocks noGrp="1"/>
          </p:cNvSpPr>
          <p:nvPr>
            <p:ph type="body" idx="1"/>
          </p:nvPr>
        </p:nvSpPr>
        <p:spPr/>
        <p:txBody>
          <a:bodyPr/>
          <a:lstStyle/>
          <a:p>
            <a:r>
              <a:rPr lang="en-GB" dirty="0"/>
              <a:t>Once upon a time Azure didn’t have quite so many features, networking was quite basic and security even more so. </a:t>
            </a:r>
          </a:p>
          <a:p>
            <a:endParaRPr lang="en-GB" dirty="0"/>
          </a:p>
          <a:p>
            <a:r>
              <a:rPr lang="en-GB" dirty="0"/>
              <a:t>The first NVA’s in the cloud could only operate with single NIC’s. Further HA was a bit of a challenge due to the lack of Layer 2 features that we rely on on-premise.  This posed problems for some.</a:t>
            </a:r>
          </a:p>
          <a:p>
            <a:endParaRPr lang="en-GB" dirty="0"/>
          </a:p>
          <a:p>
            <a:r>
              <a:rPr lang="en-GB" dirty="0"/>
              <a:t>But with the release User Defined Routes in Azure and Route Tables in AWS and that enabled HA designs like so;</a:t>
            </a:r>
          </a:p>
          <a:p>
            <a:r>
              <a:rPr lang="en-GB" dirty="0"/>
              <a:t>This meant the Barracuda Firewall could now manage via the API the routes in the cloud, which made the first proper HA deployments possible.</a:t>
            </a:r>
          </a:p>
          <a:p>
            <a:endParaRPr lang="en-GB" dirty="0"/>
          </a:p>
          <a:p>
            <a:r>
              <a:rPr lang="en-GB" dirty="0"/>
              <a:t>With routes under our control the Layer 7 capabilities of these devices could be used effectively, features like URL filtering, IDS/IPS , Malware scanning become available.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FBE922F-970E-492B-93AE-26BF69B8CD46}"/>
              </a:ext>
            </a:extLst>
          </p:cNvPr>
          <p:cNvSpPr>
            <a:spLocks noGrp="1"/>
          </p:cNvSpPr>
          <p:nvPr>
            <p:ph type="body" idx="1"/>
          </p:nvPr>
        </p:nvSpPr>
        <p:spPr/>
        <p:txBody>
          <a:bodyPr/>
          <a:lstStyle/>
          <a:p>
            <a:r>
              <a:rPr lang="en-GB" dirty="0"/>
              <a:t>Next came NSG’s and Multi-NIC / Multi-IP features. This opened the door for more complex designs and gave the feel of the segregation we would perform on premise.</a:t>
            </a:r>
          </a:p>
          <a:p>
            <a:endParaRPr lang="en-GB" dirty="0"/>
          </a:p>
          <a:p>
            <a:r>
              <a:rPr lang="en-GB" dirty="0"/>
              <a:t>However there are a few things that won’t quite operate the same in Cloud. </a:t>
            </a:r>
          </a:p>
          <a:p>
            <a:r>
              <a:rPr lang="en-GB" dirty="0"/>
              <a:t>	- Multiple-NIC’s – don’t separate traffic anymore</a:t>
            </a:r>
          </a:p>
          <a:p>
            <a:r>
              <a:rPr lang="en-GB" dirty="0"/>
              <a:t>		- don’t improve bandwidth</a:t>
            </a:r>
          </a:p>
          <a:p>
            <a:r>
              <a:rPr lang="en-GB" dirty="0"/>
              <a:t>		-can make routing complicated</a:t>
            </a:r>
          </a:p>
          <a:p>
            <a:r>
              <a:rPr lang="en-GB" dirty="0"/>
              <a:t>		-combining Firewalls with NSG’s can make management and troubleshooting super complicated.</a:t>
            </a:r>
          </a:p>
          <a:p>
            <a:endParaRPr lang="en-GB" dirty="0"/>
          </a:p>
          <a:p>
            <a:r>
              <a:rPr lang="en-GB" dirty="0"/>
              <a:t>	</a:t>
            </a:r>
          </a:p>
        </p:txBody>
      </p:sp>
    </p:spTree>
    <p:extLst>
      <p:ext uri="{BB962C8B-B14F-4D97-AF65-F5344CB8AC3E}">
        <p14:creationId xmlns:p14="http://schemas.microsoft.com/office/powerpoint/2010/main" val="4098672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 name="Picture 2" descr="A picture containing outdoor, nature, tree, mountain&#10;&#10;Description automatically generated">
            <a:extLst>
              <a:ext uri="{FF2B5EF4-FFF2-40B4-BE49-F238E27FC236}">
                <a16:creationId xmlns:a16="http://schemas.microsoft.com/office/drawing/2014/main" id="{FFEF2039-2772-467F-BD20-76542E3E66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4BC46403-391C-4E18-8338-015731F6A4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76957" y="4164904"/>
            <a:ext cx="1806972" cy="586045"/>
          </a:xfrm>
          <a:prstGeom prst="rect">
            <a:avLst/>
          </a:prstGeom>
        </p:spPr>
      </p:pic>
      <p:sp>
        <p:nvSpPr>
          <p:cNvPr id="11" name="Round Single Corner Rectangle 3">
            <a:extLst>
              <a:ext uri="{FF2B5EF4-FFF2-40B4-BE49-F238E27FC236}">
                <a16:creationId xmlns:a16="http://schemas.microsoft.com/office/drawing/2014/main" id="{F3412101-5E84-4185-8916-EF748E9ED472}"/>
              </a:ext>
            </a:extLst>
          </p:cNvPr>
          <p:cNvSpPr/>
          <p:nvPr userDrawn="1"/>
        </p:nvSpPr>
        <p:spPr>
          <a:xfrm rot="10800000" flipH="1">
            <a:off x="273831" y="1770110"/>
            <a:ext cx="6342559" cy="1374045"/>
          </a:xfrm>
          <a:prstGeom prst="round1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Content Placeholder 12"/>
          <p:cNvSpPr>
            <a:spLocks noGrp="1"/>
          </p:cNvSpPr>
          <p:nvPr>
            <p:ph sz="quarter" idx="15" hasCustomPrompt="1"/>
          </p:nvPr>
        </p:nvSpPr>
        <p:spPr>
          <a:xfrm>
            <a:off x="401769" y="1927060"/>
            <a:ext cx="8340462" cy="1593996"/>
          </a:xfrm>
          <a:prstGeom prst="rect">
            <a:avLst/>
          </a:prstGeom>
        </p:spPr>
        <p:txBody>
          <a:bodyPr vert="horz"/>
          <a:lstStyle>
            <a:lvl1pPr>
              <a:spcAft>
                <a:spcPts val="0"/>
              </a:spcAft>
              <a:defRPr sz="4400" b="0" i="0" baseline="0">
                <a:solidFill>
                  <a:schemeClr val="bg1"/>
                </a:solidFill>
                <a:latin typeface="Arial" panose="020B0604020202020204" pitchFamily="34" charset="0"/>
                <a:cs typeface="Arial" panose="020B0604020202020204" pitchFamily="34" charset="0"/>
              </a:defRPr>
            </a:lvl1pPr>
            <a:lvl2pPr marL="0" indent="0">
              <a:spcBef>
                <a:spcPts val="0"/>
              </a:spcBef>
              <a:buNone/>
              <a:defRPr sz="2400" b="0">
                <a:solidFill>
                  <a:srgbClr val="00B098"/>
                </a:solidFill>
                <a:latin typeface="Arial" panose="020B0604020202020204" pitchFamily="34" charset="0"/>
                <a:cs typeface="Arial" panose="020B0604020202020204" pitchFamily="34" charset="0"/>
              </a:defRPr>
            </a:lvl2pPr>
          </a:lstStyle>
          <a:p>
            <a:pPr lvl="0"/>
            <a:r>
              <a:rPr lang="en-US" dirty="0"/>
              <a:t>Presentation Title</a:t>
            </a:r>
          </a:p>
          <a:p>
            <a:pPr lvl="1"/>
            <a:r>
              <a:rPr lang="en-US" dirty="0"/>
              <a:t>Second level</a:t>
            </a:r>
          </a:p>
        </p:txBody>
      </p:sp>
    </p:spTree>
    <p:extLst>
      <p:ext uri="{BB962C8B-B14F-4D97-AF65-F5344CB8AC3E}">
        <p14:creationId xmlns:p14="http://schemas.microsoft.com/office/powerpoint/2010/main" val="297964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Dark)">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5FF624EC-A186-4651-AACC-9643F3CB76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2116" y="4709197"/>
            <a:ext cx="410461" cy="305615"/>
          </a:xfrm>
          <a:prstGeom prst="rect">
            <a:avLst/>
          </a:prstGeom>
        </p:spPr>
      </p:pic>
      <p:sp>
        <p:nvSpPr>
          <p:cNvPr id="5" name="Content Placeholder 2"/>
          <p:cNvSpPr>
            <a:spLocks noGrp="1"/>
          </p:cNvSpPr>
          <p:nvPr>
            <p:ph idx="1"/>
          </p:nvPr>
        </p:nvSpPr>
        <p:spPr>
          <a:xfrm>
            <a:off x="395111" y="1038578"/>
            <a:ext cx="8353778" cy="3594145"/>
          </a:xfrm>
        </p:spPr>
        <p:txBody>
          <a:bodyPr/>
          <a:lstStyle>
            <a:lvl1pPr>
              <a:spcBef>
                <a:spcPts val="1500"/>
              </a:spcBef>
              <a:spcAft>
                <a:spcPts val="300"/>
              </a:spcAft>
              <a:defRPr>
                <a:latin typeface="Arial" panose="020B0604020202020204" pitchFamily="34" charset="0"/>
                <a:cs typeface="Arial" panose="020B0604020202020204" pitchFamily="34" charset="0"/>
              </a:defRPr>
            </a:lvl1pPr>
            <a:lvl2pPr marL="347472" indent="-347472">
              <a:spcBef>
                <a:spcPts val="0"/>
              </a:spcBef>
              <a:spcAft>
                <a:spcPts val="300"/>
              </a:spcAft>
              <a:defRPr>
                <a:solidFill>
                  <a:schemeClr val="accent1"/>
                </a:solidFill>
                <a:latin typeface="Arial" panose="020B0604020202020204" pitchFamily="34" charset="0"/>
                <a:cs typeface="Arial" panose="020B0604020202020204" pitchFamily="34" charset="0"/>
              </a:defRPr>
            </a:lvl2pPr>
            <a:lvl3pPr marL="685800" indent="-292608">
              <a:spcBef>
                <a:spcPts val="0"/>
              </a:spcBef>
              <a:spcAft>
                <a:spcPts val="300"/>
              </a:spcAft>
              <a:defRPr>
                <a:solidFill>
                  <a:schemeClr val="accent6"/>
                </a:solidFill>
                <a:latin typeface="Arial" panose="020B0604020202020204" pitchFamily="34" charset="0"/>
                <a:cs typeface="Arial" panose="020B0604020202020204" pitchFamily="34" charset="0"/>
              </a:defRPr>
            </a:lvl3pPr>
            <a:lvl4pPr marL="914400" indent="-228600">
              <a:spcBef>
                <a:spcPts val="0"/>
              </a:spcBef>
              <a:spcAft>
                <a:spcPts val="300"/>
              </a:spcAft>
              <a:defRPr>
                <a:latin typeface="Arial" panose="020B0604020202020204" pitchFamily="34" charset="0"/>
                <a:cs typeface="Arial" panose="020B0604020202020204" pitchFamily="34" charset="0"/>
              </a:defRPr>
            </a:lvl4pPr>
            <a:lvl5pPr marL="1143000" indent="-228600">
              <a:spcBef>
                <a:spcPts val="0"/>
              </a:spcBef>
              <a:spcAft>
                <a:spcPts val="300"/>
              </a:spcAft>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151D49A6-D395-49C9-83BC-593D4C1E9B10}"/>
              </a:ext>
            </a:extLst>
          </p:cNvPr>
          <p:cNvSpPr>
            <a:spLocks noGrp="1"/>
          </p:cNvSpPr>
          <p:nvPr>
            <p:ph type="title"/>
          </p:nvPr>
        </p:nvSpPr>
        <p:spPr>
          <a:xfrm>
            <a:off x="395111" y="273845"/>
            <a:ext cx="8353778" cy="617977"/>
          </a:xfrm>
        </p:spPr>
        <p:txBody>
          <a:bodyPr>
            <a:normAutofit/>
          </a:bodyPr>
          <a:lstStyle>
            <a:lvl1pPr>
              <a:defRPr sz="360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1315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title (Dark)">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741D0214-E4B4-42DE-B54F-0209CB4DC4F6}"/>
              </a:ext>
            </a:extLst>
          </p:cNvPr>
          <p:cNvSpPr>
            <a:spLocks noGrp="1"/>
          </p:cNvSpPr>
          <p:nvPr>
            <p:ph type="title"/>
          </p:nvPr>
        </p:nvSpPr>
        <p:spPr>
          <a:xfrm>
            <a:off x="395111" y="1806222"/>
            <a:ext cx="8353778" cy="1615635"/>
          </a:xfrm>
        </p:spPr>
        <p:txBody>
          <a:bodyPr anchor="ctr">
            <a:normAutofit/>
          </a:bodyPr>
          <a:lstStyle>
            <a:lvl1pPr>
              <a:defRPr sz="3600">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28" name="Picture 27" descr="A close up of a logo&#10;&#10;Description automatically generated">
            <a:extLst>
              <a:ext uri="{FF2B5EF4-FFF2-40B4-BE49-F238E27FC236}">
                <a16:creationId xmlns:a16="http://schemas.microsoft.com/office/drawing/2014/main" id="{1EBAC5E5-C641-4EA3-8977-CE132DCA89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2116" y="4709197"/>
            <a:ext cx="410461" cy="305615"/>
          </a:xfrm>
          <a:prstGeom prst="rect">
            <a:avLst/>
          </a:prstGeom>
        </p:spPr>
      </p:pic>
    </p:spTree>
    <p:extLst>
      <p:ext uri="{BB962C8B-B14F-4D97-AF65-F5344CB8AC3E}">
        <p14:creationId xmlns:p14="http://schemas.microsoft.com/office/powerpoint/2010/main" val="20533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losing">
    <p:spTree>
      <p:nvGrpSpPr>
        <p:cNvPr id="1" name=""/>
        <p:cNvGrpSpPr/>
        <p:nvPr/>
      </p:nvGrpSpPr>
      <p:grpSpPr>
        <a:xfrm>
          <a:off x="0" y="0"/>
          <a:ext cx="0" cy="0"/>
          <a:chOff x="0" y="0"/>
          <a:chExt cx="0" cy="0"/>
        </a:xfrm>
      </p:grpSpPr>
      <p:pic>
        <p:nvPicPr>
          <p:cNvPr id="4" name="Picture 3" descr="A picture containing outdoor, nature, tree, mountain&#10;&#10;Description automatically generated">
            <a:extLst>
              <a:ext uri="{FF2B5EF4-FFF2-40B4-BE49-F238E27FC236}">
                <a16:creationId xmlns:a16="http://schemas.microsoft.com/office/drawing/2014/main" id="{7B3FC2D8-4E0A-44A3-AEEE-9BAE4E3A03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a:extLst>
              <a:ext uri="{FF2B5EF4-FFF2-40B4-BE49-F238E27FC236}">
                <a16:creationId xmlns:a16="http://schemas.microsoft.com/office/drawing/2014/main" id="{AF0C5D5B-0489-41BA-8403-6275C3C7E83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76957" y="4164904"/>
            <a:ext cx="1806972" cy="586045"/>
          </a:xfrm>
          <a:prstGeom prst="rect">
            <a:avLst/>
          </a:prstGeom>
        </p:spPr>
      </p:pic>
      <p:sp>
        <p:nvSpPr>
          <p:cNvPr id="9" name="Round Single Corner Rectangle 3">
            <a:extLst>
              <a:ext uri="{FF2B5EF4-FFF2-40B4-BE49-F238E27FC236}">
                <a16:creationId xmlns:a16="http://schemas.microsoft.com/office/drawing/2014/main" id="{A112FD06-FA7D-4BEB-922B-FAE5E531F0C6}"/>
              </a:ext>
            </a:extLst>
          </p:cNvPr>
          <p:cNvSpPr/>
          <p:nvPr userDrawn="1"/>
        </p:nvSpPr>
        <p:spPr>
          <a:xfrm rot="10800000" flipH="1">
            <a:off x="273831" y="1770111"/>
            <a:ext cx="5016975" cy="1374045"/>
          </a:xfrm>
          <a:prstGeom prst="round1Rect">
            <a:avLst/>
          </a:prstGeom>
          <a:solidFill>
            <a:schemeClr val="tx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 name="TextBox 2"/>
          <p:cNvSpPr txBox="1"/>
          <p:nvPr userDrawn="1"/>
        </p:nvSpPr>
        <p:spPr>
          <a:xfrm>
            <a:off x="334471" y="1918525"/>
            <a:ext cx="4895695"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Thank You</a:t>
            </a:r>
          </a:p>
        </p:txBody>
      </p:sp>
    </p:spTree>
    <p:extLst>
      <p:ext uri="{BB962C8B-B14F-4D97-AF65-F5344CB8AC3E}">
        <p14:creationId xmlns:p14="http://schemas.microsoft.com/office/powerpoint/2010/main" val="257762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95111" y="273844"/>
            <a:ext cx="8353778" cy="617978"/>
          </a:xfrm>
        </p:spPr>
        <p:txBody>
          <a:bodyPr>
            <a:normAutofit/>
          </a:bodyPr>
          <a:lstStyle>
            <a:lvl1pPr>
              <a:defRPr sz="3600"/>
            </a:lvl1pPr>
          </a:lstStyle>
          <a:p>
            <a:r>
              <a:rPr lang="en-US"/>
              <a:t>Click to edit Master title style</a:t>
            </a:r>
            <a:endParaRPr lang="en-US" dirty="0"/>
          </a:p>
        </p:txBody>
      </p:sp>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7489214" y="4490477"/>
            <a:ext cx="750136" cy="548640"/>
          </a:xfrm>
          <a:prstGeom prst="rect">
            <a:avLst/>
          </a:prstGeom>
        </p:spPr>
      </p:pic>
      <p:sp>
        <p:nvSpPr>
          <p:cNvPr id="5" name="Content Placeholder 2"/>
          <p:cNvSpPr>
            <a:spLocks noGrp="1"/>
          </p:cNvSpPr>
          <p:nvPr>
            <p:ph idx="1"/>
          </p:nvPr>
        </p:nvSpPr>
        <p:spPr>
          <a:xfrm>
            <a:off x="395111" y="1038578"/>
            <a:ext cx="8353778" cy="3594145"/>
          </a:xfrm>
        </p:spPr>
        <p:txBody>
          <a:bodyPr/>
          <a:lstStyle>
            <a:lvl1pPr>
              <a:spcBef>
                <a:spcPts val="1500"/>
              </a:spcBef>
              <a:spcAft>
                <a:spcPts val="300"/>
              </a:spcAft>
              <a:defRPr/>
            </a:lvl1pPr>
            <a:lvl2pPr marL="347472" indent="-347472">
              <a:spcBef>
                <a:spcPts val="0"/>
              </a:spcBef>
              <a:spcAft>
                <a:spcPts val="300"/>
              </a:spcAft>
              <a:defRPr>
                <a:solidFill>
                  <a:srgbClr val="0088CE"/>
                </a:solidFill>
              </a:defRPr>
            </a:lvl2pPr>
            <a:lvl3pPr marL="685800" indent="-292608">
              <a:spcBef>
                <a:spcPts val="0"/>
              </a:spcBef>
              <a:spcAft>
                <a:spcPts val="300"/>
              </a:spcAft>
              <a:defRPr/>
            </a:lvl3pPr>
            <a:lvl4pPr marL="914400" indent="-228600">
              <a:spcBef>
                <a:spcPts val="0"/>
              </a:spcBef>
              <a:spcAft>
                <a:spcPts val="300"/>
              </a:spcAft>
              <a:defRPr/>
            </a:lvl4pPr>
            <a:lvl5pPr marL="1143000" indent="-228600">
              <a:spcBef>
                <a:spcPts val="0"/>
              </a:spcBef>
              <a:spcAft>
                <a:spcPts val="30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72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lour - RH header only">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1008000" y="443800"/>
            <a:ext cx="7273925" cy="612600"/>
          </a:xfrm>
          <a:prstGeom prst="rect">
            <a:avLst/>
          </a:prstGeom>
        </p:spPr>
        <p:txBody>
          <a:bodyPr lIns="0" anchor="b" anchorCtr="0"/>
          <a:lstStyle>
            <a:lvl1pPr marL="0" indent="0" algn="l">
              <a:buNone/>
              <a:defRPr sz="22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insert headlines</a:t>
            </a:r>
          </a:p>
        </p:txBody>
      </p:sp>
    </p:spTree>
    <p:extLst>
      <p:ext uri="{BB962C8B-B14F-4D97-AF65-F5344CB8AC3E}">
        <p14:creationId xmlns:p14="http://schemas.microsoft.com/office/powerpoint/2010/main" val="402644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117F62-FAE7-43DB-B3A2-F9D6CCFA989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
            <a:ext cx="9144000" cy="5143500"/>
          </a:xfrm>
          <a:prstGeom prst="rect">
            <a:avLst/>
          </a:prstGeom>
        </p:spPr>
      </p:pic>
      <p:sp>
        <p:nvSpPr>
          <p:cNvPr id="2" name="Title Placeholder 1"/>
          <p:cNvSpPr>
            <a:spLocks noGrp="1"/>
          </p:cNvSpPr>
          <p:nvPr>
            <p:ph type="title"/>
          </p:nvPr>
        </p:nvSpPr>
        <p:spPr>
          <a:xfrm>
            <a:off x="395111" y="273844"/>
            <a:ext cx="8353778" cy="7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95111" y="1369219"/>
            <a:ext cx="8353778"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97580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4" r:id="rId4"/>
    <p:sldLayoutId id="2147483706" r:id="rId5"/>
    <p:sldLayoutId id="214748371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600" kern="1200">
          <a:solidFill>
            <a:schemeClr val="bg1"/>
          </a:solidFill>
          <a:latin typeface="Arial" panose="020B0604020202020204" pitchFamily="34" charset="0"/>
          <a:ea typeface="+mn-ea"/>
          <a:cs typeface="Arial" panose="020B0604020202020204" pitchFamily="34" charset="0"/>
        </a:defRPr>
      </a:lvl1pPr>
      <a:lvl2pPr marL="0" indent="-171450" algn="l" defTabSz="685800" rtl="0" eaLnBrk="1" latinLnBrk="0" hangingPunct="1">
        <a:lnSpc>
          <a:spcPct val="90000"/>
        </a:lnSpc>
        <a:spcBef>
          <a:spcPts val="375"/>
        </a:spcBef>
        <a:buFont typeface="Arial" panose="020B0604020202020204" pitchFamily="34" charset="0"/>
        <a:buChar char="•"/>
        <a:defRPr sz="2200" kern="1200">
          <a:solidFill>
            <a:schemeClr val="bg1"/>
          </a:solidFill>
          <a:latin typeface="Arial" panose="020B0604020202020204" pitchFamily="34" charset="0"/>
          <a:ea typeface="+mn-ea"/>
          <a:cs typeface="Arial" panose="020B0604020202020204" pitchFamily="34" charset="0"/>
        </a:defRPr>
      </a:lvl2pPr>
      <a:lvl3pPr marL="365760" indent="-171450" algn="l" defTabSz="685800" rtl="0" eaLnBrk="1" latinLnBrk="0" hangingPunct="1">
        <a:lnSpc>
          <a:spcPct val="90000"/>
        </a:lnSpc>
        <a:spcBef>
          <a:spcPts val="375"/>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3pPr>
      <a:lvl4pPr marL="548640" indent="-171450" algn="l" defTabSz="685800" rtl="0" eaLnBrk="1" latinLnBrk="0" hangingPunct="1">
        <a:lnSpc>
          <a:spcPct val="90000"/>
        </a:lnSpc>
        <a:spcBef>
          <a:spcPts val="375"/>
        </a:spcBef>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4pPr>
      <a:lvl5pPr marL="731520" indent="-171450" algn="l" defTabSz="685800" rtl="0" eaLnBrk="1" latinLnBrk="0" hangingPunct="1">
        <a:lnSpc>
          <a:spcPct val="90000"/>
        </a:lnSpc>
        <a:spcBef>
          <a:spcPts val="375"/>
        </a:spcBef>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19.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4.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11.png"/><Relationship Id="rId4" Type="http://schemas.openxmlformats.org/officeDocument/2006/relationships/image" Target="../media/image47.png"/><Relationship Id="rId9" Type="http://schemas.openxmlformats.org/officeDocument/2006/relationships/image" Target="../media/image52.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3.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0.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65.tif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6.tiff"/></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9.sv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1.svg"/></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tiff"/><Relationship Id="rId1" Type="http://schemas.openxmlformats.org/officeDocument/2006/relationships/slideLayout" Target="../slideLayouts/slideLayout2.xml"/><Relationship Id="rId6" Type="http://schemas.openxmlformats.org/officeDocument/2006/relationships/image" Target="../media/image22.png"/><Relationship Id="rId11" Type="http://schemas.microsoft.com/office/2007/relationships/hdphoto" Target="../media/hdphoto1.wdp"/><Relationship Id="rId5" Type="http://schemas.openxmlformats.org/officeDocument/2006/relationships/image" Target="../media/image21.png"/><Relationship Id="rId15" Type="http://schemas.openxmlformats.org/officeDocument/2006/relationships/image" Target="../media/image30.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10.png"/><Relationship Id="rId4" Type="http://schemas.openxmlformats.org/officeDocument/2006/relationships/image" Target="../media/image35.png"/><Relationship Id="rId9"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1.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74400A-6845-4635-934C-6EE19DD0081F}"/>
              </a:ext>
            </a:extLst>
          </p:cNvPr>
          <p:cNvSpPr>
            <a:spLocks noGrp="1"/>
          </p:cNvSpPr>
          <p:nvPr>
            <p:ph sz="quarter" idx="15"/>
          </p:nvPr>
        </p:nvSpPr>
        <p:spPr/>
        <p:txBody>
          <a:bodyPr>
            <a:normAutofit/>
          </a:bodyPr>
          <a:lstStyle/>
          <a:p>
            <a:r>
              <a:rPr lang="en-US" sz="4000"/>
              <a:t>Cloud Security</a:t>
            </a:r>
            <a:endParaRPr lang="en-US" sz="4000" u="sng">
              <a:uFill>
                <a:solidFill>
                  <a:srgbClr val="008FD6"/>
                </a:solidFill>
              </a:uFill>
            </a:endParaRPr>
          </a:p>
          <a:p>
            <a:pPr lvl="1"/>
            <a:r>
              <a:rPr lang="en-US"/>
              <a:t>Build fast. Stay secure. The next level of Cloud Security </a:t>
            </a:r>
          </a:p>
        </p:txBody>
      </p:sp>
      <p:sp>
        <p:nvSpPr>
          <p:cNvPr id="3" name="TextBox 2">
            <a:extLst>
              <a:ext uri="{FF2B5EF4-FFF2-40B4-BE49-F238E27FC236}">
                <a16:creationId xmlns:a16="http://schemas.microsoft.com/office/drawing/2014/main" id="{F739A238-BFBB-4E64-9FF6-9C7E45FB7DD5}"/>
              </a:ext>
            </a:extLst>
          </p:cNvPr>
          <p:cNvSpPr txBox="1"/>
          <p:nvPr/>
        </p:nvSpPr>
        <p:spPr>
          <a:xfrm>
            <a:off x="401769" y="4735078"/>
            <a:ext cx="1614545" cy="253916"/>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sz="1050">
                <a:solidFill>
                  <a:schemeClr val="bg1"/>
                </a:solidFill>
                <a:latin typeface="Segoe UI Light" panose="020B0502040204020203" pitchFamily="34" charset="0"/>
                <a:cs typeface="Segoe UI Light" panose="020B0502040204020203" pitchFamily="34" charset="0"/>
              </a:rPr>
              <a:t>Version 1.3 | January 2019</a:t>
            </a:r>
            <a:endParaRPr lang="en-US" sz="1050" b="0" i="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9293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Cloud Architecture</a:t>
            </a:r>
          </a:p>
        </p:txBody>
      </p:sp>
      <p:sp>
        <p:nvSpPr>
          <p:cNvPr id="48" name="Rectangle 47">
            <a:extLst>
              <a:ext uri="{FF2B5EF4-FFF2-40B4-BE49-F238E27FC236}">
                <a16:creationId xmlns:a16="http://schemas.microsoft.com/office/drawing/2014/main" id="{6FA48B78-67AC-4FF2-8CDC-FED6D4A4227D}"/>
              </a:ext>
            </a:extLst>
          </p:cNvPr>
          <p:cNvSpPr/>
          <p:nvPr/>
        </p:nvSpPr>
        <p:spPr>
          <a:xfrm>
            <a:off x="2150825" y="1553790"/>
            <a:ext cx="2243089" cy="2691041"/>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sp>
        <p:nvSpPr>
          <p:cNvPr id="49" name="Rectangle 48">
            <a:extLst>
              <a:ext uri="{FF2B5EF4-FFF2-40B4-BE49-F238E27FC236}">
                <a16:creationId xmlns:a16="http://schemas.microsoft.com/office/drawing/2014/main" id="{6EE47ABC-ADE8-491C-A156-70E0525BE09D}"/>
              </a:ext>
            </a:extLst>
          </p:cNvPr>
          <p:cNvSpPr/>
          <p:nvPr/>
        </p:nvSpPr>
        <p:spPr>
          <a:xfrm>
            <a:off x="2007554" y="1400241"/>
            <a:ext cx="6854549" cy="3051066"/>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sp>
        <p:nvSpPr>
          <p:cNvPr id="52" name="TextBox 51">
            <a:extLst>
              <a:ext uri="{FF2B5EF4-FFF2-40B4-BE49-F238E27FC236}">
                <a16:creationId xmlns:a16="http://schemas.microsoft.com/office/drawing/2014/main" id="{E61BC21B-B10C-4399-93F6-8F67261C0CFF}"/>
              </a:ext>
            </a:extLst>
          </p:cNvPr>
          <p:cNvSpPr txBox="1"/>
          <p:nvPr/>
        </p:nvSpPr>
        <p:spPr>
          <a:xfrm>
            <a:off x="6588250" y="3998233"/>
            <a:ext cx="1069499"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Web Tier</a:t>
            </a:r>
          </a:p>
        </p:txBody>
      </p:sp>
      <p:sp>
        <p:nvSpPr>
          <p:cNvPr id="54" name="TextBox 53">
            <a:extLst>
              <a:ext uri="{FF2B5EF4-FFF2-40B4-BE49-F238E27FC236}">
                <a16:creationId xmlns:a16="http://schemas.microsoft.com/office/drawing/2014/main" id="{EBCD9B26-FAB6-4B75-A917-32304B5E6814}"/>
              </a:ext>
            </a:extLst>
          </p:cNvPr>
          <p:cNvSpPr txBox="1"/>
          <p:nvPr/>
        </p:nvSpPr>
        <p:spPr>
          <a:xfrm>
            <a:off x="6609262" y="2224536"/>
            <a:ext cx="918342"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App Tier</a:t>
            </a:r>
          </a:p>
        </p:txBody>
      </p:sp>
      <p:sp>
        <p:nvSpPr>
          <p:cNvPr id="55" name="TextBox 54">
            <a:extLst>
              <a:ext uri="{FF2B5EF4-FFF2-40B4-BE49-F238E27FC236}">
                <a16:creationId xmlns:a16="http://schemas.microsoft.com/office/drawing/2014/main" id="{1898EA22-DE5E-41BE-91B6-E88434DE81FD}"/>
              </a:ext>
            </a:extLst>
          </p:cNvPr>
          <p:cNvSpPr txBox="1"/>
          <p:nvPr/>
        </p:nvSpPr>
        <p:spPr>
          <a:xfrm>
            <a:off x="3659247" y="3933027"/>
            <a:ext cx="837878"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FW Tier</a:t>
            </a:r>
          </a:p>
        </p:txBody>
      </p:sp>
      <p:sp>
        <p:nvSpPr>
          <p:cNvPr id="56" name="TextBox 55">
            <a:extLst>
              <a:ext uri="{FF2B5EF4-FFF2-40B4-BE49-F238E27FC236}">
                <a16:creationId xmlns:a16="http://schemas.microsoft.com/office/drawing/2014/main" id="{21BD457E-A3AB-42DD-9E10-3BD3FA3F294A}"/>
              </a:ext>
            </a:extLst>
          </p:cNvPr>
          <p:cNvSpPr txBox="1"/>
          <p:nvPr/>
        </p:nvSpPr>
        <p:spPr>
          <a:xfrm>
            <a:off x="7943445" y="3933028"/>
            <a:ext cx="837878"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DB Tier</a:t>
            </a:r>
          </a:p>
        </p:txBody>
      </p:sp>
      <p:pic>
        <p:nvPicPr>
          <p:cNvPr id="60" name="Picture 59">
            <a:extLst>
              <a:ext uri="{FF2B5EF4-FFF2-40B4-BE49-F238E27FC236}">
                <a16:creationId xmlns:a16="http://schemas.microsoft.com/office/drawing/2014/main" id="{C4F19A9F-2B19-4C52-AE34-0ADF45198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4781" y="2552863"/>
            <a:ext cx="603253" cy="603253"/>
          </a:xfrm>
          <a:prstGeom prst="rect">
            <a:avLst/>
          </a:prstGeom>
        </p:spPr>
      </p:pic>
      <p:pic>
        <p:nvPicPr>
          <p:cNvPr id="81" name="Picture 80">
            <a:extLst>
              <a:ext uri="{FF2B5EF4-FFF2-40B4-BE49-F238E27FC236}">
                <a16:creationId xmlns:a16="http://schemas.microsoft.com/office/drawing/2014/main" id="{18D67BC4-0E8C-4777-B5A0-4CC6A7464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7740" y="2567108"/>
            <a:ext cx="603253" cy="603253"/>
          </a:xfrm>
          <a:prstGeom prst="rect">
            <a:avLst/>
          </a:prstGeom>
        </p:spPr>
      </p:pic>
      <p:grpSp>
        <p:nvGrpSpPr>
          <p:cNvPr id="115" name="Group 114">
            <a:extLst>
              <a:ext uri="{FF2B5EF4-FFF2-40B4-BE49-F238E27FC236}">
                <a16:creationId xmlns:a16="http://schemas.microsoft.com/office/drawing/2014/main" id="{B14AED46-B866-4798-93DB-B11229041863}"/>
              </a:ext>
            </a:extLst>
          </p:cNvPr>
          <p:cNvGrpSpPr/>
          <p:nvPr/>
        </p:nvGrpSpPr>
        <p:grpSpPr>
          <a:xfrm>
            <a:off x="5534463" y="1711502"/>
            <a:ext cx="612703" cy="547268"/>
            <a:chOff x="850978" y="3155335"/>
            <a:chExt cx="716692" cy="652878"/>
          </a:xfrm>
        </p:grpSpPr>
        <p:pic>
          <p:nvPicPr>
            <p:cNvPr id="121" name="Picture 120">
              <a:extLst>
                <a:ext uri="{FF2B5EF4-FFF2-40B4-BE49-F238E27FC236}">
                  <a16:creationId xmlns:a16="http://schemas.microsoft.com/office/drawing/2014/main" id="{C6570C97-D323-4D2C-AEDD-6C867835C1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2" name="Picture 121">
              <a:extLst>
                <a:ext uri="{FF2B5EF4-FFF2-40B4-BE49-F238E27FC236}">
                  <a16:creationId xmlns:a16="http://schemas.microsoft.com/office/drawing/2014/main" id="{9636F5E4-815E-427C-8F54-76D1A52225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116" name="Group 115">
            <a:extLst>
              <a:ext uri="{FF2B5EF4-FFF2-40B4-BE49-F238E27FC236}">
                <a16:creationId xmlns:a16="http://schemas.microsoft.com/office/drawing/2014/main" id="{CF2F15B7-6DA0-4CBB-A162-BBA27DDDDD4F}"/>
              </a:ext>
            </a:extLst>
          </p:cNvPr>
          <p:cNvGrpSpPr/>
          <p:nvPr/>
        </p:nvGrpSpPr>
        <p:grpSpPr>
          <a:xfrm>
            <a:off x="6470220" y="1711502"/>
            <a:ext cx="612703" cy="547268"/>
            <a:chOff x="850978" y="3155335"/>
            <a:chExt cx="716692" cy="652878"/>
          </a:xfrm>
        </p:grpSpPr>
        <p:pic>
          <p:nvPicPr>
            <p:cNvPr id="119" name="Picture 118">
              <a:extLst>
                <a:ext uri="{FF2B5EF4-FFF2-40B4-BE49-F238E27FC236}">
                  <a16:creationId xmlns:a16="http://schemas.microsoft.com/office/drawing/2014/main" id="{B9ECBE02-6510-4B3C-BDD4-B07B0E830B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0" name="Picture 119">
              <a:extLst>
                <a:ext uri="{FF2B5EF4-FFF2-40B4-BE49-F238E27FC236}">
                  <a16:creationId xmlns:a16="http://schemas.microsoft.com/office/drawing/2014/main" id="{94813035-88CD-4C93-AA06-CEF7760CDF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cxnSp>
        <p:nvCxnSpPr>
          <p:cNvPr id="117" name="Curved Connector 73">
            <a:extLst>
              <a:ext uri="{FF2B5EF4-FFF2-40B4-BE49-F238E27FC236}">
                <a16:creationId xmlns:a16="http://schemas.microsoft.com/office/drawing/2014/main" id="{BD877283-3F8F-46E5-A189-9E444719B0DE}"/>
              </a:ext>
            </a:extLst>
          </p:cNvPr>
          <p:cNvCxnSpPr>
            <a:cxnSpLocks/>
            <a:stCxn id="75" idx="0"/>
            <a:endCxn id="60" idx="3"/>
          </p:cNvCxnSpPr>
          <p:nvPr/>
        </p:nvCxnSpPr>
        <p:spPr>
          <a:xfrm rot="16200000" flipV="1">
            <a:off x="5294006" y="2288519"/>
            <a:ext cx="436917" cy="1568860"/>
          </a:xfrm>
          <a:prstGeom prst="curvedConnector2">
            <a:avLst/>
          </a:prstGeom>
          <a:ln w="50800">
            <a:solidFill>
              <a:srgbClr val="008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8" name="Rectangle 117">
            <a:extLst>
              <a:ext uri="{FF2B5EF4-FFF2-40B4-BE49-F238E27FC236}">
                <a16:creationId xmlns:a16="http://schemas.microsoft.com/office/drawing/2014/main" id="{62D3BCDF-3943-42B8-8A92-C6B3179D7DD3}"/>
              </a:ext>
            </a:extLst>
          </p:cNvPr>
          <p:cNvSpPr/>
          <p:nvPr/>
        </p:nvSpPr>
        <p:spPr>
          <a:xfrm>
            <a:off x="5176232" y="1553790"/>
            <a:ext cx="2243079" cy="934571"/>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grpSp>
        <p:nvGrpSpPr>
          <p:cNvPr id="124" name="Group 123">
            <a:extLst>
              <a:ext uri="{FF2B5EF4-FFF2-40B4-BE49-F238E27FC236}">
                <a16:creationId xmlns:a16="http://schemas.microsoft.com/office/drawing/2014/main" id="{E7B2C14E-471E-4F03-8C0D-B84E488A06A8}"/>
              </a:ext>
            </a:extLst>
          </p:cNvPr>
          <p:cNvGrpSpPr/>
          <p:nvPr/>
        </p:nvGrpSpPr>
        <p:grpSpPr>
          <a:xfrm>
            <a:off x="7881053" y="2214728"/>
            <a:ext cx="612703" cy="547268"/>
            <a:chOff x="850978" y="3155335"/>
            <a:chExt cx="716692" cy="652878"/>
          </a:xfrm>
        </p:grpSpPr>
        <p:pic>
          <p:nvPicPr>
            <p:cNvPr id="130" name="Picture 129">
              <a:extLst>
                <a:ext uri="{FF2B5EF4-FFF2-40B4-BE49-F238E27FC236}">
                  <a16:creationId xmlns:a16="http://schemas.microsoft.com/office/drawing/2014/main" id="{5DAF31B4-1E95-449E-9154-4925CA3821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31" name="Picture 130">
              <a:extLst>
                <a:ext uri="{FF2B5EF4-FFF2-40B4-BE49-F238E27FC236}">
                  <a16:creationId xmlns:a16="http://schemas.microsoft.com/office/drawing/2014/main" id="{5C012909-F12B-40A3-90CE-0CBB971D69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125" name="Group 124">
            <a:extLst>
              <a:ext uri="{FF2B5EF4-FFF2-40B4-BE49-F238E27FC236}">
                <a16:creationId xmlns:a16="http://schemas.microsoft.com/office/drawing/2014/main" id="{7545D82C-538C-4012-A8FC-5A92373C1524}"/>
              </a:ext>
            </a:extLst>
          </p:cNvPr>
          <p:cNvGrpSpPr/>
          <p:nvPr/>
        </p:nvGrpSpPr>
        <p:grpSpPr>
          <a:xfrm>
            <a:off x="7888505" y="3137114"/>
            <a:ext cx="612703" cy="547268"/>
            <a:chOff x="850978" y="3155335"/>
            <a:chExt cx="716692" cy="652878"/>
          </a:xfrm>
        </p:grpSpPr>
        <p:pic>
          <p:nvPicPr>
            <p:cNvPr id="128" name="Picture 127">
              <a:extLst>
                <a:ext uri="{FF2B5EF4-FFF2-40B4-BE49-F238E27FC236}">
                  <a16:creationId xmlns:a16="http://schemas.microsoft.com/office/drawing/2014/main" id="{C34BEDD1-5F73-4978-AD66-0E4C98A028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9" name="Picture 128">
              <a:extLst>
                <a:ext uri="{FF2B5EF4-FFF2-40B4-BE49-F238E27FC236}">
                  <a16:creationId xmlns:a16="http://schemas.microsoft.com/office/drawing/2014/main" id="{705E6D05-65CD-416B-8D22-14C4F429A2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127" name="Rectangle 126">
            <a:extLst>
              <a:ext uri="{FF2B5EF4-FFF2-40B4-BE49-F238E27FC236}">
                <a16:creationId xmlns:a16="http://schemas.microsoft.com/office/drawing/2014/main" id="{421A06CD-305E-4DB4-8D64-F7C82639D349}"/>
              </a:ext>
            </a:extLst>
          </p:cNvPr>
          <p:cNvSpPr/>
          <p:nvPr/>
        </p:nvSpPr>
        <p:spPr>
          <a:xfrm>
            <a:off x="7719348" y="1553791"/>
            <a:ext cx="916223" cy="2691039"/>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sp>
        <p:nvSpPr>
          <p:cNvPr id="53" name="TextBox 52">
            <a:extLst>
              <a:ext uri="{FF2B5EF4-FFF2-40B4-BE49-F238E27FC236}">
                <a16:creationId xmlns:a16="http://schemas.microsoft.com/office/drawing/2014/main" id="{66A6F590-1AFA-43A1-BC30-FCF702E1574B}"/>
              </a:ext>
            </a:extLst>
          </p:cNvPr>
          <p:cNvSpPr txBox="1"/>
          <p:nvPr/>
        </p:nvSpPr>
        <p:spPr>
          <a:xfrm>
            <a:off x="3066460" y="782263"/>
            <a:ext cx="3454792" cy="369332"/>
          </a:xfrm>
          <a:prstGeom prst="rect">
            <a:avLst/>
          </a:prstGeom>
          <a:noFill/>
        </p:spPr>
        <p:txBody>
          <a:bodyPr wrap="none" rtlCol="0">
            <a:spAutoFit/>
          </a:bodyPr>
          <a:lstStyle/>
          <a:p>
            <a:pPr>
              <a:spcAft>
                <a:spcPts val="600"/>
              </a:spcAft>
            </a:pPr>
            <a:r>
              <a:rPr lang="en-GB">
                <a:solidFill>
                  <a:schemeClr val="bg1"/>
                </a:solidFill>
                <a:latin typeface="HelveticaNeueLT Std Thin" panose="020B0403020202020204" pitchFamily="34" charset="0"/>
              </a:rPr>
              <a:t>Standard Load Balancer Design</a:t>
            </a:r>
          </a:p>
        </p:txBody>
      </p:sp>
      <p:pic>
        <p:nvPicPr>
          <p:cNvPr id="61" name="Picture 60">
            <a:extLst>
              <a:ext uri="{FF2B5EF4-FFF2-40B4-BE49-F238E27FC236}">
                <a16:creationId xmlns:a16="http://schemas.microsoft.com/office/drawing/2014/main" id="{7B12996C-777C-4DF7-84D2-9CDB0E96C6E6}"/>
              </a:ext>
            </a:extLst>
          </p:cNvPr>
          <p:cNvPicPr>
            <a:picLocks noChangeAspect="1"/>
          </p:cNvPicPr>
          <p:nvPr/>
        </p:nvPicPr>
        <p:blipFill>
          <a:blip r:embed="rId6"/>
          <a:stretch>
            <a:fillRect/>
          </a:stretch>
        </p:blipFill>
        <p:spPr>
          <a:xfrm>
            <a:off x="2901050" y="3127721"/>
            <a:ext cx="649760" cy="649275"/>
          </a:xfrm>
          <a:prstGeom prst="rect">
            <a:avLst/>
          </a:prstGeom>
        </p:spPr>
      </p:pic>
      <p:pic>
        <p:nvPicPr>
          <p:cNvPr id="65" name="Picture 64">
            <a:extLst>
              <a:ext uri="{FF2B5EF4-FFF2-40B4-BE49-F238E27FC236}">
                <a16:creationId xmlns:a16="http://schemas.microsoft.com/office/drawing/2014/main" id="{90880DDB-2F9E-41D5-AF36-993617C03B5D}"/>
              </a:ext>
            </a:extLst>
          </p:cNvPr>
          <p:cNvPicPr>
            <a:picLocks noChangeAspect="1"/>
          </p:cNvPicPr>
          <p:nvPr/>
        </p:nvPicPr>
        <p:blipFill>
          <a:blip r:embed="rId6"/>
          <a:stretch>
            <a:fillRect/>
          </a:stretch>
        </p:blipFill>
        <p:spPr>
          <a:xfrm>
            <a:off x="2901050" y="2029486"/>
            <a:ext cx="649760" cy="649275"/>
          </a:xfrm>
          <a:prstGeom prst="rect">
            <a:avLst/>
          </a:prstGeom>
        </p:spPr>
      </p:pic>
      <p:pic>
        <p:nvPicPr>
          <p:cNvPr id="57" name="Picture 56">
            <a:extLst>
              <a:ext uri="{FF2B5EF4-FFF2-40B4-BE49-F238E27FC236}">
                <a16:creationId xmlns:a16="http://schemas.microsoft.com/office/drawing/2014/main" id="{B5E09D0C-0DAB-438E-A430-CDB854577B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200" y="273844"/>
            <a:ext cx="1051914" cy="1050420"/>
          </a:xfrm>
          <a:prstGeom prst="rect">
            <a:avLst/>
          </a:prstGeom>
        </p:spPr>
      </p:pic>
      <p:grpSp>
        <p:nvGrpSpPr>
          <p:cNvPr id="59" name="Group 58">
            <a:extLst>
              <a:ext uri="{FF2B5EF4-FFF2-40B4-BE49-F238E27FC236}">
                <a16:creationId xmlns:a16="http://schemas.microsoft.com/office/drawing/2014/main" id="{A4C16D3E-6C7A-425C-92EC-DB192353F188}"/>
              </a:ext>
            </a:extLst>
          </p:cNvPr>
          <p:cNvGrpSpPr/>
          <p:nvPr/>
        </p:nvGrpSpPr>
        <p:grpSpPr>
          <a:xfrm>
            <a:off x="5537678" y="3450965"/>
            <a:ext cx="612703" cy="547268"/>
            <a:chOff x="850978" y="3155335"/>
            <a:chExt cx="716692" cy="652878"/>
          </a:xfrm>
        </p:grpSpPr>
        <p:pic>
          <p:nvPicPr>
            <p:cNvPr id="66" name="Picture 65">
              <a:extLst>
                <a:ext uri="{FF2B5EF4-FFF2-40B4-BE49-F238E27FC236}">
                  <a16:creationId xmlns:a16="http://schemas.microsoft.com/office/drawing/2014/main" id="{CFC4FD03-479A-4E91-8C61-CCF5BF64C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67" name="Picture 66">
              <a:extLst>
                <a:ext uri="{FF2B5EF4-FFF2-40B4-BE49-F238E27FC236}">
                  <a16:creationId xmlns:a16="http://schemas.microsoft.com/office/drawing/2014/main" id="{34240D50-7D6F-4381-86F4-209AA7F996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68" name="Group 67">
            <a:extLst>
              <a:ext uri="{FF2B5EF4-FFF2-40B4-BE49-F238E27FC236}">
                <a16:creationId xmlns:a16="http://schemas.microsoft.com/office/drawing/2014/main" id="{B58BA5A8-FB70-4E4A-AA04-60F0595ED7B6}"/>
              </a:ext>
            </a:extLst>
          </p:cNvPr>
          <p:cNvGrpSpPr/>
          <p:nvPr/>
        </p:nvGrpSpPr>
        <p:grpSpPr>
          <a:xfrm>
            <a:off x="6470219" y="3450965"/>
            <a:ext cx="612703" cy="547268"/>
            <a:chOff x="850978" y="3155335"/>
            <a:chExt cx="716692" cy="652878"/>
          </a:xfrm>
        </p:grpSpPr>
        <p:pic>
          <p:nvPicPr>
            <p:cNvPr id="73" name="Picture 72">
              <a:extLst>
                <a:ext uri="{FF2B5EF4-FFF2-40B4-BE49-F238E27FC236}">
                  <a16:creationId xmlns:a16="http://schemas.microsoft.com/office/drawing/2014/main" id="{6D356599-832A-4F75-B1D8-1FF465D372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74" name="Picture 73">
              <a:extLst>
                <a:ext uri="{FF2B5EF4-FFF2-40B4-BE49-F238E27FC236}">
                  <a16:creationId xmlns:a16="http://schemas.microsoft.com/office/drawing/2014/main" id="{61BBBE6E-A8B5-469F-8FF1-161E911D84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75" name="Rectangle 74">
            <a:extLst>
              <a:ext uri="{FF2B5EF4-FFF2-40B4-BE49-F238E27FC236}">
                <a16:creationId xmlns:a16="http://schemas.microsoft.com/office/drawing/2014/main" id="{FE8D85C5-62E8-4B2D-AA5D-68AC31788DD9}"/>
              </a:ext>
            </a:extLst>
          </p:cNvPr>
          <p:cNvSpPr/>
          <p:nvPr/>
        </p:nvSpPr>
        <p:spPr>
          <a:xfrm>
            <a:off x="5175354" y="3291407"/>
            <a:ext cx="2243079" cy="953424"/>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cxnSp>
        <p:nvCxnSpPr>
          <p:cNvPr id="76" name="Curved Connector 73">
            <a:extLst>
              <a:ext uri="{FF2B5EF4-FFF2-40B4-BE49-F238E27FC236}">
                <a16:creationId xmlns:a16="http://schemas.microsoft.com/office/drawing/2014/main" id="{79D4A48F-B81C-4006-BF8E-959A7FE86C36}"/>
              </a:ext>
            </a:extLst>
          </p:cNvPr>
          <p:cNvCxnSpPr>
            <a:cxnSpLocks/>
            <a:stCxn id="118" idx="2"/>
            <a:endCxn id="60" idx="3"/>
          </p:cNvCxnSpPr>
          <p:nvPr/>
        </p:nvCxnSpPr>
        <p:spPr>
          <a:xfrm rot="5400000">
            <a:off x="5329839" y="1886556"/>
            <a:ext cx="366129" cy="1569738"/>
          </a:xfrm>
          <a:prstGeom prst="curvedConnector2">
            <a:avLst/>
          </a:prstGeom>
          <a:ln w="50800">
            <a:solidFill>
              <a:srgbClr val="008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7" name="Curved Connector 73">
            <a:extLst>
              <a:ext uri="{FF2B5EF4-FFF2-40B4-BE49-F238E27FC236}">
                <a16:creationId xmlns:a16="http://schemas.microsoft.com/office/drawing/2014/main" id="{9038B56D-BF83-428A-A47E-6E60038E4080}"/>
              </a:ext>
            </a:extLst>
          </p:cNvPr>
          <p:cNvCxnSpPr>
            <a:cxnSpLocks/>
            <a:stCxn id="127" idx="1"/>
            <a:endCxn id="60" idx="3"/>
          </p:cNvCxnSpPr>
          <p:nvPr/>
        </p:nvCxnSpPr>
        <p:spPr>
          <a:xfrm rot="10800000">
            <a:off x="4728034" y="2854491"/>
            <a:ext cx="2991314" cy="44821"/>
          </a:xfrm>
          <a:prstGeom prst="curvedConnector3">
            <a:avLst>
              <a:gd name="adj1" fmla="val 50000"/>
            </a:avLst>
          </a:prstGeom>
          <a:ln w="50800">
            <a:solidFill>
              <a:srgbClr val="008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Curved Connector 73">
            <a:extLst>
              <a:ext uri="{FF2B5EF4-FFF2-40B4-BE49-F238E27FC236}">
                <a16:creationId xmlns:a16="http://schemas.microsoft.com/office/drawing/2014/main" id="{F310E172-4D31-4D5E-A077-E2F1B1DAB9EB}"/>
              </a:ext>
            </a:extLst>
          </p:cNvPr>
          <p:cNvCxnSpPr>
            <a:cxnSpLocks/>
            <a:stCxn id="60" idx="1"/>
            <a:endCxn id="61" idx="3"/>
          </p:cNvCxnSpPr>
          <p:nvPr/>
        </p:nvCxnSpPr>
        <p:spPr>
          <a:xfrm rot="10800000" flipV="1">
            <a:off x="3550811" y="2854489"/>
            <a:ext cx="573971" cy="597869"/>
          </a:xfrm>
          <a:prstGeom prst="curvedConnector3">
            <a:avLst>
              <a:gd name="adj1" fmla="val 50000"/>
            </a:avLst>
          </a:prstGeom>
          <a:ln w="508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9" name="Curved Connector 73">
            <a:extLst>
              <a:ext uri="{FF2B5EF4-FFF2-40B4-BE49-F238E27FC236}">
                <a16:creationId xmlns:a16="http://schemas.microsoft.com/office/drawing/2014/main" id="{7B8FCC7B-2157-4287-8DDD-4DDF10017261}"/>
              </a:ext>
            </a:extLst>
          </p:cNvPr>
          <p:cNvCxnSpPr>
            <a:cxnSpLocks/>
            <a:stCxn id="60" idx="1"/>
            <a:endCxn id="65" idx="3"/>
          </p:cNvCxnSpPr>
          <p:nvPr/>
        </p:nvCxnSpPr>
        <p:spPr>
          <a:xfrm rot="10800000">
            <a:off x="3550811" y="2354124"/>
            <a:ext cx="573971" cy="500366"/>
          </a:xfrm>
          <a:prstGeom prst="curvedConnector3">
            <a:avLst>
              <a:gd name="adj1" fmla="val 50000"/>
            </a:avLst>
          </a:prstGeom>
          <a:ln w="50800">
            <a:solidFill>
              <a:schemeClr val="accent1">
                <a:alpha val="36000"/>
              </a:schemeClr>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0" name="Curved Connector 73">
            <a:extLst>
              <a:ext uri="{FF2B5EF4-FFF2-40B4-BE49-F238E27FC236}">
                <a16:creationId xmlns:a16="http://schemas.microsoft.com/office/drawing/2014/main" id="{441EA9D6-EAFF-4AC0-957B-7E33E0AD8A56}"/>
              </a:ext>
            </a:extLst>
          </p:cNvPr>
          <p:cNvCxnSpPr>
            <a:cxnSpLocks/>
            <a:stCxn id="81" idx="3"/>
            <a:endCxn id="61" idx="1"/>
          </p:cNvCxnSpPr>
          <p:nvPr/>
        </p:nvCxnSpPr>
        <p:spPr>
          <a:xfrm>
            <a:off x="2310993" y="2868735"/>
            <a:ext cx="590057" cy="583624"/>
          </a:xfrm>
          <a:prstGeom prst="curvedConnector3">
            <a:avLst>
              <a:gd name="adj1" fmla="val 50000"/>
            </a:avLst>
          </a:prstGeom>
          <a:ln w="508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2" name="Curved Connector 73">
            <a:extLst>
              <a:ext uri="{FF2B5EF4-FFF2-40B4-BE49-F238E27FC236}">
                <a16:creationId xmlns:a16="http://schemas.microsoft.com/office/drawing/2014/main" id="{A95B3B72-FDB7-40D9-8296-534819B84C27}"/>
              </a:ext>
            </a:extLst>
          </p:cNvPr>
          <p:cNvCxnSpPr>
            <a:cxnSpLocks/>
            <a:stCxn id="81" idx="3"/>
            <a:endCxn id="65" idx="1"/>
          </p:cNvCxnSpPr>
          <p:nvPr/>
        </p:nvCxnSpPr>
        <p:spPr>
          <a:xfrm flipV="1">
            <a:off x="2310993" y="2354124"/>
            <a:ext cx="590057" cy="514611"/>
          </a:xfrm>
          <a:prstGeom prst="curvedConnector3">
            <a:avLst>
              <a:gd name="adj1" fmla="val 50000"/>
            </a:avLst>
          </a:prstGeom>
          <a:ln w="50800">
            <a:solidFill>
              <a:schemeClr val="accent1">
                <a:alpha val="36000"/>
              </a:schemeClr>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EE60EC8-8E06-4442-AABA-F2D1EA13568C}"/>
              </a:ext>
            </a:extLst>
          </p:cNvPr>
          <p:cNvSpPr txBox="1"/>
          <p:nvPr/>
        </p:nvSpPr>
        <p:spPr>
          <a:xfrm>
            <a:off x="1251180" y="2984728"/>
            <a:ext cx="777102" cy="523220"/>
          </a:xfrm>
          <a:prstGeom prst="rect">
            <a:avLst/>
          </a:prstGeom>
          <a:noFill/>
        </p:spPr>
        <p:txBody>
          <a:bodyPr wrap="square" rtlCol="0">
            <a:spAutoFit/>
          </a:bodyPr>
          <a:lstStyle/>
          <a:p>
            <a:pPr algn="ctr"/>
            <a:r>
              <a:rPr lang="en-US" sz="1400">
                <a:solidFill>
                  <a:schemeClr val="bg1"/>
                </a:solidFill>
                <a:latin typeface="Segoe UI Light" panose="020B0502040204020203" pitchFamily="34" charset="0"/>
                <a:cs typeface="Segoe UI Light" panose="020B0502040204020203" pitchFamily="34" charset="0"/>
              </a:rPr>
              <a:t>External</a:t>
            </a:r>
          </a:p>
          <a:p>
            <a:pPr algn="ctr"/>
            <a:r>
              <a:rPr lang="en-US" sz="1400">
                <a:solidFill>
                  <a:schemeClr val="bg1"/>
                </a:solidFill>
                <a:latin typeface="Segoe UI Light" panose="020B0502040204020203" pitchFamily="34" charset="0"/>
                <a:cs typeface="Segoe UI Light" panose="020B0502040204020203" pitchFamily="34" charset="0"/>
              </a:rPr>
              <a:t>LB</a:t>
            </a:r>
            <a:endParaRPr lang="en-GB" sz="1400" err="1">
              <a:solidFill>
                <a:schemeClr val="bg1"/>
              </a:solidFill>
              <a:latin typeface="Segoe UI Light" panose="020B0502040204020203" pitchFamily="34" charset="0"/>
              <a:cs typeface="Segoe UI Light" panose="020B0502040204020203" pitchFamily="34" charset="0"/>
            </a:endParaRPr>
          </a:p>
        </p:txBody>
      </p:sp>
      <p:sp>
        <p:nvSpPr>
          <p:cNvPr id="96" name="TextBox 95">
            <a:extLst>
              <a:ext uri="{FF2B5EF4-FFF2-40B4-BE49-F238E27FC236}">
                <a16:creationId xmlns:a16="http://schemas.microsoft.com/office/drawing/2014/main" id="{ACE37395-C34E-4EAB-91CD-48152680D306}"/>
              </a:ext>
            </a:extLst>
          </p:cNvPr>
          <p:cNvSpPr txBox="1"/>
          <p:nvPr/>
        </p:nvSpPr>
        <p:spPr>
          <a:xfrm>
            <a:off x="4367453" y="3122174"/>
            <a:ext cx="777102" cy="309957"/>
          </a:xfrm>
          <a:prstGeom prst="rect">
            <a:avLst/>
          </a:prstGeom>
          <a:noFill/>
        </p:spPr>
        <p:txBody>
          <a:bodyPr wrap="square" rtlCol="0">
            <a:spAutoFit/>
          </a:bodyPr>
          <a:lstStyle/>
          <a:p>
            <a:pPr algn="ctr">
              <a:lnSpc>
                <a:spcPct val="0"/>
              </a:lnSpc>
            </a:pPr>
            <a:r>
              <a:rPr lang="en-US" sz="1400">
                <a:solidFill>
                  <a:schemeClr val="bg1"/>
                </a:solidFill>
                <a:latin typeface="Segoe UI Light" panose="020B0502040204020203" pitchFamily="34" charset="0"/>
                <a:cs typeface="Segoe UI Light" panose="020B0502040204020203" pitchFamily="34" charset="0"/>
              </a:rPr>
              <a:t>Internal</a:t>
            </a:r>
          </a:p>
          <a:p>
            <a:pPr algn="ctr"/>
            <a:r>
              <a:rPr lang="en-US" sz="1400">
                <a:solidFill>
                  <a:schemeClr val="bg1"/>
                </a:solidFill>
                <a:latin typeface="Segoe UI Light" panose="020B0502040204020203" pitchFamily="34" charset="0"/>
                <a:cs typeface="Segoe UI Light" panose="020B0502040204020203" pitchFamily="34" charset="0"/>
              </a:rPr>
              <a:t>LB</a:t>
            </a:r>
            <a:endParaRPr lang="en-GB" sz="1400" err="1">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162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A</a:t>
            </a:r>
            <a:r>
              <a:rPr lang="en-US" dirty="0"/>
              <a:t>cross Clouds</a:t>
            </a:r>
          </a:p>
        </p:txBody>
      </p:sp>
      <p:cxnSp>
        <p:nvCxnSpPr>
          <p:cNvPr id="14" name="Curved Connector 35">
            <a:extLst>
              <a:ext uri="{FF2B5EF4-FFF2-40B4-BE49-F238E27FC236}">
                <a16:creationId xmlns:a16="http://schemas.microsoft.com/office/drawing/2014/main" id="{A02926EB-4219-4D6D-8B37-3FAE95AE88DF}"/>
              </a:ext>
            </a:extLst>
          </p:cNvPr>
          <p:cNvCxnSpPr>
            <a:cxnSpLocks/>
            <a:stCxn id="116" idx="2"/>
            <a:endCxn id="104" idx="0"/>
          </p:cNvCxnSpPr>
          <p:nvPr/>
        </p:nvCxnSpPr>
        <p:spPr>
          <a:xfrm rot="5400000">
            <a:off x="1317855" y="2688850"/>
            <a:ext cx="707748" cy="2081281"/>
          </a:xfrm>
          <a:prstGeom prst="curvedConnector3">
            <a:avLst>
              <a:gd name="adj1" fmla="val 50000"/>
            </a:avLst>
          </a:prstGeom>
          <a:ln w="101600">
            <a:solidFill>
              <a:srgbClr val="FF9E1B"/>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urved Connector 35">
            <a:extLst>
              <a:ext uri="{FF2B5EF4-FFF2-40B4-BE49-F238E27FC236}">
                <a16:creationId xmlns:a16="http://schemas.microsoft.com/office/drawing/2014/main" id="{35DF012A-FE53-4094-9713-98E688DC0F1C}"/>
              </a:ext>
            </a:extLst>
          </p:cNvPr>
          <p:cNvCxnSpPr>
            <a:cxnSpLocks/>
            <a:stCxn id="116" idx="2"/>
            <a:endCxn id="105" idx="0"/>
          </p:cNvCxnSpPr>
          <p:nvPr/>
        </p:nvCxnSpPr>
        <p:spPr>
          <a:xfrm rot="16200000" flipH="1">
            <a:off x="2770544" y="3317440"/>
            <a:ext cx="771086" cy="887437"/>
          </a:xfrm>
          <a:prstGeom prst="curvedConnector3">
            <a:avLst>
              <a:gd name="adj1" fmla="val 50000"/>
            </a:avLst>
          </a:prstGeom>
          <a:ln w="101600">
            <a:solidFill>
              <a:srgbClr val="FF9E1B"/>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9" name="Curved Connector 35">
            <a:extLst>
              <a:ext uri="{FF2B5EF4-FFF2-40B4-BE49-F238E27FC236}">
                <a16:creationId xmlns:a16="http://schemas.microsoft.com/office/drawing/2014/main" id="{E8CE7674-9867-4A61-866E-568FBCE03A4D}"/>
              </a:ext>
            </a:extLst>
          </p:cNvPr>
          <p:cNvCxnSpPr>
            <a:cxnSpLocks/>
            <a:stCxn id="116" idx="3"/>
            <a:endCxn id="82" idx="1"/>
          </p:cNvCxnSpPr>
          <p:nvPr/>
        </p:nvCxnSpPr>
        <p:spPr>
          <a:xfrm flipV="1">
            <a:off x="3294179" y="1992177"/>
            <a:ext cx="756147" cy="801629"/>
          </a:xfrm>
          <a:prstGeom prst="curvedConnector3">
            <a:avLst>
              <a:gd name="adj1" fmla="val 50000"/>
            </a:avLst>
          </a:prstGeom>
          <a:ln w="101600">
            <a:solidFill>
              <a:srgbClr val="FF9E1B"/>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2" name="Curved Connector 35">
            <a:extLst>
              <a:ext uri="{FF2B5EF4-FFF2-40B4-BE49-F238E27FC236}">
                <a16:creationId xmlns:a16="http://schemas.microsoft.com/office/drawing/2014/main" id="{A0F57B55-A2D9-4D21-A14B-AB31EEBD2614}"/>
              </a:ext>
            </a:extLst>
          </p:cNvPr>
          <p:cNvCxnSpPr>
            <a:cxnSpLocks/>
            <a:stCxn id="85" idx="3"/>
            <a:endCxn id="79" idx="2"/>
          </p:cNvCxnSpPr>
          <p:nvPr/>
        </p:nvCxnSpPr>
        <p:spPr>
          <a:xfrm flipV="1">
            <a:off x="6813320" y="2376722"/>
            <a:ext cx="1064767" cy="1820754"/>
          </a:xfrm>
          <a:prstGeom prst="curvedConnector2">
            <a:avLst/>
          </a:prstGeom>
          <a:ln w="101600">
            <a:solidFill>
              <a:srgbClr val="FF9E1B"/>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Curved Connector 35">
            <a:extLst>
              <a:ext uri="{FF2B5EF4-FFF2-40B4-BE49-F238E27FC236}">
                <a16:creationId xmlns:a16="http://schemas.microsoft.com/office/drawing/2014/main" id="{64D1D1EB-5A20-43A5-B1DB-38BE30ABCEAC}"/>
              </a:ext>
            </a:extLst>
          </p:cNvPr>
          <p:cNvCxnSpPr>
            <a:cxnSpLocks/>
            <a:stCxn id="82" idx="3"/>
            <a:endCxn id="79" idx="1"/>
          </p:cNvCxnSpPr>
          <p:nvPr/>
        </p:nvCxnSpPr>
        <p:spPr>
          <a:xfrm flipV="1">
            <a:off x="5654781" y="1430698"/>
            <a:ext cx="1373510" cy="561479"/>
          </a:xfrm>
          <a:prstGeom prst="curvedConnector3">
            <a:avLst/>
          </a:prstGeom>
          <a:ln w="101600">
            <a:solidFill>
              <a:srgbClr val="FF9E1B"/>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82" name="Picture 81">
            <a:extLst>
              <a:ext uri="{FF2B5EF4-FFF2-40B4-BE49-F238E27FC236}">
                <a16:creationId xmlns:a16="http://schemas.microsoft.com/office/drawing/2014/main" id="{76AF1FEB-E93B-4E4F-80C8-8BA78DCA0871}"/>
              </a:ext>
            </a:extLst>
          </p:cNvPr>
          <p:cNvPicPr>
            <a:picLocks noChangeAspect="1"/>
          </p:cNvPicPr>
          <p:nvPr/>
        </p:nvPicPr>
        <p:blipFill>
          <a:blip r:embed="rId3"/>
          <a:stretch>
            <a:fillRect/>
          </a:stretch>
        </p:blipFill>
        <p:spPr>
          <a:xfrm>
            <a:off x="4050326" y="1190548"/>
            <a:ext cx="1604455" cy="1603258"/>
          </a:xfrm>
          <a:prstGeom prst="rect">
            <a:avLst/>
          </a:prstGeom>
        </p:spPr>
      </p:pic>
      <p:grpSp>
        <p:nvGrpSpPr>
          <p:cNvPr id="32" name="Group 31">
            <a:extLst>
              <a:ext uri="{FF2B5EF4-FFF2-40B4-BE49-F238E27FC236}">
                <a16:creationId xmlns:a16="http://schemas.microsoft.com/office/drawing/2014/main" id="{C937A376-10A6-4472-AC29-2FD91FB1818D}"/>
              </a:ext>
            </a:extLst>
          </p:cNvPr>
          <p:cNvGrpSpPr/>
          <p:nvPr/>
        </p:nvGrpSpPr>
        <p:grpSpPr>
          <a:xfrm>
            <a:off x="6909426" y="484673"/>
            <a:ext cx="1818457" cy="1892049"/>
            <a:chOff x="6578014" y="532049"/>
            <a:chExt cx="1818457" cy="1892049"/>
          </a:xfrm>
        </p:grpSpPr>
        <p:sp>
          <p:nvSpPr>
            <p:cNvPr id="79" name="Rectangle 78">
              <a:extLst>
                <a:ext uri="{FF2B5EF4-FFF2-40B4-BE49-F238E27FC236}">
                  <a16:creationId xmlns:a16="http://schemas.microsoft.com/office/drawing/2014/main" id="{FCE24CC4-51D8-4D2B-B5CA-0FA1A66F5A2D}"/>
                </a:ext>
              </a:extLst>
            </p:cNvPr>
            <p:cNvSpPr/>
            <p:nvPr/>
          </p:nvSpPr>
          <p:spPr>
            <a:xfrm>
              <a:off x="6696879" y="532049"/>
              <a:ext cx="1699592" cy="1892049"/>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Myriad Pro Light" panose="020B0403030403020204" pitchFamily="34" charset="0"/>
                </a:rPr>
                <a:t>Transit </a:t>
              </a:r>
            </a:p>
            <a:p>
              <a:pPr algn="ctr"/>
              <a:r>
                <a:rPr lang="en-GB" dirty="0">
                  <a:solidFill>
                    <a:schemeClr val="tx1"/>
                  </a:solidFill>
                  <a:latin typeface="Myriad Pro Light" panose="020B0403030403020204" pitchFamily="34" charset="0"/>
                </a:rPr>
                <a:t>Hub</a:t>
              </a:r>
            </a:p>
          </p:txBody>
        </p:sp>
        <p:grpSp>
          <p:nvGrpSpPr>
            <p:cNvPr id="31" name="Group 30">
              <a:extLst>
                <a:ext uri="{FF2B5EF4-FFF2-40B4-BE49-F238E27FC236}">
                  <a16:creationId xmlns:a16="http://schemas.microsoft.com/office/drawing/2014/main" id="{2493A439-72C2-4953-9879-54372A8290FE}"/>
                </a:ext>
              </a:extLst>
            </p:cNvPr>
            <p:cNvGrpSpPr/>
            <p:nvPr/>
          </p:nvGrpSpPr>
          <p:grpSpPr>
            <a:xfrm>
              <a:off x="6578014" y="1090974"/>
              <a:ext cx="1409485" cy="1079585"/>
              <a:chOff x="6578014" y="1090974"/>
              <a:chExt cx="1409485" cy="1079585"/>
            </a:xfrm>
          </p:grpSpPr>
          <p:sp>
            <p:nvSpPr>
              <p:cNvPr id="81" name="Rounded Rectangle 21">
                <a:extLst>
                  <a:ext uri="{FF2B5EF4-FFF2-40B4-BE49-F238E27FC236}">
                    <a16:creationId xmlns:a16="http://schemas.microsoft.com/office/drawing/2014/main" id="{DFC4CFAC-A63B-4CE7-A01F-87812BF7E9F1}"/>
                  </a:ext>
                </a:extLst>
              </p:cNvPr>
              <p:cNvSpPr/>
              <p:nvPr/>
            </p:nvSpPr>
            <p:spPr>
              <a:xfrm>
                <a:off x="7040811" y="1090974"/>
                <a:ext cx="946688" cy="923217"/>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80" name="Picture 79">
                <a:extLst>
                  <a:ext uri="{FF2B5EF4-FFF2-40B4-BE49-F238E27FC236}">
                    <a16:creationId xmlns:a16="http://schemas.microsoft.com/office/drawing/2014/main" id="{88A54676-CFFE-4FC2-AD27-26E88C793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014" y="1552582"/>
                <a:ext cx="946688" cy="617977"/>
              </a:xfrm>
              <a:prstGeom prst="rect">
                <a:avLst/>
              </a:prstGeom>
            </p:spPr>
          </p:pic>
        </p:grpSp>
      </p:grpSp>
      <p:grpSp>
        <p:nvGrpSpPr>
          <p:cNvPr id="84" name="Group 83">
            <a:extLst>
              <a:ext uri="{FF2B5EF4-FFF2-40B4-BE49-F238E27FC236}">
                <a16:creationId xmlns:a16="http://schemas.microsoft.com/office/drawing/2014/main" id="{B24BB859-0A91-4BD4-B34B-EC020583DF22}"/>
              </a:ext>
            </a:extLst>
          </p:cNvPr>
          <p:cNvGrpSpPr/>
          <p:nvPr/>
        </p:nvGrpSpPr>
        <p:grpSpPr>
          <a:xfrm>
            <a:off x="4994863" y="3251451"/>
            <a:ext cx="1818457" cy="1892049"/>
            <a:chOff x="6578014" y="532049"/>
            <a:chExt cx="1818457" cy="1892049"/>
          </a:xfrm>
        </p:grpSpPr>
        <p:sp>
          <p:nvSpPr>
            <p:cNvPr id="85" name="Rectangle 84">
              <a:extLst>
                <a:ext uri="{FF2B5EF4-FFF2-40B4-BE49-F238E27FC236}">
                  <a16:creationId xmlns:a16="http://schemas.microsoft.com/office/drawing/2014/main" id="{0BF21037-233E-407A-887F-3D64A01E3D20}"/>
                </a:ext>
              </a:extLst>
            </p:cNvPr>
            <p:cNvSpPr/>
            <p:nvPr/>
          </p:nvSpPr>
          <p:spPr>
            <a:xfrm>
              <a:off x="6696879" y="532049"/>
              <a:ext cx="1699592" cy="1892049"/>
            </a:xfrm>
            <a:prstGeom prst="rect">
              <a:avLst/>
            </a:prstGeom>
            <a:solidFill>
              <a:schemeClr val="bg1"/>
            </a:solidFill>
            <a:ln>
              <a:solidFill>
                <a:schemeClr val="bg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yriad Pro Light" panose="020B0403030403020204" pitchFamily="34" charset="0"/>
              </a:endParaRPr>
            </a:p>
          </p:txBody>
        </p:sp>
        <p:grpSp>
          <p:nvGrpSpPr>
            <p:cNvPr id="86" name="Group 85">
              <a:extLst>
                <a:ext uri="{FF2B5EF4-FFF2-40B4-BE49-F238E27FC236}">
                  <a16:creationId xmlns:a16="http://schemas.microsoft.com/office/drawing/2014/main" id="{37A55F7F-97B3-4627-9026-8947EE57E53B}"/>
                </a:ext>
              </a:extLst>
            </p:cNvPr>
            <p:cNvGrpSpPr/>
            <p:nvPr/>
          </p:nvGrpSpPr>
          <p:grpSpPr>
            <a:xfrm>
              <a:off x="6578014" y="1090974"/>
              <a:ext cx="1409485" cy="1079585"/>
              <a:chOff x="6578014" y="1090974"/>
              <a:chExt cx="1409485" cy="1079585"/>
            </a:xfrm>
          </p:grpSpPr>
          <p:sp>
            <p:nvSpPr>
              <p:cNvPr id="87" name="Rounded Rectangle 21">
                <a:extLst>
                  <a:ext uri="{FF2B5EF4-FFF2-40B4-BE49-F238E27FC236}">
                    <a16:creationId xmlns:a16="http://schemas.microsoft.com/office/drawing/2014/main" id="{0DF2A516-8073-4FCF-8C2F-F644A67FB05C}"/>
                  </a:ext>
                </a:extLst>
              </p:cNvPr>
              <p:cNvSpPr/>
              <p:nvPr/>
            </p:nvSpPr>
            <p:spPr>
              <a:xfrm>
                <a:off x="7040811" y="1090974"/>
                <a:ext cx="946688" cy="923217"/>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88" name="Picture 87">
                <a:extLst>
                  <a:ext uri="{FF2B5EF4-FFF2-40B4-BE49-F238E27FC236}">
                    <a16:creationId xmlns:a16="http://schemas.microsoft.com/office/drawing/2014/main" id="{3D7D7A7F-1460-417E-8E6D-1CC9136FC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014" y="1552582"/>
                <a:ext cx="946688" cy="617977"/>
              </a:xfrm>
              <a:prstGeom prst="rect">
                <a:avLst/>
              </a:prstGeom>
            </p:spPr>
          </p:pic>
        </p:grpSp>
      </p:grpSp>
      <p:pic>
        <p:nvPicPr>
          <p:cNvPr id="104" name="Picture 103">
            <a:extLst>
              <a:ext uri="{FF2B5EF4-FFF2-40B4-BE49-F238E27FC236}">
                <a16:creationId xmlns:a16="http://schemas.microsoft.com/office/drawing/2014/main" id="{F8BF129F-867C-447B-905A-222234BF1CDA}"/>
              </a:ext>
            </a:extLst>
          </p:cNvPr>
          <p:cNvPicPr>
            <a:picLocks noChangeAspect="1"/>
          </p:cNvPicPr>
          <p:nvPr/>
        </p:nvPicPr>
        <p:blipFill>
          <a:blip r:embed="rId5">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312100" y="4083364"/>
            <a:ext cx="637975" cy="868539"/>
          </a:xfrm>
          <a:prstGeom prst="rect">
            <a:avLst/>
          </a:prstGeom>
        </p:spPr>
      </p:pic>
      <p:pic>
        <p:nvPicPr>
          <p:cNvPr id="105" name="Picture 104">
            <a:extLst>
              <a:ext uri="{FF2B5EF4-FFF2-40B4-BE49-F238E27FC236}">
                <a16:creationId xmlns:a16="http://schemas.microsoft.com/office/drawing/2014/main" id="{DC2BC5FF-B154-473D-ABFE-BD5CA37B1211}"/>
              </a:ext>
            </a:extLst>
          </p:cNvPr>
          <p:cNvPicPr>
            <a:picLocks noChangeAspect="1"/>
          </p:cNvPicPr>
          <p:nvPr/>
        </p:nvPicPr>
        <p:blipFill>
          <a:blip r:embed="rId5">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3280818" y="4146702"/>
            <a:ext cx="637975" cy="868539"/>
          </a:xfrm>
          <a:prstGeom prst="rect">
            <a:avLst/>
          </a:prstGeom>
        </p:spPr>
      </p:pic>
      <p:pic>
        <p:nvPicPr>
          <p:cNvPr id="116" name="Picture 115">
            <a:extLst>
              <a:ext uri="{FF2B5EF4-FFF2-40B4-BE49-F238E27FC236}">
                <a16:creationId xmlns:a16="http://schemas.microsoft.com/office/drawing/2014/main" id="{557692BA-805B-4B3B-94A0-D564F7957984}"/>
              </a:ext>
            </a:extLst>
          </p:cNvPr>
          <p:cNvPicPr>
            <a:picLocks noChangeAspect="1"/>
          </p:cNvPicPr>
          <p:nvPr/>
        </p:nvPicPr>
        <p:blipFill>
          <a:blip r:embed="rId6"/>
          <a:stretch>
            <a:fillRect/>
          </a:stretch>
        </p:blipFill>
        <p:spPr>
          <a:xfrm>
            <a:off x="2130559" y="2211996"/>
            <a:ext cx="1163620" cy="1163620"/>
          </a:xfrm>
          <a:prstGeom prst="rect">
            <a:avLst/>
          </a:prstGeom>
        </p:spPr>
      </p:pic>
      <p:grpSp>
        <p:nvGrpSpPr>
          <p:cNvPr id="158" name="Group 157">
            <a:extLst>
              <a:ext uri="{FF2B5EF4-FFF2-40B4-BE49-F238E27FC236}">
                <a16:creationId xmlns:a16="http://schemas.microsoft.com/office/drawing/2014/main" id="{C8EE95FD-BDFC-46CA-A5E7-4030218DBC5E}"/>
              </a:ext>
            </a:extLst>
          </p:cNvPr>
          <p:cNvGrpSpPr/>
          <p:nvPr/>
        </p:nvGrpSpPr>
        <p:grpSpPr>
          <a:xfrm>
            <a:off x="91823" y="1430697"/>
            <a:ext cx="1575312" cy="1447905"/>
            <a:chOff x="-28306" y="1367708"/>
            <a:chExt cx="1575312" cy="1447905"/>
          </a:xfrm>
        </p:grpSpPr>
        <p:grpSp>
          <p:nvGrpSpPr>
            <p:cNvPr id="131" name="Group 130">
              <a:extLst>
                <a:ext uri="{FF2B5EF4-FFF2-40B4-BE49-F238E27FC236}">
                  <a16:creationId xmlns:a16="http://schemas.microsoft.com/office/drawing/2014/main" id="{4DB1679E-4415-4180-A6AD-07016B4712E4}"/>
                </a:ext>
              </a:extLst>
            </p:cNvPr>
            <p:cNvGrpSpPr/>
            <p:nvPr/>
          </p:nvGrpSpPr>
          <p:grpSpPr>
            <a:xfrm>
              <a:off x="-28306" y="1757796"/>
              <a:ext cx="1271040" cy="1057817"/>
              <a:chOff x="94294" y="1166505"/>
              <a:chExt cx="1271040" cy="1057817"/>
            </a:xfrm>
          </p:grpSpPr>
          <p:sp>
            <p:nvSpPr>
              <p:cNvPr id="94" name="Rectangle 93">
                <a:extLst>
                  <a:ext uri="{FF2B5EF4-FFF2-40B4-BE49-F238E27FC236}">
                    <a16:creationId xmlns:a16="http://schemas.microsoft.com/office/drawing/2014/main" id="{45871D62-7FDC-430D-85FF-2DF5CECCECD9}"/>
                  </a:ext>
                </a:extLst>
              </p:cNvPr>
              <p:cNvSpPr/>
              <p:nvPr/>
            </p:nvSpPr>
            <p:spPr>
              <a:xfrm>
                <a:off x="367451" y="1166505"/>
                <a:ext cx="997883" cy="783134"/>
              </a:xfrm>
              <a:prstGeom prst="rect">
                <a:avLst/>
              </a:prstGeom>
              <a:noFill/>
              <a:ln w="38100" cmpd="sng">
                <a:solidFill>
                  <a:schemeClr val="accent6"/>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pic>
            <p:nvPicPr>
              <p:cNvPr id="125" name="Picture 124" descr="Virtual Network.png">
                <a:extLst>
                  <a:ext uri="{FF2B5EF4-FFF2-40B4-BE49-F238E27FC236}">
                    <a16:creationId xmlns:a16="http://schemas.microsoft.com/office/drawing/2014/main" id="{870A166F-09D5-4AB9-B818-E4E14318D42B}"/>
                  </a:ext>
                </a:extLst>
              </p:cNvPr>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94294" y="1444145"/>
                <a:ext cx="780177" cy="780177"/>
              </a:xfrm>
              <a:prstGeom prst="rect">
                <a:avLst/>
              </a:prstGeom>
            </p:spPr>
          </p:pic>
        </p:grpSp>
        <p:grpSp>
          <p:nvGrpSpPr>
            <p:cNvPr id="132" name="Group 131">
              <a:extLst>
                <a:ext uri="{FF2B5EF4-FFF2-40B4-BE49-F238E27FC236}">
                  <a16:creationId xmlns:a16="http://schemas.microsoft.com/office/drawing/2014/main" id="{B0E8B762-988E-4ABC-BC1C-5ECEB334D936}"/>
                </a:ext>
              </a:extLst>
            </p:cNvPr>
            <p:cNvGrpSpPr/>
            <p:nvPr/>
          </p:nvGrpSpPr>
          <p:grpSpPr>
            <a:xfrm>
              <a:off x="275966" y="1367708"/>
              <a:ext cx="1271040" cy="1057817"/>
              <a:chOff x="94294" y="1166505"/>
              <a:chExt cx="1271040" cy="1057817"/>
            </a:xfrm>
          </p:grpSpPr>
          <p:sp>
            <p:nvSpPr>
              <p:cNvPr id="133" name="Rectangle 132">
                <a:extLst>
                  <a:ext uri="{FF2B5EF4-FFF2-40B4-BE49-F238E27FC236}">
                    <a16:creationId xmlns:a16="http://schemas.microsoft.com/office/drawing/2014/main" id="{01145A23-EEBD-4DDB-838B-2662918CDFFB}"/>
                  </a:ext>
                </a:extLst>
              </p:cNvPr>
              <p:cNvSpPr/>
              <p:nvPr/>
            </p:nvSpPr>
            <p:spPr>
              <a:xfrm>
                <a:off x="367451" y="1166505"/>
                <a:ext cx="997883" cy="783134"/>
              </a:xfrm>
              <a:prstGeom prst="rect">
                <a:avLst/>
              </a:prstGeom>
              <a:noFill/>
              <a:ln w="38100" cmpd="sng">
                <a:solidFill>
                  <a:schemeClr val="accent6"/>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pic>
            <p:nvPicPr>
              <p:cNvPr id="134" name="Picture 133" descr="Virtual Network.png">
                <a:extLst>
                  <a:ext uri="{FF2B5EF4-FFF2-40B4-BE49-F238E27FC236}">
                    <a16:creationId xmlns:a16="http://schemas.microsoft.com/office/drawing/2014/main" id="{6B857F78-466E-45EB-B007-A5FF04C3432C}"/>
                  </a:ext>
                </a:extLst>
              </p:cNvPr>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94294" y="1444145"/>
                <a:ext cx="780177" cy="780177"/>
              </a:xfrm>
              <a:prstGeom prst="rect">
                <a:avLst/>
              </a:prstGeom>
            </p:spPr>
          </p:pic>
        </p:grpSp>
      </p:grpSp>
      <p:cxnSp>
        <p:nvCxnSpPr>
          <p:cNvPr id="138" name="Curved Connector 35">
            <a:extLst>
              <a:ext uri="{FF2B5EF4-FFF2-40B4-BE49-F238E27FC236}">
                <a16:creationId xmlns:a16="http://schemas.microsoft.com/office/drawing/2014/main" id="{2C73D6D3-DE4A-45EA-A0DA-8075C22E93F4}"/>
              </a:ext>
            </a:extLst>
          </p:cNvPr>
          <p:cNvCxnSpPr>
            <a:cxnSpLocks/>
            <a:stCxn id="116" idx="1"/>
            <a:endCxn id="94" idx="3"/>
          </p:cNvCxnSpPr>
          <p:nvPr/>
        </p:nvCxnSpPr>
        <p:spPr>
          <a:xfrm rot="10800000">
            <a:off x="1362863" y="2212352"/>
            <a:ext cx="767696" cy="581454"/>
          </a:xfrm>
          <a:prstGeom prst="curvedConnector3">
            <a:avLst>
              <a:gd name="adj1" fmla="val 50000"/>
            </a:avLst>
          </a:prstGeom>
          <a:ln w="101600">
            <a:solidFill>
              <a:srgbClr val="FF9E1B"/>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50" name="Picture 149">
            <a:extLst>
              <a:ext uri="{FF2B5EF4-FFF2-40B4-BE49-F238E27FC236}">
                <a16:creationId xmlns:a16="http://schemas.microsoft.com/office/drawing/2014/main" id="{0FE7CBCB-1D28-431E-81E9-207E44205FFA}"/>
              </a:ext>
            </a:extLst>
          </p:cNvPr>
          <p:cNvPicPr>
            <a:picLocks noChangeAspect="1"/>
          </p:cNvPicPr>
          <p:nvPr/>
        </p:nvPicPr>
        <p:blipFill>
          <a:blip r:embed="rId5">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7999923" y="3868216"/>
            <a:ext cx="637975" cy="868539"/>
          </a:xfrm>
          <a:prstGeom prst="rect">
            <a:avLst/>
          </a:prstGeom>
        </p:spPr>
      </p:pic>
      <p:cxnSp>
        <p:nvCxnSpPr>
          <p:cNvPr id="151" name="Curved Connector 35">
            <a:extLst>
              <a:ext uri="{FF2B5EF4-FFF2-40B4-BE49-F238E27FC236}">
                <a16:creationId xmlns:a16="http://schemas.microsoft.com/office/drawing/2014/main" id="{9EC9D906-E34D-493E-A806-820DA1C377A5}"/>
              </a:ext>
            </a:extLst>
          </p:cNvPr>
          <p:cNvCxnSpPr>
            <a:cxnSpLocks/>
            <a:stCxn id="150" idx="0"/>
            <a:endCxn id="79" idx="2"/>
          </p:cNvCxnSpPr>
          <p:nvPr/>
        </p:nvCxnSpPr>
        <p:spPr>
          <a:xfrm rot="16200000" flipV="1">
            <a:off x="7352752" y="2902057"/>
            <a:ext cx="1491494" cy="440824"/>
          </a:xfrm>
          <a:prstGeom prst="curvedConnector3">
            <a:avLst>
              <a:gd name="adj1" fmla="val 50000"/>
            </a:avLst>
          </a:prstGeom>
          <a:ln w="101600">
            <a:solidFill>
              <a:srgbClr val="FF9E1B"/>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190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anim calcmode="lin" valueType="num">
                                      <p:cBhvr additive="base">
                                        <p:cTn id="37" dur="500" fill="hold"/>
                                        <p:tgtEl>
                                          <p:spTgt spid="138"/>
                                        </p:tgtEl>
                                        <p:attrNameLst>
                                          <p:attrName>ppt_x</p:attrName>
                                        </p:attrNameLst>
                                      </p:cBhvr>
                                      <p:tavLst>
                                        <p:tav tm="0">
                                          <p:val>
                                            <p:strVal val="0-#ppt_w/2"/>
                                          </p:val>
                                        </p:tav>
                                        <p:tav tm="100000">
                                          <p:val>
                                            <p:strVal val="#ppt_x"/>
                                          </p:val>
                                        </p:tav>
                                      </p:tavLst>
                                    </p:anim>
                                    <p:anim calcmode="lin" valueType="num">
                                      <p:cBhvr additive="base">
                                        <p:cTn id="38" dur="500" fill="hold"/>
                                        <p:tgtEl>
                                          <p:spTgt spid="13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1"/>
                                        </p:tgtEl>
                                        <p:attrNameLst>
                                          <p:attrName>style.visibility</p:attrName>
                                        </p:attrNameLst>
                                      </p:cBhvr>
                                      <p:to>
                                        <p:strVal val="visible"/>
                                      </p:to>
                                    </p:set>
                                    <p:anim calcmode="lin" valueType="num">
                                      <p:cBhvr additive="base">
                                        <p:cTn id="43" dur="500" fill="hold"/>
                                        <p:tgtEl>
                                          <p:spTgt spid="151"/>
                                        </p:tgtEl>
                                        <p:attrNameLst>
                                          <p:attrName>ppt_x</p:attrName>
                                        </p:attrNameLst>
                                      </p:cBhvr>
                                      <p:tavLst>
                                        <p:tav tm="0">
                                          <p:val>
                                            <p:strVal val="0-#ppt_w/2"/>
                                          </p:val>
                                        </p:tav>
                                        <p:tav tm="100000">
                                          <p:val>
                                            <p:strVal val="#ppt_x"/>
                                          </p:val>
                                        </p:tav>
                                      </p:tavLst>
                                    </p:anim>
                                    <p:anim calcmode="lin" valueType="num">
                                      <p:cBhvr additive="base">
                                        <p:cTn id="44" dur="500" fill="hold"/>
                                        <p:tgtEl>
                                          <p:spTgt spid="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Cloud Architecture</a:t>
            </a:r>
          </a:p>
        </p:txBody>
      </p:sp>
      <p:sp>
        <p:nvSpPr>
          <p:cNvPr id="4" name="Rectangle 3">
            <a:extLst>
              <a:ext uri="{FF2B5EF4-FFF2-40B4-BE49-F238E27FC236}">
                <a16:creationId xmlns:a16="http://schemas.microsoft.com/office/drawing/2014/main" id="{B74EDAB0-5D44-44E6-8318-33CD1C640203}"/>
              </a:ext>
            </a:extLst>
          </p:cNvPr>
          <p:cNvSpPr/>
          <p:nvPr/>
        </p:nvSpPr>
        <p:spPr>
          <a:xfrm>
            <a:off x="6190712" y="1319412"/>
            <a:ext cx="2302965" cy="1251353"/>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en-US">
                <a:solidFill>
                  <a:schemeClr val="bg1"/>
                </a:solidFill>
                <a:latin typeface="Arial" panose="020B0604020202020204" pitchFamily="34" charset="0"/>
                <a:cs typeface="Arial" panose="020B0604020202020204" pitchFamily="34" charset="0"/>
              </a:rPr>
              <a:t>Prod</a:t>
            </a:r>
          </a:p>
        </p:txBody>
      </p:sp>
      <p:sp>
        <p:nvSpPr>
          <p:cNvPr id="5" name="Rectangle 4">
            <a:extLst>
              <a:ext uri="{FF2B5EF4-FFF2-40B4-BE49-F238E27FC236}">
                <a16:creationId xmlns:a16="http://schemas.microsoft.com/office/drawing/2014/main" id="{905600DF-C538-4168-8BBD-C4A23D31A2EF}"/>
              </a:ext>
            </a:extLst>
          </p:cNvPr>
          <p:cNvSpPr/>
          <p:nvPr/>
        </p:nvSpPr>
        <p:spPr>
          <a:xfrm>
            <a:off x="3212277" y="1945089"/>
            <a:ext cx="1949532" cy="1075203"/>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5277952-1EC5-4A8A-B752-8694CAA6A428}"/>
              </a:ext>
            </a:extLst>
          </p:cNvPr>
          <p:cNvSpPr/>
          <p:nvPr/>
        </p:nvSpPr>
        <p:spPr>
          <a:xfrm>
            <a:off x="230016" y="1352037"/>
            <a:ext cx="2302965" cy="1251353"/>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en-US">
                <a:solidFill>
                  <a:schemeClr val="bg1"/>
                </a:solidFill>
                <a:latin typeface="Arial" panose="020B0604020202020204" pitchFamily="34" charset="0"/>
                <a:cs typeface="Arial" panose="020B0604020202020204" pitchFamily="34" charset="0"/>
              </a:rPr>
              <a:t>Dev</a:t>
            </a:r>
          </a:p>
        </p:txBody>
      </p:sp>
      <p:sp>
        <p:nvSpPr>
          <p:cNvPr id="10" name="Rectangle 9">
            <a:extLst>
              <a:ext uri="{FF2B5EF4-FFF2-40B4-BE49-F238E27FC236}">
                <a16:creationId xmlns:a16="http://schemas.microsoft.com/office/drawing/2014/main" id="{62B1E3B4-7E2B-4642-BED5-285793315D2F}"/>
              </a:ext>
            </a:extLst>
          </p:cNvPr>
          <p:cNvSpPr/>
          <p:nvPr/>
        </p:nvSpPr>
        <p:spPr>
          <a:xfrm>
            <a:off x="230016" y="2924074"/>
            <a:ext cx="2302965" cy="1251353"/>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en-US">
                <a:solidFill>
                  <a:schemeClr val="bg1"/>
                </a:solidFill>
                <a:latin typeface="Arial" panose="020B0604020202020204" pitchFamily="34" charset="0"/>
                <a:cs typeface="Arial" panose="020B0604020202020204" pitchFamily="34" charset="0"/>
              </a:rPr>
              <a:t>Staging</a:t>
            </a:r>
          </a:p>
        </p:txBody>
      </p:sp>
      <p:sp>
        <p:nvSpPr>
          <p:cNvPr id="12" name="Rectangle 11">
            <a:extLst>
              <a:ext uri="{FF2B5EF4-FFF2-40B4-BE49-F238E27FC236}">
                <a16:creationId xmlns:a16="http://schemas.microsoft.com/office/drawing/2014/main" id="{F6CC3E9A-5585-48FC-91AC-2C79F0DA089B}"/>
              </a:ext>
            </a:extLst>
          </p:cNvPr>
          <p:cNvSpPr/>
          <p:nvPr/>
        </p:nvSpPr>
        <p:spPr>
          <a:xfrm>
            <a:off x="6190712" y="2787279"/>
            <a:ext cx="2302965" cy="1251353"/>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en-US">
                <a:solidFill>
                  <a:schemeClr val="bg1"/>
                </a:solidFill>
                <a:latin typeface="Arial" panose="020B0604020202020204" pitchFamily="34" charset="0"/>
                <a:cs typeface="Arial" panose="020B0604020202020204" pitchFamily="34" charset="0"/>
              </a:rPr>
              <a:t>Prod DB</a:t>
            </a:r>
          </a:p>
        </p:txBody>
      </p:sp>
      <p:sp>
        <p:nvSpPr>
          <p:cNvPr id="13" name="Rectangle 12">
            <a:extLst>
              <a:ext uri="{FF2B5EF4-FFF2-40B4-BE49-F238E27FC236}">
                <a16:creationId xmlns:a16="http://schemas.microsoft.com/office/drawing/2014/main" id="{D5266039-6128-42A6-88A3-5E490B48D642}"/>
              </a:ext>
            </a:extLst>
          </p:cNvPr>
          <p:cNvSpPr/>
          <p:nvPr/>
        </p:nvSpPr>
        <p:spPr>
          <a:xfrm>
            <a:off x="3185940" y="3733777"/>
            <a:ext cx="2302965" cy="1251353"/>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en-US">
                <a:solidFill>
                  <a:schemeClr val="bg1"/>
                </a:solidFill>
                <a:latin typeface="Arial" panose="020B0604020202020204" pitchFamily="34" charset="0"/>
                <a:cs typeface="Arial" panose="020B0604020202020204" pitchFamily="34" charset="0"/>
              </a:rPr>
              <a:t>Infra</a:t>
            </a:r>
          </a:p>
        </p:txBody>
      </p:sp>
      <p:cxnSp>
        <p:nvCxnSpPr>
          <p:cNvPr id="14" name="Curved Connector 35">
            <a:extLst>
              <a:ext uri="{FF2B5EF4-FFF2-40B4-BE49-F238E27FC236}">
                <a16:creationId xmlns:a16="http://schemas.microsoft.com/office/drawing/2014/main" id="{A02926EB-4219-4D6D-8B37-3FAE95AE88DF}"/>
              </a:ext>
            </a:extLst>
          </p:cNvPr>
          <p:cNvCxnSpPr>
            <a:cxnSpLocks/>
            <a:stCxn id="5" idx="1"/>
            <a:endCxn id="9" idx="3"/>
          </p:cNvCxnSpPr>
          <p:nvPr/>
        </p:nvCxnSpPr>
        <p:spPr>
          <a:xfrm rot="10800000">
            <a:off x="2532981" y="1977715"/>
            <a:ext cx="679296" cy="504977"/>
          </a:xfrm>
          <a:prstGeom prst="curvedConnector3">
            <a:avLst/>
          </a:prstGeom>
          <a:ln w="101600">
            <a:solidFill>
              <a:schemeClr val="accent3"/>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urved Connector 35">
            <a:extLst>
              <a:ext uri="{FF2B5EF4-FFF2-40B4-BE49-F238E27FC236}">
                <a16:creationId xmlns:a16="http://schemas.microsoft.com/office/drawing/2014/main" id="{35DF012A-FE53-4094-9713-98E688DC0F1C}"/>
              </a:ext>
            </a:extLst>
          </p:cNvPr>
          <p:cNvCxnSpPr>
            <a:cxnSpLocks/>
            <a:stCxn id="5" idx="1"/>
            <a:endCxn id="10" idx="3"/>
          </p:cNvCxnSpPr>
          <p:nvPr/>
        </p:nvCxnSpPr>
        <p:spPr>
          <a:xfrm rot="10800000" flipV="1">
            <a:off x="2532981" y="2482691"/>
            <a:ext cx="679296" cy="1067060"/>
          </a:xfrm>
          <a:prstGeom prst="curvedConnector3">
            <a:avLst>
              <a:gd name="adj1" fmla="val 50000"/>
            </a:avLst>
          </a:prstGeom>
          <a:ln w="101600">
            <a:solidFill>
              <a:schemeClr val="accent3"/>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2" name="Curved Connector 35">
            <a:extLst>
              <a:ext uri="{FF2B5EF4-FFF2-40B4-BE49-F238E27FC236}">
                <a16:creationId xmlns:a16="http://schemas.microsoft.com/office/drawing/2014/main" id="{A0F57B55-A2D9-4D21-A14B-AB31EEBD2614}"/>
              </a:ext>
            </a:extLst>
          </p:cNvPr>
          <p:cNvCxnSpPr>
            <a:cxnSpLocks/>
            <a:stCxn id="5" idx="2"/>
          </p:cNvCxnSpPr>
          <p:nvPr/>
        </p:nvCxnSpPr>
        <p:spPr>
          <a:xfrm rot="16200000" flipH="1">
            <a:off x="3875110" y="3332225"/>
            <a:ext cx="702024" cy="78158"/>
          </a:xfrm>
          <a:prstGeom prst="curvedConnector3">
            <a:avLst/>
          </a:prstGeom>
          <a:ln w="101600">
            <a:solidFill>
              <a:schemeClr val="accent3"/>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Curved Connector 35">
            <a:extLst>
              <a:ext uri="{FF2B5EF4-FFF2-40B4-BE49-F238E27FC236}">
                <a16:creationId xmlns:a16="http://schemas.microsoft.com/office/drawing/2014/main" id="{64D1D1EB-5A20-43A5-B1DB-38BE30ABCEAC}"/>
              </a:ext>
            </a:extLst>
          </p:cNvPr>
          <p:cNvCxnSpPr>
            <a:cxnSpLocks/>
            <a:stCxn id="5" idx="3"/>
            <a:endCxn id="4" idx="1"/>
          </p:cNvCxnSpPr>
          <p:nvPr/>
        </p:nvCxnSpPr>
        <p:spPr>
          <a:xfrm flipV="1">
            <a:off x="5161809" y="1945089"/>
            <a:ext cx="1028903" cy="537602"/>
          </a:xfrm>
          <a:prstGeom prst="curvedConnector3">
            <a:avLst/>
          </a:prstGeom>
          <a:ln w="101600">
            <a:solidFill>
              <a:schemeClr val="accent3"/>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8" name="Curved Connector 35">
            <a:extLst>
              <a:ext uri="{FF2B5EF4-FFF2-40B4-BE49-F238E27FC236}">
                <a16:creationId xmlns:a16="http://schemas.microsoft.com/office/drawing/2014/main" id="{5CCA9BE4-2771-44E5-B1D7-D57340A4088C}"/>
              </a:ext>
            </a:extLst>
          </p:cNvPr>
          <p:cNvCxnSpPr>
            <a:cxnSpLocks/>
            <a:stCxn id="4" idx="3"/>
            <a:endCxn id="12" idx="3"/>
          </p:cNvCxnSpPr>
          <p:nvPr/>
        </p:nvCxnSpPr>
        <p:spPr>
          <a:xfrm>
            <a:off x="8493677" y="1945089"/>
            <a:ext cx="12700" cy="1467867"/>
          </a:xfrm>
          <a:prstGeom prst="curvedConnector3">
            <a:avLst>
              <a:gd name="adj1" fmla="val 1800000"/>
            </a:avLst>
          </a:prstGeom>
          <a:ln w="101600">
            <a:solidFill>
              <a:schemeClr val="accent3"/>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D69BB43D-DA7D-465D-8D1D-4D60DFBD21D6}"/>
              </a:ext>
            </a:extLst>
          </p:cNvPr>
          <p:cNvGrpSpPr/>
          <p:nvPr/>
        </p:nvGrpSpPr>
        <p:grpSpPr>
          <a:xfrm>
            <a:off x="314982" y="3025223"/>
            <a:ext cx="573672" cy="1067062"/>
            <a:chOff x="5176232" y="2423083"/>
            <a:chExt cx="916223" cy="1627645"/>
          </a:xfrm>
        </p:grpSpPr>
        <p:grpSp>
          <p:nvGrpSpPr>
            <p:cNvPr id="20" name="Group 19">
              <a:extLst>
                <a:ext uri="{FF2B5EF4-FFF2-40B4-BE49-F238E27FC236}">
                  <a16:creationId xmlns:a16="http://schemas.microsoft.com/office/drawing/2014/main" id="{B83813B0-A0F7-4F6E-9B17-10E93C095A18}"/>
                </a:ext>
              </a:extLst>
            </p:cNvPr>
            <p:cNvGrpSpPr/>
            <p:nvPr/>
          </p:nvGrpSpPr>
          <p:grpSpPr>
            <a:xfrm>
              <a:off x="5331238" y="2608106"/>
              <a:ext cx="612703" cy="547268"/>
              <a:chOff x="850978" y="3155335"/>
              <a:chExt cx="716692" cy="652878"/>
            </a:xfrm>
          </p:grpSpPr>
          <p:pic>
            <p:nvPicPr>
              <p:cNvPr id="29" name="Picture 28">
                <a:extLst>
                  <a:ext uri="{FF2B5EF4-FFF2-40B4-BE49-F238E27FC236}">
                    <a16:creationId xmlns:a16="http://schemas.microsoft.com/office/drawing/2014/main" id="{59DDE386-47B7-4697-80D1-608F1368E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30" name="Picture 29">
                <a:extLst>
                  <a:ext uri="{FF2B5EF4-FFF2-40B4-BE49-F238E27FC236}">
                    <a16:creationId xmlns:a16="http://schemas.microsoft.com/office/drawing/2014/main" id="{E2C7ED82-377B-40B4-9961-697DA26C1B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21" name="Group 20">
              <a:extLst>
                <a:ext uri="{FF2B5EF4-FFF2-40B4-BE49-F238E27FC236}">
                  <a16:creationId xmlns:a16="http://schemas.microsoft.com/office/drawing/2014/main" id="{D119C4E2-8227-41F5-B681-836615840085}"/>
                </a:ext>
              </a:extLst>
            </p:cNvPr>
            <p:cNvGrpSpPr/>
            <p:nvPr/>
          </p:nvGrpSpPr>
          <p:grpSpPr>
            <a:xfrm>
              <a:off x="5357949" y="3345680"/>
              <a:ext cx="612703" cy="547268"/>
              <a:chOff x="850978" y="3155335"/>
              <a:chExt cx="716692" cy="652878"/>
            </a:xfrm>
          </p:grpSpPr>
          <p:pic>
            <p:nvPicPr>
              <p:cNvPr id="26" name="Picture 25">
                <a:extLst>
                  <a:ext uri="{FF2B5EF4-FFF2-40B4-BE49-F238E27FC236}">
                    <a16:creationId xmlns:a16="http://schemas.microsoft.com/office/drawing/2014/main" id="{DBF0E4E4-FBDA-47B4-85B6-4CDD5F4E25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27" name="Picture 26">
                <a:extLst>
                  <a:ext uri="{FF2B5EF4-FFF2-40B4-BE49-F238E27FC236}">
                    <a16:creationId xmlns:a16="http://schemas.microsoft.com/office/drawing/2014/main" id="{D2A09C2C-B1DB-406D-B614-B3F9C18D99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24" name="Rectangle 23">
              <a:extLst>
                <a:ext uri="{FF2B5EF4-FFF2-40B4-BE49-F238E27FC236}">
                  <a16:creationId xmlns:a16="http://schemas.microsoft.com/office/drawing/2014/main" id="{C2C30A44-105C-428C-B4DB-66CEDE03212D}"/>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grpSp>
        <p:nvGrpSpPr>
          <p:cNvPr id="47" name="Group 46">
            <a:extLst>
              <a:ext uri="{FF2B5EF4-FFF2-40B4-BE49-F238E27FC236}">
                <a16:creationId xmlns:a16="http://schemas.microsoft.com/office/drawing/2014/main" id="{C71577B6-0706-4159-82C5-BB6EDC4E3407}"/>
              </a:ext>
            </a:extLst>
          </p:cNvPr>
          <p:cNvGrpSpPr/>
          <p:nvPr/>
        </p:nvGrpSpPr>
        <p:grpSpPr>
          <a:xfrm>
            <a:off x="335640" y="1441019"/>
            <a:ext cx="573672" cy="1067062"/>
            <a:chOff x="5176232" y="2423083"/>
            <a:chExt cx="916223" cy="1627645"/>
          </a:xfrm>
        </p:grpSpPr>
        <p:grpSp>
          <p:nvGrpSpPr>
            <p:cNvPr id="48" name="Group 47">
              <a:extLst>
                <a:ext uri="{FF2B5EF4-FFF2-40B4-BE49-F238E27FC236}">
                  <a16:creationId xmlns:a16="http://schemas.microsoft.com/office/drawing/2014/main" id="{55899849-D4A1-492F-A1C3-20BB2316E7BA}"/>
                </a:ext>
              </a:extLst>
            </p:cNvPr>
            <p:cNvGrpSpPr/>
            <p:nvPr/>
          </p:nvGrpSpPr>
          <p:grpSpPr>
            <a:xfrm>
              <a:off x="5331238" y="2608106"/>
              <a:ext cx="612703" cy="547268"/>
              <a:chOff x="850978" y="3155335"/>
              <a:chExt cx="716692" cy="652878"/>
            </a:xfrm>
          </p:grpSpPr>
          <p:pic>
            <p:nvPicPr>
              <p:cNvPr id="53" name="Picture 52">
                <a:extLst>
                  <a:ext uri="{FF2B5EF4-FFF2-40B4-BE49-F238E27FC236}">
                    <a16:creationId xmlns:a16="http://schemas.microsoft.com/office/drawing/2014/main" id="{2F48FC5C-2DD3-4975-A56A-B3C2928A9B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54" name="Picture 53">
                <a:extLst>
                  <a:ext uri="{FF2B5EF4-FFF2-40B4-BE49-F238E27FC236}">
                    <a16:creationId xmlns:a16="http://schemas.microsoft.com/office/drawing/2014/main" id="{23BC5184-9EBA-4489-A588-86FB143C11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49" name="Group 48">
              <a:extLst>
                <a:ext uri="{FF2B5EF4-FFF2-40B4-BE49-F238E27FC236}">
                  <a16:creationId xmlns:a16="http://schemas.microsoft.com/office/drawing/2014/main" id="{C2CCD3D4-9F44-4841-B39B-49B2FE09E32E}"/>
                </a:ext>
              </a:extLst>
            </p:cNvPr>
            <p:cNvGrpSpPr/>
            <p:nvPr/>
          </p:nvGrpSpPr>
          <p:grpSpPr>
            <a:xfrm>
              <a:off x="5357949" y="3345680"/>
              <a:ext cx="612703" cy="547268"/>
              <a:chOff x="850978" y="3155335"/>
              <a:chExt cx="716692" cy="652878"/>
            </a:xfrm>
          </p:grpSpPr>
          <p:pic>
            <p:nvPicPr>
              <p:cNvPr id="51" name="Picture 50">
                <a:extLst>
                  <a:ext uri="{FF2B5EF4-FFF2-40B4-BE49-F238E27FC236}">
                    <a16:creationId xmlns:a16="http://schemas.microsoft.com/office/drawing/2014/main" id="{3ADDCA59-CE2E-4B6C-AC1C-BF2899945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52" name="Picture 51">
                <a:extLst>
                  <a:ext uri="{FF2B5EF4-FFF2-40B4-BE49-F238E27FC236}">
                    <a16:creationId xmlns:a16="http://schemas.microsoft.com/office/drawing/2014/main" id="{E97B0E6C-76D4-4E7E-A302-DB1B57AC36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50" name="Rectangle 49">
              <a:extLst>
                <a:ext uri="{FF2B5EF4-FFF2-40B4-BE49-F238E27FC236}">
                  <a16:creationId xmlns:a16="http://schemas.microsoft.com/office/drawing/2014/main" id="{769E2B7F-E254-463C-AA1B-4070FBB1F5B4}"/>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4E2128D1-A4FE-40C7-B5BB-38A7EEA8874E}"/>
              </a:ext>
            </a:extLst>
          </p:cNvPr>
          <p:cNvGrpSpPr/>
          <p:nvPr/>
        </p:nvGrpSpPr>
        <p:grpSpPr>
          <a:xfrm>
            <a:off x="7783426" y="1407761"/>
            <a:ext cx="573672" cy="1067062"/>
            <a:chOff x="5176232" y="2423083"/>
            <a:chExt cx="916223" cy="1627645"/>
          </a:xfrm>
        </p:grpSpPr>
        <p:grpSp>
          <p:nvGrpSpPr>
            <p:cNvPr id="56" name="Group 55">
              <a:extLst>
                <a:ext uri="{FF2B5EF4-FFF2-40B4-BE49-F238E27FC236}">
                  <a16:creationId xmlns:a16="http://schemas.microsoft.com/office/drawing/2014/main" id="{F34DB595-6968-4B49-A682-57BB6AC1F1B9}"/>
                </a:ext>
              </a:extLst>
            </p:cNvPr>
            <p:cNvGrpSpPr/>
            <p:nvPr/>
          </p:nvGrpSpPr>
          <p:grpSpPr>
            <a:xfrm>
              <a:off x="5331238" y="2608106"/>
              <a:ext cx="612703" cy="547268"/>
              <a:chOff x="850978" y="3155335"/>
              <a:chExt cx="716692" cy="652878"/>
            </a:xfrm>
          </p:grpSpPr>
          <p:pic>
            <p:nvPicPr>
              <p:cNvPr id="61" name="Picture 60">
                <a:extLst>
                  <a:ext uri="{FF2B5EF4-FFF2-40B4-BE49-F238E27FC236}">
                    <a16:creationId xmlns:a16="http://schemas.microsoft.com/office/drawing/2014/main" id="{6767006B-0DA1-4497-AAC3-21F52FF4EE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62" name="Picture 61">
                <a:extLst>
                  <a:ext uri="{FF2B5EF4-FFF2-40B4-BE49-F238E27FC236}">
                    <a16:creationId xmlns:a16="http://schemas.microsoft.com/office/drawing/2014/main" id="{C52E3669-D636-41FA-A3BF-9D894FCFA0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57" name="Group 56">
              <a:extLst>
                <a:ext uri="{FF2B5EF4-FFF2-40B4-BE49-F238E27FC236}">
                  <a16:creationId xmlns:a16="http://schemas.microsoft.com/office/drawing/2014/main" id="{36B005FA-CC6E-4696-8768-3996D66E4F63}"/>
                </a:ext>
              </a:extLst>
            </p:cNvPr>
            <p:cNvGrpSpPr/>
            <p:nvPr/>
          </p:nvGrpSpPr>
          <p:grpSpPr>
            <a:xfrm>
              <a:off x="5357949" y="3345680"/>
              <a:ext cx="612703" cy="547268"/>
              <a:chOff x="850978" y="3155335"/>
              <a:chExt cx="716692" cy="652878"/>
            </a:xfrm>
          </p:grpSpPr>
          <p:pic>
            <p:nvPicPr>
              <p:cNvPr id="59" name="Picture 58">
                <a:extLst>
                  <a:ext uri="{FF2B5EF4-FFF2-40B4-BE49-F238E27FC236}">
                    <a16:creationId xmlns:a16="http://schemas.microsoft.com/office/drawing/2014/main" id="{D0B4AAD0-58BC-401D-996F-D717D33AE0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60" name="Picture 59">
                <a:extLst>
                  <a:ext uri="{FF2B5EF4-FFF2-40B4-BE49-F238E27FC236}">
                    <a16:creationId xmlns:a16="http://schemas.microsoft.com/office/drawing/2014/main" id="{87D33A73-E663-40B8-B9B7-F981AAEBE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58" name="Rectangle 57">
              <a:extLst>
                <a:ext uri="{FF2B5EF4-FFF2-40B4-BE49-F238E27FC236}">
                  <a16:creationId xmlns:a16="http://schemas.microsoft.com/office/drawing/2014/main" id="{E18F2997-8AB8-499D-8BB1-29D60AF52368}"/>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grpSp>
        <p:nvGrpSpPr>
          <p:cNvPr id="63" name="Group 62">
            <a:extLst>
              <a:ext uri="{FF2B5EF4-FFF2-40B4-BE49-F238E27FC236}">
                <a16:creationId xmlns:a16="http://schemas.microsoft.com/office/drawing/2014/main" id="{5398E381-ACE1-4562-8132-834D5B535D1F}"/>
              </a:ext>
            </a:extLst>
          </p:cNvPr>
          <p:cNvGrpSpPr/>
          <p:nvPr/>
        </p:nvGrpSpPr>
        <p:grpSpPr>
          <a:xfrm>
            <a:off x="7802183" y="2855513"/>
            <a:ext cx="573672" cy="1067062"/>
            <a:chOff x="5176232" y="2423083"/>
            <a:chExt cx="916223" cy="1627645"/>
          </a:xfrm>
        </p:grpSpPr>
        <p:grpSp>
          <p:nvGrpSpPr>
            <p:cNvPr id="64" name="Group 63">
              <a:extLst>
                <a:ext uri="{FF2B5EF4-FFF2-40B4-BE49-F238E27FC236}">
                  <a16:creationId xmlns:a16="http://schemas.microsoft.com/office/drawing/2014/main" id="{77B3DD6B-C325-4ABF-9ECC-10553A888B15}"/>
                </a:ext>
              </a:extLst>
            </p:cNvPr>
            <p:cNvGrpSpPr/>
            <p:nvPr/>
          </p:nvGrpSpPr>
          <p:grpSpPr>
            <a:xfrm>
              <a:off x="5331238" y="2608106"/>
              <a:ext cx="612703" cy="547268"/>
              <a:chOff x="850978" y="3155335"/>
              <a:chExt cx="716692" cy="652878"/>
            </a:xfrm>
          </p:grpSpPr>
          <p:pic>
            <p:nvPicPr>
              <p:cNvPr id="69" name="Picture 68">
                <a:extLst>
                  <a:ext uri="{FF2B5EF4-FFF2-40B4-BE49-F238E27FC236}">
                    <a16:creationId xmlns:a16="http://schemas.microsoft.com/office/drawing/2014/main" id="{92868D69-9D99-4AAF-A426-E7AB76FE65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70" name="Picture 69">
                <a:extLst>
                  <a:ext uri="{FF2B5EF4-FFF2-40B4-BE49-F238E27FC236}">
                    <a16:creationId xmlns:a16="http://schemas.microsoft.com/office/drawing/2014/main" id="{C60EC876-F8CF-4CE8-9A55-C6002D6E78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65" name="Group 64">
              <a:extLst>
                <a:ext uri="{FF2B5EF4-FFF2-40B4-BE49-F238E27FC236}">
                  <a16:creationId xmlns:a16="http://schemas.microsoft.com/office/drawing/2014/main" id="{77DFEB44-EED6-441E-B25A-E82F32015379}"/>
                </a:ext>
              </a:extLst>
            </p:cNvPr>
            <p:cNvGrpSpPr/>
            <p:nvPr/>
          </p:nvGrpSpPr>
          <p:grpSpPr>
            <a:xfrm>
              <a:off x="5357949" y="3345680"/>
              <a:ext cx="612703" cy="547268"/>
              <a:chOff x="850978" y="3155335"/>
              <a:chExt cx="716692" cy="652878"/>
            </a:xfrm>
          </p:grpSpPr>
          <p:pic>
            <p:nvPicPr>
              <p:cNvPr id="67" name="Picture 66">
                <a:extLst>
                  <a:ext uri="{FF2B5EF4-FFF2-40B4-BE49-F238E27FC236}">
                    <a16:creationId xmlns:a16="http://schemas.microsoft.com/office/drawing/2014/main" id="{C2C44CDF-ED90-4184-A42A-06C6829374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68" name="Picture 67">
                <a:extLst>
                  <a:ext uri="{FF2B5EF4-FFF2-40B4-BE49-F238E27FC236}">
                    <a16:creationId xmlns:a16="http://schemas.microsoft.com/office/drawing/2014/main" id="{F42A4873-8202-4E38-BEDB-B8AEBE7EC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66" name="Rectangle 65">
              <a:extLst>
                <a:ext uri="{FF2B5EF4-FFF2-40B4-BE49-F238E27FC236}">
                  <a16:creationId xmlns:a16="http://schemas.microsoft.com/office/drawing/2014/main" id="{948EE463-519D-4CE7-952A-C733C85D38A3}"/>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grpSp>
        <p:nvGrpSpPr>
          <p:cNvPr id="71" name="Group 70">
            <a:extLst>
              <a:ext uri="{FF2B5EF4-FFF2-40B4-BE49-F238E27FC236}">
                <a16:creationId xmlns:a16="http://schemas.microsoft.com/office/drawing/2014/main" id="{D545D8F8-A676-4336-944D-A4EE0B536355}"/>
              </a:ext>
            </a:extLst>
          </p:cNvPr>
          <p:cNvGrpSpPr/>
          <p:nvPr/>
        </p:nvGrpSpPr>
        <p:grpSpPr>
          <a:xfrm>
            <a:off x="4779390" y="3815814"/>
            <a:ext cx="573672" cy="1067062"/>
            <a:chOff x="5176232" y="2423083"/>
            <a:chExt cx="916223" cy="1627645"/>
          </a:xfrm>
        </p:grpSpPr>
        <p:grpSp>
          <p:nvGrpSpPr>
            <p:cNvPr id="72" name="Group 71">
              <a:extLst>
                <a:ext uri="{FF2B5EF4-FFF2-40B4-BE49-F238E27FC236}">
                  <a16:creationId xmlns:a16="http://schemas.microsoft.com/office/drawing/2014/main" id="{EAC3B168-F376-441F-BCF3-79E790C5AF75}"/>
                </a:ext>
              </a:extLst>
            </p:cNvPr>
            <p:cNvGrpSpPr/>
            <p:nvPr/>
          </p:nvGrpSpPr>
          <p:grpSpPr>
            <a:xfrm>
              <a:off x="5331238" y="2608106"/>
              <a:ext cx="612703" cy="547268"/>
              <a:chOff x="850978" y="3155335"/>
              <a:chExt cx="716692" cy="652878"/>
            </a:xfrm>
          </p:grpSpPr>
          <p:pic>
            <p:nvPicPr>
              <p:cNvPr id="77" name="Picture 76">
                <a:extLst>
                  <a:ext uri="{FF2B5EF4-FFF2-40B4-BE49-F238E27FC236}">
                    <a16:creationId xmlns:a16="http://schemas.microsoft.com/office/drawing/2014/main" id="{D1E706A7-8CC8-428C-B18E-5FA3479812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78" name="Picture 77">
                <a:extLst>
                  <a:ext uri="{FF2B5EF4-FFF2-40B4-BE49-F238E27FC236}">
                    <a16:creationId xmlns:a16="http://schemas.microsoft.com/office/drawing/2014/main" id="{3F3B6339-42BC-4EBB-A0FB-D8F54432B2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73" name="Group 72">
              <a:extLst>
                <a:ext uri="{FF2B5EF4-FFF2-40B4-BE49-F238E27FC236}">
                  <a16:creationId xmlns:a16="http://schemas.microsoft.com/office/drawing/2014/main" id="{F3DF249B-B558-4E1F-8AF5-828B46D10CFB}"/>
                </a:ext>
              </a:extLst>
            </p:cNvPr>
            <p:cNvGrpSpPr/>
            <p:nvPr/>
          </p:nvGrpSpPr>
          <p:grpSpPr>
            <a:xfrm>
              <a:off x="5357949" y="3345680"/>
              <a:ext cx="612703" cy="547268"/>
              <a:chOff x="850978" y="3155335"/>
              <a:chExt cx="716692" cy="652878"/>
            </a:xfrm>
          </p:grpSpPr>
          <p:pic>
            <p:nvPicPr>
              <p:cNvPr id="75" name="Picture 74">
                <a:extLst>
                  <a:ext uri="{FF2B5EF4-FFF2-40B4-BE49-F238E27FC236}">
                    <a16:creationId xmlns:a16="http://schemas.microsoft.com/office/drawing/2014/main" id="{D00BB333-BD7B-4D85-857A-CC5EDD6466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76" name="Picture 75">
                <a:extLst>
                  <a:ext uri="{FF2B5EF4-FFF2-40B4-BE49-F238E27FC236}">
                    <a16:creationId xmlns:a16="http://schemas.microsoft.com/office/drawing/2014/main" id="{D2E14484-394D-4D47-9F2B-4A84609D3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74" name="Rectangle 73">
              <a:extLst>
                <a:ext uri="{FF2B5EF4-FFF2-40B4-BE49-F238E27FC236}">
                  <a16:creationId xmlns:a16="http://schemas.microsoft.com/office/drawing/2014/main" id="{3279A790-D7CE-4E94-821E-51CDB332BDD6}"/>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39A1E446-3631-4353-B63C-085954D7454E}"/>
              </a:ext>
            </a:extLst>
          </p:cNvPr>
          <p:cNvSpPr txBox="1"/>
          <p:nvPr/>
        </p:nvSpPr>
        <p:spPr>
          <a:xfrm>
            <a:off x="3080203" y="787312"/>
            <a:ext cx="2069797" cy="369332"/>
          </a:xfrm>
          <a:prstGeom prst="rect">
            <a:avLst/>
          </a:prstGeom>
          <a:noFill/>
        </p:spPr>
        <p:txBody>
          <a:bodyPr wrap="none" rtlCol="0">
            <a:spAutoFit/>
          </a:bodyPr>
          <a:lstStyle/>
          <a:p>
            <a:pPr>
              <a:spcAft>
                <a:spcPts val="600"/>
              </a:spcAft>
            </a:pPr>
            <a:r>
              <a:rPr lang="en-GB">
                <a:solidFill>
                  <a:schemeClr val="bg1"/>
                </a:solidFill>
                <a:latin typeface="Arial" panose="020B0604020202020204" pitchFamily="34" charset="0"/>
                <a:cs typeface="Arial" panose="020B0604020202020204" pitchFamily="34" charset="0"/>
              </a:rPr>
              <a:t>Distributed Design</a:t>
            </a:r>
          </a:p>
        </p:txBody>
      </p:sp>
      <p:sp>
        <p:nvSpPr>
          <p:cNvPr id="8" name="TextBox 7">
            <a:extLst>
              <a:ext uri="{FF2B5EF4-FFF2-40B4-BE49-F238E27FC236}">
                <a16:creationId xmlns:a16="http://schemas.microsoft.com/office/drawing/2014/main" id="{03D0B29D-AC85-46CF-ABE3-784C626C1E14}"/>
              </a:ext>
            </a:extLst>
          </p:cNvPr>
          <p:cNvSpPr txBox="1"/>
          <p:nvPr/>
        </p:nvSpPr>
        <p:spPr>
          <a:xfrm>
            <a:off x="3361878" y="2565243"/>
            <a:ext cx="1646605" cy="369332"/>
          </a:xfrm>
          <a:prstGeom prst="rect">
            <a:avLst/>
          </a:prstGeom>
          <a:noFill/>
        </p:spPr>
        <p:txBody>
          <a:bodyPr wrap="none" rtlCol="0">
            <a:spAutoFit/>
          </a:bodyPr>
          <a:lstStyle/>
          <a:p>
            <a:pPr>
              <a:spcAft>
                <a:spcPts val="600"/>
              </a:spcAft>
            </a:pPr>
            <a:r>
              <a:rPr lang="en-GB">
                <a:solidFill>
                  <a:schemeClr val="bg1"/>
                </a:solidFill>
                <a:latin typeface="Arial" panose="020B0604020202020204" pitchFamily="34" charset="0"/>
                <a:cs typeface="Arial" panose="020B0604020202020204" pitchFamily="34" charset="0"/>
              </a:rPr>
              <a:t>Egress/ VNET</a:t>
            </a:r>
          </a:p>
        </p:txBody>
      </p:sp>
      <p:pic>
        <p:nvPicPr>
          <p:cNvPr id="88" name="Picture 87">
            <a:extLst>
              <a:ext uri="{FF2B5EF4-FFF2-40B4-BE49-F238E27FC236}">
                <a16:creationId xmlns:a16="http://schemas.microsoft.com/office/drawing/2014/main" id="{FA871C34-F0D0-4F09-8364-E3F9331E92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1180" y="2015838"/>
            <a:ext cx="366612" cy="366612"/>
          </a:xfrm>
          <a:prstGeom prst="rect">
            <a:avLst/>
          </a:prstGeom>
        </p:spPr>
      </p:pic>
      <p:pic>
        <p:nvPicPr>
          <p:cNvPr id="89" name="Picture 88">
            <a:extLst>
              <a:ext uri="{FF2B5EF4-FFF2-40B4-BE49-F238E27FC236}">
                <a16:creationId xmlns:a16="http://schemas.microsoft.com/office/drawing/2014/main" id="{DC32D292-E8C8-446B-8662-A063210925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8618" y="2014606"/>
            <a:ext cx="366612" cy="366612"/>
          </a:xfrm>
          <a:prstGeom prst="rect">
            <a:avLst/>
          </a:prstGeom>
        </p:spPr>
      </p:pic>
      <p:pic>
        <p:nvPicPr>
          <p:cNvPr id="90" name="Picture 89">
            <a:extLst>
              <a:ext uri="{FF2B5EF4-FFF2-40B4-BE49-F238E27FC236}">
                <a16:creationId xmlns:a16="http://schemas.microsoft.com/office/drawing/2014/main" id="{7279DF34-47C4-42E9-AB79-BF719714FC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3778" y="1829332"/>
            <a:ext cx="372192" cy="372192"/>
          </a:xfrm>
          <a:prstGeom prst="rect">
            <a:avLst/>
          </a:prstGeom>
        </p:spPr>
      </p:pic>
      <p:pic>
        <p:nvPicPr>
          <p:cNvPr id="91" name="Picture 90">
            <a:extLst>
              <a:ext uri="{FF2B5EF4-FFF2-40B4-BE49-F238E27FC236}">
                <a16:creationId xmlns:a16="http://schemas.microsoft.com/office/drawing/2014/main" id="{720B9AB7-8AC8-45E6-899A-D2E5F83BC5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8095" y="3406263"/>
            <a:ext cx="366612" cy="366612"/>
          </a:xfrm>
          <a:prstGeom prst="rect">
            <a:avLst/>
          </a:prstGeom>
        </p:spPr>
      </p:pic>
      <p:pic>
        <p:nvPicPr>
          <p:cNvPr id="128" name="Picture 127">
            <a:extLst>
              <a:ext uri="{FF2B5EF4-FFF2-40B4-BE49-F238E27FC236}">
                <a16:creationId xmlns:a16="http://schemas.microsoft.com/office/drawing/2014/main" id="{4B776D36-0301-4794-84D0-E9330F926E9B}"/>
              </a:ext>
            </a:extLst>
          </p:cNvPr>
          <p:cNvPicPr>
            <a:picLocks noChangeAspect="1"/>
          </p:cNvPicPr>
          <p:nvPr/>
        </p:nvPicPr>
        <p:blipFill>
          <a:blip r:embed="rId6"/>
          <a:stretch>
            <a:fillRect/>
          </a:stretch>
        </p:blipFill>
        <p:spPr>
          <a:xfrm>
            <a:off x="3360055" y="2008618"/>
            <a:ext cx="366886" cy="366612"/>
          </a:xfrm>
          <a:prstGeom prst="rect">
            <a:avLst/>
          </a:prstGeom>
        </p:spPr>
      </p:pic>
      <p:pic>
        <p:nvPicPr>
          <p:cNvPr id="129" name="Picture 128">
            <a:extLst>
              <a:ext uri="{FF2B5EF4-FFF2-40B4-BE49-F238E27FC236}">
                <a16:creationId xmlns:a16="http://schemas.microsoft.com/office/drawing/2014/main" id="{FDDBA3A1-A29C-440A-867A-226A36EAC031}"/>
              </a:ext>
            </a:extLst>
          </p:cNvPr>
          <p:cNvPicPr>
            <a:picLocks noChangeAspect="1"/>
          </p:cNvPicPr>
          <p:nvPr/>
        </p:nvPicPr>
        <p:blipFill>
          <a:blip r:embed="rId6"/>
          <a:stretch>
            <a:fillRect/>
          </a:stretch>
        </p:blipFill>
        <p:spPr>
          <a:xfrm>
            <a:off x="3795634" y="2014606"/>
            <a:ext cx="366886" cy="366612"/>
          </a:xfrm>
          <a:prstGeom prst="rect">
            <a:avLst/>
          </a:prstGeom>
        </p:spPr>
      </p:pic>
      <p:pic>
        <p:nvPicPr>
          <p:cNvPr id="130" name="Picture 129">
            <a:extLst>
              <a:ext uri="{FF2B5EF4-FFF2-40B4-BE49-F238E27FC236}">
                <a16:creationId xmlns:a16="http://schemas.microsoft.com/office/drawing/2014/main" id="{F89C5938-0FFF-4B44-B6B0-F79620556D47}"/>
              </a:ext>
            </a:extLst>
          </p:cNvPr>
          <p:cNvPicPr>
            <a:picLocks noChangeAspect="1"/>
          </p:cNvPicPr>
          <p:nvPr/>
        </p:nvPicPr>
        <p:blipFill>
          <a:blip r:embed="rId6"/>
          <a:stretch>
            <a:fillRect/>
          </a:stretch>
        </p:blipFill>
        <p:spPr>
          <a:xfrm>
            <a:off x="6302846" y="1398430"/>
            <a:ext cx="366886" cy="366612"/>
          </a:xfrm>
          <a:prstGeom prst="rect">
            <a:avLst/>
          </a:prstGeom>
        </p:spPr>
      </p:pic>
      <p:pic>
        <p:nvPicPr>
          <p:cNvPr id="131" name="Picture 130">
            <a:extLst>
              <a:ext uri="{FF2B5EF4-FFF2-40B4-BE49-F238E27FC236}">
                <a16:creationId xmlns:a16="http://schemas.microsoft.com/office/drawing/2014/main" id="{B5B25AD1-2EEC-4507-B459-7FAAE932A674}"/>
              </a:ext>
            </a:extLst>
          </p:cNvPr>
          <p:cNvPicPr>
            <a:picLocks noChangeAspect="1"/>
          </p:cNvPicPr>
          <p:nvPr/>
        </p:nvPicPr>
        <p:blipFill>
          <a:blip r:embed="rId6"/>
          <a:stretch>
            <a:fillRect/>
          </a:stretch>
        </p:blipFill>
        <p:spPr>
          <a:xfrm>
            <a:off x="6738425" y="1404418"/>
            <a:ext cx="366886" cy="366612"/>
          </a:xfrm>
          <a:prstGeom prst="rect">
            <a:avLst/>
          </a:prstGeom>
        </p:spPr>
      </p:pic>
      <p:pic>
        <p:nvPicPr>
          <p:cNvPr id="132" name="Picture 131">
            <a:extLst>
              <a:ext uri="{FF2B5EF4-FFF2-40B4-BE49-F238E27FC236}">
                <a16:creationId xmlns:a16="http://schemas.microsoft.com/office/drawing/2014/main" id="{AEE5D723-792E-4E12-B88D-402FC73E68B9}"/>
              </a:ext>
            </a:extLst>
          </p:cNvPr>
          <p:cNvPicPr>
            <a:picLocks noChangeAspect="1"/>
          </p:cNvPicPr>
          <p:nvPr/>
        </p:nvPicPr>
        <p:blipFill>
          <a:blip r:embed="rId6"/>
          <a:stretch>
            <a:fillRect/>
          </a:stretch>
        </p:blipFill>
        <p:spPr>
          <a:xfrm>
            <a:off x="3283759" y="3809826"/>
            <a:ext cx="366886" cy="366612"/>
          </a:xfrm>
          <a:prstGeom prst="rect">
            <a:avLst/>
          </a:prstGeom>
        </p:spPr>
      </p:pic>
      <p:pic>
        <p:nvPicPr>
          <p:cNvPr id="133" name="Picture 132">
            <a:extLst>
              <a:ext uri="{FF2B5EF4-FFF2-40B4-BE49-F238E27FC236}">
                <a16:creationId xmlns:a16="http://schemas.microsoft.com/office/drawing/2014/main" id="{C9422553-65E9-4FD6-9D98-D92E45388BA5}"/>
              </a:ext>
            </a:extLst>
          </p:cNvPr>
          <p:cNvPicPr>
            <a:picLocks noChangeAspect="1"/>
          </p:cNvPicPr>
          <p:nvPr/>
        </p:nvPicPr>
        <p:blipFill>
          <a:blip r:embed="rId6"/>
          <a:stretch>
            <a:fillRect/>
          </a:stretch>
        </p:blipFill>
        <p:spPr>
          <a:xfrm>
            <a:off x="3719338" y="3815814"/>
            <a:ext cx="366886" cy="366612"/>
          </a:xfrm>
          <a:prstGeom prst="rect">
            <a:avLst/>
          </a:prstGeom>
        </p:spPr>
      </p:pic>
      <p:pic>
        <p:nvPicPr>
          <p:cNvPr id="134" name="Picture 133">
            <a:extLst>
              <a:ext uri="{FF2B5EF4-FFF2-40B4-BE49-F238E27FC236}">
                <a16:creationId xmlns:a16="http://schemas.microsoft.com/office/drawing/2014/main" id="{9C1F61A2-0962-47DC-9681-18BBE6B079E8}"/>
              </a:ext>
            </a:extLst>
          </p:cNvPr>
          <p:cNvPicPr>
            <a:picLocks noChangeAspect="1"/>
          </p:cNvPicPr>
          <p:nvPr/>
        </p:nvPicPr>
        <p:blipFill>
          <a:blip r:embed="rId6"/>
          <a:stretch>
            <a:fillRect/>
          </a:stretch>
        </p:blipFill>
        <p:spPr>
          <a:xfrm>
            <a:off x="2078095" y="1412216"/>
            <a:ext cx="371218" cy="370941"/>
          </a:xfrm>
          <a:prstGeom prst="rect">
            <a:avLst/>
          </a:prstGeom>
        </p:spPr>
      </p:pic>
      <p:pic>
        <p:nvPicPr>
          <p:cNvPr id="135" name="Picture 134">
            <a:extLst>
              <a:ext uri="{FF2B5EF4-FFF2-40B4-BE49-F238E27FC236}">
                <a16:creationId xmlns:a16="http://schemas.microsoft.com/office/drawing/2014/main" id="{3FDB1725-C0DE-4003-B438-6BA1A1B35D04}"/>
              </a:ext>
            </a:extLst>
          </p:cNvPr>
          <p:cNvPicPr>
            <a:picLocks noChangeAspect="1"/>
          </p:cNvPicPr>
          <p:nvPr/>
        </p:nvPicPr>
        <p:blipFill>
          <a:blip r:embed="rId6"/>
          <a:stretch>
            <a:fillRect/>
          </a:stretch>
        </p:blipFill>
        <p:spPr>
          <a:xfrm>
            <a:off x="2073778" y="2973857"/>
            <a:ext cx="379825" cy="379542"/>
          </a:xfrm>
          <a:prstGeom prst="rect">
            <a:avLst/>
          </a:prstGeom>
        </p:spPr>
      </p:pic>
    </p:spTree>
    <p:extLst>
      <p:ext uri="{BB962C8B-B14F-4D97-AF65-F5344CB8AC3E}">
        <p14:creationId xmlns:p14="http://schemas.microsoft.com/office/powerpoint/2010/main" val="238683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0-#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Most Common Use Cases</a:t>
            </a:r>
          </a:p>
        </p:txBody>
      </p:sp>
      <p:sp>
        <p:nvSpPr>
          <p:cNvPr id="13" name="Freeform 115">
            <a:extLst>
              <a:ext uri="{FF2B5EF4-FFF2-40B4-BE49-F238E27FC236}">
                <a16:creationId xmlns:a16="http://schemas.microsoft.com/office/drawing/2014/main" id="{CC559602-116B-435A-B1AC-76061A481D84}"/>
              </a:ext>
            </a:extLst>
          </p:cNvPr>
          <p:cNvSpPr>
            <a:spLocks noChangeAspect="1" noEditPoints="1"/>
          </p:cNvSpPr>
          <p:nvPr/>
        </p:nvSpPr>
        <p:spPr bwMode="black">
          <a:xfrm>
            <a:off x="3908260" y="1943183"/>
            <a:ext cx="457200" cy="42993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9E1B"/>
          </a:solidFill>
          <a:ln>
            <a:noFill/>
          </a:ln>
          <a:extLst/>
        </p:spPr>
        <p:txBody>
          <a:bodyPr vert="horz" wrap="square" lIns="93279" tIns="46639" rIns="93279"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14" name="Freeform 41">
            <a:extLst>
              <a:ext uri="{FF2B5EF4-FFF2-40B4-BE49-F238E27FC236}">
                <a16:creationId xmlns:a16="http://schemas.microsoft.com/office/drawing/2014/main" id="{16BCE059-3C08-4B6C-ABEA-997369099F91}"/>
              </a:ext>
            </a:extLst>
          </p:cNvPr>
          <p:cNvSpPr>
            <a:spLocks noChangeAspect="1"/>
          </p:cNvSpPr>
          <p:nvPr/>
        </p:nvSpPr>
        <p:spPr bwMode="black">
          <a:xfrm>
            <a:off x="683182" y="1879600"/>
            <a:ext cx="423156" cy="457200"/>
          </a:xfrm>
          <a:custGeom>
            <a:avLst/>
            <a:gdLst>
              <a:gd name="T0" fmla="*/ 539 w 669"/>
              <a:gd name="T1" fmla="*/ 5 h 693"/>
              <a:gd name="T2" fmla="*/ 640 w 669"/>
              <a:gd name="T3" fmla="*/ 55 h 693"/>
              <a:gd name="T4" fmla="*/ 603 w 669"/>
              <a:gd name="T5" fmla="*/ 195 h 693"/>
              <a:gd name="T6" fmla="*/ 490 w 669"/>
              <a:gd name="T7" fmla="*/ 188 h 693"/>
              <a:gd name="T8" fmla="*/ 479 w 669"/>
              <a:gd name="T9" fmla="*/ 176 h 693"/>
              <a:gd name="T10" fmla="*/ 213 w 669"/>
              <a:gd name="T11" fmla="*/ 330 h 693"/>
              <a:gd name="T12" fmla="*/ 218 w 669"/>
              <a:gd name="T13" fmla="*/ 345 h 693"/>
              <a:gd name="T14" fmla="*/ 218 w 669"/>
              <a:gd name="T15" fmla="*/ 375 h 693"/>
              <a:gd name="T16" fmla="*/ 209 w 669"/>
              <a:gd name="T17" fmla="*/ 402 h 693"/>
              <a:gd name="T18" fmla="*/ 369 w 669"/>
              <a:gd name="T19" fmla="*/ 503 h 693"/>
              <a:gd name="T20" fmla="*/ 373 w 669"/>
              <a:gd name="T21" fmla="*/ 498 h 693"/>
              <a:gd name="T22" fmla="*/ 456 w 669"/>
              <a:gd name="T23" fmla="*/ 475 h 693"/>
              <a:gd name="T24" fmla="*/ 494 w 669"/>
              <a:gd name="T25" fmla="*/ 489 h 693"/>
              <a:gd name="T26" fmla="*/ 527 w 669"/>
              <a:gd name="T27" fmla="*/ 630 h 693"/>
              <a:gd name="T28" fmla="*/ 386 w 669"/>
              <a:gd name="T29" fmla="*/ 663 h 693"/>
              <a:gd name="T30" fmla="*/ 339 w 669"/>
              <a:gd name="T31" fmla="*/ 560 h 693"/>
              <a:gd name="T32" fmla="*/ 345 w 669"/>
              <a:gd name="T33" fmla="*/ 544 h 693"/>
              <a:gd name="T34" fmla="*/ 177 w 669"/>
              <a:gd name="T35" fmla="*/ 439 h 693"/>
              <a:gd name="T36" fmla="*/ 168 w 669"/>
              <a:gd name="T37" fmla="*/ 446 h 693"/>
              <a:gd name="T38" fmla="*/ 28 w 669"/>
              <a:gd name="T39" fmla="*/ 409 h 693"/>
              <a:gd name="T40" fmla="*/ 65 w 669"/>
              <a:gd name="T41" fmla="*/ 269 h 693"/>
              <a:gd name="T42" fmla="*/ 178 w 669"/>
              <a:gd name="T43" fmla="*/ 276 h 693"/>
              <a:gd name="T44" fmla="*/ 189 w 669"/>
              <a:gd name="T45" fmla="*/ 288 h 693"/>
              <a:gd name="T46" fmla="*/ 455 w 669"/>
              <a:gd name="T47" fmla="*/ 134 h 693"/>
              <a:gd name="T48" fmla="*/ 450 w 669"/>
              <a:gd name="T49" fmla="*/ 119 h 693"/>
              <a:gd name="T50" fmla="*/ 501 w 669"/>
              <a:gd name="T51" fmla="*/ 18 h 693"/>
              <a:gd name="T52" fmla="*/ 539 w 669"/>
              <a:gd name="T53"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9" h="693">
                <a:moveTo>
                  <a:pt x="539" y="5"/>
                </a:moveTo>
                <a:cubicBezTo>
                  <a:pt x="579" y="0"/>
                  <a:pt x="619" y="19"/>
                  <a:pt x="640" y="55"/>
                </a:cubicBezTo>
                <a:cubicBezTo>
                  <a:pt x="669" y="104"/>
                  <a:pt x="652" y="167"/>
                  <a:pt x="603" y="195"/>
                </a:cubicBezTo>
                <a:cubicBezTo>
                  <a:pt x="566" y="216"/>
                  <a:pt x="522" y="212"/>
                  <a:pt x="490" y="188"/>
                </a:cubicBezTo>
                <a:cubicBezTo>
                  <a:pt x="479" y="176"/>
                  <a:pt x="479" y="176"/>
                  <a:pt x="479" y="176"/>
                </a:cubicBezTo>
                <a:cubicBezTo>
                  <a:pt x="213" y="330"/>
                  <a:pt x="213" y="330"/>
                  <a:pt x="213" y="330"/>
                </a:cubicBezTo>
                <a:cubicBezTo>
                  <a:pt x="218" y="345"/>
                  <a:pt x="218" y="345"/>
                  <a:pt x="218" y="345"/>
                </a:cubicBezTo>
                <a:cubicBezTo>
                  <a:pt x="219" y="355"/>
                  <a:pt x="219" y="365"/>
                  <a:pt x="218" y="375"/>
                </a:cubicBezTo>
                <a:cubicBezTo>
                  <a:pt x="209" y="402"/>
                  <a:pt x="209" y="402"/>
                  <a:pt x="209" y="402"/>
                </a:cubicBezTo>
                <a:cubicBezTo>
                  <a:pt x="369" y="503"/>
                  <a:pt x="369" y="503"/>
                  <a:pt x="369" y="503"/>
                </a:cubicBezTo>
                <a:cubicBezTo>
                  <a:pt x="373" y="498"/>
                  <a:pt x="373" y="498"/>
                  <a:pt x="373" y="498"/>
                </a:cubicBezTo>
                <a:cubicBezTo>
                  <a:pt x="396" y="479"/>
                  <a:pt x="427" y="470"/>
                  <a:pt x="456" y="475"/>
                </a:cubicBezTo>
                <a:cubicBezTo>
                  <a:pt x="470" y="477"/>
                  <a:pt x="482" y="482"/>
                  <a:pt x="494" y="489"/>
                </a:cubicBezTo>
                <a:cubicBezTo>
                  <a:pt x="542" y="519"/>
                  <a:pt x="557" y="583"/>
                  <a:pt x="527" y="630"/>
                </a:cubicBezTo>
                <a:cubicBezTo>
                  <a:pt x="497" y="678"/>
                  <a:pt x="433" y="693"/>
                  <a:pt x="386" y="663"/>
                </a:cubicBezTo>
                <a:cubicBezTo>
                  <a:pt x="350" y="640"/>
                  <a:pt x="333" y="599"/>
                  <a:pt x="339" y="560"/>
                </a:cubicBezTo>
                <a:cubicBezTo>
                  <a:pt x="345" y="544"/>
                  <a:pt x="345" y="544"/>
                  <a:pt x="345" y="544"/>
                </a:cubicBezTo>
                <a:cubicBezTo>
                  <a:pt x="177" y="439"/>
                  <a:pt x="177" y="439"/>
                  <a:pt x="177" y="439"/>
                </a:cubicBezTo>
                <a:cubicBezTo>
                  <a:pt x="168" y="446"/>
                  <a:pt x="168" y="446"/>
                  <a:pt x="168" y="446"/>
                </a:cubicBezTo>
                <a:cubicBezTo>
                  <a:pt x="119" y="475"/>
                  <a:pt x="56" y="458"/>
                  <a:pt x="28" y="409"/>
                </a:cubicBezTo>
                <a:cubicBezTo>
                  <a:pt x="0" y="360"/>
                  <a:pt x="16" y="297"/>
                  <a:pt x="65" y="269"/>
                </a:cubicBezTo>
                <a:cubicBezTo>
                  <a:pt x="102" y="248"/>
                  <a:pt x="147" y="252"/>
                  <a:pt x="178" y="276"/>
                </a:cubicBezTo>
                <a:cubicBezTo>
                  <a:pt x="189" y="288"/>
                  <a:pt x="189" y="288"/>
                  <a:pt x="189" y="288"/>
                </a:cubicBezTo>
                <a:cubicBezTo>
                  <a:pt x="455" y="134"/>
                  <a:pt x="455" y="134"/>
                  <a:pt x="455" y="134"/>
                </a:cubicBezTo>
                <a:cubicBezTo>
                  <a:pt x="450" y="119"/>
                  <a:pt x="450" y="119"/>
                  <a:pt x="450" y="119"/>
                </a:cubicBezTo>
                <a:cubicBezTo>
                  <a:pt x="445" y="80"/>
                  <a:pt x="464" y="39"/>
                  <a:pt x="501" y="18"/>
                </a:cubicBezTo>
                <a:cubicBezTo>
                  <a:pt x="513" y="11"/>
                  <a:pt x="526" y="6"/>
                  <a:pt x="539" y="5"/>
                </a:cubicBezTo>
                <a:close/>
              </a:path>
            </a:pathLst>
          </a:custGeom>
          <a:solidFill>
            <a:srgbClr val="FF9E1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53565A"/>
              </a:solidFill>
              <a:effectLst/>
              <a:uLnTx/>
              <a:uFillTx/>
            </a:endParaRPr>
          </a:p>
        </p:txBody>
      </p:sp>
      <p:sp>
        <p:nvSpPr>
          <p:cNvPr id="15" name="Freeform 75">
            <a:extLst>
              <a:ext uri="{FF2B5EF4-FFF2-40B4-BE49-F238E27FC236}">
                <a16:creationId xmlns:a16="http://schemas.microsoft.com/office/drawing/2014/main" id="{4B5D1DC0-E86E-48BD-B14C-E4090AC3E7BE}"/>
              </a:ext>
            </a:extLst>
          </p:cNvPr>
          <p:cNvSpPr>
            <a:spLocks noChangeAspect="1"/>
          </p:cNvSpPr>
          <p:nvPr/>
        </p:nvSpPr>
        <p:spPr bwMode="black">
          <a:xfrm>
            <a:off x="2173098" y="1914935"/>
            <a:ext cx="457200" cy="396465"/>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rgbClr val="FF9E1B"/>
          </a:solidFill>
          <a:ln w="6350" cap="flat" cmpd="sng" algn="ctr">
            <a:noFill/>
            <a:prstDash val="solid"/>
            <a:miter lim="800000"/>
            <a:headEnd type="none" w="med" len="med"/>
            <a:tailEnd type="none" w="med" len="med"/>
          </a:ln>
          <a:effectLst/>
        </p:spPr>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marL="0" marR="0" lvl="0" indent="0" algn="ctr" defTabSz="483912"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6" name="Freeform 105">
            <a:extLst>
              <a:ext uri="{FF2B5EF4-FFF2-40B4-BE49-F238E27FC236}">
                <a16:creationId xmlns:a16="http://schemas.microsoft.com/office/drawing/2014/main" id="{5746AEA3-5066-41AA-B333-CCE60728E02E}"/>
              </a:ext>
            </a:extLst>
          </p:cNvPr>
          <p:cNvSpPr>
            <a:spLocks noChangeAspect="1"/>
          </p:cNvSpPr>
          <p:nvPr/>
        </p:nvSpPr>
        <p:spPr bwMode="black">
          <a:xfrm>
            <a:off x="7823200" y="1962450"/>
            <a:ext cx="226208" cy="461215"/>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rgbClr val="FF9E1B"/>
          </a:solidFill>
          <a:ln>
            <a:noFill/>
          </a:ln>
          <a:extLst/>
        </p:spPr>
        <p:txBody>
          <a:bodyPr vert="horz" wrap="square" lIns="93279" tIns="46639" rIns="93279"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17" name="Freeform 17">
            <a:extLst>
              <a:ext uri="{FF2B5EF4-FFF2-40B4-BE49-F238E27FC236}">
                <a16:creationId xmlns:a16="http://schemas.microsoft.com/office/drawing/2014/main" id="{0F06CBC1-2B93-4A5C-9171-FE686ED89430}"/>
              </a:ext>
            </a:extLst>
          </p:cNvPr>
          <p:cNvSpPr>
            <a:spLocks noChangeAspect="1" noEditPoints="1"/>
          </p:cNvSpPr>
          <p:nvPr/>
        </p:nvSpPr>
        <p:spPr bwMode="black">
          <a:xfrm>
            <a:off x="5643422" y="1943183"/>
            <a:ext cx="449546" cy="449201"/>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9E1B"/>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8" name="TextBox 17">
            <a:extLst>
              <a:ext uri="{FF2B5EF4-FFF2-40B4-BE49-F238E27FC236}">
                <a16:creationId xmlns:a16="http://schemas.microsoft.com/office/drawing/2014/main" id="{4E52F0CE-997E-4B84-8F6B-28218B79AC6A}"/>
              </a:ext>
            </a:extLst>
          </p:cNvPr>
          <p:cNvSpPr txBox="1"/>
          <p:nvPr/>
        </p:nvSpPr>
        <p:spPr>
          <a:xfrm>
            <a:off x="269380" y="2617252"/>
            <a:ext cx="1521320" cy="1368067"/>
          </a:xfrm>
          <a:prstGeom prst="rect">
            <a:avLst/>
          </a:prstGeom>
          <a:noFill/>
        </p:spPr>
        <p:txBody>
          <a:bodyPr wrap="square" lIns="91440" tIns="0" rIns="182880" bIns="0" rtlCol="0">
            <a:spAutoFit/>
          </a:bodyPr>
          <a:lstStyle/>
          <a:p>
            <a:pPr>
              <a:lnSpc>
                <a:spcPct val="90000"/>
              </a:lnSpc>
            </a:pPr>
            <a:r>
              <a:rPr lang="en-US" sz="1600" b="1">
                <a:solidFill>
                  <a:schemeClr val="accent1"/>
                </a:solidFill>
                <a:latin typeface="Arial" panose="020B0604020202020204" pitchFamily="34" charset="0"/>
                <a:cs typeface="Arial" panose="020B0604020202020204" pitchFamily="34" charset="0"/>
              </a:rPr>
              <a:t>VPN Tunnels</a:t>
            </a:r>
          </a:p>
          <a:p>
            <a:pPr>
              <a:spcBef>
                <a:spcPts val="300"/>
              </a:spcBef>
            </a:pPr>
            <a:r>
              <a:rPr lang="en-US" sz="1200">
                <a:solidFill>
                  <a:schemeClr val="bg1"/>
                </a:solidFill>
                <a:latin typeface="Arial" panose="020B0604020202020204" pitchFamily="34" charset="0"/>
                <a:cs typeface="Arial" panose="020B0604020202020204" pitchFamily="34" charset="0"/>
              </a:rPr>
              <a:t>Unlimited site-to-site VPN tunnels to connect two networks protected by</a:t>
            </a:r>
            <a:br>
              <a:rPr lang="en-US" sz="1200">
                <a:solidFill>
                  <a:schemeClr val="bg1"/>
                </a:solidFill>
                <a:latin typeface="Arial" panose="020B0604020202020204" pitchFamily="34" charset="0"/>
                <a:cs typeface="Arial" panose="020B0604020202020204" pitchFamily="34" charset="0"/>
              </a:rPr>
            </a:br>
            <a:r>
              <a:rPr lang="en-US" sz="1200">
                <a:solidFill>
                  <a:schemeClr val="bg1"/>
                </a:solidFill>
                <a:latin typeface="Arial" panose="020B0604020202020204" pitchFamily="34" charset="0"/>
                <a:cs typeface="Arial" panose="020B0604020202020204" pitchFamily="34" charset="0"/>
              </a:rPr>
              <a:t>F-Series Firewalls</a:t>
            </a:r>
          </a:p>
        </p:txBody>
      </p:sp>
      <p:sp>
        <p:nvSpPr>
          <p:cNvPr id="19" name="TextBox 18">
            <a:extLst>
              <a:ext uri="{FF2B5EF4-FFF2-40B4-BE49-F238E27FC236}">
                <a16:creationId xmlns:a16="http://schemas.microsoft.com/office/drawing/2014/main" id="{8CB43FED-E87E-4BF7-9D1F-0E6971086B80}"/>
              </a:ext>
            </a:extLst>
          </p:cNvPr>
          <p:cNvSpPr txBox="1"/>
          <p:nvPr/>
        </p:nvSpPr>
        <p:spPr>
          <a:xfrm>
            <a:off x="1839175" y="2598785"/>
            <a:ext cx="1787243" cy="1405000"/>
          </a:xfrm>
          <a:prstGeom prst="rect">
            <a:avLst/>
          </a:prstGeom>
          <a:noFill/>
        </p:spPr>
        <p:txBody>
          <a:bodyPr wrap="square" lIns="91440" tIns="0" rIns="182880" bIns="0" rtlCol="0">
            <a:spAutoFit/>
          </a:bodyPr>
          <a:lstStyle/>
          <a:p>
            <a:pPr>
              <a:lnSpc>
                <a:spcPct val="90000"/>
              </a:lnSpc>
            </a:pPr>
            <a:r>
              <a:rPr lang="en-US" sz="1600" b="1">
                <a:solidFill>
                  <a:schemeClr val="accent1"/>
                </a:solidFill>
                <a:latin typeface="Arial" panose="020B0604020202020204" pitchFamily="34" charset="0"/>
                <a:cs typeface="Arial" panose="020B0604020202020204" pitchFamily="34" charset="0"/>
              </a:rPr>
              <a:t>Multi-Tier Architecture</a:t>
            </a:r>
          </a:p>
          <a:p>
            <a:pPr>
              <a:spcBef>
                <a:spcPts val="300"/>
              </a:spcBef>
            </a:pPr>
            <a:r>
              <a:rPr lang="en-US" sz="1200">
                <a:solidFill>
                  <a:schemeClr val="bg1"/>
                </a:solidFill>
                <a:latin typeface="Arial" panose="020B0604020202020204" pitchFamily="34" charset="0"/>
                <a:cs typeface="Arial" panose="020B0604020202020204" pitchFamily="34" charset="0"/>
              </a:rPr>
              <a:t>Build secure multi-tier architecture in Azure to keep a level of segregation between tiers</a:t>
            </a:r>
          </a:p>
        </p:txBody>
      </p:sp>
      <p:sp>
        <p:nvSpPr>
          <p:cNvPr id="20" name="TextBox 19">
            <a:extLst>
              <a:ext uri="{FF2B5EF4-FFF2-40B4-BE49-F238E27FC236}">
                <a16:creationId xmlns:a16="http://schemas.microsoft.com/office/drawing/2014/main" id="{DE0A3B6C-16D5-4D3C-93F9-F4E1B73B59EA}"/>
              </a:ext>
            </a:extLst>
          </p:cNvPr>
          <p:cNvSpPr txBox="1"/>
          <p:nvPr/>
        </p:nvSpPr>
        <p:spPr>
          <a:xfrm>
            <a:off x="5373254" y="2662320"/>
            <a:ext cx="1589822" cy="998735"/>
          </a:xfrm>
          <a:prstGeom prst="rect">
            <a:avLst/>
          </a:prstGeom>
          <a:noFill/>
        </p:spPr>
        <p:txBody>
          <a:bodyPr wrap="square" lIns="91440" tIns="0" rIns="0" bIns="0" rtlCol="0">
            <a:spAutoFit/>
          </a:bodyPr>
          <a:lstStyle/>
          <a:p>
            <a:pPr>
              <a:lnSpc>
                <a:spcPct val="90000"/>
              </a:lnSpc>
            </a:pPr>
            <a:r>
              <a:rPr lang="en-US" sz="1600" b="1">
                <a:solidFill>
                  <a:schemeClr val="accent1"/>
                </a:solidFill>
                <a:latin typeface="Arial" panose="020B0604020202020204" pitchFamily="34" charset="0"/>
                <a:cs typeface="Arial" panose="020B0604020202020204" pitchFamily="34" charset="0"/>
              </a:rPr>
              <a:t>Traffic Control</a:t>
            </a:r>
          </a:p>
          <a:p>
            <a:pPr>
              <a:spcBef>
                <a:spcPts val="300"/>
              </a:spcBef>
            </a:pPr>
            <a:r>
              <a:rPr lang="en-US" sz="1200">
                <a:solidFill>
                  <a:schemeClr val="bg1"/>
                </a:solidFill>
                <a:latin typeface="Arial" panose="020B0604020202020204" pitchFamily="34" charset="0"/>
                <a:cs typeface="Arial" panose="020B0604020202020204" pitchFamily="34" charset="0"/>
              </a:rPr>
              <a:t>Inbound/outbound</a:t>
            </a:r>
            <a:r>
              <a:rPr lang="en-US" sz="1200">
                <a:solidFill>
                  <a:schemeClr val="bg1"/>
                </a:solidFill>
                <a:latin typeface="Arial" panose="020B0604020202020204" pitchFamily="34" charset="0"/>
                <a:ea typeface="Segoe UI" panose="020B0502040204020203" pitchFamily="34" charset="0"/>
                <a:cs typeface="Arial" panose="020B0604020202020204" pitchFamily="34" charset="0"/>
              </a:rPr>
              <a:t> </a:t>
            </a:r>
            <a:r>
              <a:rPr lang="en-US" sz="1200">
                <a:solidFill>
                  <a:schemeClr val="bg1"/>
                </a:solidFill>
                <a:latin typeface="Arial" panose="020B0604020202020204" pitchFamily="34" charset="0"/>
                <a:cs typeface="Arial" panose="020B0604020202020204" pitchFamily="34" charset="0"/>
              </a:rPr>
              <a:t>traffic control while providing IPS/IDS functionality</a:t>
            </a:r>
          </a:p>
        </p:txBody>
      </p:sp>
      <p:sp>
        <p:nvSpPr>
          <p:cNvPr id="21" name="TextBox 20">
            <a:extLst>
              <a:ext uri="{FF2B5EF4-FFF2-40B4-BE49-F238E27FC236}">
                <a16:creationId xmlns:a16="http://schemas.microsoft.com/office/drawing/2014/main" id="{CED49D21-229F-48BE-9E94-66F3EAE2633D}"/>
              </a:ext>
            </a:extLst>
          </p:cNvPr>
          <p:cNvSpPr txBox="1"/>
          <p:nvPr/>
        </p:nvSpPr>
        <p:spPr>
          <a:xfrm>
            <a:off x="6967034" y="2660551"/>
            <a:ext cx="1981317" cy="1035668"/>
          </a:xfrm>
          <a:prstGeom prst="rect">
            <a:avLst/>
          </a:prstGeom>
          <a:noFill/>
        </p:spPr>
        <p:txBody>
          <a:bodyPr wrap="square" lIns="91440" tIns="0" rIns="0" bIns="0" rtlCol="0">
            <a:spAutoFit/>
          </a:bodyPr>
          <a:lstStyle/>
          <a:p>
            <a:pPr>
              <a:lnSpc>
                <a:spcPct val="90000"/>
              </a:lnSpc>
            </a:pPr>
            <a:r>
              <a:rPr lang="en-US" sz="1600" b="1">
                <a:solidFill>
                  <a:schemeClr val="accent1"/>
                </a:solidFill>
                <a:latin typeface="Arial" panose="020B0604020202020204" pitchFamily="34" charset="0"/>
                <a:cs typeface="Arial" panose="020B0604020202020204" pitchFamily="34" charset="0"/>
              </a:rPr>
              <a:t>Access to Resources</a:t>
            </a:r>
          </a:p>
          <a:p>
            <a:pPr>
              <a:spcBef>
                <a:spcPts val="300"/>
              </a:spcBef>
            </a:pPr>
            <a:r>
              <a:rPr lang="en-US" sz="1200">
                <a:solidFill>
                  <a:schemeClr val="bg1"/>
                </a:solidFill>
                <a:latin typeface="Arial" panose="020B0604020202020204" pitchFamily="34" charset="0"/>
                <a:cs typeface="Arial" panose="020B0604020202020204" pitchFamily="34" charset="0"/>
              </a:rPr>
              <a:t>Access to resources in Azure (unlimited client-to-site VPN, SSL VPN)</a:t>
            </a:r>
          </a:p>
        </p:txBody>
      </p:sp>
      <p:sp>
        <p:nvSpPr>
          <p:cNvPr id="22" name="TextBox 21">
            <a:extLst>
              <a:ext uri="{FF2B5EF4-FFF2-40B4-BE49-F238E27FC236}">
                <a16:creationId xmlns:a16="http://schemas.microsoft.com/office/drawing/2014/main" id="{24141F21-D3E7-4DBF-9582-44CDB73AFAA9}"/>
              </a:ext>
            </a:extLst>
          </p:cNvPr>
          <p:cNvSpPr txBox="1"/>
          <p:nvPr/>
        </p:nvSpPr>
        <p:spPr>
          <a:xfrm>
            <a:off x="3525410" y="2655135"/>
            <a:ext cx="2093180" cy="814069"/>
          </a:xfrm>
          <a:prstGeom prst="rect">
            <a:avLst/>
          </a:prstGeom>
          <a:noFill/>
        </p:spPr>
        <p:txBody>
          <a:bodyPr wrap="square" lIns="91440" tIns="0" rIns="182880" bIns="0" rtlCol="0">
            <a:spAutoFit/>
          </a:bodyPr>
          <a:lstStyle/>
          <a:p>
            <a:pPr>
              <a:lnSpc>
                <a:spcPct val="90000"/>
              </a:lnSpc>
            </a:pPr>
            <a:r>
              <a:rPr lang="en-US" sz="1600" b="1">
                <a:solidFill>
                  <a:schemeClr val="accent1"/>
                </a:solidFill>
                <a:latin typeface="Arial" panose="020B0604020202020204" pitchFamily="34" charset="0"/>
                <a:cs typeface="Arial" panose="020B0604020202020204" pitchFamily="34" charset="0"/>
              </a:rPr>
              <a:t>ExpressRoute</a:t>
            </a:r>
          </a:p>
          <a:p>
            <a:pPr>
              <a:spcBef>
                <a:spcPts val="300"/>
              </a:spcBef>
            </a:pPr>
            <a:r>
              <a:rPr lang="en-US" sz="1200">
                <a:solidFill>
                  <a:schemeClr val="bg1"/>
                </a:solidFill>
                <a:latin typeface="Arial" panose="020B0604020202020204" pitchFamily="34" charset="0"/>
                <a:cs typeface="Arial" panose="020B0604020202020204" pitchFamily="34" charset="0"/>
              </a:rPr>
              <a:t>Visibility and control on all traffic coming across the ExpressRoute connection</a:t>
            </a:r>
          </a:p>
        </p:txBody>
      </p:sp>
      <p:pic>
        <p:nvPicPr>
          <p:cNvPr id="23" name="Picture 22">
            <a:extLst>
              <a:ext uri="{FF2B5EF4-FFF2-40B4-BE49-F238E27FC236}">
                <a16:creationId xmlns:a16="http://schemas.microsoft.com/office/drawing/2014/main" id="{981E3C9D-5234-4D66-9F32-D0C5069001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111" y="4653994"/>
            <a:ext cx="1177402" cy="250969"/>
          </a:xfrm>
          <a:prstGeom prst="rect">
            <a:avLst/>
          </a:prstGeom>
        </p:spPr>
      </p:pic>
      <p:pic>
        <p:nvPicPr>
          <p:cNvPr id="24" name="Picture 23">
            <a:extLst>
              <a:ext uri="{FF2B5EF4-FFF2-40B4-BE49-F238E27FC236}">
                <a16:creationId xmlns:a16="http://schemas.microsoft.com/office/drawing/2014/main" id="{D246F965-9E96-4EB6-BE3B-C14A851A1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200" y="273844"/>
            <a:ext cx="1051914" cy="1050420"/>
          </a:xfrm>
          <a:prstGeom prst="rect">
            <a:avLst/>
          </a:prstGeom>
        </p:spPr>
      </p:pic>
    </p:spTree>
    <p:extLst>
      <p:ext uri="{BB962C8B-B14F-4D97-AF65-F5344CB8AC3E}">
        <p14:creationId xmlns:p14="http://schemas.microsoft.com/office/powerpoint/2010/main" val="359430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Barracuda Web Application Firewall</a:t>
            </a:r>
          </a:p>
        </p:txBody>
      </p:sp>
      <p:pic>
        <p:nvPicPr>
          <p:cNvPr id="10" name="Picture 9">
            <a:extLst>
              <a:ext uri="{FF2B5EF4-FFF2-40B4-BE49-F238E27FC236}">
                <a16:creationId xmlns:a16="http://schemas.microsoft.com/office/drawing/2014/main" id="{A39A3E78-7009-4326-969B-03FE367562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4014" y="241301"/>
            <a:ext cx="904875" cy="933450"/>
          </a:xfrm>
          <a:prstGeom prst="rect">
            <a:avLst/>
          </a:prstGeom>
        </p:spPr>
      </p:pic>
      <p:pic>
        <p:nvPicPr>
          <p:cNvPr id="4" name="Picture 3">
            <a:extLst>
              <a:ext uri="{FF2B5EF4-FFF2-40B4-BE49-F238E27FC236}">
                <a16:creationId xmlns:a16="http://schemas.microsoft.com/office/drawing/2014/main" id="{CA5B2AF2-6C7E-47C3-B665-CDA152C75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52" y="3467100"/>
            <a:ext cx="1423696" cy="1352607"/>
          </a:xfrm>
          <a:prstGeom prst="rect">
            <a:avLst/>
          </a:prstGeom>
        </p:spPr>
      </p:pic>
    </p:spTree>
    <p:extLst>
      <p:ext uri="{BB962C8B-B14F-4D97-AF65-F5344CB8AC3E}">
        <p14:creationId xmlns:p14="http://schemas.microsoft.com/office/powerpoint/2010/main" val="208012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39AA177A-C769-49B1-A964-1C326947C9B5}"/>
              </a:ext>
            </a:extLst>
          </p:cNvPr>
          <p:cNvCxnSpPr>
            <a:stCxn id="5" idx="3"/>
          </p:cNvCxnSpPr>
          <p:nvPr/>
        </p:nvCxnSpPr>
        <p:spPr>
          <a:xfrm>
            <a:off x="1419096" y="3102727"/>
            <a:ext cx="2458239" cy="0"/>
          </a:xfrm>
          <a:prstGeom prst="straightConnector1">
            <a:avLst/>
          </a:prstGeom>
          <a:ln w="76200" cap="rnd">
            <a:solidFill>
              <a:srgbClr val="FF9E1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E45F48EE-C977-47F2-B46A-BB17990C58DB}"/>
              </a:ext>
            </a:extLst>
          </p:cNvPr>
          <p:cNvCxnSpPr>
            <a:stCxn id="22" idx="1"/>
          </p:cNvCxnSpPr>
          <p:nvPr/>
        </p:nvCxnSpPr>
        <p:spPr>
          <a:xfrm flipH="1">
            <a:off x="5134067" y="3100725"/>
            <a:ext cx="2460570" cy="2003"/>
          </a:xfrm>
          <a:prstGeom prst="straightConnector1">
            <a:avLst/>
          </a:prstGeom>
          <a:ln w="76200" cap="rnd">
            <a:solidFill>
              <a:srgbClr val="FF9E1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9ECDC23E-9BEA-41C0-9548-42DD5EE254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096" y="2516368"/>
            <a:ext cx="1143000" cy="1172718"/>
          </a:xfrm>
          <a:prstGeom prst="rect">
            <a:avLst/>
          </a:prstGeom>
        </p:spPr>
      </p:pic>
      <p:sp>
        <p:nvSpPr>
          <p:cNvPr id="6" name="TextBox 5">
            <a:extLst>
              <a:ext uri="{FF2B5EF4-FFF2-40B4-BE49-F238E27FC236}">
                <a16:creationId xmlns:a16="http://schemas.microsoft.com/office/drawing/2014/main" id="{F6167EF4-E460-4A00-B8E9-E765D2EA4527}"/>
              </a:ext>
            </a:extLst>
          </p:cNvPr>
          <p:cNvSpPr txBox="1"/>
          <p:nvPr/>
        </p:nvSpPr>
        <p:spPr>
          <a:xfrm>
            <a:off x="5207628" y="3173079"/>
            <a:ext cx="2313454" cy="369332"/>
          </a:xfrm>
          <a:prstGeom prst="rect">
            <a:avLst/>
          </a:prstGeom>
          <a:noFill/>
        </p:spPr>
        <p:txBody>
          <a:bodyPr wrap="none" rtlCol="0">
            <a:spAutoFit/>
          </a:bodyPr>
          <a:lstStyle/>
          <a:p>
            <a:pPr algn="ctr"/>
            <a:r>
              <a:rPr lang="en-US">
                <a:solidFill>
                  <a:schemeClr val="bg1"/>
                </a:solidFill>
                <a:latin typeface="Arial" panose="020B0604020202020204" pitchFamily="34" charset="0"/>
                <a:cs typeface="Arial" panose="020B0604020202020204" pitchFamily="34" charset="0"/>
              </a:rPr>
              <a:t>Outbound Inspection</a:t>
            </a:r>
          </a:p>
        </p:txBody>
      </p:sp>
      <p:sp>
        <p:nvSpPr>
          <p:cNvPr id="7" name="TextBox 6">
            <a:extLst>
              <a:ext uri="{FF2B5EF4-FFF2-40B4-BE49-F238E27FC236}">
                <a16:creationId xmlns:a16="http://schemas.microsoft.com/office/drawing/2014/main" id="{968416C1-5627-468E-9672-6094218119EC}"/>
              </a:ext>
            </a:extLst>
          </p:cNvPr>
          <p:cNvSpPr txBox="1"/>
          <p:nvPr/>
        </p:nvSpPr>
        <p:spPr>
          <a:xfrm>
            <a:off x="1580090" y="3173079"/>
            <a:ext cx="2133918" cy="369332"/>
          </a:xfrm>
          <a:prstGeom prst="rect">
            <a:avLst/>
          </a:prstGeom>
          <a:noFill/>
        </p:spPr>
        <p:txBody>
          <a:bodyPr wrap="none" rtlCol="0">
            <a:spAutoFit/>
          </a:bodyPr>
          <a:lstStyle/>
          <a:p>
            <a:pPr algn="ctr"/>
            <a:r>
              <a:rPr lang="en-US">
                <a:solidFill>
                  <a:schemeClr val="bg1"/>
                </a:solidFill>
                <a:latin typeface="Arial" panose="020B0604020202020204" pitchFamily="34" charset="0"/>
                <a:cs typeface="Arial" panose="020B0604020202020204" pitchFamily="34" charset="0"/>
              </a:rPr>
              <a:t>Inbound Inspection</a:t>
            </a:r>
          </a:p>
        </p:txBody>
      </p:sp>
      <p:grpSp>
        <p:nvGrpSpPr>
          <p:cNvPr id="8" name="Group 7">
            <a:extLst>
              <a:ext uri="{FF2B5EF4-FFF2-40B4-BE49-F238E27FC236}">
                <a16:creationId xmlns:a16="http://schemas.microsoft.com/office/drawing/2014/main" id="{49924CF7-2268-4779-909B-0BCD1A2F0A62}"/>
              </a:ext>
            </a:extLst>
          </p:cNvPr>
          <p:cNvGrpSpPr/>
          <p:nvPr/>
        </p:nvGrpSpPr>
        <p:grpSpPr>
          <a:xfrm>
            <a:off x="551890" y="408415"/>
            <a:ext cx="4623747" cy="2400991"/>
            <a:chOff x="618189" y="1107938"/>
            <a:chExt cx="4623747" cy="2400991"/>
          </a:xfrm>
        </p:grpSpPr>
        <p:pic>
          <p:nvPicPr>
            <p:cNvPr id="9" name="Picture 8">
              <a:extLst>
                <a:ext uri="{FF2B5EF4-FFF2-40B4-BE49-F238E27FC236}">
                  <a16:creationId xmlns:a16="http://schemas.microsoft.com/office/drawing/2014/main" id="{8167C29B-A5B2-4A61-8CE0-19F78888FF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189" y="1107938"/>
              <a:ext cx="914400" cy="819509"/>
            </a:xfrm>
            <a:prstGeom prst="rect">
              <a:avLst/>
            </a:prstGeom>
          </p:spPr>
        </p:pic>
        <p:sp>
          <p:nvSpPr>
            <p:cNvPr id="10" name="TextBox 9">
              <a:extLst>
                <a:ext uri="{FF2B5EF4-FFF2-40B4-BE49-F238E27FC236}">
                  <a16:creationId xmlns:a16="http://schemas.microsoft.com/office/drawing/2014/main" id="{31A86522-7948-42A6-B27F-562504AC3C95}"/>
                </a:ext>
              </a:extLst>
            </p:cNvPr>
            <p:cNvSpPr txBox="1"/>
            <p:nvPr/>
          </p:nvSpPr>
          <p:spPr>
            <a:xfrm>
              <a:off x="1485395" y="1107938"/>
              <a:ext cx="3756541" cy="707886"/>
            </a:xfrm>
            <a:prstGeom prst="rect">
              <a:avLst/>
            </a:prstGeom>
            <a:noFill/>
          </p:spPr>
          <p:txBody>
            <a:bodyPr wrap="none" rtlCol="0">
              <a:spAutoFit/>
            </a:bodyPr>
            <a:lstStyle/>
            <a:p>
              <a:r>
                <a:rPr lang="en-US" sz="1600" b="1">
                  <a:solidFill>
                    <a:schemeClr val="bg1"/>
                  </a:solidFill>
                  <a:latin typeface="Arial" panose="020B0604020202020204" pitchFamily="34" charset="0"/>
                  <a:cs typeface="Arial" panose="020B0604020202020204" pitchFamily="34" charset="0"/>
                </a:rPr>
                <a:t>Comprehensive Application Security</a:t>
              </a:r>
            </a:p>
            <a:p>
              <a:r>
                <a:rPr lang="en-US" sz="1200">
                  <a:solidFill>
                    <a:schemeClr val="bg1"/>
                  </a:solidFill>
                  <a:latin typeface="Arial" panose="020B0604020202020204" pitchFamily="34" charset="0"/>
                  <a:cs typeface="Arial" panose="020B0604020202020204" pitchFamily="34" charset="0"/>
                </a:rPr>
                <a:t>OWASP Top-10 Attacks</a:t>
              </a:r>
            </a:p>
            <a:p>
              <a:r>
                <a:rPr lang="en-US" sz="1200">
                  <a:solidFill>
                    <a:schemeClr val="bg1"/>
                  </a:solidFill>
                  <a:latin typeface="Arial" panose="020B0604020202020204" pitchFamily="34" charset="0"/>
                  <a:cs typeface="Arial" panose="020B0604020202020204" pitchFamily="34" charset="0"/>
                </a:rPr>
                <a:t>Application DDOS</a:t>
              </a:r>
            </a:p>
          </p:txBody>
        </p:sp>
        <p:cxnSp>
          <p:nvCxnSpPr>
            <p:cNvPr id="11" name="Straight Arrow Connector 10">
              <a:extLst>
                <a:ext uri="{FF2B5EF4-FFF2-40B4-BE49-F238E27FC236}">
                  <a16:creationId xmlns:a16="http://schemas.microsoft.com/office/drawing/2014/main" id="{9621CCBE-A342-45F3-BC0B-759E88464C9C}"/>
                </a:ext>
              </a:extLst>
            </p:cNvPr>
            <p:cNvCxnSpPr/>
            <p:nvPr/>
          </p:nvCxnSpPr>
          <p:spPr>
            <a:xfrm>
              <a:off x="1485395" y="3508929"/>
              <a:ext cx="2302926" cy="0"/>
            </a:xfrm>
            <a:prstGeom prst="straightConnector1">
              <a:avLst/>
            </a:prstGeom>
            <a:ln w="76200" cap="rnd">
              <a:solidFill>
                <a:srgbClr val="C00000"/>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4409D6A-A2D7-4B4B-8D9C-B3C6149879DA}"/>
                </a:ext>
              </a:extLst>
            </p:cNvPr>
            <p:cNvCxnSpPr/>
            <p:nvPr/>
          </p:nvCxnSpPr>
          <p:spPr>
            <a:xfrm flipH="1" flipV="1">
              <a:off x="1532591" y="1940379"/>
              <a:ext cx="2255730" cy="1568550"/>
            </a:xfrm>
            <a:prstGeom prst="straightConnector1">
              <a:avLst/>
            </a:prstGeom>
            <a:ln w="76200" cap="rnd">
              <a:solidFill>
                <a:srgbClr val="C00000"/>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20C934AE-816C-42C1-A938-915195C41712}"/>
              </a:ext>
            </a:extLst>
          </p:cNvPr>
          <p:cNvGrpSpPr/>
          <p:nvPr/>
        </p:nvGrpSpPr>
        <p:grpSpPr>
          <a:xfrm>
            <a:off x="2918763" y="1132137"/>
            <a:ext cx="2693917" cy="1677268"/>
            <a:chOff x="2985062" y="1831660"/>
            <a:chExt cx="2693917" cy="1677268"/>
          </a:xfrm>
        </p:grpSpPr>
        <p:pic>
          <p:nvPicPr>
            <p:cNvPr id="14" name="Picture 13">
              <a:extLst>
                <a:ext uri="{FF2B5EF4-FFF2-40B4-BE49-F238E27FC236}">
                  <a16:creationId xmlns:a16="http://schemas.microsoft.com/office/drawing/2014/main" id="{1E05A966-6699-437C-B0E2-D37B1F374F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5062" y="1831660"/>
              <a:ext cx="731520" cy="914400"/>
            </a:xfrm>
            <a:prstGeom prst="rect">
              <a:avLst/>
            </a:prstGeom>
          </p:spPr>
        </p:pic>
        <p:cxnSp>
          <p:nvCxnSpPr>
            <p:cNvPr id="15" name="Straight Arrow Connector 14">
              <a:extLst>
                <a:ext uri="{FF2B5EF4-FFF2-40B4-BE49-F238E27FC236}">
                  <a16:creationId xmlns:a16="http://schemas.microsoft.com/office/drawing/2014/main" id="{9BAA36E5-5420-4F33-AD6F-71E92B706D90}"/>
                </a:ext>
              </a:extLst>
            </p:cNvPr>
            <p:cNvCxnSpPr/>
            <p:nvPr/>
          </p:nvCxnSpPr>
          <p:spPr>
            <a:xfrm flipH="1" flipV="1">
              <a:off x="3555206" y="2631879"/>
              <a:ext cx="233116" cy="877049"/>
            </a:xfrm>
            <a:prstGeom prst="straightConnector1">
              <a:avLst/>
            </a:prstGeom>
            <a:ln w="76200" cap="rnd">
              <a:solidFill>
                <a:srgbClr val="C00000"/>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5E044F1-402C-4FE3-AD52-F824BFE45A27}"/>
                </a:ext>
              </a:extLst>
            </p:cNvPr>
            <p:cNvSpPr txBox="1"/>
            <p:nvPr/>
          </p:nvSpPr>
          <p:spPr>
            <a:xfrm>
              <a:off x="3716582" y="1838359"/>
              <a:ext cx="1962397" cy="707886"/>
            </a:xfrm>
            <a:prstGeom prst="rect">
              <a:avLst/>
            </a:prstGeom>
            <a:noFill/>
          </p:spPr>
          <p:txBody>
            <a:bodyPr wrap="none" rtlCol="0">
              <a:spAutoFit/>
            </a:bodyPr>
            <a:lstStyle/>
            <a:p>
              <a:r>
                <a:rPr lang="en-US" sz="1600" b="1">
                  <a:solidFill>
                    <a:schemeClr val="bg1"/>
                  </a:solidFill>
                  <a:latin typeface="Arial" panose="020B0604020202020204" pitchFamily="34" charset="0"/>
                  <a:cs typeface="Arial" panose="020B0604020202020204" pitchFamily="34" charset="0"/>
                </a:rPr>
                <a:t>Proactive Defense</a:t>
              </a:r>
            </a:p>
            <a:p>
              <a:r>
                <a:rPr lang="en-US" sz="1200">
                  <a:solidFill>
                    <a:schemeClr val="bg1"/>
                  </a:solidFill>
                  <a:latin typeface="Arial" panose="020B0604020202020204" pitchFamily="34" charset="0"/>
                  <a:cs typeface="Arial" panose="020B0604020202020204" pitchFamily="34" charset="0"/>
                </a:rPr>
                <a:t>Geo-IP Control</a:t>
              </a:r>
            </a:p>
            <a:p>
              <a:r>
                <a:rPr lang="en-US" sz="1200">
                  <a:solidFill>
                    <a:schemeClr val="bg1"/>
                  </a:solidFill>
                  <a:latin typeface="Arial" panose="020B0604020202020204" pitchFamily="34" charset="0"/>
                  <a:cs typeface="Arial" panose="020B0604020202020204" pitchFamily="34" charset="0"/>
                </a:rPr>
                <a:t>Application Cloaking</a:t>
              </a:r>
            </a:p>
          </p:txBody>
        </p:sp>
      </p:grpSp>
      <p:grpSp>
        <p:nvGrpSpPr>
          <p:cNvPr id="17" name="Group 16">
            <a:extLst>
              <a:ext uri="{FF2B5EF4-FFF2-40B4-BE49-F238E27FC236}">
                <a16:creationId xmlns:a16="http://schemas.microsoft.com/office/drawing/2014/main" id="{0734447C-D29B-4BC3-A9DD-D0B1501DD8D3}"/>
              </a:ext>
            </a:extLst>
          </p:cNvPr>
          <p:cNvGrpSpPr/>
          <p:nvPr/>
        </p:nvGrpSpPr>
        <p:grpSpPr>
          <a:xfrm>
            <a:off x="5042424" y="473749"/>
            <a:ext cx="3229733" cy="2400991"/>
            <a:chOff x="5066082" y="1107938"/>
            <a:chExt cx="3229733" cy="2400991"/>
          </a:xfrm>
        </p:grpSpPr>
        <p:cxnSp>
          <p:nvCxnSpPr>
            <p:cNvPr id="18" name="Straight Arrow Connector 17">
              <a:extLst>
                <a:ext uri="{FF2B5EF4-FFF2-40B4-BE49-F238E27FC236}">
                  <a16:creationId xmlns:a16="http://schemas.microsoft.com/office/drawing/2014/main" id="{022702E9-F4F2-483F-91AF-E82720931BA9}"/>
                </a:ext>
              </a:extLst>
            </p:cNvPr>
            <p:cNvCxnSpPr/>
            <p:nvPr/>
          </p:nvCxnSpPr>
          <p:spPr>
            <a:xfrm flipH="1">
              <a:off x="5255590" y="3508929"/>
              <a:ext cx="2302926" cy="0"/>
            </a:xfrm>
            <a:prstGeom prst="straightConnector1">
              <a:avLst/>
            </a:prstGeom>
            <a:ln w="76200" cap="rnd">
              <a:solidFill>
                <a:srgbClr val="C00000"/>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A6F29A2-A243-4D3C-950E-D0B0638326FD}"/>
                </a:ext>
              </a:extLst>
            </p:cNvPr>
            <p:cNvCxnSpPr/>
            <p:nvPr/>
          </p:nvCxnSpPr>
          <p:spPr>
            <a:xfrm flipV="1">
              <a:off x="5278971" y="1940379"/>
              <a:ext cx="2255730" cy="1568550"/>
            </a:xfrm>
            <a:prstGeom prst="straightConnector1">
              <a:avLst/>
            </a:prstGeom>
            <a:ln w="76200" cap="rnd">
              <a:solidFill>
                <a:srgbClr val="C00000"/>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E4A802F5-4DAE-4BE0-9AD8-1FB5FA5C78A8}"/>
                </a:ext>
              </a:extLst>
            </p:cNvPr>
            <p:cNvSpPr txBox="1"/>
            <p:nvPr/>
          </p:nvSpPr>
          <p:spPr>
            <a:xfrm>
              <a:off x="5066082" y="1107938"/>
              <a:ext cx="2281394" cy="892552"/>
            </a:xfrm>
            <a:prstGeom prst="rect">
              <a:avLst/>
            </a:prstGeom>
            <a:noFill/>
          </p:spPr>
          <p:txBody>
            <a:bodyPr wrap="none" rtlCol="0">
              <a:spAutoFit/>
            </a:bodyPr>
            <a:lstStyle/>
            <a:p>
              <a:pPr algn="r"/>
              <a:r>
                <a:rPr lang="en-US" sz="1600" b="1">
                  <a:solidFill>
                    <a:schemeClr val="bg1"/>
                  </a:solidFill>
                  <a:latin typeface="Arial" panose="020B0604020202020204" pitchFamily="34" charset="0"/>
                  <a:cs typeface="Arial" panose="020B0604020202020204" pitchFamily="34" charset="0"/>
                </a:rPr>
                <a:t>Data Loss Prevention</a:t>
              </a:r>
            </a:p>
            <a:p>
              <a:pPr algn="r"/>
              <a:r>
                <a:rPr lang="en-US" sz="1200">
                  <a:solidFill>
                    <a:schemeClr val="bg1"/>
                  </a:solidFill>
                  <a:latin typeface="Arial" panose="020B0604020202020204" pitchFamily="34" charset="0"/>
                  <a:cs typeface="Arial" panose="020B0604020202020204" pitchFamily="34" charset="0"/>
                </a:rPr>
                <a:t>Credit Card Numbers</a:t>
              </a:r>
            </a:p>
            <a:p>
              <a:pPr algn="r"/>
              <a:r>
                <a:rPr lang="en-US" sz="1200">
                  <a:solidFill>
                    <a:schemeClr val="bg1"/>
                  </a:solidFill>
                  <a:latin typeface="Arial" panose="020B0604020202020204" pitchFamily="34" charset="0"/>
                  <a:cs typeface="Arial" panose="020B0604020202020204" pitchFamily="34" charset="0"/>
                </a:rPr>
                <a:t>Social Security Number</a:t>
              </a:r>
            </a:p>
            <a:p>
              <a:pPr algn="r"/>
              <a:r>
                <a:rPr lang="en-US" sz="1200">
                  <a:solidFill>
                    <a:schemeClr val="bg1"/>
                  </a:solidFill>
                  <a:latin typeface="Arial" panose="020B0604020202020204" pitchFamily="34" charset="0"/>
                  <a:cs typeface="Arial" panose="020B0604020202020204" pitchFamily="34" charset="0"/>
                </a:rPr>
                <a:t>Custom Patterns</a:t>
              </a:r>
            </a:p>
          </p:txBody>
        </p:sp>
        <p:pic>
          <p:nvPicPr>
            <p:cNvPr id="21" name="Picture 20">
              <a:extLst>
                <a:ext uri="{FF2B5EF4-FFF2-40B4-BE49-F238E27FC236}">
                  <a16:creationId xmlns:a16="http://schemas.microsoft.com/office/drawing/2014/main" id="{2F5810F4-B1D6-49DF-A4A9-9E93CD447F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415" y="1238573"/>
              <a:ext cx="914400" cy="609939"/>
            </a:xfrm>
            <a:prstGeom prst="rect">
              <a:avLst/>
            </a:prstGeom>
          </p:spPr>
        </p:pic>
      </p:grpSp>
      <p:pic>
        <p:nvPicPr>
          <p:cNvPr id="22" name="Picture 21">
            <a:extLst>
              <a:ext uri="{FF2B5EF4-FFF2-40B4-BE49-F238E27FC236}">
                <a16:creationId xmlns:a16="http://schemas.microsoft.com/office/drawing/2014/main" id="{78F7D554-44AA-4033-AFAC-3837313FE7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94637" y="2550942"/>
            <a:ext cx="1143000" cy="1099566"/>
          </a:xfrm>
          <a:prstGeom prst="rect">
            <a:avLst/>
          </a:prstGeom>
        </p:spPr>
      </p:pic>
      <p:sp>
        <p:nvSpPr>
          <p:cNvPr id="23" name="TextBox 22">
            <a:extLst>
              <a:ext uri="{FF2B5EF4-FFF2-40B4-BE49-F238E27FC236}">
                <a16:creationId xmlns:a16="http://schemas.microsoft.com/office/drawing/2014/main" id="{BBFAD2B6-FC84-4160-BFA6-66FCEF9B6A7E}"/>
              </a:ext>
            </a:extLst>
          </p:cNvPr>
          <p:cNvSpPr txBox="1"/>
          <p:nvPr/>
        </p:nvSpPr>
        <p:spPr>
          <a:xfrm>
            <a:off x="3303431" y="4426146"/>
            <a:ext cx="1088428" cy="600164"/>
          </a:xfrm>
          <a:prstGeom prst="rect">
            <a:avLst/>
          </a:prstGeom>
          <a:noFill/>
        </p:spPr>
        <p:txBody>
          <a:bodyPr wrap="square" rtlCol="0">
            <a:spAutoFit/>
          </a:bodyPr>
          <a:lstStyle/>
          <a:p>
            <a:pPr algn="ctr">
              <a:spcAft>
                <a:spcPts val="588"/>
              </a:spcAft>
            </a:pPr>
            <a:r>
              <a:rPr lang="en-US" sz="1100">
                <a:solidFill>
                  <a:schemeClr val="bg1"/>
                </a:solidFill>
                <a:latin typeface="Arial" panose="020B0604020202020204" pitchFamily="34" charset="0"/>
                <a:cs typeface="Arial" panose="020B0604020202020204" pitchFamily="34" charset="0"/>
              </a:rPr>
              <a:t>Authentication &amp; Access Control</a:t>
            </a:r>
          </a:p>
        </p:txBody>
      </p:sp>
      <p:pic>
        <p:nvPicPr>
          <p:cNvPr id="24" name="Picture 23">
            <a:extLst>
              <a:ext uri="{FF2B5EF4-FFF2-40B4-BE49-F238E27FC236}">
                <a16:creationId xmlns:a16="http://schemas.microsoft.com/office/drawing/2014/main" id="{7ECF5A2E-DB86-4C84-B1F0-7122922A6B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34862" y="3821520"/>
            <a:ext cx="452723" cy="547795"/>
          </a:xfrm>
          <a:prstGeom prst="rect">
            <a:avLst/>
          </a:prstGeom>
        </p:spPr>
      </p:pic>
      <p:sp>
        <p:nvSpPr>
          <p:cNvPr id="25" name="Rectangle 24">
            <a:extLst>
              <a:ext uri="{FF2B5EF4-FFF2-40B4-BE49-F238E27FC236}">
                <a16:creationId xmlns:a16="http://schemas.microsoft.com/office/drawing/2014/main" id="{EE55CAE5-7FF7-4C14-963A-CD31C6BBFAE0}"/>
              </a:ext>
            </a:extLst>
          </p:cNvPr>
          <p:cNvSpPr/>
          <p:nvPr/>
        </p:nvSpPr>
        <p:spPr>
          <a:xfrm>
            <a:off x="4675669" y="4426146"/>
            <a:ext cx="886876" cy="430887"/>
          </a:xfrm>
          <a:prstGeom prst="rect">
            <a:avLst/>
          </a:prstGeom>
        </p:spPr>
        <p:txBody>
          <a:bodyPr wrap="square">
            <a:spAutoFit/>
          </a:bodyPr>
          <a:lstStyle/>
          <a:p>
            <a:pPr algn="ctr"/>
            <a:r>
              <a:rPr lang="en-US" sz="1100">
                <a:solidFill>
                  <a:schemeClr val="bg1"/>
                </a:solidFill>
                <a:latin typeface="Arial" panose="020B0604020202020204" pitchFamily="34" charset="0"/>
                <a:cs typeface="Arial" panose="020B0604020202020204" pitchFamily="34" charset="0"/>
              </a:rPr>
              <a:t>Logging &amp; Reporting</a:t>
            </a:r>
          </a:p>
        </p:txBody>
      </p:sp>
      <p:pic>
        <p:nvPicPr>
          <p:cNvPr id="26" name="Picture 25">
            <a:extLst>
              <a:ext uri="{FF2B5EF4-FFF2-40B4-BE49-F238E27FC236}">
                <a16:creationId xmlns:a16="http://schemas.microsoft.com/office/drawing/2014/main" id="{20277E29-559C-4D21-966C-59FFB56318B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38080" y="3878166"/>
            <a:ext cx="549663" cy="447199"/>
          </a:xfrm>
          <a:prstGeom prst="rect">
            <a:avLst/>
          </a:prstGeom>
        </p:spPr>
      </p:pic>
      <p:pic>
        <p:nvPicPr>
          <p:cNvPr id="29" name="Picture 28">
            <a:extLst>
              <a:ext uri="{FF2B5EF4-FFF2-40B4-BE49-F238E27FC236}">
                <a16:creationId xmlns:a16="http://schemas.microsoft.com/office/drawing/2014/main" id="{D3245AB3-AF01-40BB-BA25-F0E3147B5D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19422" y="2509581"/>
            <a:ext cx="1171891" cy="1113375"/>
          </a:xfrm>
          <a:prstGeom prst="rect">
            <a:avLst/>
          </a:prstGeom>
        </p:spPr>
      </p:pic>
    </p:spTree>
    <p:extLst>
      <p:ext uri="{BB962C8B-B14F-4D97-AF65-F5344CB8AC3E}">
        <p14:creationId xmlns:p14="http://schemas.microsoft.com/office/powerpoint/2010/main" val="30144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V="1">
            <a:off x="1110882" y="3007098"/>
            <a:ext cx="1506183" cy="18345"/>
          </a:xfrm>
          <a:prstGeom prst="line">
            <a:avLst/>
          </a:prstGeom>
          <a:ln w="38100">
            <a:solidFill>
              <a:srgbClr val="F6921E"/>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 name="Rounded Rectangle 4"/>
          <p:cNvSpPr/>
          <p:nvPr/>
        </p:nvSpPr>
        <p:spPr>
          <a:xfrm>
            <a:off x="2695122" y="1249050"/>
            <a:ext cx="6270458" cy="3322559"/>
          </a:xfrm>
          <a:prstGeom prst="roundRect">
            <a:avLst>
              <a:gd name="adj" fmla="val 1770"/>
            </a:avLst>
          </a:prstGeom>
          <a:solidFill>
            <a:schemeClr val="tx1">
              <a:lumMod val="50000"/>
              <a:lumOff val="50000"/>
              <a:alpha val="70000"/>
            </a:schemeClr>
          </a:solidFill>
          <a:ln w="19050">
            <a:solidFill>
              <a:srgbClr val="E6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kern="0" dirty="0">
              <a:solidFill>
                <a:srgbClr val="C2C2C2"/>
              </a:solidFill>
              <a:latin typeface="Calibri Light" pitchFamily="34" charset="0"/>
            </a:endParaRPr>
          </a:p>
        </p:txBody>
      </p:sp>
      <p:grpSp>
        <p:nvGrpSpPr>
          <p:cNvPr id="46" name="Group 45"/>
          <p:cNvGrpSpPr/>
          <p:nvPr/>
        </p:nvGrpSpPr>
        <p:grpSpPr>
          <a:xfrm>
            <a:off x="2771670" y="2709784"/>
            <a:ext cx="925254" cy="1503941"/>
            <a:chOff x="2793972" y="2219140"/>
            <a:chExt cx="925254" cy="1503941"/>
          </a:xfrm>
        </p:grpSpPr>
        <p:pic>
          <p:nvPicPr>
            <p:cNvPr id="7" name="Picture 6"/>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01017" y="2219140"/>
              <a:ext cx="911152" cy="612972"/>
            </a:xfrm>
            <a:prstGeom prst="rect">
              <a:avLst/>
            </a:prstGeom>
          </p:spPr>
        </p:pic>
        <p:sp>
          <p:nvSpPr>
            <p:cNvPr id="8" name="TextBox 7"/>
            <p:cNvSpPr txBox="1"/>
            <p:nvPr/>
          </p:nvSpPr>
          <p:spPr>
            <a:xfrm>
              <a:off x="2793972" y="2892084"/>
              <a:ext cx="925254" cy="830997"/>
            </a:xfrm>
            <a:prstGeom prst="rect">
              <a:avLst/>
            </a:prstGeom>
            <a:noFill/>
          </p:spPr>
          <p:txBody>
            <a:bodyPr wrap="none" rtlCol="0">
              <a:spAutoFit/>
            </a:bodyPr>
            <a:lstStyle/>
            <a:p>
              <a:pPr algn="ctr" defTabSz="1219170"/>
              <a:r>
                <a:rPr lang="en-US" sz="1600" b="1" kern="0" dirty="0">
                  <a:solidFill>
                    <a:schemeClr val="bg1"/>
                  </a:solidFill>
                  <a:latin typeface="Calibri" panose="020F0502020204030204" pitchFamily="34" charset="0"/>
                  <a:cs typeface="Calibri" panose="020F0502020204030204" pitchFamily="34" charset="0"/>
                </a:rPr>
                <a:t>Network</a:t>
              </a:r>
              <a:br>
                <a:rPr lang="en-US" sz="1600" b="1" kern="0" dirty="0">
                  <a:solidFill>
                    <a:schemeClr val="bg1"/>
                  </a:solidFill>
                  <a:latin typeface="Calibri" panose="020F0502020204030204" pitchFamily="34" charset="0"/>
                  <a:cs typeface="Calibri" panose="020F0502020204030204" pitchFamily="34" charset="0"/>
                </a:rPr>
              </a:br>
              <a:r>
                <a:rPr lang="en-US" sz="1600" b="1" kern="0" dirty="0">
                  <a:solidFill>
                    <a:schemeClr val="bg1"/>
                  </a:solidFill>
                  <a:latin typeface="Calibri" panose="020F0502020204030204" pitchFamily="34" charset="0"/>
                  <a:cs typeface="Calibri" panose="020F0502020204030204" pitchFamily="34" charset="0"/>
                </a:rPr>
                <a:t>Load</a:t>
              </a:r>
              <a:br>
                <a:rPr lang="en-US" sz="1600" b="1" kern="0" dirty="0">
                  <a:solidFill>
                    <a:schemeClr val="bg1"/>
                  </a:solidFill>
                  <a:latin typeface="Calibri" panose="020F0502020204030204" pitchFamily="34" charset="0"/>
                  <a:cs typeface="Calibri" panose="020F0502020204030204" pitchFamily="34" charset="0"/>
                </a:rPr>
              </a:br>
              <a:r>
                <a:rPr lang="en-US" sz="1600" b="1" kern="0" dirty="0">
                  <a:solidFill>
                    <a:schemeClr val="bg1"/>
                  </a:solidFill>
                  <a:latin typeface="Calibri" panose="020F0502020204030204" pitchFamily="34" charset="0"/>
                  <a:cs typeface="Calibri" panose="020F0502020204030204" pitchFamily="34" charset="0"/>
                </a:rPr>
                <a:t>Balancer</a:t>
              </a:r>
            </a:p>
          </p:txBody>
        </p:sp>
      </p:grpSp>
      <p:cxnSp>
        <p:nvCxnSpPr>
          <p:cNvPr id="16" name="Straight Connector 15"/>
          <p:cNvCxnSpPr/>
          <p:nvPr/>
        </p:nvCxnSpPr>
        <p:spPr>
          <a:xfrm>
            <a:off x="3782191" y="3016270"/>
            <a:ext cx="338883" cy="0"/>
          </a:xfrm>
          <a:prstGeom prst="line">
            <a:avLst/>
          </a:prstGeom>
          <a:ln w="38100">
            <a:solidFill>
              <a:srgbClr val="F6921E"/>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996067" y="1891837"/>
            <a:ext cx="1944764" cy="369332"/>
          </a:xfrm>
          <a:prstGeom prst="rect">
            <a:avLst/>
          </a:prstGeom>
          <a:noFill/>
        </p:spPr>
        <p:txBody>
          <a:bodyPr wrap="none" rtlCol="0">
            <a:spAutoFit/>
          </a:bodyPr>
          <a:lstStyle/>
          <a:p>
            <a:pPr algn="ctr" defTabSz="1219170">
              <a:spcAft>
                <a:spcPts val="800"/>
              </a:spcAft>
            </a:pPr>
            <a:r>
              <a:rPr lang="en-US" b="1" i="1" kern="0" dirty="0">
                <a:solidFill>
                  <a:schemeClr val="bg1"/>
                </a:solidFill>
                <a:latin typeface="Calibri Light" pitchFamily="34" charset="0"/>
                <a:cs typeface="Helvetica Light"/>
              </a:rPr>
              <a:t>Auto-Scaling Group</a:t>
            </a:r>
          </a:p>
        </p:txBody>
      </p:sp>
      <p:sp>
        <p:nvSpPr>
          <p:cNvPr id="23" name="TextBox 22"/>
          <p:cNvSpPr txBox="1"/>
          <p:nvPr/>
        </p:nvSpPr>
        <p:spPr>
          <a:xfrm>
            <a:off x="1469474" y="3382728"/>
            <a:ext cx="788999" cy="830997"/>
          </a:xfrm>
          <a:prstGeom prst="rect">
            <a:avLst/>
          </a:prstGeom>
          <a:noFill/>
        </p:spPr>
        <p:txBody>
          <a:bodyPr wrap="none" rtlCol="0">
            <a:spAutoFit/>
          </a:bodyPr>
          <a:lstStyle/>
          <a:p>
            <a:pPr algn="ctr" defTabSz="1219170"/>
            <a:r>
              <a:rPr lang="en-US" sz="1600" b="1" kern="0" dirty="0">
                <a:solidFill>
                  <a:schemeClr val="bg1"/>
                </a:solidFill>
                <a:latin typeface="Calibri" panose="020F0502020204030204" pitchFamily="34" charset="0"/>
                <a:cs typeface="Calibri" panose="020F0502020204030204" pitchFamily="34" charset="0"/>
              </a:rPr>
              <a:t>Virtual</a:t>
            </a:r>
            <a:br>
              <a:rPr lang="en-US" sz="1600" b="1" kern="0" dirty="0">
                <a:solidFill>
                  <a:schemeClr val="bg1"/>
                </a:solidFill>
                <a:latin typeface="Calibri" panose="020F0502020204030204" pitchFamily="34" charset="0"/>
                <a:cs typeface="Calibri" panose="020F0502020204030204" pitchFamily="34" charset="0"/>
              </a:rPr>
            </a:br>
            <a:r>
              <a:rPr lang="en-US" sz="1600" b="1" kern="0" dirty="0">
                <a:solidFill>
                  <a:schemeClr val="bg1"/>
                </a:solidFill>
                <a:latin typeface="Calibri" panose="020F0502020204030204" pitchFamily="34" charset="0"/>
                <a:cs typeface="Calibri" panose="020F0502020204030204" pitchFamily="34" charset="0"/>
              </a:rPr>
              <a:t>Private</a:t>
            </a:r>
            <a:br>
              <a:rPr lang="en-US" sz="1600" b="1" kern="0" dirty="0">
                <a:solidFill>
                  <a:schemeClr val="bg1"/>
                </a:solidFill>
                <a:latin typeface="Calibri" panose="020F0502020204030204" pitchFamily="34" charset="0"/>
                <a:cs typeface="Calibri" panose="020F0502020204030204" pitchFamily="34" charset="0"/>
              </a:rPr>
            </a:br>
            <a:r>
              <a:rPr lang="en-US" sz="1600" b="1" kern="0" dirty="0">
                <a:solidFill>
                  <a:schemeClr val="bg1"/>
                </a:solidFill>
                <a:latin typeface="Calibri" panose="020F0502020204030204" pitchFamily="34" charset="0"/>
                <a:cs typeface="Calibri" panose="020F0502020204030204" pitchFamily="34" charset="0"/>
              </a:rPr>
              <a:t>Cloud</a:t>
            </a:r>
          </a:p>
        </p:txBody>
      </p:sp>
      <p:grpSp>
        <p:nvGrpSpPr>
          <p:cNvPr id="50" name="Group 49"/>
          <p:cNvGrpSpPr/>
          <p:nvPr/>
        </p:nvGrpSpPr>
        <p:grpSpPr>
          <a:xfrm>
            <a:off x="4219876" y="2327590"/>
            <a:ext cx="1497147" cy="2124779"/>
            <a:chOff x="4152970" y="1836946"/>
            <a:chExt cx="1497147" cy="2124779"/>
          </a:xfrm>
        </p:grpSpPr>
        <p:sp>
          <p:nvSpPr>
            <p:cNvPr id="17" name="Rounded Rectangle 16"/>
            <p:cNvSpPr/>
            <p:nvPr/>
          </p:nvSpPr>
          <p:spPr>
            <a:xfrm>
              <a:off x="4152970" y="1836946"/>
              <a:ext cx="1497147" cy="2124779"/>
            </a:xfrm>
            <a:prstGeom prst="roundRect">
              <a:avLst>
                <a:gd name="adj" fmla="val 4861"/>
              </a:avLst>
            </a:prstGeom>
            <a:solidFill>
              <a:schemeClr val="bg1"/>
            </a:solidFill>
            <a:ln w="38100">
              <a:solidFill>
                <a:srgbClr val="0957C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kern="0" dirty="0">
                <a:solidFill>
                  <a:srgbClr val="C2C2C2"/>
                </a:solidFill>
                <a:latin typeface="Calibri Light" pitchFamily="34" charset="0"/>
              </a:endParaRPr>
            </a:p>
          </p:txBody>
        </p:sp>
        <p:sp>
          <p:nvSpPr>
            <p:cNvPr id="19" name="TextBox 18"/>
            <p:cNvSpPr txBox="1"/>
            <p:nvPr/>
          </p:nvSpPr>
          <p:spPr>
            <a:xfrm>
              <a:off x="4291093" y="3296272"/>
              <a:ext cx="1234633" cy="584775"/>
            </a:xfrm>
            <a:prstGeom prst="rect">
              <a:avLst/>
            </a:prstGeom>
            <a:noFill/>
          </p:spPr>
          <p:txBody>
            <a:bodyPr wrap="none" rtlCol="0">
              <a:spAutoFit/>
            </a:bodyPr>
            <a:lstStyle/>
            <a:p>
              <a:pPr algn="ctr" defTabSz="1219170">
                <a:spcAft>
                  <a:spcPts val="800"/>
                </a:spcAft>
              </a:pPr>
              <a:r>
                <a:rPr lang="en-US" sz="1600" b="1" kern="0" dirty="0">
                  <a:solidFill>
                    <a:srgbClr val="02132C"/>
                  </a:solidFill>
                  <a:latin typeface="Calibri" panose="020F0502020204030204" pitchFamily="34" charset="0"/>
                  <a:cs typeface="Calibri" panose="020F0502020204030204" pitchFamily="34" charset="0"/>
                </a:rPr>
                <a:t>Barracuda</a:t>
              </a:r>
              <a:br>
                <a:rPr lang="en-US" sz="1600" b="1" kern="0" dirty="0">
                  <a:solidFill>
                    <a:srgbClr val="02132C"/>
                  </a:solidFill>
                  <a:latin typeface="Calibri" panose="020F0502020204030204" pitchFamily="34" charset="0"/>
                  <a:cs typeface="Calibri" panose="020F0502020204030204" pitchFamily="34" charset="0"/>
                </a:rPr>
              </a:br>
              <a:r>
                <a:rPr lang="en-US" sz="1600" b="1" kern="0" dirty="0">
                  <a:solidFill>
                    <a:srgbClr val="02132C"/>
                  </a:solidFill>
                  <a:latin typeface="Calibri" panose="020F0502020204030204" pitchFamily="34" charset="0"/>
                  <a:cs typeface="Calibri" panose="020F0502020204030204" pitchFamily="34" charset="0"/>
                </a:rPr>
                <a:t>WAF Cluster</a:t>
              </a: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084" y="2626356"/>
              <a:ext cx="640080" cy="640080"/>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384" y="1917405"/>
              <a:ext cx="640080" cy="640080"/>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736" y="1917405"/>
              <a:ext cx="640080" cy="64008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492" y="2637944"/>
              <a:ext cx="640080" cy="640080"/>
            </a:xfrm>
            <a:prstGeom prst="rect">
              <a:avLst/>
            </a:prstGeom>
          </p:spPr>
        </p:pic>
      </p:grpSp>
      <p:grpSp>
        <p:nvGrpSpPr>
          <p:cNvPr id="60" name="Group 59"/>
          <p:cNvGrpSpPr/>
          <p:nvPr/>
        </p:nvGrpSpPr>
        <p:grpSpPr>
          <a:xfrm>
            <a:off x="8274792" y="1729127"/>
            <a:ext cx="525949" cy="2737911"/>
            <a:chOff x="8375151" y="1729127"/>
            <a:chExt cx="525949" cy="2737911"/>
          </a:xfrm>
        </p:grpSpPr>
        <p:sp>
          <p:nvSpPr>
            <p:cNvPr id="29" name="Up-Down Arrow 28"/>
            <p:cNvSpPr/>
            <p:nvPr/>
          </p:nvSpPr>
          <p:spPr>
            <a:xfrm>
              <a:off x="8375151" y="1729127"/>
              <a:ext cx="525949" cy="2737911"/>
            </a:xfrm>
            <a:prstGeom prst="upDownArrow">
              <a:avLst/>
            </a:prstGeom>
            <a:solidFill>
              <a:srgbClr val="0073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kern="0" dirty="0">
                <a:solidFill>
                  <a:srgbClr val="C2C2C2"/>
                </a:solidFill>
                <a:latin typeface="Calibri Light" pitchFamily="34" charset="0"/>
              </a:endParaRPr>
            </a:p>
          </p:txBody>
        </p:sp>
        <p:sp>
          <p:nvSpPr>
            <p:cNvPr id="30" name="TextBox 29"/>
            <p:cNvSpPr txBox="1"/>
            <p:nvPr/>
          </p:nvSpPr>
          <p:spPr>
            <a:xfrm rot="5400000">
              <a:off x="7894973" y="2928805"/>
              <a:ext cx="1486304" cy="338554"/>
            </a:xfrm>
            <a:prstGeom prst="rect">
              <a:avLst/>
            </a:prstGeom>
            <a:noFill/>
          </p:spPr>
          <p:txBody>
            <a:bodyPr wrap="none" rtlCol="0">
              <a:spAutoFit/>
            </a:bodyPr>
            <a:lstStyle/>
            <a:p>
              <a:pPr defTabSz="1219170">
                <a:spcAft>
                  <a:spcPts val="800"/>
                </a:spcAft>
              </a:pPr>
              <a:r>
                <a:rPr lang="en-US" sz="1600" b="1" kern="0" dirty="0">
                  <a:solidFill>
                    <a:schemeClr val="bg1"/>
                  </a:solidFill>
                  <a:latin typeface="Calibri Light" pitchFamily="34" charset="0"/>
                  <a:cs typeface="Helvetica Light"/>
                </a:rPr>
                <a:t>Dynamic Scaling</a:t>
              </a:r>
            </a:p>
          </p:txBody>
        </p:sp>
      </p:grpSp>
      <p:sp>
        <p:nvSpPr>
          <p:cNvPr id="35" name="Title 34"/>
          <p:cNvSpPr>
            <a:spLocks noGrp="1"/>
          </p:cNvSpPr>
          <p:nvPr>
            <p:ph type="title"/>
          </p:nvPr>
        </p:nvSpPr>
        <p:spPr/>
        <p:txBody>
          <a:bodyPr/>
          <a:lstStyle/>
          <a:p>
            <a:r>
              <a:rPr lang="en-US" dirty="0"/>
              <a:t>Engineered for AWS deployments</a:t>
            </a:r>
          </a:p>
        </p:txBody>
      </p:sp>
      <p:pic>
        <p:nvPicPr>
          <p:cNvPr id="42" name="Picture 41"/>
          <p:cNvPicPr>
            <a:picLocks noChangeAspect="1"/>
          </p:cNvPicPr>
          <p:nvPr/>
        </p:nvPicPr>
        <p:blipFill>
          <a:blip r:embed="rId5"/>
          <a:stretch>
            <a:fillRect/>
          </a:stretch>
        </p:blipFill>
        <p:spPr>
          <a:xfrm>
            <a:off x="1406773" y="2686712"/>
            <a:ext cx="914400" cy="628062"/>
          </a:xfrm>
          <a:prstGeom prst="rect">
            <a:avLst/>
          </a:prstGeom>
        </p:spPr>
      </p:pic>
      <p:grpSp>
        <p:nvGrpSpPr>
          <p:cNvPr id="45" name="Group 44"/>
          <p:cNvGrpSpPr/>
          <p:nvPr/>
        </p:nvGrpSpPr>
        <p:grpSpPr>
          <a:xfrm>
            <a:off x="122380" y="2547183"/>
            <a:ext cx="914400" cy="938174"/>
            <a:chOff x="144682" y="2056539"/>
            <a:chExt cx="914400" cy="938174"/>
          </a:xfrm>
        </p:grpSpPr>
        <p:sp>
          <p:nvSpPr>
            <p:cNvPr id="43" name="Oval 42"/>
            <p:cNvSpPr/>
            <p:nvPr/>
          </p:nvSpPr>
          <p:spPr>
            <a:xfrm>
              <a:off x="168564" y="2080313"/>
              <a:ext cx="880281" cy="88466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2C2C2"/>
                </a:solidFill>
                <a:latin typeface="Calibri Light" pitchFamily="34" charset="0"/>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682" y="2056539"/>
              <a:ext cx="914400" cy="938174"/>
            </a:xfrm>
            <a:prstGeom prst="rect">
              <a:avLst/>
            </a:prstGeom>
          </p:spPr>
        </p:pic>
      </p:grpSp>
      <p:grpSp>
        <p:nvGrpSpPr>
          <p:cNvPr id="47" name="Group 46"/>
          <p:cNvGrpSpPr/>
          <p:nvPr/>
        </p:nvGrpSpPr>
        <p:grpSpPr>
          <a:xfrm>
            <a:off x="6250579" y="2709784"/>
            <a:ext cx="925254" cy="1503941"/>
            <a:chOff x="2793972" y="2219140"/>
            <a:chExt cx="925254" cy="1503941"/>
          </a:xfrm>
        </p:grpSpPr>
        <p:pic>
          <p:nvPicPr>
            <p:cNvPr id="48" name="Picture 4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01017" y="2219140"/>
              <a:ext cx="911152" cy="612972"/>
            </a:xfrm>
            <a:prstGeom prst="rect">
              <a:avLst/>
            </a:prstGeom>
          </p:spPr>
        </p:pic>
        <p:sp>
          <p:nvSpPr>
            <p:cNvPr id="49" name="TextBox 48"/>
            <p:cNvSpPr txBox="1"/>
            <p:nvPr/>
          </p:nvSpPr>
          <p:spPr>
            <a:xfrm>
              <a:off x="2793972" y="2892084"/>
              <a:ext cx="925254" cy="830997"/>
            </a:xfrm>
            <a:prstGeom prst="rect">
              <a:avLst/>
            </a:prstGeom>
            <a:noFill/>
          </p:spPr>
          <p:txBody>
            <a:bodyPr wrap="none" rtlCol="0">
              <a:spAutoFit/>
            </a:bodyPr>
            <a:lstStyle/>
            <a:p>
              <a:pPr algn="ctr" defTabSz="1219170"/>
              <a:r>
                <a:rPr lang="en-US" sz="1600" b="1" kern="0" dirty="0">
                  <a:solidFill>
                    <a:schemeClr val="bg1"/>
                  </a:solidFill>
                  <a:latin typeface="Calibri" panose="020F0502020204030204" pitchFamily="34" charset="0"/>
                  <a:cs typeface="Calibri" panose="020F0502020204030204" pitchFamily="34" charset="0"/>
                </a:rPr>
                <a:t>Network</a:t>
              </a:r>
              <a:br>
                <a:rPr lang="en-US" sz="1600" b="1" kern="0" dirty="0">
                  <a:solidFill>
                    <a:schemeClr val="bg1"/>
                  </a:solidFill>
                  <a:latin typeface="Calibri" panose="020F0502020204030204" pitchFamily="34" charset="0"/>
                  <a:cs typeface="Calibri" panose="020F0502020204030204" pitchFamily="34" charset="0"/>
                </a:rPr>
              </a:br>
              <a:r>
                <a:rPr lang="en-US" sz="1600" b="1" kern="0" dirty="0">
                  <a:solidFill>
                    <a:schemeClr val="bg1"/>
                  </a:solidFill>
                  <a:latin typeface="Calibri" panose="020F0502020204030204" pitchFamily="34" charset="0"/>
                  <a:cs typeface="Calibri" panose="020F0502020204030204" pitchFamily="34" charset="0"/>
                </a:rPr>
                <a:t>Load</a:t>
              </a:r>
              <a:br>
                <a:rPr lang="en-US" sz="1600" b="1" kern="0" dirty="0">
                  <a:solidFill>
                    <a:schemeClr val="bg1"/>
                  </a:solidFill>
                  <a:latin typeface="Calibri" panose="020F0502020204030204" pitchFamily="34" charset="0"/>
                  <a:cs typeface="Calibri" panose="020F0502020204030204" pitchFamily="34" charset="0"/>
                </a:rPr>
              </a:br>
              <a:r>
                <a:rPr lang="en-US" sz="1600" b="1" kern="0" dirty="0">
                  <a:solidFill>
                    <a:schemeClr val="bg1"/>
                  </a:solidFill>
                  <a:latin typeface="Calibri" panose="020F0502020204030204" pitchFamily="34" charset="0"/>
                  <a:cs typeface="Calibri" panose="020F0502020204030204" pitchFamily="34" charset="0"/>
                </a:rPr>
                <a:t>Balancer</a:t>
              </a:r>
            </a:p>
          </p:txBody>
        </p:sp>
      </p:grpSp>
      <p:cxnSp>
        <p:nvCxnSpPr>
          <p:cNvPr id="52" name="Straight Connector 51"/>
          <p:cNvCxnSpPr/>
          <p:nvPr/>
        </p:nvCxnSpPr>
        <p:spPr>
          <a:xfrm>
            <a:off x="5808115" y="3016270"/>
            <a:ext cx="338883" cy="0"/>
          </a:xfrm>
          <a:prstGeom prst="line">
            <a:avLst/>
          </a:prstGeom>
          <a:ln w="38100">
            <a:solidFill>
              <a:srgbClr val="F6921E"/>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7287118" y="1729128"/>
            <a:ext cx="914033" cy="2737910"/>
            <a:chOff x="7309420" y="1661532"/>
            <a:chExt cx="914033" cy="2737910"/>
          </a:xfrm>
        </p:grpSpPr>
        <p:sp>
          <p:nvSpPr>
            <p:cNvPr id="12" name="TextBox 11"/>
            <p:cNvSpPr txBox="1"/>
            <p:nvPr/>
          </p:nvSpPr>
          <p:spPr>
            <a:xfrm>
              <a:off x="7325450" y="2371313"/>
              <a:ext cx="881973" cy="338554"/>
            </a:xfrm>
            <a:prstGeom prst="rect">
              <a:avLst/>
            </a:prstGeom>
            <a:noFill/>
          </p:spPr>
          <p:txBody>
            <a:bodyPr wrap="none" rtlCol="0">
              <a:spAutoFit/>
            </a:bodyPr>
            <a:lstStyle>
              <a:defPPr>
                <a:defRPr lang="en-US"/>
              </a:defPPr>
              <a:lvl1pPr algn="ctr" defTabSz="1219170">
                <a:spcAft>
                  <a:spcPts val="800"/>
                </a:spcAft>
                <a:defRPr sz="1600" b="1" kern="0">
                  <a:solidFill>
                    <a:schemeClr val="bg1"/>
                  </a:solidFill>
                  <a:latin typeface="Calibri" panose="020F0502020204030204" pitchFamily="34" charset="0"/>
                  <a:cs typeface="Calibri" panose="020F0502020204030204" pitchFamily="34" charset="0"/>
                </a:defRPr>
              </a:lvl1pPr>
            </a:lstStyle>
            <a:p>
              <a:r>
                <a:rPr lang="en-US" dirty="0"/>
                <a:t>Server 1</a:t>
              </a:r>
            </a:p>
          </p:txBody>
        </p:sp>
        <p:sp>
          <p:nvSpPr>
            <p:cNvPr id="13" name="TextBox 12"/>
            <p:cNvSpPr txBox="1"/>
            <p:nvPr/>
          </p:nvSpPr>
          <p:spPr>
            <a:xfrm>
              <a:off x="7569908" y="2733153"/>
              <a:ext cx="393056" cy="461665"/>
            </a:xfrm>
            <a:prstGeom prst="rect">
              <a:avLst/>
            </a:prstGeom>
            <a:noFill/>
          </p:spPr>
          <p:txBody>
            <a:bodyPr wrap="none" rtlCol="0">
              <a:spAutoFit/>
            </a:bodyPr>
            <a:lstStyle/>
            <a:p>
              <a:pPr algn="ctr" defTabSz="1219170">
                <a:spcAft>
                  <a:spcPts val="800"/>
                </a:spcAft>
              </a:pPr>
              <a:r>
                <a:rPr lang="en-US" sz="2400" kern="0" dirty="0">
                  <a:solidFill>
                    <a:schemeClr val="bg1"/>
                  </a:solidFill>
                  <a:latin typeface="Calibri Light" pitchFamily="34" charset="0"/>
                  <a:cs typeface="Helvetica Light"/>
                </a:rPr>
                <a:t>…</a:t>
              </a:r>
            </a:p>
          </p:txBody>
        </p:sp>
        <p:sp>
          <p:nvSpPr>
            <p:cNvPr id="15" name="TextBox 14"/>
            <p:cNvSpPr txBox="1"/>
            <p:nvPr/>
          </p:nvSpPr>
          <p:spPr>
            <a:xfrm>
              <a:off x="7309420" y="3325208"/>
              <a:ext cx="914033" cy="338554"/>
            </a:xfrm>
            <a:prstGeom prst="rect">
              <a:avLst/>
            </a:prstGeom>
            <a:noFill/>
          </p:spPr>
          <p:txBody>
            <a:bodyPr wrap="none" rtlCol="0">
              <a:spAutoFit/>
            </a:bodyPr>
            <a:lstStyle/>
            <a:p>
              <a:pPr algn="ctr" defTabSz="1219170">
                <a:spcAft>
                  <a:spcPts val="800"/>
                </a:spcAft>
              </a:pPr>
              <a:r>
                <a:rPr lang="en-US" sz="1600" b="1" kern="0" dirty="0">
                  <a:solidFill>
                    <a:schemeClr val="bg1"/>
                  </a:solidFill>
                  <a:latin typeface="Calibri" panose="020F0502020204030204" pitchFamily="34" charset="0"/>
                  <a:cs typeface="Calibri" panose="020F0502020204030204" pitchFamily="34" charset="0"/>
                </a:rPr>
                <a:t>Server N</a:t>
              </a:r>
            </a:p>
          </p:txBody>
        </p:sp>
        <p:grpSp>
          <p:nvGrpSpPr>
            <p:cNvPr id="54" name="Group 53"/>
            <p:cNvGrpSpPr/>
            <p:nvPr/>
          </p:nvGrpSpPr>
          <p:grpSpPr>
            <a:xfrm>
              <a:off x="7437998" y="1661532"/>
              <a:ext cx="656876" cy="2737910"/>
              <a:chOff x="7437998" y="1661532"/>
              <a:chExt cx="656876" cy="2737910"/>
            </a:xfrm>
          </p:grpSpPr>
          <p:pic>
            <p:nvPicPr>
              <p:cNvPr id="11" name="Picture 10"/>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437998" y="1661532"/>
                <a:ext cx="656876" cy="676361"/>
              </a:xfrm>
              <a:prstGeom prst="rect">
                <a:avLst/>
              </a:prstGeom>
            </p:spPr>
          </p:pic>
          <p:pic>
            <p:nvPicPr>
              <p:cNvPr id="53" name="Picture 52"/>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437998" y="3723081"/>
                <a:ext cx="656876" cy="676361"/>
              </a:xfrm>
              <a:prstGeom prst="rect">
                <a:avLst/>
              </a:prstGeom>
            </p:spPr>
          </p:pic>
        </p:grpSp>
      </p:grpSp>
      <p:sp>
        <p:nvSpPr>
          <p:cNvPr id="56" name="Round Same Side Corner Rectangle 55"/>
          <p:cNvSpPr/>
          <p:nvPr/>
        </p:nvSpPr>
        <p:spPr>
          <a:xfrm>
            <a:off x="2695122" y="1249050"/>
            <a:ext cx="6270458" cy="375507"/>
          </a:xfrm>
          <a:prstGeom prst="round2SameRect">
            <a:avLst>
              <a:gd name="adj1" fmla="val 21095"/>
              <a:gd name="adj2" fmla="val 0"/>
            </a:avLst>
          </a:prstGeom>
          <a:solidFill>
            <a:srgbClr val="E6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2C2C2"/>
              </a:solidFill>
              <a:latin typeface="Calibri Light" pitchFamily="34" charset="0"/>
            </a:endParaRPr>
          </a:p>
        </p:txBody>
      </p:sp>
      <p:pic>
        <p:nvPicPr>
          <p:cNvPr id="58" name="Picture 57"/>
          <p:cNvPicPr>
            <a:picLocks noChangeAspect="1"/>
          </p:cNvPicPr>
          <p:nvPr/>
        </p:nvPicPr>
        <p:blipFill>
          <a:blip r:embed="rId8">
            <a:biLevel thresh="25000"/>
          </a:blip>
          <a:stretch>
            <a:fillRect/>
          </a:stretch>
        </p:blipFill>
        <p:spPr>
          <a:xfrm>
            <a:off x="2840187" y="1245985"/>
            <a:ext cx="914400" cy="365760"/>
          </a:xfrm>
          <a:prstGeom prst="rect">
            <a:avLst/>
          </a:prstGeom>
        </p:spPr>
      </p:pic>
    </p:spTree>
    <p:extLst>
      <p:ext uri="{BB962C8B-B14F-4D97-AF65-F5344CB8AC3E}">
        <p14:creationId xmlns:p14="http://schemas.microsoft.com/office/powerpoint/2010/main" val="5911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1">
            <a:extLst>
              <a:ext uri="{FF2B5EF4-FFF2-40B4-BE49-F238E27FC236}">
                <a16:creationId xmlns:a16="http://schemas.microsoft.com/office/drawing/2014/main" id="{EA4334B8-92E4-F443-9B1B-9D1BA022E055}"/>
              </a:ext>
            </a:extLst>
          </p:cNvPr>
          <p:cNvSpPr txBox="1">
            <a:spLocks/>
          </p:cNvSpPr>
          <p:nvPr/>
        </p:nvSpPr>
        <p:spPr>
          <a:xfrm>
            <a:off x="395111" y="1806222"/>
            <a:ext cx="8353778" cy="161563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kern="1200">
                <a:solidFill>
                  <a:schemeClr val="bg1"/>
                </a:solidFill>
                <a:latin typeface="Myriad Pro Light" panose="020B0403030403020204" pitchFamily="34" charset="0"/>
                <a:ea typeface="+mj-ea"/>
                <a:cs typeface="+mj-cs"/>
              </a:defRPr>
            </a:lvl1pPr>
          </a:lstStyle>
          <a:p>
            <a:r>
              <a:rPr lang="en-US">
                <a:latin typeface="Arial" panose="020B0604020202020204" pitchFamily="34" charset="0"/>
                <a:cs typeface="Arial" panose="020B0604020202020204" pitchFamily="34" charset="0"/>
              </a:rPr>
              <a:t>Barracuda WAF-as-a-Service</a:t>
            </a:r>
          </a:p>
        </p:txBody>
      </p:sp>
    </p:spTree>
    <p:extLst>
      <p:ext uri="{BB962C8B-B14F-4D97-AF65-F5344CB8AC3E}">
        <p14:creationId xmlns:p14="http://schemas.microsoft.com/office/powerpoint/2010/main" val="427902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2D4C49-6053-466E-BE77-031A86D371DB}"/>
              </a:ext>
            </a:extLst>
          </p:cNvPr>
          <p:cNvSpPr>
            <a:spLocks noGrp="1"/>
          </p:cNvSpPr>
          <p:nvPr>
            <p:ph type="title"/>
          </p:nvPr>
        </p:nvSpPr>
        <p:spPr/>
        <p:txBody>
          <a:bodyPr/>
          <a:lstStyle/>
          <a:p>
            <a:r>
              <a:rPr lang="en-US"/>
              <a:t>What is WAF-as-a-Service?</a:t>
            </a:r>
          </a:p>
        </p:txBody>
      </p:sp>
      <p:pic>
        <p:nvPicPr>
          <p:cNvPr id="11" name="Picture 10">
            <a:extLst>
              <a:ext uri="{FF2B5EF4-FFF2-40B4-BE49-F238E27FC236}">
                <a16:creationId xmlns:a16="http://schemas.microsoft.com/office/drawing/2014/main" id="{10C7A17C-3ACC-4F5C-8FD2-5155E483A299}"/>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819370" y="1757073"/>
            <a:ext cx="891228" cy="914400"/>
          </a:xfrm>
          <a:prstGeom prst="rect">
            <a:avLst/>
          </a:prstGeom>
        </p:spPr>
      </p:pic>
      <p:pic>
        <p:nvPicPr>
          <p:cNvPr id="13" name="Picture 12">
            <a:extLst>
              <a:ext uri="{FF2B5EF4-FFF2-40B4-BE49-F238E27FC236}">
                <a16:creationId xmlns:a16="http://schemas.microsoft.com/office/drawing/2014/main" id="{2492040E-D40B-479C-A8B9-14F5844EA4C1}"/>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698170" y="1091261"/>
            <a:ext cx="754912" cy="914400"/>
          </a:xfrm>
          <a:prstGeom prst="rect">
            <a:avLst/>
          </a:prstGeom>
        </p:spPr>
      </p:pic>
      <p:pic>
        <p:nvPicPr>
          <p:cNvPr id="15" name="Picture 14">
            <a:extLst>
              <a:ext uri="{FF2B5EF4-FFF2-40B4-BE49-F238E27FC236}">
                <a16:creationId xmlns:a16="http://schemas.microsoft.com/office/drawing/2014/main" id="{B635B7E6-D5E8-4545-BF1D-797F12AEE517}"/>
              </a:ext>
            </a:extLst>
          </p:cNvPr>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390687" y="1091261"/>
            <a:ext cx="950520" cy="914400"/>
          </a:xfrm>
          <a:prstGeom prst="rect">
            <a:avLst/>
          </a:prstGeom>
        </p:spPr>
      </p:pic>
      <p:sp>
        <p:nvSpPr>
          <p:cNvPr id="35" name="TextBox 34">
            <a:extLst>
              <a:ext uri="{FF2B5EF4-FFF2-40B4-BE49-F238E27FC236}">
                <a16:creationId xmlns:a16="http://schemas.microsoft.com/office/drawing/2014/main" id="{3DF28063-B341-4755-9921-CC9C2E6046B7}"/>
              </a:ext>
            </a:extLst>
          </p:cNvPr>
          <p:cNvSpPr txBox="1"/>
          <p:nvPr/>
        </p:nvSpPr>
        <p:spPr>
          <a:xfrm>
            <a:off x="1515215" y="2263574"/>
            <a:ext cx="1120821" cy="584775"/>
          </a:xfrm>
          <a:prstGeom prst="rect">
            <a:avLst/>
          </a:prstGeom>
          <a:noFill/>
        </p:spPr>
        <p:txBody>
          <a:bodyPr wrap="none" rtlCol="0">
            <a:spAutoFit/>
          </a:bodyPr>
          <a:lstStyle/>
          <a:p>
            <a:pPr algn="ctr">
              <a:spcAft>
                <a:spcPts val="600"/>
              </a:spcAft>
            </a:pPr>
            <a:r>
              <a:rPr lang="en-US" sz="1600" b="1">
                <a:solidFill>
                  <a:schemeClr val="bg1"/>
                </a:solidFill>
                <a:latin typeface="Arial" panose="020B0604020202020204" pitchFamily="34" charset="0"/>
                <a:cs typeface="Arial" panose="020B0604020202020204" pitchFamily="34" charset="0"/>
              </a:rPr>
              <a:t>User</a:t>
            </a:r>
            <a:br>
              <a:rPr lang="en-US" sz="1600" b="1">
                <a:solidFill>
                  <a:schemeClr val="bg1"/>
                </a:solidFill>
                <a:latin typeface="Arial" panose="020B0604020202020204" pitchFamily="34" charset="0"/>
                <a:cs typeface="Arial" panose="020B0604020202020204" pitchFamily="34" charset="0"/>
              </a:rPr>
            </a:br>
            <a:r>
              <a:rPr lang="en-US" sz="1600" b="1">
                <a:solidFill>
                  <a:schemeClr val="bg1"/>
                </a:solidFill>
                <a:latin typeface="Arial" panose="020B0604020202020204" pitchFamily="34" charset="0"/>
                <a:cs typeface="Arial" panose="020B0604020202020204" pitchFamily="34" charset="0"/>
              </a:rPr>
              <a:t>(browser)</a:t>
            </a:r>
          </a:p>
        </p:txBody>
      </p:sp>
      <p:sp>
        <p:nvSpPr>
          <p:cNvPr id="39" name="TextBox 38">
            <a:extLst>
              <a:ext uri="{FF2B5EF4-FFF2-40B4-BE49-F238E27FC236}">
                <a16:creationId xmlns:a16="http://schemas.microsoft.com/office/drawing/2014/main" id="{81D1C80C-1C50-4A81-8BFF-92E4F2C6566E}"/>
              </a:ext>
            </a:extLst>
          </p:cNvPr>
          <p:cNvSpPr txBox="1"/>
          <p:nvPr/>
        </p:nvSpPr>
        <p:spPr>
          <a:xfrm>
            <a:off x="6307466" y="2263574"/>
            <a:ext cx="1252651" cy="584775"/>
          </a:xfrm>
          <a:prstGeom prst="rect">
            <a:avLst/>
          </a:prstGeom>
          <a:noFill/>
        </p:spPr>
        <p:txBody>
          <a:bodyPr wrap="square" rtlCol="0">
            <a:spAutoFit/>
          </a:bodyPr>
          <a:lstStyle/>
          <a:p>
            <a:pPr algn="ctr">
              <a:spcAft>
                <a:spcPts val="600"/>
              </a:spcAft>
            </a:pPr>
            <a:r>
              <a:rPr lang="en-US" sz="1600" b="1">
                <a:solidFill>
                  <a:schemeClr val="bg1"/>
                </a:solidFill>
                <a:latin typeface="Arial" panose="020B0604020202020204" pitchFamily="34" charset="0"/>
                <a:cs typeface="Arial" panose="020B0604020202020204" pitchFamily="34" charset="0"/>
              </a:rPr>
              <a:t>Customer</a:t>
            </a:r>
            <a:br>
              <a:rPr lang="en-US" sz="1600" b="1">
                <a:solidFill>
                  <a:schemeClr val="bg1"/>
                </a:solidFill>
                <a:latin typeface="Arial" panose="020B0604020202020204" pitchFamily="34" charset="0"/>
                <a:cs typeface="Arial" panose="020B0604020202020204" pitchFamily="34" charset="0"/>
              </a:rPr>
            </a:br>
            <a:r>
              <a:rPr lang="en-US" sz="1600" b="1">
                <a:solidFill>
                  <a:schemeClr val="bg1"/>
                </a:solidFill>
                <a:latin typeface="Arial" panose="020B0604020202020204" pitchFamily="34" charset="0"/>
                <a:cs typeface="Arial" panose="020B0604020202020204" pitchFamily="34" charset="0"/>
              </a:rPr>
              <a:t>Network</a:t>
            </a:r>
          </a:p>
        </p:txBody>
      </p:sp>
      <p:sp>
        <p:nvSpPr>
          <p:cNvPr id="41" name="TextBox 40">
            <a:extLst>
              <a:ext uri="{FF2B5EF4-FFF2-40B4-BE49-F238E27FC236}">
                <a16:creationId xmlns:a16="http://schemas.microsoft.com/office/drawing/2014/main" id="{8FC016AC-2313-47B4-A973-410D2AE0D259}"/>
              </a:ext>
            </a:extLst>
          </p:cNvPr>
          <p:cNvSpPr txBox="1"/>
          <p:nvPr/>
        </p:nvSpPr>
        <p:spPr>
          <a:xfrm>
            <a:off x="2246038" y="4304322"/>
            <a:ext cx="4044697" cy="584775"/>
          </a:xfrm>
          <a:prstGeom prst="rect">
            <a:avLst/>
          </a:prstGeom>
          <a:noFill/>
        </p:spPr>
        <p:txBody>
          <a:bodyPr wrap="none" rtlCol="0">
            <a:spAutoFit/>
          </a:bodyPr>
          <a:lstStyle/>
          <a:p>
            <a:pPr algn="ctr">
              <a:spcAft>
                <a:spcPts val="600"/>
              </a:spcAft>
            </a:pPr>
            <a:r>
              <a:rPr lang="en-US" b="1">
                <a:solidFill>
                  <a:schemeClr val="bg1"/>
                </a:solidFill>
                <a:latin typeface="Arial" panose="020B0604020202020204" pitchFamily="34" charset="0"/>
                <a:cs typeface="Arial" panose="020B0604020202020204" pitchFamily="34" charset="0"/>
              </a:rPr>
              <a:t>Barracuda Cloud Scrubbing Center</a:t>
            </a:r>
            <a:br>
              <a:rPr lang="en-US" b="1">
                <a:solidFill>
                  <a:schemeClr val="bg1"/>
                </a:solidFill>
                <a:latin typeface="Arial" panose="020B0604020202020204" pitchFamily="34" charset="0"/>
                <a:cs typeface="Arial" panose="020B0604020202020204" pitchFamily="34" charset="0"/>
              </a:rPr>
            </a:br>
            <a:r>
              <a:rPr lang="en-US" sz="1400">
                <a:solidFill>
                  <a:schemeClr val="bg1"/>
                </a:solidFill>
                <a:latin typeface="Arial" panose="020B0604020202020204" pitchFamily="34" charset="0"/>
                <a:cs typeface="Arial" panose="020B0604020202020204" pitchFamily="34" charset="0"/>
              </a:rPr>
              <a:t>(multiple locations worldwide)</a:t>
            </a:r>
          </a:p>
        </p:txBody>
      </p:sp>
      <p:pic>
        <p:nvPicPr>
          <p:cNvPr id="14" name="Picture 13">
            <a:extLst>
              <a:ext uri="{FF2B5EF4-FFF2-40B4-BE49-F238E27FC236}">
                <a16:creationId xmlns:a16="http://schemas.microsoft.com/office/drawing/2014/main" id="{927B8510-520B-4900-B21D-68920FA98883}"/>
              </a:ext>
            </a:extLst>
          </p:cNvPr>
          <p:cNvPicPr>
            <a:picLocks noChangeAspect="1"/>
          </p:cNvPicPr>
          <p:nvPr/>
        </p:nvPicPr>
        <p:blipFill>
          <a:blip r:embed="rId6">
            <a:clrChange>
              <a:clrFrom>
                <a:srgbClr val="FEFEFE"/>
              </a:clrFrom>
              <a:clrTo>
                <a:srgbClr val="FEFEFE">
                  <a:alpha val="0"/>
                </a:srgbClr>
              </a:clrTo>
            </a:clrChange>
            <a:biLevel thresh="25000"/>
            <a:extLst>
              <a:ext uri="{28A0092B-C50C-407E-A947-70E740481C1C}">
                <a14:useLocalDpi xmlns:a14="http://schemas.microsoft.com/office/drawing/2010/main" val="0"/>
              </a:ext>
            </a:extLst>
          </a:blip>
          <a:stretch>
            <a:fillRect/>
          </a:stretch>
        </p:blipFill>
        <p:spPr>
          <a:xfrm>
            <a:off x="3932164" y="3025008"/>
            <a:ext cx="665641" cy="457200"/>
          </a:xfrm>
          <a:prstGeom prst="rect">
            <a:avLst/>
          </a:prstGeom>
        </p:spPr>
      </p:pic>
      <p:cxnSp>
        <p:nvCxnSpPr>
          <p:cNvPr id="27" name="Connector: Curved 26">
            <a:extLst>
              <a:ext uri="{FF2B5EF4-FFF2-40B4-BE49-F238E27FC236}">
                <a16:creationId xmlns:a16="http://schemas.microsoft.com/office/drawing/2014/main" id="{10BB92C8-754C-4B6C-8DBB-5B3816501342}"/>
              </a:ext>
            </a:extLst>
          </p:cNvPr>
          <p:cNvCxnSpPr>
            <a:stCxn id="13" idx="3"/>
            <a:endCxn id="14" idx="0"/>
          </p:cNvCxnSpPr>
          <p:nvPr/>
        </p:nvCxnSpPr>
        <p:spPr>
          <a:xfrm>
            <a:off x="2453082" y="1548461"/>
            <a:ext cx="1811903" cy="1476547"/>
          </a:xfrm>
          <a:prstGeom prst="curvedConnector2">
            <a:avLst/>
          </a:prstGeom>
          <a:ln w="38100">
            <a:solidFill>
              <a:srgbClr val="FF9E1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8C7CE30B-515E-4286-8013-4ABCA0E5E683}"/>
              </a:ext>
            </a:extLst>
          </p:cNvPr>
          <p:cNvCxnSpPr>
            <a:cxnSpLocks/>
            <a:stCxn id="16" idx="1"/>
            <a:endCxn id="14" idx="0"/>
          </p:cNvCxnSpPr>
          <p:nvPr/>
        </p:nvCxnSpPr>
        <p:spPr>
          <a:xfrm rot="10800000" flipV="1">
            <a:off x="4264985" y="1587068"/>
            <a:ext cx="1818706" cy="1437940"/>
          </a:xfrm>
          <a:prstGeom prst="curvedConnector2">
            <a:avLst/>
          </a:prstGeom>
          <a:ln w="38100">
            <a:solidFill>
              <a:srgbClr val="0088C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3A65A648-AB0A-4E81-AFAC-071CDCBE7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2164" y="3638681"/>
            <a:ext cx="665641" cy="665641"/>
          </a:xfrm>
          <a:prstGeom prst="rect">
            <a:avLst/>
          </a:prstGeom>
        </p:spPr>
      </p:pic>
      <p:sp>
        <p:nvSpPr>
          <p:cNvPr id="16" name="Rectangle 15">
            <a:extLst>
              <a:ext uri="{FF2B5EF4-FFF2-40B4-BE49-F238E27FC236}">
                <a16:creationId xmlns:a16="http://schemas.microsoft.com/office/drawing/2014/main" id="{5F0822F4-183F-4392-B6A3-915C56FCFF98}"/>
              </a:ext>
            </a:extLst>
          </p:cNvPr>
          <p:cNvSpPr/>
          <p:nvPr/>
        </p:nvSpPr>
        <p:spPr>
          <a:xfrm>
            <a:off x="6083691" y="968189"/>
            <a:ext cx="2447123" cy="123775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3022EFF0-7251-4017-8993-6ACDC763DE6F}"/>
              </a:ext>
            </a:extLst>
          </p:cNvPr>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6251473" y="1189992"/>
            <a:ext cx="914400" cy="775411"/>
          </a:xfrm>
          <a:prstGeom prst="rect">
            <a:avLst/>
          </a:prstGeom>
        </p:spPr>
      </p:pic>
    </p:spTree>
    <p:extLst>
      <p:ext uri="{BB962C8B-B14F-4D97-AF65-F5344CB8AC3E}">
        <p14:creationId xmlns:p14="http://schemas.microsoft.com/office/powerpoint/2010/main" val="184719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8E9EFA-499E-4F0C-87E8-2CE5A158B454}"/>
              </a:ext>
            </a:extLst>
          </p:cNvPr>
          <p:cNvSpPr>
            <a:spLocks noGrp="1"/>
          </p:cNvSpPr>
          <p:nvPr>
            <p:ph idx="1"/>
          </p:nvPr>
        </p:nvSpPr>
        <p:spPr/>
        <p:txBody>
          <a:bodyPr/>
          <a:lstStyle/>
          <a:p>
            <a:r>
              <a:rPr lang="en-US"/>
              <a:t>1-step setup: Point DNS record to DDoS service in WAF admin</a:t>
            </a:r>
          </a:p>
          <a:p>
            <a:endParaRPr lang="en-US"/>
          </a:p>
          <a:p>
            <a:endParaRPr lang="en-US"/>
          </a:p>
          <a:p>
            <a:endParaRPr lang="en-US"/>
          </a:p>
        </p:txBody>
      </p:sp>
      <p:sp>
        <p:nvSpPr>
          <p:cNvPr id="2" name="Title 1">
            <a:extLst>
              <a:ext uri="{FF2B5EF4-FFF2-40B4-BE49-F238E27FC236}">
                <a16:creationId xmlns:a16="http://schemas.microsoft.com/office/drawing/2014/main" id="{BE6533A2-5A61-44E6-B3E3-BBB563EEA004}"/>
              </a:ext>
            </a:extLst>
          </p:cNvPr>
          <p:cNvSpPr>
            <a:spLocks noGrp="1"/>
          </p:cNvSpPr>
          <p:nvPr>
            <p:ph type="title"/>
          </p:nvPr>
        </p:nvSpPr>
        <p:spPr/>
        <p:txBody>
          <a:bodyPr/>
          <a:lstStyle/>
          <a:p>
            <a:r>
              <a:rPr lang="en-US"/>
              <a:t>How it works</a:t>
            </a:r>
          </a:p>
        </p:txBody>
      </p:sp>
      <p:pic>
        <p:nvPicPr>
          <p:cNvPr id="7" name="Graphic 6" descr="DVD player">
            <a:extLst>
              <a:ext uri="{FF2B5EF4-FFF2-40B4-BE49-F238E27FC236}">
                <a16:creationId xmlns:a16="http://schemas.microsoft.com/office/drawing/2014/main" id="{45600F74-52E0-4DB2-954E-EDAF9A4635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5498" y="3036858"/>
            <a:ext cx="914400" cy="914400"/>
          </a:xfrm>
          <a:prstGeom prst="rect">
            <a:avLst/>
          </a:prstGeom>
        </p:spPr>
      </p:pic>
      <p:pic>
        <p:nvPicPr>
          <p:cNvPr id="8" name="Graphic 7" descr="DVD player">
            <a:extLst>
              <a:ext uri="{FF2B5EF4-FFF2-40B4-BE49-F238E27FC236}">
                <a16:creationId xmlns:a16="http://schemas.microsoft.com/office/drawing/2014/main" id="{DF53514D-92D8-42B1-9BB6-62565E86DE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5498" y="2770969"/>
            <a:ext cx="914400" cy="914400"/>
          </a:xfrm>
          <a:prstGeom prst="rect">
            <a:avLst/>
          </a:prstGeom>
        </p:spPr>
      </p:pic>
      <p:pic>
        <p:nvPicPr>
          <p:cNvPr id="9" name="Graphic 8" descr="DVD player">
            <a:extLst>
              <a:ext uri="{FF2B5EF4-FFF2-40B4-BE49-F238E27FC236}">
                <a16:creationId xmlns:a16="http://schemas.microsoft.com/office/drawing/2014/main" id="{5251688D-65D3-4496-968F-6ECE0AE69A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5498" y="2505080"/>
            <a:ext cx="914400" cy="914400"/>
          </a:xfrm>
          <a:prstGeom prst="rect">
            <a:avLst/>
          </a:prstGeom>
        </p:spPr>
      </p:pic>
      <p:pic>
        <p:nvPicPr>
          <p:cNvPr id="10" name="Graphic 9" descr="DVD player">
            <a:extLst>
              <a:ext uri="{FF2B5EF4-FFF2-40B4-BE49-F238E27FC236}">
                <a16:creationId xmlns:a16="http://schemas.microsoft.com/office/drawing/2014/main" id="{81CED9BD-C3CD-47C5-A4F5-48A160F0F7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5498" y="2239191"/>
            <a:ext cx="914400" cy="914400"/>
          </a:xfrm>
          <a:prstGeom prst="rect">
            <a:avLst/>
          </a:prstGeom>
        </p:spPr>
      </p:pic>
      <p:pic>
        <p:nvPicPr>
          <p:cNvPr id="11" name="Graphic 10" descr="DVD player">
            <a:extLst>
              <a:ext uri="{FF2B5EF4-FFF2-40B4-BE49-F238E27FC236}">
                <a16:creationId xmlns:a16="http://schemas.microsoft.com/office/drawing/2014/main" id="{2CD6F5DD-A3CC-4B39-B164-D2D765834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5498" y="1973302"/>
            <a:ext cx="914400" cy="914400"/>
          </a:xfrm>
          <a:prstGeom prst="rect">
            <a:avLst/>
          </a:prstGeom>
        </p:spPr>
      </p:pic>
      <p:pic>
        <p:nvPicPr>
          <p:cNvPr id="12" name="Graphic 11" descr="DVD player">
            <a:extLst>
              <a:ext uri="{FF2B5EF4-FFF2-40B4-BE49-F238E27FC236}">
                <a16:creationId xmlns:a16="http://schemas.microsoft.com/office/drawing/2014/main" id="{DBB1612D-598A-4B3F-A1E5-862C7D1F4D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5310" y="2430502"/>
            <a:ext cx="914400" cy="914400"/>
          </a:xfrm>
          <a:prstGeom prst="rect">
            <a:avLst/>
          </a:prstGeom>
        </p:spPr>
      </p:pic>
      <p:pic>
        <p:nvPicPr>
          <p:cNvPr id="14" name="Graphic 13" descr="Computer">
            <a:extLst>
              <a:ext uri="{FF2B5EF4-FFF2-40B4-BE49-F238E27FC236}">
                <a16:creationId xmlns:a16="http://schemas.microsoft.com/office/drawing/2014/main" id="{690F1ECC-425A-4B42-9611-CDF8B01CCC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75122" y="2430502"/>
            <a:ext cx="914400" cy="914400"/>
          </a:xfrm>
          <a:prstGeom prst="rect">
            <a:avLst/>
          </a:prstGeom>
        </p:spPr>
      </p:pic>
      <p:cxnSp>
        <p:nvCxnSpPr>
          <p:cNvPr id="16" name="Straight Arrow Connector 15">
            <a:extLst>
              <a:ext uri="{FF2B5EF4-FFF2-40B4-BE49-F238E27FC236}">
                <a16:creationId xmlns:a16="http://schemas.microsoft.com/office/drawing/2014/main" id="{4136801A-A666-474B-85BE-0545F191D446}"/>
              </a:ext>
            </a:extLst>
          </p:cNvPr>
          <p:cNvCxnSpPr>
            <a:cxnSpLocks/>
          </p:cNvCxnSpPr>
          <p:nvPr/>
        </p:nvCxnSpPr>
        <p:spPr>
          <a:xfrm>
            <a:off x="1436580" y="2887702"/>
            <a:ext cx="186109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A168FEC-1584-4BE9-890D-04DAE989A331}"/>
              </a:ext>
            </a:extLst>
          </p:cNvPr>
          <p:cNvCxnSpPr>
            <a:cxnSpLocks/>
          </p:cNvCxnSpPr>
          <p:nvPr/>
        </p:nvCxnSpPr>
        <p:spPr>
          <a:xfrm>
            <a:off x="1345788" y="2981736"/>
            <a:ext cx="186109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B8FD1F8-B290-4396-B891-583380D0DE0A}"/>
              </a:ext>
            </a:extLst>
          </p:cNvPr>
          <p:cNvCxnSpPr>
            <a:cxnSpLocks/>
          </p:cNvCxnSpPr>
          <p:nvPr/>
        </p:nvCxnSpPr>
        <p:spPr>
          <a:xfrm>
            <a:off x="1345788" y="2772795"/>
            <a:ext cx="1861097" cy="0"/>
          </a:xfrm>
          <a:prstGeom prst="straightConnector1">
            <a:avLst/>
          </a:prstGeom>
          <a:ln>
            <a:solidFill>
              <a:srgbClr val="92D050"/>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D8663475-FEA1-43F3-8B94-8A4B75D949CD}"/>
              </a:ext>
            </a:extLst>
          </p:cNvPr>
          <p:cNvCxnSpPr>
            <a:cxnSpLocks/>
          </p:cNvCxnSpPr>
          <p:nvPr/>
        </p:nvCxnSpPr>
        <p:spPr>
          <a:xfrm>
            <a:off x="1436580" y="2661131"/>
            <a:ext cx="186109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6A8965E-21A4-49C8-BC2B-AD6B485E3BA0}"/>
              </a:ext>
            </a:extLst>
          </p:cNvPr>
          <p:cNvCxnSpPr>
            <a:cxnSpLocks/>
          </p:cNvCxnSpPr>
          <p:nvPr/>
        </p:nvCxnSpPr>
        <p:spPr>
          <a:xfrm>
            <a:off x="1514401" y="3084488"/>
            <a:ext cx="1861097" cy="0"/>
          </a:xfrm>
          <a:prstGeom prst="straightConnector1">
            <a:avLst/>
          </a:prstGeom>
          <a:ln>
            <a:solidFill>
              <a:srgbClr val="92D050"/>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68773547-7463-4547-A552-466ACBB4298F}"/>
              </a:ext>
            </a:extLst>
          </p:cNvPr>
          <p:cNvCxnSpPr>
            <a:cxnSpLocks/>
          </p:cNvCxnSpPr>
          <p:nvPr/>
        </p:nvCxnSpPr>
        <p:spPr>
          <a:xfrm>
            <a:off x="6467400" y="2887702"/>
            <a:ext cx="1183402" cy="0"/>
          </a:xfrm>
          <a:prstGeom prst="straightConnector1">
            <a:avLst/>
          </a:prstGeom>
          <a:ln>
            <a:solidFill>
              <a:srgbClr val="92D050"/>
            </a:solidFill>
            <a:tailEnd type="triangle"/>
          </a:ln>
        </p:spPr>
        <p:style>
          <a:lnRef idx="2">
            <a:schemeClr val="accent3"/>
          </a:lnRef>
          <a:fillRef idx="0">
            <a:schemeClr val="accent3"/>
          </a:fillRef>
          <a:effectRef idx="1">
            <a:schemeClr val="accent3"/>
          </a:effectRef>
          <a:fontRef idx="minor">
            <a:schemeClr val="tx1"/>
          </a:fontRef>
        </p:style>
      </p:cxnSp>
      <p:sp>
        <p:nvSpPr>
          <p:cNvPr id="24" name="TextBox 23">
            <a:extLst>
              <a:ext uri="{FF2B5EF4-FFF2-40B4-BE49-F238E27FC236}">
                <a16:creationId xmlns:a16="http://schemas.microsoft.com/office/drawing/2014/main" id="{DF3EC773-AC34-47A6-A34D-A383D2E1023D}"/>
              </a:ext>
            </a:extLst>
          </p:cNvPr>
          <p:cNvSpPr txBox="1"/>
          <p:nvPr/>
        </p:nvSpPr>
        <p:spPr>
          <a:xfrm>
            <a:off x="841096" y="3334297"/>
            <a:ext cx="2386679" cy="338554"/>
          </a:xfrm>
          <a:prstGeom prst="rect">
            <a:avLst/>
          </a:prstGeom>
          <a:noFill/>
        </p:spPr>
        <p:txBody>
          <a:bodyPr wrap="none" rtlCol="0">
            <a:spAutoFit/>
          </a:bodyPr>
          <a:lstStyle/>
          <a:p>
            <a:pPr>
              <a:spcAft>
                <a:spcPts val="600"/>
              </a:spcAft>
            </a:pPr>
            <a:r>
              <a:rPr lang="en-US" sz="1600">
                <a:solidFill>
                  <a:schemeClr val="bg1"/>
                </a:solidFill>
                <a:latin typeface="Arial" panose="020B0604020202020204" pitchFamily="34" charset="0"/>
                <a:cs typeface="Arial" panose="020B0604020202020204" pitchFamily="34" charset="0"/>
              </a:rPr>
              <a:t>Customer Internet traffic</a:t>
            </a:r>
            <a:endParaRPr lang="en-US" sz="1600" b="0" i="0">
              <a:solidFill>
                <a:schemeClr val="bg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743CCE7-2140-47FA-BAF8-53C6DBD7418B}"/>
              </a:ext>
            </a:extLst>
          </p:cNvPr>
          <p:cNvSpPr txBox="1"/>
          <p:nvPr/>
        </p:nvSpPr>
        <p:spPr>
          <a:xfrm>
            <a:off x="2499025" y="1585270"/>
            <a:ext cx="2667346" cy="584775"/>
          </a:xfrm>
          <a:prstGeom prst="rect">
            <a:avLst/>
          </a:prstGeom>
          <a:noFill/>
        </p:spPr>
        <p:txBody>
          <a:bodyPr wrap="square" rtlCol="0">
            <a:spAutoFit/>
          </a:bodyPr>
          <a:lstStyle/>
          <a:p>
            <a:pPr algn="ctr">
              <a:spcAft>
                <a:spcPts val="600"/>
              </a:spcAft>
            </a:pPr>
            <a:r>
              <a:rPr lang="en-US" sz="1600" b="1">
                <a:solidFill>
                  <a:schemeClr val="accent1"/>
                </a:solidFill>
                <a:latin typeface="Arial" panose="020B0604020202020204" pitchFamily="34" charset="0"/>
                <a:cs typeface="Arial" panose="020B0604020202020204" pitchFamily="34" charset="0"/>
              </a:rPr>
              <a:t>Barracuda Active DDoS Prevention Datacenter</a:t>
            </a:r>
            <a:endParaRPr lang="en-US" sz="1600" b="1" i="0">
              <a:solidFill>
                <a:schemeClr val="accent1"/>
              </a:solidFill>
              <a:latin typeface="Arial" panose="020B0604020202020204" pitchFamily="34" charset="0"/>
              <a:cs typeface="Arial" panose="020B0604020202020204" pitchFamily="34" charset="0"/>
            </a:endParaRPr>
          </a:p>
        </p:txBody>
      </p:sp>
      <p:cxnSp>
        <p:nvCxnSpPr>
          <p:cNvPr id="26" name="Straight Arrow Connector 25">
            <a:extLst>
              <a:ext uri="{FF2B5EF4-FFF2-40B4-BE49-F238E27FC236}">
                <a16:creationId xmlns:a16="http://schemas.microsoft.com/office/drawing/2014/main" id="{7E838C19-D79D-42E0-A593-004D3BCC4DB1}"/>
              </a:ext>
            </a:extLst>
          </p:cNvPr>
          <p:cNvCxnSpPr>
            <a:cxnSpLocks/>
          </p:cNvCxnSpPr>
          <p:nvPr/>
        </p:nvCxnSpPr>
        <p:spPr>
          <a:xfrm>
            <a:off x="4329921" y="2916886"/>
            <a:ext cx="1156479" cy="0"/>
          </a:xfrm>
          <a:prstGeom prst="straightConnector1">
            <a:avLst/>
          </a:prstGeom>
          <a:ln>
            <a:solidFill>
              <a:srgbClr val="92D050"/>
            </a:solidFill>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a:extLst>
              <a:ext uri="{FF2B5EF4-FFF2-40B4-BE49-F238E27FC236}">
                <a16:creationId xmlns:a16="http://schemas.microsoft.com/office/drawing/2014/main" id="{90DBB596-7302-423B-A1F8-8356F6B37115}"/>
              </a:ext>
            </a:extLst>
          </p:cNvPr>
          <p:cNvCxnSpPr>
            <a:cxnSpLocks/>
          </p:cNvCxnSpPr>
          <p:nvPr/>
        </p:nvCxnSpPr>
        <p:spPr>
          <a:xfrm>
            <a:off x="4329921" y="2842715"/>
            <a:ext cx="11564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F3A45E0-84AE-428F-BEE0-CC50A9BFB9B3}"/>
              </a:ext>
            </a:extLst>
          </p:cNvPr>
          <p:cNvCxnSpPr>
            <a:cxnSpLocks/>
          </p:cNvCxnSpPr>
          <p:nvPr/>
        </p:nvCxnSpPr>
        <p:spPr>
          <a:xfrm>
            <a:off x="1345787" y="2565271"/>
            <a:ext cx="1861097" cy="0"/>
          </a:xfrm>
          <a:prstGeom prst="straightConnector1">
            <a:avLst/>
          </a:prstGeom>
          <a:ln>
            <a:solidFill>
              <a:srgbClr val="92D050"/>
            </a:solidFill>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B495F8B6-7AEE-4068-8AAF-A59E199DC7C8}"/>
              </a:ext>
            </a:extLst>
          </p:cNvPr>
          <p:cNvCxnSpPr>
            <a:cxnSpLocks/>
          </p:cNvCxnSpPr>
          <p:nvPr/>
        </p:nvCxnSpPr>
        <p:spPr>
          <a:xfrm>
            <a:off x="1345786" y="3181360"/>
            <a:ext cx="186109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6D6AC52-96F8-4918-983E-2ABFA0215956}"/>
              </a:ext>
            </a:extLst>
          </p:cNvPr>
          <p:cNvSpPr txBox="1"/>
          <p:nvPr/>
        </p:nvSpPr>
        <p:spPr>
          <a:xfrm>
            <a:off x="5166371" y="3328986"/>
            <a:ext cx="1635769" cy="338554"/>
          </a:xfrm>
          <a:prstGeom prst="rect">
            <a:avLst/>
          </a:prstGeom>
          <a:noFill/>
        </p:spPr>
        <p:txBody>
          <a:bodyPr wrap="none" rtlCol="0">
            <a:spAutoFit/>
          </a:bodyPr>
          <a:lstStyle/>
          <a:p>
            <a:pPr>
              <a:spcAft>
                <a:spcPts val="600"/>
              </a:spcAft>
            </a:pPr>
            <a:r>
              <a:rPr lang="en-US" sz="1600">
                <a:solidFill>
                  <a:schemeClr val="bg1"/>
                </a:solidFill>
                <a:latin typeface="Arial" panose="020B0604020202020204" pitchFamily="34" charset="0"/>
                <a:cs typeface="Arial" panose="020B0604020202020204" pitchFamily="34" charset="0"/>
              </a:rPr>
              <a:t>Barracuda WAF</a:t>
            </a:r>
            <a:endParaRPr lang="en-US" sz="1600" b="0" i="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1C3EC392-7CE8-405B-A0D7-A07F6F3BEECC}"/>
              </a:ext>
            </a:extLst>
          </p:cNvPr>
          <p:cNvSpPr txBox="1"/>
          <p:nvPr/>
        </p:nvSpPr>
        <p:spPr>
          <a:xfrm>
            <a:off x="7196024" y="3328986"/>
            <a:ext cx="1846980" cy="338554"/>
          </a:xfrm>
          <a:prstGeom prst="rect">
            <a:avLst/>
          </a:prstGeom>
          <a:noFill/>
        </p:spPr>
        <p:txBody>
          <a:bodyPr wrap="none" rtlCol="0">
            <a:spAutoFit/>
          </a:bodyPr>
          <a:lstStyle/>
          <a:p>
            <a:pPr>
              <a:spcAft>
                <a:spcPts val="600"/>
              </a:spcAft>
            </a:pPr>
            <a:r>
              <a:rPr lang="en-US" sz="1600">
                <a:solidFill>
                  <a:schemeClr val="bg1"/>
                </a:solidFill>
                <a:latin typeface="Arial" panose="020B0604020202020204" pitchFamily="34" charset="0"/>
                <a:cs typeface="Arial" panose="020B0604020202020204" pitchFamily="34" charset="0"/>
              </a:rPr>
              <a:t>Application Server</a:t>
            </a:r>
            <a:endParaRPr lang="en-US" sz="1600" b="0" i="0">
              <a:solidFill>
                <a:schemeClr val="bg1"/>
              </a:solidFill>
              <a:latin typeface="Arial" panose="020B0604020202020204" pitchFamily="34" charset="0"/>
              <a:cs typeface="Arial" panose="020B0604020202020204" pitchFamily="34" charset="0"/>
            </a:endParaRPr>
          </a:p>
        </p:txBody>
      </p:sp>
      <p:pic>
        <p:nvPicPr>
          <p:cNvPr id="36" name="Graphic 35" descr="World">
            <a:extLst>
              <a:ext uri="{FF2B5EF4-FFF2-40B4-BE49-F238E27FC236}">
                <a16:creationId xmlns:a16="http://schemas.microsoft.com/office/drawing/2014/main" id="{B1C51718-56A0-47D4-A643-941812512B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4194" y="2294723"/>
            <a:ext cx="1095983" cy="1095983"/>
          </a:xfrm>
          <a:prstGeom prst="rect">
            <a:avLst/>
          </a:prstGeom>
        </p:spPr>
      </p:pic>
    </p:spTree>
    <p:extLst>
      <p:ext uri="{BB962C8B-B14F-4D97-AF65-F5344CB8AC3E}">
        <p14:creationId xmlns:p14="http://schemas.microsoft.com/office/powerpoint/2010/main" val="389344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0162" y="3110573"/>
            <a:ext cx="1216832" cy="1216832"/>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07869" y="3110573"/>
            <a:ext cx="2129454" cy="121683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8198" y="3058653"/>
            <a:ext cx="2480537" cy="1324161"/>
          </a:xfrm>
          <a:prstGeom prst="rect">
            <a:avLst/>
          </a:prstGeom>
        </p:spPr>
      </p:pic>
      <p:grpSp>
        <p:nvGrpSpPr>
          <p:cNvPr id="9" name="Group 8"/>
          <p:cNvGrpSpPr/>
          <p:nvPr/>
        </p:nvGrpSpPr>
        <p:grpSpPr>
          <a:xfrm>
            <a:off x="6799609" y="3110573"/>
            <a:ext cx="2124474" cy="1216832"/>
            <a:chOff x="4780674" y="1536492"/>
            <a:chExt cx="1792060" cy="908691"/>
          </a:xfrm>
        </p:grpSpPr>
        <p:sp>
          <p:nvSpPr>
            <p:cNvPr id="10" name="Rounded Rectangle 9"/>
            <p:cNvSpPr/>
            <p:nvPr/>
          </p:nvSpPr>
          <p:spPr>
            <a:xfrm>
              <a:off x="4780674" y="1536492"/>
              <a:ext cx="1792060" cy="908691"/>
            </a:xfrm>
            <a:prstGeom prst="roundRect">
              <a:avLst>
                <a:gd name="adj" fmla="val 31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Light" panose="020B0403030403020204" pitchFamily="34" charset="0"/>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4346" y="1668405"/>
              <a:ext cx="1346492" cy="702614"/>
            </a:xfrm>
            <a:prstGeom prst="rect">
              <a:avLst/>
            </a:prstGeom>
          </p:spPr>
        </p:pic>
      </p:grpSp>
      <p:sp>
        <p:nvSpPr>
          <p:cNvPr id="2" name="Title 1"/>
          <p:cNvSpPr>
            <a:spLocks noGrp="1"/>
          </p:cNvSpPr>
          <p:nvPr>
            <p:ph type="title"/>
          </p:nvPr>
        </p:nvSpPr>
        <p:spPr/>
        <p:txBody>
          <a:bodyPr/>
          <a:lstStyle/>
          <a:p>
            <a:r>
              <a:rPr lang="en-US"/>
              <a:t>Barracuda Cloud Generation Firewalls</a:t>
            </a:r>
          </a:p>
        </p:txBody>
      </p:sp>
      <p:pic>
        <p:nvPicPr>
          <p:cNvPr id="14" name="Picture 13">
            <a:extLst>
              <a:ext uri="{FF2B5EF4-FFF2-40B4-BE49-F238E27FC236}">
                <a16:creationId xmlns:a16="http://schemas.microsoft.com/office/drawing/2014/main" id="{C8C0A2F9-6AF9-BD43-9D8E-69F4C049E2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2280" y="437967"/>
            <a:ext cx="1485550" cy="1483440"/>
          </a:xfrm>
          <a:prstGeom prst="rect">
            <a:avLst/>
          </a:prstGeom>
        </p:spPr>
      </p:pic>
      <p:pic>
        <p:nvPicPr>
          <p:cNvPr id="4" name="Picture 3">
            <a:extLst>
              <a:ext uri="{FF2B5EF4-FFF2-40B4-BE49-F238E27FC236}">
                <a16:creationId xmlns:a16="http://schemas.microsoft.com/office/drawing/2014/main" id="{33562687-B78A-A34E-83CA-08B1081A44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8173" y="437967"/>
            <a:ext cx="1561436" cy="1485474"/>
          </a:xfrm>
          <a:prstGeom prst="rect">
            <a:avLst/>
          </a:prstGeom>
        </p:spPr>
      </p:pic>
    </p:spTree>
    <p:extLst>
      <p:ext uri="{BB962C8B-B14F-4D97-AF65-F5344CB8AC3E}">
        <p14:creationId xmlns:p14="http://schemas.microsoft.com/office/powerpoint/2010/main" val="37384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Security Automation</a:t>
            </a:r>
          </a:p>
        </p:txBody>
      </p:sp>
      <p:sp>
        <p:nvSpPr>
          <p:cNvPr id="7" name="TextBox 6"/>
          <p:cNvSpPr txBox="1"/>
          <p:nvPr/>
        </p:nvSpPr>
        <p:spPr>
          <a:xfrm>
            <a:off x="6020485" y="2660425"/>
            <a:ext cx="1364476" cy="1431161"/>
          </a:xfrm>
          <a:prstGeom prst="rect">
            <a:avLst/>
          </a:prstGeom>
          <a:noFill/>
        </p:spPr>
        <p:txBody>
          <a:bodyPr wrap="none" rtlCol="0">
            <a:spAutoFit/>
          </a:bodyPr>
          <a:lstStyle/>
          <a:p>
            <a:pPr>
              <a:spcAft>
                <a:spcPts val="600"/>
              </a:spcAft>
            </a:pPr>
            <a:r>
              <a:rPr lang="en-US">
                <a:solidFill>
                  <a:schemeClr val="accent1"/>
                </a:solidFill>
                <a:latin typeface="Arial" panose="020B0604020202020204" pitchFamily="34" charset="0"/>
                <a:cs typeface="Arial" panose="020B0604020202020204" pitchFamily="34" charset="0"/>
              </a:rPr>
              <a:t>Automated </a:t>
            </a:r>
          </a:p>
          <a:p>
            <a:pPr>
              <a:spcAft>
                <a:spcPts val="600"/>
              </a:spcAft>
            </a:pPr>
            <a:r>
              <a:rPr lang="en-US">
                <a:solidFill>
                  <a:schemeClr val="accent1"/>
                </a:solidFill>
                <a:latin typeface="Arial" panose="020B0604020202020204" pitchFamily="34" charset="0"/>
                <a:cs typeface="Arial" panose="020B0604020202020204" pitchFamily="34" charset="0"/>
              </a:rPr>
              <a:t>Policy </a:t>
            </a:r>
          </a:p>
          <a:p>
            <a:pPr>
              <a:spcAft>
                <a:spcPts val="600"/>
              </a:spcAft>
            </a:pPr>
            <a:r>
              <a:rPr lang="en-US">
                <a:solidFill>
                  <a:srgbClr val="00ACF2"/>
                </a:solidFill>
                <a:latin typeface="Arial" panose="020B0604020202020204" pitchFamily="34" charset="0"/>
                <a:cs typeface="Arial" panose="020B0604020202020204" pitchFamily="34" charset="0"/>
              </a:rPr>
              <a:t>BVRS</a:t>
            </a:r>
          </a:p>
          <a:p>
            <a:pPr>
              <a:spcAft>
                <a:spcPts val="600"/>
              </a:spcAft>
            </a:pPr>
            <a:endParaRPr lang="en-US">
              <a:solidFill>
                <a:srgbClr val="FFC000"/>
              </a:solidFill>
              <a:latin typeface="Arial" panose="020B0604020202020204" pitchFamily="34" charset="0"/>
              <a:cs typeface="Arial" panose="020B0604020202020204" pitchFamily="34" charset="0"/>
            </a:endParaRPr>
          </a:p>
        </p:txBody>
      </p:sp>
      <p:sp>
        <p:nvSpPr>
          <p:cNvPr id="9" name="TextBox 8"/>
          <p:cNvSpPr txBox="1"/>
          <p:nvPr/>
        </p:nvSpPr>
        <p:spPr>
          <a:xfrm>
            <a:off x="3752163" y="2722822"/>
            <a:ext cx="1896611" cy="1000274"/>
          </a:xfrm>
          <a:prstGeom prst="rect">
            <a:avLst/>
          </a:prstGeom>
          <a:noFill/>
        </p:spPr>
        <p:txBody>
          <a:bodyPr wrap="square" rtlCol="0">
            <a:spAutoFit/>
          </a:bodyPr>
          <a:lstStyle/>
          <a:p>
            <a:pPr>
              <a:spcAft>
                <a:spcPts val="600"/>
              </a:spcAft>
            </a:pPr>
            <a:r>
              <a:rPr lang="en-US">
                <a:solidFill>
                  <a:schemeClr val="accent1"/>
                </a:solidFill>
                <a:latin typeface="Arial" panose="020B0604020202020204" pitchFamily="34" charset="0"/>
                <a:cs typeface="Arial" panose="020B0604020202020204" pitchFamily="34" charset="0"/>
              </a:rPr>
              <a:t>Vulnerability  Detection </a:t>
            </a:r>
          </a:p>
          <a:p>
            <a:pPr>
              <a:spcAft>
                <a:spcPts val="600"/>
              </a:spcAft>
            </a:pPr>
            <a:r>
              <a:rPr lang="en-US">
                <a:solidFill>
                  <a:srgbClr val="00ACF2"/>
                </a:solidFill>
                <a:latin typeface="Arial" panose="020B0604020202020204" pitchFamily="34" charset="0"/>
                <a:cs typeface="Arial" panose="020B0604020202020204" pitchFamily="34" charset="0"/>
              </a:rPr>
              <a:t>BVM</a:t>
            </a:r>
          </a:p>
        </p:txBody>
      </p:sp>
      <p:sp>
        <p:nvSpPr>
          <p:cNvPr id="11" name="TextBox 10"/>
          <p:cNvSpPr txBox="1"/>
          <p:nvPr/>
        </p:nvSpPr>
        <p:spPr>
          <a:xfrm>
            <a:off x="897467" y="2131660"/>
            <a:ext cx="1723549" cy="646331"/>
          </a:xfrm>
          <a:prstGeom prst="rect">
            <a:avLst/>
          </a:prstGeom>
          <a:noFill/>
        </p:spPr>
        <p:txBody>
          <a:bodyPr wrap="none" rtlCol="0">
            <a:spAutoFit/>
          </a:bodyPr>
          <a:lstStyle/>
          <a:p>
            <a:pPr>
              <a:spcAft>
                <a:spcPts val="600"/>
              </a:spcAft>
            </a:pPr>
            <a:r>
              <a:rPr lang="en-US" sz="3600" b="1">
                <a:solidFill>
                  <a:schemeClr val="bg1"/>
                </a:solidFill>
                <a:latin typeface="Arial" panose="020B0604020202020204" pitchFamily="34" charset="0"/>
                <a:cs typeface="Arial" panose="020B0604020202020204" pitchFamily="34" charset="0"/>
              </a:rPr>
              <a:t>Deploy</a:t>
            </a:r>
          </a:p>
        </p:txBody>
      </p:sp>
      <p:sp>
        <p:nvSpPr>
          <p:cNvPr id="12" name="TextBox 11"/>
          <p:cNvSpPr txBox="1"/>
          <p:nvPr/>
        </p:nvSpPr>
        <p:spPr>
          <a:xfrm>
            <a:off x="3660899" y="2142812"/>
            <a:ext cx="1287532" cy="646331"/>
          </a:xfrm>
          <a:prstGeom prst="rect">
            <a:avLst/>
          </a:prstGeom>
          <a:noFill/>
        </p:spPr>
        <p:txBody>
          <a:bodyPr wrap="none" rtlCol="0">
            <a:spAutoFit/>
          </a:bodyPr>
          <a:lstStyle/>
          <a:p>
            <a:pPr>
              <a:spcAft>
                <a:spcPts val="600"/>
              </a:spcAft>
            </a:pPr>
            <a:r>
              <a:rPr lang="en-US" sz="3600" b="1">
                <a:solidFill>
                  <a:schemeClr val="bg1"/>
                </a:solidFill>
                <a:latin typeface="Arial" panose="020B0604020202020204" pitchFamily="34" charset="0"/>
                <a:cs typeface="Arial" panose="020B0604020202020204" pitchFamily="34" charset="0"/>
              </a:rPr>
              <a:t>Scan</a:t>
            </a:r>
          </a:p>
        </p:txBody>
      </p:sp>
      <p:sp>
        <p:nvSpPr>
          <p:cNvPr id="13" name="TextBox 12"/>
          <p:cNvSpPr txBox="1"/>
          <p:nvPr/>
        </p:nvSpPr>
        <p:spPr>
          <a:xfrm>
            <a:off x="6000253" y="2131660"/>
            <a:ext cx="2518638" cy="646331"/>
          </a:xfrm>
          <a:prstGeom prst="rect">
            <a:avLst/>
          </a:prstGeom>
          <a:noFill/>
        </p:spPr>
        <p:txBody>
          <a:bodyPr wrap="none" rtlCol="0">
            <a:spAutoFit/>
          </a:bodyPr>
          <a:lstStyle/>
          <a:p>
            <a:pPr>
              <a:spcAft>
                <a:spcPts val="600"/>
              </a:spcAft>
            </a:pPr>
            <a:r>
              <a:rPr lang="en-US" sz="3600" b="1">
                <a:solidFill>
                  <a:schemeClr val="bg1"/>
                </a:solidFill>
                <a:latin typeface="Arial" panose="020B0604020202020204" pitchFamily="34" charset="0"/>
                <a:cs typeface="Arial" panose="020B0604020202020204" pitchFamily="34" charset="0"/>
              </a:rPr>
              <a:t>Remediate</a:t>
            </a:r>
          </a:p>
        </p:txBody>
      </p:sp>
      <p:sp>
        <p:nvSpPr>
          <p:cNvPr id="16" name="U-Turn Arrow 15"/>
          <p:cNvSpPr/>
          <p:nvPr/>
        </p:nvSpPr>
        <p:spPr>
          <a:xfrm>
            <a:off x="4083616" y="1293860"/>
            <a:ext cx="3198130" cy="821266"/>
          </a:xfrm>
          <a:prstGeom prst="uturnArrow">
            <a:avLst>
              <a:gd name="adj1" fmla="val 34278"/>
              <a:gd name="adj2" fmla="val 25000"/>
              <a:gd name="adj3" fmla="val 25000"/>
              <a:gd name="adj4" fmla="val 45812"/>
              <a:gd name="adj5" fmla="val 99742"/>
            </a:avLst>
          </a:prstGeom>
          <a:solidFill>
            <a:schemeClr val="accent1">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8" name="U-Turn Arrow 17"/>
          <p:cNvSpPr/>
          <p:nvPr/>
        </p:nvSpPr>
        <p:spPr>
          <a:xfrm rot="10800000">
            <a:off x="4014439" y="2816828"/>
            <a:ext cx="3198130" cy="821266"/>
          </a:xfrm>
          <a:prstGeom prst="uturnArrow">
            <a:avLst>
              <a:gd name="adj1" fmla="val 34278"/>
              <a:gd name="adj2" fmla="val 25000"/>
              <a:gd name="adj3" fmla="val 25000"/>
              <a:gd name="adj4" fmla="val 45812"/>
              <a:gd name="adj5" fmla="val 99742"/>
            </a:avLst>
          </a:prstGeom>
          <a:solidFill>
            <a:schemeClr val="accent1">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9" name="Right Arrow 18"/>
          <p:cNvSpPr/>
          <p:nvPr/>
        </p:nvSpPr>
        <p:spPr>
          <a:xfrm>
            <a:off x="2531327" y="2142812"/>
            <a:ext cx="1129572" cy="635179"/>
          </a:xfrm>
          <a:prstGeom prst="rightArrow">
            <a:avLst/>
          </a:prstGeom>
          <a:solidFill>
            <a:schemeClr val="accent1">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1299402" y="2807686"/>
            <a:ext cx="2159707" cy="1354217"/>
          </a:xfrm>
          <a:prstGeom prst="rect">
            <a:avLst/>
          </a:prstGeom>
          <a:noFill/>
        </p:spPr>
        <p:txBody>
          <a:bodyPr wrap="square" rtlCol="0">
            <a:spAutoFit/>
          </a:bodyPr>
          <a:lstStyle/>
          <a:p>
            <a:pPr>
              <a:spcAft>
                <a:spcPts val="600"/>
              </a:spcAft>
            </a:pPr>
            <a:r>
              <a:rPr lang="en-US">
                <a:solidFill>
                  <a:schemeClr val="accent1"/>
                </a:solidFill>
                <a:latin typeface="Arial" panose="020B0604020202020204" pitchFamily="34" charset="0"/>
                <a:cs typeface="Arial" panose="020B0604020202020204" pitchFamily="34" charset="0"/>
              </a:rPr>
              <a:t>Templates</a:t>
            </a:r>
          </a:p>
          <a:p>
            <a:pPr>
              <a:spcAft>
                <a:spcPts val="600"/>
              </a:spcAft>
            </a:pPr>
            <a:r>
              <a:rPr lang="en-US">
                <a:solidFill>
                  <a:schemeClr val="accent1"/>
                </a:solidFill>
                <a:latin typeface="Arial" panose="020B0604020202020204" pitchFamily="34" charset="0"/>
                <a:cs typeface="Arial" panose="020B0604020202020204" pitchFamily="34" charset="0"/>
              </a:rPr>
              <a:t>API driven orchestration</a:t>
            </a:r>
          </a:p>
          <a:p>
            <a:pPr>
              <a:spcAft>
                <a:spcPts val="600"/>
              </a:spcAft>
            </a:pPr>
            <a:r>
              <a:rPr lang="en-US">
                <a:solidFill>
                  <a:schemeClr val="accent1"/>
                </a:solidFill>
                <a:latin typeface="Arial" panose="020B0604020202020204" pitchFamily="34" charset="0"/>
                <a:cs typeface="Arial" panose="020B0604020202020204" pitchFamily="34" charset="0"/>
              </a:rPr>
              <a:t>Auto scaling</a:t>
            </a:r>
          </a:p>
        </p:txBody>
      </p:sp>
      <p:pic>
        <p:nvPicPr>
          <p:cNvPr id="15" name="Picture 14"/>
          <p:cNvPicPr>
            <a:picLocks noChangeAspect="1"/>
          </p:cNvPicPr>
          <p:nvPr/>
        </p:nvPicPr>
        <p:blipFill>
          <a:blip r:embed="rId3">
            <a:lum bright="70000" contrast="-70000"/>
          </a:blip>
          <a:stretch>
            <a:fillRect/>
          </a:stretch>
        </p:blipFill>
        <p:spPr>
          <a:xfrm>
            <a:off x="292579" y="3275214"/>
            <a:ext cx="999557" cy="289497"/>
          </a:xfrm>
          <a:prstGeom prst="rect">
            <a:avLst/>
          </a:prstGeom>
        </p:spPr>
      </p:pic>
      <p:pic>
        <p:nvPicPr>
          <p:cNvPr id="3" name="Picture 2"/>
          <p:cNvPicPr>
            <a:picLocks noChangeAspect="1"/>
          </p:cNvPicPr>
          <p:nvPr/>
        </p:nvPicPr>
        <p:blipFill>
          <a:blip r:embed="rId4"/>
          <a:stretch>
            <a:fillRect/>
          </a:stretch>
        </p:blipFill>
        <p:spPr>
          <a:xfrm>
            <a:off x="448257" y="3564711"/>
            <a:ext cx="593632" cy="593632"/>
          </a:xfrm>
          <a:prstGeom prst="rect">
            <a:avLst/>
          </a:prstGeom>
        </p:spPr>
      </p:pic>
    </p:spTree>
    <p:extLst>
      <p:ext uri="{BB962C8B-B14F-4D97-AF65-F5344CB8AC3E}">
        <p14:creationId xmlns:p14="http://schemas.microsoft.com/office/powerpoint/2010/main" val="20186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p:cNvCxnSpPr>
            <a:stCxn id="13" idx="3"/>
            <a:endCxn id="24" idx="12"/>
          </p:cNvCxnSpPr>
          <p:nvPr/>
        </p:nvCxnSpPr>
        <p:spPr>
          <a:xfrm flipV="1">
            <a:off x="3024985" y="3457466"/>
            <a:ext cx="404544" cy="18794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960871" y="1602138"/>
            <a:ext cx="931838" cy="58826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0" idx="1"/>
          </p:cNvCxnSpPr>
          <p:nvPr/>
        </p:nvCxnSpPr>
        <p:spPr>
          <a:xfrm flipH="1">
            <a:off x="4854249" y="1521313"/>
            <a:ext cx="1352538" cy="63167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5161721" y="2970738"/>
            <a:ext cx="1039571" cy="75206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Freeform 9"/>
          <p:cNvSpPr>
            <a:spLocks/>
          </p:cNvSpPr>
          <p:nvPr/>
        </p:nvSpPr>
        <p:spPr bwMode="auto">
          <a:xfrm flipH="1">
            <a:off x="3191476" y="1813783"/>
            <a:ext cx="2311502" cy="1646282"/>
          </a:xfrm>
          <a:custGeom>
            <a:avLst/>
            <a:gdLst>
              <a:gd name="T0" fmla="*/ 2343 w 2612"/>
              <a:gd name="T1" fmla="*/ 704 h 1267"/>
              <a:gd name="T2" fmla="*/ 2276 w 2612"/>
              <a:gd name="T3" fmla="*/ 713 h 1267"/>
              <a:gd name="T4" fmla="*/ 1765 w 2612"/>
              <a:gd name="T5" fmla="*/ 192 h 1267"/>
              <a:gd name="T6" fmla="*/ 1611 w 2612"/>
              <a:gd name="T7" fmla="*/ 216 h 1267"/>
              <a:gd name="T8" fmla="*/ 1154 w 2612"/>
              <a:gd name="T9" fmla="*/ 0 h 1267"/>
              <a:gd name="T10" fmla="*/ 636 w 2612"/>
              <a:gd name="T11" fmla="*/ 309 h 1267"/>
              <a:gd name="T12" fmla="*/ 490 w 2612"/>
              <a:gd name="T13" fmla="*/ 287 h 1267"/>
              <a:gd name="T14" fmla="*/ 0 w 2612"/>
              <a:gd name="T15" fmla="*/ 777 h 1267"/>
              <a:gd name="T16" fmla="*/ 490 w 2612"/>
              <a:gd name="T17" fmla="*/ 1267 h 1267"/>
              <a:gd name="T18" fmla="*/ 533 w 2612"/>
              <a:gd name="T19" fmla="*/ 1265 h 1267"/>
              <a:gd name="T20" fmla="*/ 1161 w 2612"/>
              <a:gd name="T21" fmla="*/ 1265 h 1267"/>
              <a:gd name="T22" fmla="*/ 1867 w 2612"/>
              <a:gd name="T23" fmla="*/ 1265 h 1267"/>
              <a:gd name="T24" fmla="*/ 2343 w 2612"/>
              <a:gd name="T25" fmla="*/ 1265 h 1267"/>
              <a:gd name="T26" fmla="*/ 2612 w 2612"/>
              <a:gd name="T27" fmla="*/ 985 h 1267"/>
              <a:gd name="T28" fmla="*/ 2343 w 2612"/>
              <a:gd name="T29" fmla="*/ 704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1267">
                <a:moveTo>
                  <a:pt x="2343" y="704"/>
                </a:moveTo>
                <a:cubicBezTo>
                  <a:pt x="2322" y="704"/>
                  <a:pt x="2297" y="708"/>
                  <a:pt x="2276" y="713"/>
                </a:cubicBezTo>
                <a:cubicBezTo>
                  <a:pt x="2268" y="424"/>
                  <a:pt x="2041" y="192"/>
                  <a:pt x="1765" y="192"/>
                </a:cubicBezTo>
                <a:cubicBezTo>
                  <a:pt x="1711" y="192"/>
                  <a:pt x="1660" y="200"/>
                  <a:pt x="1611" y="216"/>
                </a:cubicBezTo>
                <a:cubicBezTo>
                  <a:pt x="1501" y="84"/>
                  <a:pt x="1337" y="0"/>
                  <a:pt x="1154" y="0"/>
                </a:cubicBezTo>
                <a:cubicBezTo>
                  <a:pt x="935" y="0"/>
                  <a:pt x="742" y="124"/>
                  <a:pt x="636" y="309"/>
                </a:cubicBezTo>
                <a:cubicBezTo>
                  <a:pt x="590" y="295"/>
                  <a:pt x="541" y="287"/>
                  <a:pt x="490" y="287"/>
                </a:cubicBezTo>
                <a:cubicBezTo>
                  <a:pt x="220" y="287"/>
                  <a:pt x="0" y="506"/>
                  <a:pt x="0" y="777"/>
                </a:cubicBezTo>
                <a:cubicBezTo>
                  <a:pt x="0" y="1047"/>
                  <a:pt x="220" y="1267"/>
                  <a:pt x="490" y="1267"/>
                </a:cubicBezTo>
                <a:cubicBezTo>
                  <a:pt x="505" y="1267"/>
                  <a:pt x="519" y="1265"/>
                  <a:pt x="533" y="1265"/>
                </a:cubicBezTo>
                <a:cubicBezTo>
                  <a:pt x="609" y="1265"/>
                  <a:pt x="780" y="1265"/>
                  <a:pt x="1161" y="1265"/>
                </a:cubicBezTo>
                <a:cubicBezTo>
                  <a:pt x="1343" y="1265"/>
                  <a:pt x="1574" y="1265"/>
                  <a:pt x="1867" y="1265"/>
                </a:cubicBezTo>
                <a:cubicBezTo>
                  <a:pt x="2343" y="1265"/>
                  <a:pt x="2343" y="1265"/>
                  <a:pt x="2343" y="1265"/>
                </a:cubicBezTo>
                <a:cubicBezTo>
                  <a:pt x="2494" y="1265"/>
                  <a:pt x="2612" y="1138"/>
                  <a:pt x="2612" y="985"/>
                </a:cubicBezTo>
                <a:cubicBezTo>
                  <a:pt x="2612" y="831"/>
                  <a:pt x="2494" y="704"/>
                  <a:pt x="2343" y="704"/>
                </a:cubicBezTo>
                <a:close/>
              </a:path>
            </a:pathLst>
          </a:custGeom>
          <a:solidFill>
            <a:srgbClr val="0070C0"/>
          </a:solidFill>
          <a:ln w="38100">
            <a:noFill/>
          </a:ln>
        </p:spPr>
        <p:txBody>
          <a:bodyPr vert="horz" wrap="square" lIns="68580" tIns="34290" rIns="68580" bIns="34290" numCol="1" anchor="t" anchorCtr="0" compatLnSpc="1">
            <a:prstTxWarp prst="textNoShape">
              <a:avLst/>
            </a:prstTxWarp>
          </a:bodyPr>
          <a:lstStyle/>
          <a:p>
            <a:pPr defTabSz="685783">
              <a:defRPr/>
            </a:pPr>
            <a:endParaRPr lang="en-US" sz="1350" kern="0">
              <a:solidFill>
                <a:schemeClr val="bg1"/>
              </a:solidFill>
              <a:latin typeface="Arial" panose="020B0604020202020204" pitchFamily="34" charset="0"/>
              <a:ea typeface="Myriad Pro Light"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3200"/>
              <a:t>Deep Integration with IaaS/PaaS</a:t>
            </a:r>
          </a:p>
        </p:txBody>
      </p:sp>
      <p:sp>
        <p:nvSpPr>
          <p:cNvPr id="28" name="TextBox 27"/>
          <p:cNvSpPr txBox="1"/>
          <p:nvPr/>
        </p:nvSpPr>
        <p:spPr>
          <a:xfrm>
            <a:off x="3797539" y="2048836"/>
            <a:ext cx="1327608" cy="600164"/>
          </a:xfrm>
          <a:prstGeom prst="rect">
            <a:avLst/>
          </a:prstGeom>
          <a:noFill/>
        </p:spPr>
        <p:txBody>
          <a:bodyPr wrap="none" rtlCol="0">
            <a:spAutoFit/>
          </a:bodyPr>
          <a:lstStyle/>
          <a:p>
            <a:pPr>
              <a:spcAft>
                <a:spcPts val="600"/>
              </a:spcAft>
            </a:pPr>
            <a:r>
              <a:rPr lang="en-US" sz="1400" b="1">
                <a:solidFill>
                  <a:schemeClr val="bg1"/>
                </a:solidFill>
                <a:latin typeface="Arial" panose="020B0604020202020204" pitchFamily="34" charset="0"/>
                <a:ea typeface="Myriad Pro Light" charset="0"/>
                <a:cs typeface="Arial" panose="020B0604020202020204" pitchFamily="34" charset="0"/>
              </a:rPr>
              <a:t>Cloud Native </a:t>
            </a:r>
          </a:p>
          <a:p>
            <a:pPr>
              <a:spcAft>
                <a:spcPts val="600"/>
              </a:spcAft>
            </a:pPr>
            <a:r>
              <a:rPr lang="en-US" sz="1400" b="1">
                <a:solidFill>
                  <a:schemeClr val="bg1"/>
                </a:solidFill>
                <a:latin typeface="Arial" panose="020B0604020202020204" pitchFamily="34" charset="0"/>
                <a:ea typeface="Myriad Pro Light" charset="0"/>
                <a:cs typeface="Arial" panose="020B0604020202020204" pitchFamily="34" charset="0"/>
              </a:rPr>
              <a:t>Integrations</a:t>
            </a:r>
          </a:p>
        </p:txBody>
      </p:sp>
      <p:sp>
        <p:nvSpPr>
          <p:cNvPr id="13" name="Rectangle 12"/>
          <p:cNvSpPr/>
          <p:nvPr/>
        </p:nvSpPr>
        <p:spPr>
          <a:xfrm>
            <a:off x="1545093" y="3460741"/>
            <a:ext cx="1479892" cy="369332"/>
          </a:xfrm>
          <a:prstGeom prst="rect">
            <a:avLst/>
          </a:prstGeom>
        </p:spPr>
        <p:txBody>
          <a:bodyPr wrap="none">
            <a:spAutoFit/>
          </a:bodyPr>
          <a:lstStyle/>
          <a:p>
            <a:pPr>
              <a:spcAft>
                <a:spcPts val="600"/>
              </a:spcAft>
            </a:pPr>
            <a:r>
              <a:rPr lang="en-US">
                <a:solidFill>
                  <a:schemeClr val="bg1"/>
                </a:solidFill>
                <a:latin typeface="Arial" panose="020B0604020202020204" pitchFamily="34" charset="0"/>
                <a:cs typeface="Arial" panose="020B0604020202020204" pitchFamily="34" charset="0"/>
              </a:rPr>
              <a:t>Auto Scaling</a:t>
            </a:r>
          </a:p>
        </p:txBody>
      </p:sp>
      <p:sp>
        <p:nvSpPr>
          <p:cNvPr id="15" name="Rectangle 14"/>
          <p:cNvSpPr/>
          <p:nvPr/>
        </p:nvSpPr>
        <p:spPr>
          <a:xfrm>
            <a:off x="6206787" y="1071156"/>
            <a:ext cx="1928733" cy="369332"/>
          </a:xfrm>
          <a:prstGeom prst="rect">
            <a:avLst/>
          </a:prstGeom>
        </p:spPr>
        <p:txBody>
          <a:bodyPr wrap="none">
            <a:spAutoFit/>
          </a:bodyPr>
          <a:lstStyle/>
          <a:p>
            <a:pPr>
              <a:spcAft>
                <a:spcPts val="600"/>
              </a:spcAft>
            </a:pPr>
            <a:r>
              <a:rPr lang="en-US">
                <a:solidFill>
                  <a:schemeClr val="bg1"/>
                </a:solidFill>
                <a:latin typeface="Arial" panose="020B0604020202020204" pitchFamily="34" charset="0"/>
                <a:cs typeface="Arial" panose="020B0604020202020204" pitchFamily="34" charset="0"/>
              </a:rPr>
              <a:t>Cloud Monitoring</a:t>
            </a:r>
          </a:p>
        </p:txBody>
      </p:sp>
      <p:sp>
        <p:nvSpPr>
          <p:cNvPr id="19" name="Rectangle 18"/>
          <p:cNvSpPr/>
          <p:nvPr/>
        </p:nvSpPr>
        <p:spPr>
          <a:xfrm>
            <a:off x="6209561" y="4033334"/>
            <a:ext cx="3005951" cy="369332"/>
          </a:xfrm>
          <a:prstGeom prst="rect">
            <a:avLst/>
          </a:prstGeom>
        </p:spPr>
        <p:txBody>
          <a:bodyPr wrap="none">
            <a:spAutoFit/>
          </a:bodyPr>
          <a:lstStyle/>
          <a:p>
            <a:pPr>
              <a:spcAft>
                <a:spcPts val="600"/>
              </a:spcAft>
            </a:pPr>
            <a:r>
              <a:rPr lang="en-US">
                <a:solidFill>
                  <a:schemeClr val="bg1"/>
                </a:solidFill>
                <a:latin typeface="Arial" panose="020B0604020202020204" pitchFamily="34" charset="0"/>
                <a:cs typeface="Arial" panose="020B0604020202020204" pitchFamily="34" charset="0"/>
              </a:rPr>
              <a:t>New Routing Requirements</a:t>
            </a:r>
          </a:p>
        </p:txBody>
      </p:sp>
      <p:sp>
        <p:nvSpPr>
          <p:cNvPr id="9" name="TextBox 8"/>
          <p:cNvSpPr txBox="1"/>
          <p:nvPr/>
        </p:nvSpPr>
        <p:spPr>
          <a:xfrm>
            <a:off x="1735201" y="3814484"/>
            <a:ext cx="1236300"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Templates</a:t>
            </a:r>
          </a:p>
        </p:txBody>
      </p:sp>
      <p:sp>
        <p:nvSpPr>
          <p:cNvPr id="73" name="TextBox 72"/>
          <p:cNvSpPr txBox="1"/>
          <p:nvPr/>
        </p:nvSpPr>
        <p:spPr>
          <a:xfrm>
            <a:off x="6209561" y="3339979"/>
            <a:ext cx="2787943"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VPN connectivity at scale</a:t>
            </a:r>
          </a:p>
        </p:txBody>
      </p:sp>
      <p:sp>
        <p:nvSpPr>
          <p:cNvPr id="42" name="TextBox 41"/>
          <p:cNvSpPr txBox="1"/>
          <p:nvPr/>
        </p:nvSpPr>
        <p:spPr>
          <a:xfrm>
            <a:off x="3859151" y="4678434"/>
            <a:ext cx="1072730" cy="276999"/>
          </a:xfrm>
          <a:prstGeom prst="rect">
            <a:avLst/>
          </a:prstGeom>
          <a:noFill/>
        </p:spPr>
        <p:txBody>
          <a:bodyPr wrap="none" rtlCol="0">
            <a:spAutoFit/>
          </a:bodyPr>
          <a:lstStyle/>
          <a:p>
            <a:pPr algn="ctr">
              <a:spcAft>
                <a:spcPts val="600"/>
              </a:spcAft>
            </a:pPr>
            <a:r>
              <a:rPr lang="en-US" sz="1200">
                <a:solidFill>
                  <a:schemeClr val="bg1"/>
                </a:solidFill>
                <a:latin typeface="Arial" panose="020B0604020202020204" pitchFamily="34" charset="0"/>
                <a:cs typeface="Arial" panose="020B0604020202020204" pitchFamily="34" charset="0"/>
              </a:rPr>
              <a:t>On Premises</a:t>
            </a:r>
          </a:p>
        </p:txBody>
      </p:sp>
      <p:sp>
        <p:nvSpPr>
          <p:cNvPr id="48" name="TextBox 47"/>
          <p:cNvSpPr txBox="1"/>
          <p:nvPr/>
        </p:nvSpPr>
        <p:spPr>
          <a:xfrm>
            <a:off x="6206787" y="1602138"/>
            <a:ext cx="2078261"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AWS Cloud Watch</a:t>
            </a:r>
          </a:p>
        </p:txBody>
      </p:sp>
      <p:sp>
        <p:nvSpPr>
          <p:cNvPr id="49" name="TextBox 48"/>
          <p:cNvSpPr txBox="1"/>
          <p:nvPr/>
        </p:nvSpPr>
        <p:spPr>
          <a:xfrm>
            <a:off x="6206787" y="1867631"/>
            <a:ext cx="2505814"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Azure Security Center </a:t>
            </a:r>
          </a:p>
        </p:txBody>
      </p:sp>
      <p:sp>
        <p:nvSpPr>
          <p:cNvPr id="50" name="TextBox 49"/>
          <p:cNvSpPr txBox="1"/>
          <p:nvPr/>
        </p:nvSpPr>
        <p:spPr>
          <a:xfrm>
            <a:off x="6206787" y="1336647"/>
            <a:ext cx="1377300"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Azure OMS</a:t>
            </a:r>
          </a:p>
        </p:txBody>
      </p:sp>
      <p:sp>
        <p:nvSpPr>
          <p:cNvPr id="51" name="TextBox 50"/>
          <p:cNvSpPr txBox="1"/>
          <p:nvPr/>
        </p:nvSpPr>
        <p:spPr>
          <a:xfrm>
            <a:off x="6209561" y="3686657"/>
            <a:ext cx="2300630"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Azure ExpressRoute</a:t>
            </a:r>
          </a:p>
        </p:txBody>
      </p:sp>
      <p:sp>
        <p:nvSpPr>
          <p:cNvPr id="53" name="TextBox 52"/>
          <p:cNvSpPr txBox="1"/>
          <p:nvPr/>
        </p:nvSpPr>
        <p:spPr>
          <a:xfrm>
            <a:off x="2305818" y="1448257"/>
            <a:ext cx="671979"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APIs</a:t>
            </a:r>
          </a:p>
        </p:txBody>
      </p:sp>
      <p:sp>
        <p:nvSpPr>
          <p:cNvPr id="64" name="TextBox 63"/>
          <p:cNvSpPr txBox="1"/>
          <p:nvPr/>
        </p:nvSpPr>
        <p:spPr>
          <a:xfrm>
            <a:off x="1414549" y="1713317"/>
            <a:ext cx="1616853" cy="369332"/>
          </a:xfrm>
          <a:prstGeom prst="rect">
            <a:avLst/>
          </a:prstGeom>
          <a:noFill/>
        </p:spPr>
        <p:txBody>
          <a:bodyPr wrap="none" rtlCol="0">
            <a:spAutoFit/>
          </a:bodyPr>
          <a:lstStyle/>
          <a:p>
            <a:pPr>
              <a:spcAft>
                <a:spcPts val="600"/>
              </a:spcAft>
            </a:pPr>
            <a:r>
              <a:rPr lang="en-US">
                <a:solidFill>
                  <a:schemeClr val="bg1"/>
                </a:solidFill>
                <a:latin typeface="Arial" panose="020B0604020202020204" pitchFamily="34" charset="0"/>
                <a:cs typeface="Arial" panose="020B0604020202020204" pitchFamily="34" charset="0"/>
              </a:rPr>
              <a:t>DevOps Tools</a:t>
            </a:r>
          </a:p>
        </p:txBody>
      </p:sp>
      <p:sp>
        <p:nvSpPr>
          <p:cNvPr id="5" name="TextBox 4"/>
          <p:cNvSpPr txBox="1"/>
          <p:nvPr/>
        </p:nvSpPr>
        <p:spPr>
          <a:xfrm>
            <a:off x="1549903" y="3141182"/>
            <a:ext cx="1415772" cy="369332"/>
          </a:xfrm>
          <a:prstGeom prst="rect">
            <a:avLst/>
          </a:prstGeom>
          <a:noFill/>
        </p:spPr>
        <p:txBody>
          <a:bodyPr wrap="none" rtlCol="0">
            <a:spAutoFit/>
          </a:bodyPr>
          <a:lstStyle/>
          <a:p>
            <a:pPr>
              <a:spcAft>
                <a:spcPts val="600"/>
              </a:spcAft>
            </a:pPr>
            <a:r>
              <a:rPr lang="en-US">
                <a:solidFill>
                  <a:srgbClr val="FF9E16"/>
                </a:solidFill>
                <a:latin typeface="Arial" panose="020B0604020202020204" pitchFamily="34" charset="0"/>
                <a:cs typeface="Arial" panose="020B0604020202020204" pitchFamily="34" charset="0"/>
              </a:rPr>
              <a:t>Deployment</a:t>
            </a:r>
          </a:p>
        </p:txBody>
      </p:sp>
      <p:sp>
        <p:nvSpPr>
          <p:cNvPr id="7" name="TextBox 6"/>
          <p:cNvSpPr txBox="1"/>
          <p:nvPr/>
        </p:nvSpPr>
        <p:spPr>
          <a:xfrm>
            <a:off x="6206787" y="805665"/>
            <a:ext cx="2890535" cy="369332"/>
          </a:xfrm>
          <a:prstGeom prst="rect">
            <a:avLst/>
          </a:prstGeom>
          <a:noFill/>
        </p:spPr>
        <p:txBody>
          <a:bodyPr wrap="none" rtlCol="0">
            <a:spAutoFit/>
          </a:bodyPr>
          <a:lstStyle/>
          <a:p>
            <a:pPr>
              <a:spcAft>
                <a:spcPts val="600"/>
              </a:spcAft>
            </a:pPr>
            <a:r>
              <a:rPr lang="en-US">
                <a:solidFill>
                  <a:srgbClr val="FF9E16"/>
                </a:solidFill>
                <a:latin typeface="Arial" panose="020B0604020202020204" pitchFamily="34" charset="0"/>
                <a:cs typeface="Arial" panose="020B0604020202020204" pitchFamily="34" charset="0"/>
              </a:rPr>
              <a:t>Management &amp; monitoring</a:t>
            </a:r>
          </a:p>
        </p:txBody>
      </p:sp>
      <p:sp>
        <p:nvSpPr>
          <p:cNvPr id="17" name="TextBox 16"/>
          <p:cNvSpPr txBox="1"/>
          <p:nvPr/>
        </p:nvSpPr>
        <p:spPr>
          <a:xfrm>
            <a:off x="16760" y="1183197"/>
            <a:ext cx="3018775" cy="369332"/>
          </a:xfrm>
          <a:prstGeom prst="rect">
            <a:avLst/>
          </a:prstGeom>
          <a:noFill/>
        </p:spPr>
        <p:txBody>
          <a:bodyPr wrap="none" rtlCol="0">
            <a:spAutoFit/>
          </a:bodyPr>
          <a:lstStyle/>
          <a:p>
            <a:pPr>
              <a:spcAft>
                <a:spcPts val="600"/>
              </a:spcAft>
            </a:pPr>
            <a:r>
              <a:rPr lang="en-US">
                <a:solidFill>
                  <a:srgbClr val="FF9E16"/>
                </a:solidFill>
                <a:latin typeface="Arial" panose="020B0604020202020204" pitchFamily="34" charset="0"/>
                <a:cs typeface="Arial" panose="020B0604020202020204" pitchFamily="34" charset="0"/>
              </a:rPr>
              <a:t>Automation &amp; Orchestration</a:t>
            </a:r>
          </a:p>
        </p:txBody>
      </p:sp>
      <p:sp>
        <p:nvSpPr>
          <p:cNvPr id="18" name="TextBox 17"/>
          <p:cNvSpPr txBox="1"/>
          <p:nvPr/>
        </p:nvSpPr>
        <p:spPr>
          <a:xfrm>
            <a:off x="6209561" y="2993301"/>
            <a:ext cx="1441420" cy="369332"/>
          </a:xfrm>
          <a:prstGeom prst="rect">
            <a:avLst/>
          </a:prstGeom>
          <a:noFill/>
        </p:spPr>
        <p:txBody>
          <a:bodyPr wrap="none" rtlCol="0">
            <a:spAutoFit/>
          </a:bodyPr>
          <a:lstStyle/>
          <a:p>
            <a:pPr>
              <a:spcAft>
                <a:spcPts val="600"/>
              </a:spcAft>
            </a:pPr>
            <a:r>
              <a:rPr lang="en-US">
                <a:solidFill>
                  <a:srgbClr val="FF9E16"/>
                </a:solidFill>
                <a:latin typeface="Arial" panose="020B0604020202020204" pitchFamily="34" charset="0"/>
                <a:cs typeface="Arial" panose="020B0604020202020204" pitchFamily="34" charset="0"/>
              </a:rPr>
              <a:t>Connectivity</a:t>
            </a:r>
          </a:p>
        </p:txBody>
      </p:sp>
      <p:cxnSp>
        <p:nvCxnSpPr>
          <p:cNvPr id="33" name="Straight Connector 32"/>
          <p:cNvCxnSpPr/>
          <p:nvPr/>
        </p:nvCxnSpPr>
        <p:spPr>
          <a:xfrm>
            <a:off x="6206787" y="899099"/>
            <a:ext cx="0" cy="127814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06787" y="3055091"/>
            <a:ext cx="0" cy="127814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960871" y="1257957"/>
            <a:ext cx="10031" cy="7900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938503" y="3196359"/>
            <a:ext cx="11737" cy="92432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59" y="2625651"/>
            <a:ext cx="628904" cy="628904"/>
          </a:xfrm>
          <a:prstGeom prst="rect">
            <a:avLst/>
          </a:prstGeom>
          <a:ln>
            <a:solidFill>
              <a:schemeClr val="bg1"/>
            </a:solidFill>
          </a:ln>
        </p:spPr>
      </p:pic>
      <p:sp>
        <p:nvSpPr>
          <p:cNvPr id="96" name="Rounded Rectangle 95"/>
          <p:cNvSpPr/>
          <p:nvPr/>
        </p:nvSpPr>
        <p:spPr>
          <a:xfrm>
            <a:off x="3333657" y="3947881"/>
            <a:ext cx="2123719" cy="986654"/>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97" name="Picture 9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944010" y="4127762"/>
            <a:ext cx="380100" cy="487170"/>
          </a:xfrm>
          <a:prstGeom prst="rect">
            <a:avLst/>
          </a:prstGeom>
        </p:spPr>
      </p:pic>
      <p:sp>
        <p:nvSpPr>
          <p:cNvPr id="107" name="Up-Down Arrow 106"/>
          <p:cNvSpPr/>
          <p:nvPr/>
        </p:nvSpPr>
        <p:spPr>
          <a:xfrm>
            <a:off x="4212250" y="3346771"/>
            <a:ext cx="314452" cy="686563"/>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BE57814-07F4-4285-A807-6C41A9F924DC}"/>
              </a:ext>
            </a:extLst>
          </p:cNvPr>
          <p:cNvPicPr>
            <a:picLocks noChangeAspect="1"/>
          </p:cNvPicPr>
          <p:nvPr/>
        </p:nvPicPr>
        <p:blipFill>
          <a:blip r:embed="rId5"/>
          <a:stretch>
            <a:fillRect/>
          </a:stretch>
        </p:blipFill>
        <p:spPr>
          <a:xfrm>
            <a:off x="3451157" y="4078400"/>
            <a:ext cx="648504" cy="648020"/>
          </a:xfrm>
          <a:prstGeom prst="rect">
            <a:avLst/>
          </a:prstGeom>
        </p:spPr>
      </p:pic>
      <p:pic>
        <p:nvPicPr>
          <p:cNvPr id="37" name="Picture 36">
            <a:extLst>
              <a:ext uri="{FF2B5EF4-FFF2-40B4-BE49-F238E27FC236}">
                <a16:creationId xmlns:a16="http://schemas.microsoft.com/office/drawing/2014/main" id="{90FE07C8-DE9D-40D5-A1A2-9174E7C53FC1}"/>
              </a:ext>
            </a:extLst>
          </p:cNvPr>
          <p:cNvPicPr>
            <a:picLocks noChangeAspect="1"/>
          </p:cNvPicPr>
          <p:nvPr/>
        </p:nvPicPr>
        <p:blipFill>
          <a:blip r:embed="rId5"/>
          <a:stretch>
            <a:fillRect/>
          </a:stretch>
        </p:blipFill>
        <p:spPr>
          <a:xfrm>
            <a:off x="3695429" y="2616093"/>
            <a:ext cx="648504" cy="648020"/>
          </a:xfrm>
          <a:prstGeom prst="rect">
            <a:avLst/>
          </a:prstGeom>
        </p:spPr>
      </p:pic>
      <p:pic>
        <p:nvPicPr>
          <p:cNvPr id="39" name="Picture 38">
            <a:extLst>
              <a:ext uri="{FF2B5EF4-FFF2-40B4-BE49-F238E27FC236}">
                <a16:creationId xmlns:a16="http://schemas.microsoft.com/office/drawing/2014/main" id="{6A83421C-2F21-4F49-94E3-E4CCDBE704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154" y="4072302"/>
            <a:ext cx="667590" cy="635113"/>
          </a:xfrm>
          <a:prstGeom prst="rect">
            <a:avLst/>
          </a:prstGeom>
        </p:spPr>
      </p:pic>
      <p:pic>
        <p:nvPicPr>
          <p:cNvPr id="40" name="Picture 39">
            <a:extLst>
              <a:ext uri="{FF2B5EF4-FFF2-40B4-BE49-F238E27FC236}">
                <a16:creationId xmlns:a16="http://schemas.microsoft.com/office/drawing/2014/main" id="{13BB2B0B-CED4-4156-BBD2-501019ECA1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0886" y="2616093"/>
            <a:ext cx="667590" cy="635113"/>
          </a:xfrm>
          <a:prstGeom prst="rect">
            <a:avLst/>
          </a:prstGeom>
        </p:spPr>
      </p:pic>
    </p:spTree>
    <p:extLst>
      <p:ext uri="{BB962C8B-B14F-4D97-AF65-F5344CB8AC3E}">
        <p14:creationId xmlns:p14="http://schemas.microsoft.com/office/powerpoint/2010/main" val="265159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E79A1E-65E9-4791-9799-E6C6F015356A}"/>
              </a:ext>
            </a:extLst>
          </p:cNvPr>
          <p:cNvSpPr>
            <a:spLocks noGrp="1"/>
          </p:cNvSpPr>
          <p:nvPr>
            <p:ph type="title"/>
          </p:nvPr>
        </p:nvSpPr>
        <p:spPr/>
        <p:txBody>
          <a:bodyPr>
            <a:normAutofit fontScale="90000"/>
          </a:bodyPr>
          <a:lstStyle/>
          <a:p>
            <a:r>
              <a:rPr lang="en-US"/>
              <a:t>The Problem:  Cloud Security is Complicated</a:t>
            </a:r>
          </a:p>
        </p:txBody>
      </p:sp>
      <p:sp>
        <p:nvSpPr>
          <p:cNvPr id="4" name="Rectangle 3">
            <a:extLst>
              <a:ext uri="{FF2B5EF4-FFF2-40B4-BE49-F238E27FC236}">
                <a16:creationId xmlns:a16="http://schemas.microsoft.com/office/drawing/2014/main" id="{70B7D367-7C9C-4EF3-90B3-139F4CB2B4F1}"/>
              </a:ext>
            </a:extLst>
          </p:cNvPr>
          <p:cNvSpPr/>
          <p:nvPr/>
        </p:nvSpPr>
        <p:spPr>
          <a:xfrm>
            <a:off x="4092855" y="1725364"/>
            <a:ext cx="4202582" cy="1384995"/>
          </a:xfrm>
          <a:prstGeom prst="rect">
            <a:avLst/>
          </a:prstGeom>
        </p:spPr>
        <p:txBody>
          <a:bodyPr wrap="square">
            <a:spAutoFit/>
          </a:bodyPr>
          <a:lstStyle/>
          <a:p>
            <a:r>
              <a:rPr lang="en-US">
                <a:solidFill>
                  <a:schemeClr val="bg1"/>
                </a:solidFill>
                <a:latin typeface="Segoe UI Light" panose="020B0502040204020203" pitchFamily="34" charset="0"/>
                <a:cs typeface="Segoe UI Light" panose="020B0502040204020203" pitchFamily="34" charset="0"/>
              </a:rPr>
              <a:t>“</a:t>
            </a:r>
            <a:r>
              <a:rPr lang="en-US" i="1">
                <a:solidFill>
                  <a:schemeClr val="bg1"/>
                </a:solidFill>
                <a:latin typeface="Segoe UI Light" panose="020B0502040204020203" pitchFamily="34" charset="0"/>
                <a:cs typeface="Segoe UI Light" panose="020B0502040204020203" pitchFamily="34" charset="0"/>
              </a:rPr>
              <a:t>80% of future cloud breaches will be due to customer misconfiguration, </a:t>
            </a:r>
            <a:br>
              <a:rPr lang="en-US" i="1">
                <a:solidFill>
                  <a:schemeClr val="bg1"/>
                </a:solidFill>
                <a:latin typeface="Segoe UI Light" panose="020B0502040204020203" pitchFamily="34" charset="0"/>
                <a:cs typeface="Segoe UI Light" panose="020B0502040204020203" pitchFamily="34" charset="0"/>
              </a:rPr>
            </a:br>
            <a:r>
              <a:rPr lang="en-US" i="1">
                <a:solidFill>
                  <a:schemeClr val="bg1"/>
                </a:solidFill>
                <a:latin typeface="Segoe UI Light" panose="020B0502040204020203" pitchFamily="34" charset="0"/>
                <a:cs typeface="Segoe UI Light" panose="020B0502040204020203" pitchFamily="34" charset="0"/>
              </a:rPr>
              <a:t>mismanaged credentials or insider theft, not cloud provider vulnerabilities.”</a:t>
            </a:r>
          </a:p>
          <a:p>
            <a:r>
              <a:rPr lang="en-US" sz="1200">
                <a:solidFill>
                  <a:schemeClr val="bg1"/>
                </a:solidFill>
                <a:latin typeface="Segoe UI Light" panose="020B0502040204020203" pitchFamily="34" charset="0"/>
                <a:cs typeface="Segoe UI Light" panose="020B0502040204020203" pitchFamily="34" charset="0"/>
              </a:rPr>
              <a:t>					- Gartner Group</a:t>
            </a:r>
          </a:p>
        </p:txBody>
      </p:sp>
      <p:graphicFrame>
        <p:nvGraphicFramePr>
          <p:cNvPr id="7" name="Chart 6">
            <a:extLst>
              <a:ext uri="{FF2B5EF4-FFF2-40B4-BE49-F238E27FC236}">
                <a16:creationId xmlns:a16="http://schemas.microsoft.com/office/drawing/2014/main" id="{9325ADFA-E1F1-4FB2-94F1-BCE25632B375}"/>
              </a:ext>
            </a:extLst>
          </p:cNvPr>
          <p:cNvGraphicFramePr/>
          <p:nvPr>
            <p:extLst/>
          </p:nvPr>
        </p:nvGraphicFramePr>
        <p:xfrm>
          <a:off x="0" y="1053387"/>
          <a:ext cx="4423256" cy="31699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358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7EE899-50DF-4228-A405-E7C9525ACE35}"/>
              </a:ext>
            </a:extLst>
          </p:cNvPr>
          <p:cNvSpPr>
            <a:spLocks noGrp="1"/>
          </p:cNvSpPr>
          <p:nvPr>
            <p:ph type="title"/>
          </p:nvPr>
        </p:nvSpPr>
        <p:spPr/>
        <p:txBody>
          <a:bodyPr>
            <a:normAutofit fontScale="90000"/>
          </a:bodyPr>
          <a:lstStyle/>
          <a:p>
            <a:r>
              <a:rPr lang="en-US"/>
              <a:t>New Threat Vectors = Your Own Employees</a:t>
            </a:r>
          </a:p>
        </p:txBody>
      </p:sp>
      <p:sp>
        <p:nvSpPr>
          <p:cNvPr id="4" name="Rectangle 3">
            <a:extLst>
              <a:ext uri="{FF2B5EF4-FFF2-40B4-BE49-F238E27FC236}">
                <a16:creationId xmlns:a16="http://schemas.microsoft.com/office/drawing/2014/main" id="{66F95439-C5B4-48E9-85BF-95DBCFA60B58}"/>
              </a:ext>
            </a:extLst>
          </p:cNvPr>
          <p:cNvSpPr/>
          <p:nvPr/>
        </p:nvSpPr>
        <p:spPr>
          <a:xfrm>
            <a:off x="307609" y="2751292"/>
            <a:ext cx="1828800" cy="1828800"/>
          </a:xfrm>
          <a:prstGeom prst="rect">
            <a:avLst/>
          </a:prstGeom>
          <a:solidFill>
            <a:srgbClr val="C1CBD5">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solidFill>
                  <a:schemeClr val="bg1"/>
                </a:solidFill>
                <a:latin typeface="Segoe UI Light" panose="020B0502040204020203" pitchFamily="34" charset="0"/>
                <a:cs typeface="Segoe UI Light" panose="020B0502040204020203" pitchFamily="34" charset="0"/>
              </a:rPr>
              <a:t>User Errors can Compromise your</a:t>
            </a:r>
          </a:p>
          <a:p>
            <a:pPr algn="ctr"/>
            <a:r>
              <a:rPr lang="en-US" sz="2000">
                <a:solidFill>
                  <a:schemeClr val="bg1"/>
                </a:solidFill>
                <a:latin typeface="Segoe UI Light" panose="020B0502040204020203" pitchFamily="34" charset="0"/>
                <a:cs typeface="Segoe UI Light" panose="020B0502040204020203" pitchFamily="34" charset="0"/>
              </a:rPr>
              <a:t>Environment</a:t>
            </a:r>
          </a:p>
        </p:txBody>
      </p:sp>
      <p:sp>
        <p:nvSpPr>
          <p:cNvPr id="5" name="Rectangle 4">
            <a:extLst>
              <a:ext uri="{FF2B5EF4-FFF2-40B4-BE49-F238E27FC236}">
                <a16:creationId xmlns:a16="http://schemas.microsoft.com/office/drawing/2014/main" id="{3A72C6BE-D72A-4400-A7B4-38C3D9302660}"/>
              </a:ext>
            </a:extLst>
          </p:cNvPr>
          <p:cNvSpPr/>
          <p:nvPr/>
        </p:nvSpPr>
        <p:spPr>
          <a:xfrm>
            <a:off x="2476504" y="2055571"/>
            <a:ext cx="1828800" cy="1828800"/>
          </a:xfrm>
          <a:prstGeom prst="rect">
            <a:avLst/>
          </a:prstGeom>
          <a:solidFill>
            <a:srgbClr val="8397AB">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solidFill>
                  <a:schemeClr val="bg1"/>
                </a:solidFill>
                <a:latin typeface="Segoe UI Light" panose="020B0502040204020203" pitchFamily="34" charset="0"/>
                <a:cs typeface="Segoe UI Light" panose="020B0502040204020203" pitchFamily="34" charset="0"/>
              </a:rPr>
              <a:t>Leveraging Cloud Services can Create New Vulnerabilities</a:t>
            </a:r>
          </a:p>
        </p:txBody>
      </p:sp>
      <p:sp>
        <p:nvSpPr>
          <p:cNvPr id="6" name="Rectangle 5">
            <a:extLst>
              <a:ext uri="{FF2B5EF4-FFF2-40B4-BE49-F238E27FC236}">
                <a16:creationId xmlns:a16="http://schemas.microsoft.com/office/drawing/2014/main" id="{DF072328-28E2-4F5F-970F-C2981344F6C9}"/>
              </a:ext>
            </a:extLst>
          </p:cNvPr>
          <p:cNvSpPr/>
          <p:nvPr/>
        </p:nvSpPr>
        <p:spPr>
          <a:xfrm>
            <a:off x="6814294" y="1141171"/>
            <a:ext cx="1828800" cy="1828800"/>
          </a:xfrm>
          <a:prstGeom prst="rect">
            <a:avLst/>
          </a:prstGeom>
          <a:solidFill>
            <a:srgbClr val="41505F">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solidFill>
                  <a:schemeClr val="bg1"/>
                </a:solidFill>
                <a:latin typeface="Segoe UI Light" panose="020B0502040204020203" pitchFamily="34" charset="0"/>
                <a:cs typeface="Segoe UI Light" panose="020B0502040204020203" pitchFamily="34" charset="0"/>
              </a:rPr>
              <a:t>Insider Threats</a:t>
            </a:r>
          </a:p>
          <a:p>
            <a:pPr algn="ctr"/>
            <a:r>
              <a:rPr lang="en-US" sz="2000">
                <a:solidFill>
                  <a:schemeClr val="bg1"/>
                </a:solidFill>
                <a:latin typeface="Segoe UI Light" panose="020B0502040204020203" pitchFamily="34" charset="0"/>
                <a:cs typeface="Segoe UI Light" panose="020B0502040204020203" pitchFamily="34" charset="0"/>
              </a:rPr>
              <a:t>are Commonplace, Hard to Detect</a:t>
            </a:r>
          </a:p>
          <a:p>
            <a:pPr algn="ctr"/>
            <a:r>
              <a:rPr lang="en-US" sz="2000">
                <a:solidFill>
                  <a:schemeClr val="bg1"/>
                </a:solidFill>
                <a:latin typeface="Segoe UI Light" panose="020B0502040204020203" pitchFamily="34" charset="0"/>
                <a:cs typeface="Segoe UI Light" panose="020B0502040204020203" pitchFamily="34" charset="0"/>
              </a:rPr>
              <a:t>and Remedy</a:t>
            </a:r>
          </a:p>
        </p:txBody>
      </p:sp>
      <p:sp>
        <p:nvSpPr>
          <p:cNvPr id="7" name="Rectangle 6">
            <a:extLst>
              <a:ext uri="{FF2B5EF4-FFF2-40B4-BE49-F238E27FC236}">
                <a16:creationId xmlns:a16="http://schemas.microsoft.com/office/drawing/2014/main" id="{2DEE5E85-F239-472A-B42D-A39158C5E80E}"/>
              </a:ext>
            </a:extLst>
          </p:cNvPr>
          <p:cNvSpPr/>
          <p:nvPr/>
        </p:nvSpPr>
        <p:spPr>
          <a:xfrm>
            <a:off x="4645399" y="1657350"/>
            <a:ext cx="1828800" cy="1828800"/>
          </a:xfrm>
          <a:prstGeom prst="rect">
            <a:avLst/>
          </a:prstGeom>
          <a:solidFill>
            <a:srgbClr val="54687C">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solidFill>
                  <a:schemeClr val="bg1"/>
                </a:solidFill>
                <a:latin typeface="Segoe UI Light" panose="020B0502040204020203" pitchFamily="34" charset="0"/>
                <a:cs typeface="Segoe UI Light" panose="020B0502040204020203" pitchFamily="34" charset="0"/>
              </a:rPr>
              <a:t>“Best Practices” aren’t Regularly Followed</a:t>
            </a:r>
          </a:p>
        </p:txBody>
      </p:sp>
    </p:spTree>
    <p:extLst>
      <p:ext uri="{BB962C8B-B14F-4D97-AF65-F5344CB8AC3E}">
        <p14:creationId xmlns:p14="http://schemas.microsoft.com/office/powerpoint/2010/main" val="178374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BA3DA-4FD9-4D9F-A4B1-54ADE4152D83}"/>
              </a:ext>
            </a:extLst>
          </p:cNvPr>
          <p:cNvSpPr>
            <a:spLocks noGrp="1"/>
          </p:cNvSpPr>
          <p:nvPr>
            <p:ph type="title"/>
          </p:nvPr>
        </p:nvSpPr>
        <p:spPr/>
        <p:txBody>
          <a:bodyPr/>
          <a:lstStyle/>
          <a:p>
            <a:r>
              <a:rPr lang="en-US"/>
              <a:t>Cloud Security Guardian – key benefits</a:t>
            </a:r>
          </a:p>
        </p:txBody>
      </p:sp>
      <p:sp>
        <p:nvSpPr>
          <p:cNvPr id="4" name="Rectangle 3">
            <a:extLst>
              <a:ext uri="{FF2B5EF4-FFF2-40B4-BE49-F238E27FC236}">
                <a16:creationId xmlns:a16="http://schemas.microsoft.com/office/drawing/2014/main" id="{BBD68ECB-9D15-44A2-9A0B-2F20D534EB4D}"/>
              </a:ext>
            </a:extLst>
          </p:cNvPr>
          <p:cNvSpPr/>
          <p:nvPr/>
        </p:nvSpPr>
        <p:spPr>
          <a:xfrm>
            <a:off x="2107936" y="1250255"/>
            <a:ext cx="1499907" cy="2775478"/>
          </a:xfrm>
          <a:prstGeom prst="rect">
            <a:avLst/>
          </a:prstGeom>
          <a:solidFill>
            <a:srgbClr val="57C7FF">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a:latin typeface="Segoe UI Light" panose="020B0502040204020203" pitchFamily="34" charset="0"/>
                <a:cs typeface="Segoe UI Light" panose="020B0502040204020203" pitchFamily="34" charset="0"/>
              </a:rPr>
              <a:t>Automated Security Policy Enforcement</a:t>
            </a:r>
          </a:p>
        </p:txBody>
      </p:sp>
      <p:sp>
        <p:nvSpPr>
          <p:cNvPr id="5" name="Rectangle 4">
            <a:extLst>
              <a:ext uri="{FF2B5EF4-FFF2-40B4-BE49-F238E27FC236}">
                <a16:creationId xmlns:a16="http://schemas.microsoft.com/office/drawing/2014/main" id="{8D1CC787-CE29-484C-AE80-3E2A331036B9}"/>
              </a:ext>
            </a:extLst>
          </p:cNvPr>
          <p:cNvSpPr/>
          <p:nvPr/>
        </p:nvSpPr>
        <p:spPr>
          <a:xfrm>
            <a:off x="3822047" y="1250256"/>
            <a:ext cx="1371600" cy="2775477"/>
          </a:xfrm>
          <a:prstGeom prst="rect">
            <a:avLst/>
          </a:prstGeom>
          <a:solidFill>
            <a:srgbClr val="11B0FF">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700">
                <a:latin typeface="Segoe UI Light" panose="020B0502040204020203" pitchFamily="34" charset="0"/>
                <a:cs typeface="Segoe UI Light" panose="020B0502040204020203" pitchFamily="34" charset="0"/>
              </a:rPr>
              <a:t>Remediates</a:t>
            </a:r>
          </a:p>
          <a:p>
            <a:pPr algn="ctr"/>
            <a:r>
              <a:rPr lang="en-US" sz="1700">
                <a:latin typeface="Segoe UI Light" panose="020B0502040204020203" pitchFamily="34" charset="0"/>
                <a:cs typeface="Segoe UI Light" panose="020B0502040204020203" pitchFamily="34" charset="0"/>
              </a:rPr>
              <a:t>Latent Threats</a:t>
            </a:r>
          </a:p>
        </p:txBody>
      </p:sp>
      <p:sp>
        <p:nvSpPr>
          <p:cNvPr id="6" name="Rectangle 5">
            <a:extLst>
              <a:ext uri="{FF2B5EF4-FFF2-40B4-BE49-F238E27FC236}">
                <a16:creationId xmlns:a16="http://schemas.microsoft.com/office/drawing/2014/main" id="{4E5D30B7-EC4C-42EB-80D7-532ACE662E10}"/>
              </a:ext>
            </a:extLst>
          </p:cNvPr>
          <p:cNvSpPr/>
          <p:nvPr/>
        </p:nvSpPr>
        <p:spPr>
          <a:xfrm>
            <a:off x="5536157" y="1250256"/>
            <a:ext cx="1371600" cy="2775477"/>
          </a:xfrm>
          <a:prstGeom prst="rect">
            <a:avLst/>
          </a:prstGeom>
          <a:solidFill>
            <a:srgbClr val="008FD6">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600">
                <a:solidFill>
                  <a:schemeClr val="bg1"/>
                </a:solidFill>
                <a:latin typeface="Segoe UI Light" panose="020B0502040204020203" pitchFamily="34" charset="0"/>
                <a:cs typeface="Segoe UI Light" panose="020B0502040204020203" pitchFamily="34" charset="0"/>
              </a:rPr>
              <a:t>Eliminates </a:t>
            </a:r>
            <a:r>
              <a:rPr lang="en-US" sz="1500">
                <a:solidFill>
                  <a:schemeClr val="bg1"/>
                </a:solidFill>
                <a:latin typeface="Segoe UI Light" panose="020B0502040204020203" pitchFamily="34" charset="0"/>
                <a:cs typeface="Segoe UI Light" panose="020B0502040204020203" pitchFamily="34" charset="0"/>
              </a:rPr>
              <a:t>Configuration</a:t>
            </a:r>
            <a:r>
              <a:rPr lang="en-US" sz="1600">
                <a:solidFill>
                  <a:schemeClr val="bg1"/>
                </a:solidFill>
                <a:latin typeface="Segoe UI Light" panose="020B0502040204020203" pitchFamily="34" charset="0"/>
                <a:cs typeface="Segoe UI Light" panose="020B0502040204020203" pitchFamily="34" charset="0"/>
              </a:rPr>
              <a:t> Drift</a:t>
            </a:r>
          </a:p>
        </p:txBody>
      </p:sp>
      <p:sp>
        <p:nvSpPr>
          <p:cNvPr id="7" name="Rectangle 6">
            <a:extLst>
              <a:ext uri="{FF2B5EF4-FFF2-40B4-BE49-F238E27FC236}">
                <a16:creationId xmlns:a16="http://schemas.microsoft.com/office/drawing/2014/main" id="{A0D20590-B618-44AF-AF74-82C58C14FA4F}"/>
              </a:ext>
            </a:extLst>
          </p:cNvPr>
          <p:cNvSpPr/>
          <p:nvPr/>
        </p:nvSpPr>
        <p:spPr>
          <a:xfrm>
            <a:off x="7250267" y="1250256"/>
            <a:ext cx="1371600" cy="2775477"/>
          </a:xfrm>
          <a:prstGeom prst="rect">
            <a:avLst/>
          </a:prstGeom>
          <a:solidFill>
            <a:srgbClr val="0070A8">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a:solidFill>
                  <a:schemeClr val="bg1"/>
                </a:solidFill>
                <a:latin typeface="Segoe UI Light" panose="020B0502040204020203" pitchFamily="34" charset="0"/>
                <a:cs typeface="Segoe UI Light" panose="020B0502040204020203" pitchFamily="34" charset="0"/>
              </a:rPr>
              <a:t>Provides</a:t>
            </a:r>
          </a:p>
          <a:p>
            <a:pPr algn="ctr"/>
            <a:r>
              <a:rPr lang="en-US">
                <a:solidFill>
                  <a:schemeClr val="bg1"/>
                </a:solidFill>
                <a:latin typeface="Segoe UI Light" panose="020B0502040204020203" pitchFamily="34" charset="0"/>
                <a:cs typeface="Segoe UI Light" panose="020B0502040204020203" pitchFamily="34" charset="0"/>
              </a:rPr>
              <a:t>Full Stack Security</a:t>
            </a:r>
          </a:p>
        </p:txBody>
      </p:sp>
      <p:sp>
        <p:nvSpPr>
          <p:cNvPr id="8" name="Rectangle 7">
            <a:extLst>
              <a:ext uri="{FF2B5EF4-FFF2-40B4-BE49-F238E27FC236}">
                <a16:creationId xmlns:a16="http://schemas.microsoft.com/office/drawing/2014/main" id="{26157D23-24DC-49B3-9933-47F3521E609E}"/>
              </a:ext>
            </a:extLst>
          </p:cNvPr>
          <p:cNvSpPr/>
          <p:nvPr/>
        </p:nvSpPr>
        <p:spPr>
          <a:xfrm>
            <a:off x="393827" y="1250255"/>
            <a:ext cx="1499616" cy="2775478"/>
          </a:xfrm>
          <a:prstGeom prst="rect">
            <a:avLst/>
          </a:prstGeom>
          <a:solidFill>
            <a:srgbClr val="8BD8FF">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700">
                <a:latin typeface="Segoe UI Light" panose="020B0502040204020203" pitchFamily="34" charset="0"/>
                <a:cs typeface="Segoe UI Light" panose="020B0502040204020203" pitchFamily="34" charset="0"/>
              </a:rPr>
              <a:t>Visibility of total </a:t>
            </a:r>
            <a:br>
              <a:rPr lang="en-US" sz="1700">
                <a:latin typeface="Segoe UI Light" panose="020B0502040204020203" pitchFamily="34" charset="0"/>
                <a:cs typeface="Segoe UI Light" panose="020B0502040204020203" pitchFamily="34" charset="0"/>
              </a:rPr>
            </a:br>
            <a:r>
              <a:rPr lang="en-US" sz="1700">
                <a:latin typeface="Segoe UI Light" panose="020B0502040204020203" pitchFamily="34" charset="0"/>
                <a:cs typeface="Segoe UI Light" panose="020B0502040204020203" pitchFamily="34" charset="0"/>
              </a:rPr>
              <a:t>Cloud Infrastructure</a:t>
            </a:r>
            <a:endParaRPr lang="en-US" sz="170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8284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00D95A-4DF5-474A-BD62-0E1E1B343DF8}"/>
              </a:ext>
            </a:extLst>
          </p:cNvPr>
          <p:cNvSpPr>
            <a:spLocks noGrp="1"/>
          </p:cNvSpPr>
          <p:nvPr>
            <p:ph idx="1"/>
          </p:nvPr>
        </p:nvSpPr>
        <p:spPr/>
        <p:txBody>
          <a:bodyPr>
            <a:normAutofit/>
          </a:bodyPr>
          <a:lstStyle/>
          <a:p>
            <a:pPr>
              <a:lnSpc>
                <a:spcPct val="110000"/>
              </a:lnSpc>
            </a:pPr>
            <a:r>
              <a:rPr lang="en-US"/>
              <a:t>Each Cloud Service can leverage different sets of rights and privileges</a:t>
            </a:r>
          </a:p>
          <a:p>
            <a:pPr lvl="1">
              <a:lnSpc>
                <a:spcPct val="110000"/>
              </a:lnSpc>
            </a:pPr>
            <a:r>
              <a:rPr lang="en-US"/>
              <a:t>Very easy for developers to “drift” into</a:t>
            </a:r>
            <a:br>
              <a:rPr lang="en-US"/>
            </a:br>
            <a:r>
              <a:rPr lang="en-US"/>
              <a:t>non-compliance</a:t>
            </a:r>
          </a:p>
          <a:p>
            <a:pPr lvl="1">
              <a:lnSpc>
                <a:spcPct val="110000"/>
              </a:lnSpc>
            </a:pPr>
            <a:r>
              <a:rPr lang="en-US"/>
              <a:t>Harder still to identify what’s happened</a:t>
            </a:r>
            <a:br>
              <a:rPr lang="en-US"/>
            </a:br>
            <a:r>
              <a:rPr lang="en-US"/>
              <a:t>and prevent it</a:t>
            </a:r>
          </a:p>
          <a:p>
            <a:r>
              <a:rPr lang="en-US" sz="2400"/>
              <a:t>Cloud Security Guardian will automatically alert, remediate, and report – taking the guesswork out of containing drift</a:t>
            </a:r>
          </a:p>
          <a:p>
            <a:endParaRPr lang="en-US"/>
          </a:p>
        </p:txBody>
      </p:sp>
      <p:sp>
        <p:nvSpPr>
          <p:cNvPr id="3" name="Title 2">
            <a:extLst>
              <a:ext uri="{FF2B5EF4-FFF2-40B4-BE49-F238E27FC236}">
                <a16:creationId xmlns:a16="http://schemas.microsoft.com/office/drawing/2014/main" id="{3B5D73CF-E32A-4D9B-AEAB-9DF65A79AFB0}"/>
              </a:ext>
            </a:extLst>
          </p:cNvPr>
          <p:cNvSpPr>
            <a:spLocks noGrp="1"/>
          </p:cNvSpPr>
          <p:nvPr>
            <p:ph type="title"/>
          </p:nvPr>
        </p:nvSpPr>
        <p:spPr/>
        <p:txBody>
          <a:bodyPr/>
          <a:lstStyle/>
          <a:p>
            <a:r>
              <a:rPr lang="en-US"/>
              <a:t>Eliminate Configuration Drift</a:t>
            </a:r>
          </a:p>
        </p:txBody>
      </p:sp>
      <p:pic>
        <p:nvPicPr>
          <p:cNvPr id="4" name="Graphic 3">
            <a:extLst>
              <a:ext uri="{FF2B5EF4-FFF2-40B4-BE49-F238E27FC236}">
                <a16:creationId xmlns:a16="http://schemas.microsoft.com/office/drawing/2014/main" id="{C0D72C72-8610-444B-8F2B-174F935ED2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0904" y="1657187"/>
            <a:ext cx="2839593" cy="1483847"/>
          </a:xfrm>
          <a:prstGeom prst="rect">
            <a:avLst/>
          </a:prstGeom>
        </p:spPr>
      </p:pic>
    </p:spTree>
    <p:extLst>
      <p:ext uri="{BB962C8B-B14F-4D97-AF65-F5344CB8AC3E}">
        <p14:creationId xmlns:p14="http://schemas.microsoft.com/office/powerpoint/2010/main" val="403779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EE81CB-EF9B-4466-A195-DFCC31EC4A1A}"/>
              </a:ext>
            </a:extLst>
          </p:cNvPr>
          <p:cNvSpPr>
            <a:spLocks noGrp="1"/>
          </p:cNvSpPr>
          <p:nvPr>
            <p:ph idx="1"/>
          </p:nvPr>
        </p:nvSpPr>
        <p:spPr/>
        <p:txBody>
          <a:bodyPr>
            <a:normAutofit fontScale="92500" lnSpcReduction="10000"/>
          </a:bodyPr>
          <a:lstStyle/>
          <a:p>
            <a:pPr>
              <a:lnSpc>
                <a:spcPct val="110000"/>
              </a:lnSpc>
            </a:pPr>
            <a:r>
              <a:rPr lang="en-US"/>
              <a:t>On-Prem security focused on management plane – cloud is different</a:t>
            </a:r>
          </a:p>
          <a:p>
            <a:pPr lvl="1">
              <a:lnSpc>
                <a:spcPct val="110000"/>
              </a:lnSpc>
            </a:pPr>
            <a:r>
              <a:rPr lang="en-US"/>
              <a:t>Hackers target cloud mis-configurations and</a:t>
            </a:r>
            <a:br>
              <a:rPr lang="en-US"/>
            </a:br>
            <a:r>
              <a:rPr lang="en-US"/>
              <a:t>vulnerabilities at the control and data planes</a:t>
            </a:r>
          </a:p>
          <a:p>
            <a:pPr lvl="1">
              <a:lnSpc>
                <a:spcPct val="110000"/>
              </a:lnSpc>
            </a:pPr>
            <a:r>
              <a:rPr lang="en-US"/>
              <a:t>Companies leveraging the cloud find</a:t>
            </a:r>
            <a:br>
              <a:rPr lang="en-US"/>
            </a:br>
            <a:r>
              <a:rPr lang="en-US"/>
              <a:t>they need to manage security for all three</a:t>
            </a:r>
          </a:p>
          <a:p>
            <a:pPr>
              <a:lnSpc>
                <a:spcPct val="110000"/>
              </a:lnSpc>
            </a:pPr>
            <a:r>
              <a:rPr lang="en-US"/>
              <a:t>Cloud Security Guardian applies security across the full stack – </a:t>
            </a:r>
            <a:br>
              <a:rPr lang="en-US"/>
            </a:br>
            <a:r>
              <a:rPr lang="en-US"/>
              <a:t>management, control, and data</a:t>
            </a:r>
          </a:p>
          <a:p>
            <a:endParaRPr lang="en-US"/>
          </a:p>
        </p:txBody>
      </p:sp>
      <p:sp>
        <p:nvSpPr>
          <p:cNvPr id="3" name="Title 2">
            <a:extLst>
              <a:ext uri="{FF2B5EF4-FFF2-40B4-BE49-F238E27FC236}">
                <a16:creationId xmlns:a16="http://schemas.microsoft.com/office/drawing/2014/main" id="{903B16C3-9132-44D7-8D31-92C642D0F02A}"/>
              </a:ext>
            </a:extLst>
          </p:cNvPr>
          <p:cNvSpPr>
            <a:spLocks noGrp="1"/>
          </p:cNvSpPr>
          <p:nvPr>
            <p:ph type="title"/>
          </p:nvPr>
        </p:nvSpPr>
        <p:spPr/>
        <p:txBody>
          <a:bodyPr/>
          <a:lstStyle/>
          <a:p>
            <a:r>
              <a:rPr lang="en-US"/>
              <a:t>Full Stack Security</a:t>
            </a:r>
          </a:p>
        </p:txBody>
      </p:sp>
      <p:pic>
        <p:nvPicPr>
          <p:cNvPr id="4" name="Graphic 3">
            <a:extLst>
              <a:ext uri="{FF2B5EF4-FFF2-40B4-BE49-F238E27FC236}">
                <a16:creationId xmlns:a16="http://schemas.microsoft.com/office/drawing/2014/main" id="{5641ACD0-5468-4C00-B27B-F5E77E668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7419" y="1528877"/>
            <a:ext cx="2046555" cy="1632890"/>
          </a:xfrm>
          <a:prstGeom prst="rect">
            <a:avLst/>
          </a:prstGeom>
        </p:spPr>
      </p:pic>
    </p:spTree>
    <p:extLst>
      <p:ext uri="{BB962C8B-B14F-4D97-AF65-F5344CB8AC3E}">
        <p14:creationId xmlns:p14="http://schemas.microsoft.com/office/powerpoint/2010/main" val="172380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901610-E02F-41FC-9F55-F954FF1E4BDC}"/>
              </a:ext>
            </a:extLst>
          </p:cNvPr>
          <p:cNvSpPr>
            <a:spLocks noGrp="1"/>
          </p:cNvSpPr>
          <p:nvPr>
            <p:ph idx="1"/>
          </p:nvPr>
        </p:nvSpPr>
        <p:spPr/>
        <p:txBody>
          <a:bodyPr>
            <a:normAutofit/>
          </a:bodyPr>
          <a:lstStyle/>
          <a:p>
            <a:r>
              <a:rPr lang="en-US" dirty="0"/>
              <a:t>AWS Buckets and Azure Blog Storage</a:t>
            </a:r>
            <a:br>
              <a:rPr lang="en-US" dirty="0"/>
            </a:br>
            <a:r>
              <a:rPr lang="en-US" dirty="0"/>
              <a:t>can harbor latent threats</a:t>
            </a:r>
          </a:p>
          <a:p>
            <a:pPr lvl="1"/>
            <a:r>
              <a:rPr lang="en-US" dirty="0"/>
              <a:t>This malware is hugely destructive</a:t>
            </a:r>
            <a:br>
              <a:rPr lang="en-US" dirty="0"/>
            </a:br>
            <a:r>
              <a:rPr lang="en-US" dirty="0"/>
              <a:t>for businesses</a:t>
            </a:r>
          </a:p>
          <a:p>
            <a:pPr lvl="1"/>
            <a:r>
              <a:rPr lang="en-US" dirty="0"/>
              <a:t>Persistent threats continually target</a:t>
            </a:r>
            <a:br>
              <a:rPr lang="en-US" dirty="0"/>
            </a:br>
            <a:r>
              <a:rPr lang="en-US" dirty="0"/>
              <a:t>cloud storage</a:t>
            </a:r>
          </a:p>
          <a:p>
            <a:r>
              <a:rPr lang="en-US" dirty="0"/>
              <a:t>Cloud Security Guardian’s Cloud Storage Shield leverages </a:t>
            </a:r>
            <a:br>
              <a:rPr lang="en-US" dirty="0"/>
            </a:br>
            <a:r>
              <a:rPr lang="en-US" dirty="0"/>
              <a:t>ATP to scan and clean-up cloud stores</a:t>
            </a:r>
          </a:p>
        </p:txBody>
      </p:sp>
      <p:sp>
        <p:nvSpPr>
          <p:cNvPr id="3" name="Title 2">
            <a:extLst>
              <a:ext uri="{FF2B5EF4-FFF2-40B4-BE49-F238E27FC236}">
                <a16:creationId xmlns:a16="http://schemas.microsoft.com/office/drawing/2014/main" id="{EF543A9E-1781-4174-B5FA-D3870A154A78}"/>
              </a:ext>
            </a:extLst>
          </p:cNvPr>
          <p:cNvSpPr>
            <a:spLocks noGrp="1"/>
          </p:cNvSpPr>
          <p:nvPr>
            <p:ph type="title"/>
          </p:nvPr>
        </p:nvSpPr>
        <p:spPr/>
        <p:txBody>
          <a:bodyPr/>
          <a:lstStyle/>
          <a:p>
            <a:r>
              <a:rPr lang="en-US"/>
              <a:t>Eliminate Latent Threats</a:t>
            </a:r>
          </a:p>
        </p:txBody>
      </p:sp>
      <p:pic>
        <p:nvPicPr>
          <p:cNvPr id="4" name="Graphic 3">
            <a:extLst>
              <a:ext uri="{FF2B5EF4-FFF2-40B4-BE49-F238E27FC236}">
                <a16:creationId xmlns:a16="http://schemas.microsoft.com/office/drawing/2014/main" id="{9F0A4012-5A9C-4595-A883-C76B5C4A05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983" y="510777"/>
            <a:ext cx="3362325" cy="2628900"/>
          </a:xfrm>
          <a:prstGeom prst="rect">
            <a:avLst/>
          </a:prstGeom>
        </p:spPr>
      </p:pic>
    </p:spTree>
    <p:extLst>
      <p:ext uri="{BB962C8B-B14F-4D97-AF65-F5344CB8AC3E}">
        <p14:creationId xmlns:p14="http://schemas.microsoft.com/office/powerpoint/2010/main" val="317731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C7F8EF-5A6F-4B72-A6D2-D7B1F47F08DE}"/>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GB"/>
              <a:t>Traditional – BYOL (monthly, 1, 3 or 5 year terms)</a:t>
            </a:r>
          </a:p>
          <a:p>
            <a:pPr marL="804672" lvl="1" indent="-457200"/>
            <a:r>
              <a:rPr lang="en-GB"/>
              <a:t>Pair with reserved instances for cost effective long term security</a:t>
            </a:r>
          </a:p>
          <a:p>
            <a:pPr marL="457200" indent="-457200">
              <a:buFont typeface="Arial" panose="020B0604020202020204" pitchFamily="34" charset="0"/>
              <a:buChar char="•"/>
            </a:pPr>
            <a:r>
              <a:rPr lang="en-GB"/>
              <a:t>Cloud – PAYG (pay hourly for what you use)</a:t>
            </a:r>
          </a:p>
          <a:p>
            <a:pPr marL="804672" lvl="1" indent="-457200"/>
            <a:r>
              <a:rPr lang="en-GB"/>
              <a:t>Scale up and down as you need more capacity.</a:t>
            </a:r>
          </a:p>
          <a:p>
            <a:pPr marL="457200" indent="-457200">
              <a:buFont typeface="Arial" panose="020B0604020202020204" pitchFamily="34" charset="0"/>
              <a:buChar char="•"/>
            </a:pPr>
            <a:r>
              <a:rPr lang="en-GB"/>
              <a:t>Consumption – Metered (pay for what you use) </a:t>
            </a:r>
          </a:p>
          <a:p>
            <a:pPr marL="804672" lvl="1" indent="-457200"/>
            <a:r>
              <a:rPr lang="en-GB"/>
              <a:t>Integrate security throughout the CI cycle.</a:t>
            </a:r>
          </a:p>
          <a:p>
            <a:pPr marL="804672" lvl="1" indent="-457200"/>
            <a:endParaRPr lang="en-GB"/>
          </a:p>
          <a:p>
            <a:pPr marL="457200" indent="-457200">
              <a:buFont typeface="Arial" panose="020B0604020202020204" pitchFamily="34" charset="0"/>
              <a:buChar char="•"/>
            </a:pPr>
            <a:r>
              <a:rPr lang="en-GB"/>
              <a:t>As a Service</a:t>
            </a:r>
          </a:p>
        </p:txBody>
      </p:sp>
      <p:sp>
        <p:nvSpPr>
          <p:cNvPr id="3" name="Title 2">
            <a:extLst>
              <a:ext uri="{FF2B5EF4-FFF2-40B4-BE49-F238E27FC236}">
                <a16:creationId xmlns:a16="http://schemas.microsoft.com/office/drawing/2014/main" id="{370083D5-9E3E-4008-8B30-4E65920DCAC8}"/>
              </a:ext>
            </a:extLst>
          </p:cNvPr>
          <p:cNvSpPr>
            <a:spLocks noGrp="1"/>
          </p:cNvSpPr>
          <p:nvPr>
            <p:ph type="title"/>
          </p:nvPr>
        </p:nvSpPr>
        <p:spPr/>
        <p:txBody>
          <a:bodyPr/>
          <a:lstStyle/>
          <a:p>
            <a:r>
              <a:rPr lang="en-GB"/>
              <a:t>Cloud Billing</a:t>
            </a:r>
          </a:p>
        </p:txBody>
      </p:sp>
    </p:spTree>
    <p:extLst>
      <p:ext uri="{BB962C8B-B14F-4D97-AF65-F5344CB8AC3E}">
        <p14:creationId xmlns:p14="http://schemas.microsoft.com/office/powerpoint/2010/main" val="418224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00025" y="200027"/>
            <a:ext cx="8715375" cy="56675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1" kern="1200">
                <a:solidFill>
                  <a:schemeClr val="accent1"/>
                </a:solidFill>
                <a:latin typeface="Myriad Pro Light" panose="020B0603030403020204" pitchFamily="34" charset="0"/>
                <a:ea typeface="+mj-ea"/>
                <a:cs typeface="+mj-cs"/>
              </a:defRPr>
            </a:lvl1pPr>
          </a:lstStyle>
          <a:p>
            <a:r>
              <a:rPr lang="en-US" sz="3600" b="0" dirty="0">
                <a:solidFill>
                  <a:schemeClr val="bg1"/>
                </a:solidFill>
                <a:latin typeface="Arial" panose="020B0604020202020204" pitchFamily="34" charset="0"/>
                <a:cs typeface="Arial" panose="020B0604020202020204" pitchFamily="34" charset="0"/>
              </a:rPr>
              <a:t>Resources</a:t>
            </a:r>
          </a:p>
        </p:txBody>
      </p:sp>
      <p:sp>
        <p:nvSpPr>
          <p:cNvPr id="11" name="Text Placeholder 7"/>
          <p:cNvSpPr txBox="1">
            <a:spLocks/>
          </p:cNvSpPr>
          <p:nvPr/>
        </p:nvSpPr>
        <p:spPr>
          <a:xfrm>
            <a:off x="200025" y="2353983"/>
            <a:ext cx="8943975" cy="2306848"/>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400" kern="1200">
                <a:solidFill>
                  <a:schemeClr val="tx1"/>
                </a:solidFill>
                <a:latin typeface="Myriad Pro" panose="020B0503030403020204" pitchFamily="34" charset="0"/>
                <a:ea typeface="+mn-ea"/>
                <a:cs typeface="+mn-cs"/>
              </a:defRPr>
            </a:lvl1pPr>
            <a:lvl2pPr marL="457200" indent="-228600" algn="l" defTabSz="914400" rtl="0" eaLnBrk="1" latinLnBrk="0" hangingPunct="1">
              <a:lnSpc>
                <a:spcPct val="100000"/>
              </a:lnSpc>
              <a:spcBef>
                <a:spcPts val="500"/>
              </a:spcBef>
              <a:buClr>
                <a:schemeClr val="accent1"/>
              </a:buClr>
              <a:buFont typeface="Myriad Pro" panose="020B0503030403020204" pitchFamily="34" charset="0"/>
              <a:buChar char="-"/>
              <a:defRPr sz="2200" kern="1200">
                <a:solidFill>
                  <a:schemeClr val="tx1"/>
                </a:solidFill>
                <a:latin typeface="Myriad Pro" panose="020B0503030403020204" pitchFamily="34" charset="0"/>
                <a:ea typeface="+mn-ea"/>
                <a:cs typeface="+mn-cs"/>
              </a:defRPr>
            </a:lvl2pPr>
            <a:lvl3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914400" indent="-228600" algn="l" defTabSz="914400" rtl="0" eaLnBrk="1" latinLnBrk="0" hangingPunct="1">
              <a:lnSpc>
                <a:spcPct val="100000"/>
              </a:lnSpc>
              <a:spcBef>
                <a:spcPts val="500"/>
              </a:spcBef>
              <a:buClr>
                <a:schemeClr val="accent1"/>
              </a:buClr>
              <a:buFont typeface="Myriad Pro" panose="020B0503030403020204" pitchFamily="34" charset="0"/>
              <a:buChar char="-"/>
              <a:defRPr sz="1800" kern="1200">
                <a:solidFill>
                  <a:schemeClr val="tx1"/>
                </a:solidFill>
                <a:latin typeface="Myriad Pro" panose="020B0503030403020204" pitchFamily="34" charset="0"/>
                <a:ea typeface="+mn-ea"/>
                <a:cs typeface="+mn-cs"/>
              </a:defRPr>
            </a:lvl4pPr>
            <a:lvl5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ts val="0"/>
              </a:spcBef>
              <a:buNone/>
            </a:pPr>
            <a:r>
              <a:rPr lang="en-GB" b="1" dirty="0">
                <a:solidFill>
                  <a:schemeClr val="bg1"/>
                </a:solidFill>
                <a:latin typeface="Arial" panose="020B0604020202020204" pitchFamily="34" charset="0"/>
                <a:ea typeface="Calibri"/>
                <a:cs typeface="Arial" panose="020B0604020202020204" pitchFamily="34" charset="0"/>
                <a:sym typeface="Calibri"/>
              </a:rPr>
              <a:t>GitHub Repository</a:t>
            </a:r>
          </a:p>
          <a:p>
            <a:pPr marL="0" indent="0" algn="ctr">
              <a:buNone/>
            </a:pPr>
            <a:r>
              <a:rPr lang="en-GB" dirty="0">
                <a:solidFill>
                  <a:schemeClr val="accent1"/>
                </a:solidFill>
                <a:latin typeface="Arial" panose="020B0604020202020204" pitchFamily="34" charset="0"/>
                <a:cs typeface="Arial" panose="020B0604020202020204" pitchFamily="34" charset="0"/>
              </a:rPr>
              <a:t>https://github.com/barracudanetworks</a:t>
            </a:r>
            <a:endParaRPr lang="en-GB" dirty="0">
              <a:solidFill>
                <a:srgbClr val="222222"/>
              </a:solidFill>
              <a:latin typeface="Arial" panose="020B0604020202020204" pitchFamily="34" charset="0"/>
              <a:ea typeface="Calibri"/>
              <a:cs typeface="Arial" panose="020B0604020202020204" pitchFamily="34" charset="0"/>
              <a:sym typeface="Calibri"/>
            </a:endParaRPr>
          </a:p>
          <a:p>
            <a:pPr marL="0" indent="0" algn="ctr">
              <a:lnSpc>
                <a:spcPct val="150000"/>
              </a:lnSpc>
              <a:spcBef>
                <a:spcPts val="450"/>
              </a:spcBef>
              <a:spcAft>
                <a:spcPts val="450"/>
              </a:spcAft>
              <a:buNone/>
            </a:pP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Contact Barracuda’s cloud experts</a:t>
            </a:r>
            <a:br>
              <a:rPr lang="en-US" b="1" dirty="0">
                <a:solidFill>
                  <a:schemeClr val="bg1"/>
                </a:solidFill>
                <a:latin typeface="Arial" panose="020B0604020202020204" pitchFamily="34" charset="0"/>
                <a:cs typeface="Arial" panose="020B0604020202020204" pitchFamily="34" charset="0"/>
              </a:rPr>
            </a:br>
            <a:r>
              <a:rPr lang="en-US" dirty="0">
                <a:solidFill>
                  <a:schemeClr val="accent1"/>
                </a:solidFill>
                <a:latin typeface="Arial" panose="020B0604020202020204" pitchFamily="34" charset="0"/>
                <a:cs typeface="Arial" panose="020B0604020202020204" pitchFamily="34" charset="0"/>
              </a:rPr>
              <a:t>emeacloud_team@barracuda.com</a:t>
            </a:r>
          </a:p>
          <a:p>
            <a:pPr marL="0" indent="0">
              <a:buNone/>
            </a:pPr>
            <a:endParaRPr lang="en-US" sz="900" dirty="0">
              <a:solidFill>
                <a:schemeClr val="bg1"/>
              </a:solidFill>
              <a:latin typeface="Arial" panose="020B0604020202020204" pitchFamily="34" charset="0"/>
              <a:cs typeface="Arial" panose="020B0604020202020204" pitchFamily="34" charset="0"/>
            </a:endParaRPr>
          </a:p>
        </p:txBody>
      </p:sp>
      <p:sp>
        <p:nvSpPr>
          <p:cNvPr id="8" name="Shape 784">
            <a:extLst>
              <a:ext uri="{FF2B5EF4-FFF2-40B4-BE49-F238E27FC236}">
                <a16:creationId xmlns:a16="http://schemas.microsoft.com/office/drawing/2014/main" id="{D67348A6-0951-4BCA-9259-70C2066D8FA7}"/>
              </a:ext>
            </a:extLst>
          </p:cNvPr>
          <p:cNvSpPr txBox="1"/>
          <p:nvPr/>
        </p:nvSpPr>
        <p:spPr>
          <a:xfrm>
            <a:off x="1169000" y="1563812"/>
            <a:ext cx="6990000" cy="46269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Arial" panose="020B0604020202020204" pitchFamily="34" charset="0"/>
                <a:ea typeface="Calibri"/>
                <a:cs typeface="Arial" panose="020B0604020202020204" pitchFamily="34" charset="0"/>
                <a:sym typeface="Calibri"/>
              </a:rPr>
              <a:t>Barracuda WAF Module on Puppet Forge</a:t>
            </a:r>
            <a:endParaRPr dirty="0">
              <a:solidFill>
                <a:schemeClr val="accent1"/>
              </a:solidFill>
              <a:latin typeface="Arial" panose="020B0604020202020204" pitchFamily="34" charset="0"/>
              <a:ea typeface="Calibri"/>
              <a:cs typeface="Arial" panose="020B0604020202020204" pitchFamily="34" charset="0"/>
              <a:sym typeface="Calibri"/>
            </a:endParaRPr>
          </a:p>
        </p:txBody>
      </p:sp>
      <p:pic>
        <p:nvPicPr>
          <p:cNvPr id="9" name="Shape 785">
            <a:extLst>
              <a:ext uri="{FF2B5EF4-FFF2-40B4-BE49-F238E27FC236}">
                <a16:creationId xmlns:a16="http://schemas.microsoft.com/office/drawing/2014/main" id="{35B2247A-3583-49F8-845A-3070A48BBA6C}"/>
              </a:ext>
            </a:extLst>
          </p:cNvPr>
          <p:cNvPicPr preferRelativeResize="0"/>
          <p:nvPr/>
        </p:nvPicPr>
        <p:blipFill rotWithShape="1">
          <a:blip r:embed="rId3">
            <a:alphaModFix/>
          </a:blip>
          <a:srcRect t="12077" b="9772"/>
          <a:stretch/>
        </p:blipFill>
        <p:spPr>
          <a:xfrm>
            <a:off x="3516238" y="939112"/>
            <a:ext cx="2295525" cy="617838"/>
          </a:xfrm>
          <a:prstGeom prst="rect">
            <a:avLst/>
          </a:prstGeom>
          <a:noFill/>
          <a:ln>
            <a:noFill/>
          </a:ln>
        </p:spPr>
      </p:pic>
    </p:spTree>
    <p:extLst>
      <p:ext uri="{BB962C8B-B14F-4D97-AF65-F5344CB8AC3E}">
        <p14:creationId xmlns:p14="http://schemas.microsoft.com/office/powerpoint/2010/main" val="78460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2CDFF5C-AF8D-4CD6-9C00-347ECBFE547B}"/>
              </a:ext>
            </a:extLst>
          </p:cNvPr>
          <p:cNvSpPr/>
          <p:nvPr/>
        </p:nvSpPr>
        <p:spPr>
          <a:xfrm>
            <a:off x="2425817" y="2973813"/>
            <a:ext cx="4370071" cy="1596757"/>
          </a:xfrm>
          <a:prstGeom prst="rect">
            <a:avLst/>
          </a:prstGeom>
          <a:solidFill>
            <a:srgbClr val="009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sp>
        <p:nvSpPr>
          <p:cNvPr id="2" name="Title 1">
            <a:extLst>
              <a:ext uri="{FF2B5EF4-FFF2-40B4-BE49-F238E27FC236}">
                <a16:creationId xmlns:a16="http://schemas.microsoft.com/office/drawing/2014/main" id="{CB99D288-0539-4E13-A438-ABB7C6EFAB12}"/>
              </a:ext>
            </a:extLst>
          </p:cNvPr>
          <p:cNvSpPr>
            <a:spLocks noGrp="1"/>
          </p:cNvSpPr>
          <p:nvPr>
            <p:ph type="title"/>
          </p:nvPr>
        </p:nvSpPr>
        <p:spPr>
          <a:xfrm>
            <a:off x="470627" y="160482"/>
            <a:ext cx="8353778" cy="617978"/>
          </a:xfrm>
        </p:spPr>
        <p:txBody>
          <a:bodyPr>
            <a:normAutofit/>
          </a:bodyPr>
          <a:lstStyle/>
          <a:p>
            <a:r>
              <a:rPr lang="en-US" dirty="0"/>
              <a:t>Know your responsibilities</a:t>
            </a:r>
          </a:p>
        </p:txBody>
      </p:sp>
      <p:cxnSp>
        <p:nvCxnSpPr>
          <p:cNvPr id="7" name="Straight Connector 6">
            <a:extLst>
              <a:ext uri="{FF2B5EF4-FFF2-40B4-BE49-F238E27FC236}">
                <a16:creationId xmlns:a16="http://schemas.microsoft.com/office/drawing/2014/main" id="{9485E115-028B-4429-9B8B-241C6D4A17D5}"/>
              </a:ext>
            </a:extLst>
          </p:cNvPr>
          <p:cNvCxnSpPr/>
          <p:nvPr/>
        </p:nvCxnSpPr>
        <p:spPr>
          <a:xfrm>
            <a:off x="1762313" y="2835829"/>
            <a:ext cx="5700870" cy="0"/>
          </a:xfrm>
          <a:prstGeom prst="line">
            <a:avLst/>
          </a:prstGeom>
          <a:ln w="15875"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4AC1447-7AEC-43FE-BDB5-92F60B2C8A35}"/>
              </a:ext>
            </a:extLst>
          </p:cNvPr>
          <p:cNvSpPr txBox="1"/>
          <p:nvPr/>
        </p:nvSpPr>
        <p:spPr>
          <a:xfrm>
            <a:off x="7147351" y="1865933"/>
            <a:ext cx="1528388" cy="606641"/>
          </a:xfrm>
          <a:prstGeom prst="rect">
            <a:avLst/>
          </a:prstGeom>
          <a:noFill/>
        </p:spPr>
        <p:txBody>
          <a:bodyPr wrap="square" lIns="67232" tIns="0" rIns="0" bIns="0" rtlCol="0">
            <a:spAutoFit/>
          </a:bodyPr>
          <a:lstStyle/>
          <a:p>
            <a:pPr algn="ctr">
              <a:lnSpc>
                <a:spcPts val="1618"/>
              </a:lnSpc>
            </a:pPr>
            <a:r>
              <a:rPr lang="en-US" sz="1324">
                <a:solidFill>
                  <a:schemeClr val="bg1"/>
                </a:solidFill>
                <a:latin typeface="Myriad Pro" panose="020B0503030403020204" pitchFamily="34" charset="0"/>
              </a:rPr>
              <a:t>YOU define controls and  security </a:t>
            </a:r>
            <a:br>
              <a:rPr lang="en-US" sz="1324">
                <a:solidFill>
                  <a:schemeClr val="bg1"/>
                </a:solidFill>
                <a:latin typeface="Myriad Pro" panose="020B0503030403020204" pitchFamily="34" charset="0"/>
              </a:rPr>
            </a:br>
            <a:r>
              <a:rPr lang="en-US" sz="1324" b="1">
                <a:solidFill>
                  <a:srgbClr val="0088CE"/>
                </a:solidFill>
                <a:latin typeface="Myriad Pro" panose="020B0503030403020204" pitchFamily="34" charset="0"/>
              </a:rPr>
              <a:t>IN</a:t>
            </a:r>
            <a:r>
              <a:rPr lang="en-US" sz="1324">
                <a:solidFill>
                  <a:schemeClr val="bg1"/>
                </a:solidFill>
                <a:latin typeface="Myriad Pro" panose="020B0503030403020204" pitchFamily="34" charset="0"/>
              </a:rPr>
              <a:t> the Cloud</a:t>
            </a:r>
          </a:p>
        </p:txBody>
      </p:sp>
      <p:sp>
        <p:nvSpPr>
          <p:cNvPr id="9" name="TextBox 8">
            <a:extLst>
              <a:ext uri="{FF2B5EF4-FFF2-40B4-BE49-F238E27FC236}">
                <a16:creationId xmlns:a16="http://schemas.microsoft.com/office/drawing/2014/main" id="{B5B0408C-0839-412D-B645-E3F3C75C2C10}"/>
              </a:ext>
            </a:extLst>
          </p:cNvPr>
          <p:cNvSpPr txBox="1"/>
          <p:nvPr/>
        </p:nvSpPr>
        <p:spPr>
          <a:xfrm>
            <a:off x="366930" y="1981221"/>
            <a:ext cx="1579466" cy="276675"/>
          </a:xfrm>
          <a:prstGeom prst="rect">
            <a:avLst/>
          </a:prstGeom>
          <a:noFill/>
        </p:spPr>
        <p:txBody>
          <a:bodyPr wrap="square" lIns="49809" tIns="24922" rIns="49809" bIns="24922" rtlCol="0">
            <a:spAutoFit/>
          </a:bodyPr>
          <a:lstStyle/>
          <a:p>
            <a:pPr algn="ctr"/>
            <a:r>
              <a:rPr lang="en-US" sz="1471" b="1" dirty="0">
                <a:solidFill>
                  <a:schemeClr val="bg1"/>
                </a:solidFill>
                <a:latin typeface="Myriad Pro" panose="020B0503030403020204" pitchFamily="34" charset="0"/>
                <a:cs typeface="Arial"/>
              </a:rPr>
              <a:t>You</a:t>
            </a:r>
          </a:p>
        </p:txBody>
      </p:sp>
      <p:sp>
        <p:nvSpPr>
          <p:cNvPr id="11" name="TextBox 10">
            <a:extLst>
              <a:ext uri="{FF2B5EF4-FFF2-40B4-BE49-F238E27FC236}">
                <a16:creationId xmlns:a16="http://schemas.microsoft.com/office/drawing/2014/main" id="{DA096753-4978-432F-8EB2-EF892CB9B2BB}"/>
              </a:ext>
            </a:extLst>
          </p:cNvPr>
          <p:cNvSpPr txBox="1"/>
          <p:nvPr/>
        </p:nvSpPr>
        <p:spPr>
          <a:xfrm>
            <a:off x="7147351" y="3442539"/>
            <a:ext cx="1528388" cy="615553"/>
          </a:xfrm>
          <a:prstGeom prst="rect">
            <a:avLst/>
          </a:prstGeom>
          <a:noFill/>
        </p:spPr>
        <p:txBody>
          <a:bodyPr wrap="square" lIns="67232" tIns="0" rIns="0" bIns="0" rtlCol="0">
            <a:spAutoFit/>
          </a:bodyPr>
          <a:lstStyle/>
          <a:p>
            <a:pPr algn="ctr">
              <a:lnSpc>
                <a:spcPts val="1618"/>
              </a:lnSpc>
            </a:pPr>
            <a:r>
              <a:rPr lang="en-US" sz="1324" dirty="0">
                <a:solidFill>
                  <a:schemeClr val="bg1"/>
                </a:solidFill>
                <a:latin typeface="Myriad Pro" panose="020B0503030403020204" pitchFamily="34" charset="0"/>
              </a:rPr>
              <a:t>Cloud takes care of the Security</a:t>
            </a:r>
            <a:br>
              <a:rPr lang="en-US" sz="1324" dirty="0">
                <a:solidFill>
                  <a:schemeClr val="bg1"/>
                </a:solidFill>
                <a:latin typeface="Myriad Pro" panose="020B0503030403020204" pitchFamily="34" charset="0"/>
              </a:rPr>
            </a:br>
            <a:r>
              <a:rPr lang="en-US" sz="1324" b="1" dirty="0">
                <a:solidFill>
                  <a:srgbClr val="0088CE"/>
                </a:solidFill>
                <a:latin typeface="Myriad Pro" panose="020B0503030403020204" pitchFamily="34" charset="0"/>
              </a:rPr>
              <a:t>OF</a:t>
            </a:r>
            <a:r>
              <a:rPr lang="en-US" sz="1324" dirty="0">
                <a:solidFill>
                  <a:schemeClr val="bg1"/>
                </a:solidFill>
                <a:latin typeface="Myriad Pro" panose="020B0503030403020204" pitchFamily="34" charset="0"/>
              </a:rPr>
              <a:t> the Cloud</a:t>
            </a:r>
          </a:p>
        </p:txBody>
      </p:sp>
      <p:sp>
        <p:nvSpPr>
          <p:cNvPr id="12" name="TextBox 11">
            <a:extLst>
              <a:ext uri="{FF2B5EF4-FFF2-40B4-BE49-F238E27FC236}">
                <a16:creationId xmlns:a16="http://schemas.microsoft.com/office/drawing/2014/main" id="{4B254AEB-FE9D-49CC-A528-C3032D863B29}"/>
              </a:ext>
            </a:extLst>
          </p:cNvPr>
          <p:cNvSpPr txBox="1"/>
          <p:nvPr/>
        </p:nvSpPr>
        <p:spPr>
          <a:xfrm>
            <a:off x="2427712" y="3075302"/>
            <a:ext cx="4370071" cy="281137"/>
          </a:xfrm>
          <a:prstGeom prst="roundRect">
            <a:avLst/>
          </a:prstGeom>
          <a:noFill/>
          <a:ln>
            <a:noFill/>
          </a:ln>
          <a:effectLst/>
        </p:spPr>
        <p:txBody>
          <a:bodyPr wrap="square" lIns="49809" tIns="24922" rIns="49809" bIns="24922" rtlCol="0">
            <a:spAutoFit/>
          </a:bodyPr>
          <a:lstStyle>
            <a:defPPr>
              <a:defRPr lang="en-US"/>
            </a:defPPr>
            <a:lvl1pPr>
              <a:defRPr b="1">
                <a:solidFill>
                  <a:schemeClr val="tx1">
                    <a:lumMod val="75000"/>
                    <a:lumOff val="25000"/>
                  </a:schemeClr>
                </a:solidFill>
              </a:defRPr>
            </a:lvl1pPr>
          </a:lstStyle>
          <a:p>
            <a:pPr algn="ctr" defTabSz="249226" fontAlgn="base">
              <a:spcBef>
                <a:spcPct val="0"/>
              </a:spcBef>
              <a:spcAft>
                <a:spcPct val="0"/>
              </a:spcAft>
            </a:pPr>
            <a:r>
              <a:rPr lang="en-US" sz="1324">
                <a:solidFill>
                  <a:prstClr val="white"/>
                </a:solidFill>
                <a:latin typeface="Myriad Pro" panose="020B0503030403020204" pitchFamily="34" charset="0"/>
                <a:ea typeface="Verdana" pitchFamily="34" charset="0"/>
                <a:cs typeface="Arial"/>
              </a:rPr>
              <a:t>Azure Platform</a:t>
            </a:r>
          </a:p>
        </p:txBody>
      </p:sp>
      <p:sp>
        <p:nvSpPr>
          <p:cNvPr id="13" name="Rectangle 12">
            <a:extLst>
              <a:ext uri="{FF2B5EF4-FFF2-40B4-BE49-F238E27FC236}">
                <a16:creationId xmlns:a16="http://schemas.microsoft.com/office/drawing/2014/main" id="{DA5B4D5C-859C-4608-A48E-6AD0394DF9EC}"/>
              </a:ext>
            </a:extLst>
          </p:cNvPr>
          <p:cNvSpPr/>
          <p:nvPr/>
        </p:nvSpPr>
        <p:spPr>
          <a:xfrm>
            <a:off x="2432661" y="1917548"/>
            <a:ext cx="4370071" cy="744916"/>
          </a:xfrm>
          <a:prstGeom prst="rect">
            <a:avLst/>
          </a:prstGeom>
          <a:solidFill>
            <a:srgbClr val="00B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grpSp>
        <p:nvGrpSpPr>
          <p:cNvPr id="15" name="Group 14">
            <a:extLst>
              <a:ext uri="{FF2B5EF4-FFF2-40B4-BE49-F238E27FC236}">
                <a16:creationId xmlns:a16="http://schemas.microsoft.com/office/drawing/2014/main" id="{05210C6C-645E-44E3-B75C-23846C74813E}"/>
              </a:ext>
            </a:extLst>
          </p:cNvPr>
          <p:cNvGrpSpPr/>
          <p:nvPr/>
        </p:nvGrpSpPr>
        <p:grpSpPr>
          <a:xfrm>
            <a:off x="2485991" y="3807830"/>
            <a:ext cx="4145525" cy="921906"/>
            <a:chOff x="2590452" y="2044800"/>
            <a:chExt cx="6033616" cy="1341790"/>
          </a:xfrm>
        </p:grpSpPr>
        <p:sp>
          <p:nvSpPr>
            <p:cNvPr id="16" name="Rectangle 7">
              <a:extLst>
                <a:ext uri="{FF2B5EF4-FFF2-40B4-BE49-F238E27FC236}">
                  <a16:creationId xmlns:a16="http://schemas.microsoft.com/office/drawing/2014/main" id="{7B7FDF82-5D58-410F-A3B5-5203D7A33386}"/>
                </a:ext>
              </a:extLst>
            </p:cNvPr>
            <p:cNvSpPr/>
            <p:nvPr/>
          </p:nvSpPr>
          <p:spPr bwMode="auto">
            <a:xfrm>
              <a:off x="2590452" y="2044800"/>
              <a:ext cx="1903870" cy="1341790"/>
            </a:xfrm>
            <a:prstGeom prst="roundRect">
              <a:avLst/>
            </a:prstGeom>
            <a:no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49809" tIns="24922" rIns="49809" bIns="24922" anchor="ctr"/>
            <a:lstStyle/>
            <a:p>
              <a:pPr algn="ctr" defTabSz="249226" fontAlgn="base">
                <a:spcBef>
                  <a:spcPct val="0"/>
                </a:spcBef>
                <a:spcAft>
                  <a:spcPct val="0"/>
                </a:spcAft>
                <a:defRPr/>
              </a:pPr>
              <a:r>
                <a:rPr lang="en-US" altLang="ja-JP" sz="1029" b="1">
                  <a:solidFill>
                    <a:schemeClr val="bg1"/>
                  </a:solidFill>
                  <a:latin typeface="Myriad Pro Light" panose="020B0403030403020204" pitchFamily="34" charset="0"/>
                  <a:ea typeface="Verdana" pitchFamily="34" charset="0"/>
                  <a:cs typeface="Arial"/>
                  <a:sym typeface="Times New Roman" pitchFamily="18" charset="0"/>
                </a:rPr>
                <a:t>Physical Infrastructure</a:t>
              </a:r>
            </a:p>
          </p:txBody>
        </p:sp>
        <p:sp>
          <p:nvSpPr>
            <p:cNvPr id="17" name="Rounded Rectangle 14">
              <a:extLst>
                <a:ext uri="{FF2B5EF4-FFF2-40B4-BE49-F238E27FC236}">
                  <a16:creationId xmlns:a16="http://schemas.microsoft.com/office/drawing/2014/main" id="{6D90F1E1-BAAC-47AD-BDF5-BCE69C761236}"/>
                </a:ext>
              </a:extLst>
            </p:cNvPr>
            <p:cNvSpPr/>
            <p:nvPr/>
          </p:nvSpPr>
          <p:spPr bwMode="auto">
            <a:xfrm>
              <a:off x="4694272" y="2044800"/>
              <a:ext cx="1984327" cy="1341790"/>
            </a:xfrm>
            <a:prstGeom prst="roundRect">
              <a:avLst/>
            </a:prstGeom>
            <a:no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49809" tIns="24922" rIns="49809" bIns="24922" anchor="ctr"/>
            <a:lstStyle/>
            <a:p>
              <a:pPr algn="ctr" defTabSz="249226" fontAlgn="base">
                <a:spcBef>
                  <a:spcPct val="0"/>
                </a:spcBef>
                <a:spcAft>
                  <a:spcPct val="0"/>
                </a:spcAft>
                <a:defRPr/>
              </a:pPr>
              <a:r>
                <a:rPr lang="en-US" altLang="ja-JP" sz="1029" b="1">
                  <a:solidFill>
                    <a:schemeClr val="bg1"/>
                  </a:solidFill>
                  <a:latin typeface="Myriad Pro Light" panose="020B0403030403020204" pitchFamily="34" charset="0"/>
                  <a:ea typeface="Verdana" pitchFamily="34" charset="0"/>
                  <a:cs typeface="Arial"/>
                  <a:sym typeface="Times New Roman" pitchFamily="18" charset="0"/>
                </a:rPr>
                <a:t>Network Infrastructure</a:t>
              </a:r>
            </a:p>
          </p:txBody>
        </p:sp>
        <p:sp>
          <p:nvSpPr>
            <p:cNvPr id="18" name="Rectangle 7">
              <a:extLst>
                <a:ext uri="{FF2B5EF4-FFF2-40B4-BE49-F238E27FC236}">
                  <a16:creationId xmlns:a16="http://schemas.microsoft.com/office/drawing/2014/main" id="{0EABE3BF-CA02-4880-B2EB-2082D9AB152A}"/>
                </a:ext>
              </a:extLst>
            </p:cNvPr>
            <p:cNvSpPr/>
            <p:nvPr/>
          </p:nvSpPr>
          <p:spPr bwMode="auto">
            <a:xfrm>
              <a:off x="6684963" y="2044800"/>
              <a:ext cx="1939105" cy="1341790"/>
            </a:xfrm>
            <a:prstGeom prst="roundRect">
              <a:avLst/>
            </a:prstGeom>
            <a:no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49809" tIns="24922" rIns="49809" bIns="24922" anchor="ctr"/>
            <a:lstStyle/>
            <a:p>
              <a:pPr algn="ctr" defTabSz="249226" fontAlgn="base">
                <a:spcBef>
                  <a:spcPct val="0"/>
                </a:spcBef>
                <a:spcAft>
                  <a:spcPct val="0"/>
                </a:spcAft>
                <a:defRPr/>
              </a:pPr>
              <a:r>
                <a:rPr lang="en-US" altLang="ja-JP" sz="1029" b="1">
                  <a:solidFill>
                    <a:schemeClr val="bg1"/>
                  </a:solidFill>
                  <a:latin typeface="Myriad Pro Light" panose="020B0403030403020204" pitchFamily="34" charset="0"/>
                  <a:ea typeface="Verdana" pitchFamily="34" charset="0"/>
                  <a:cs typeface="Arial"/>
                  <a:sym typeface="Times New Roman" pitchFamily="18" charset="0"/>
                </a:rPr>
                <a:t>Virtualization </a:t>
              </a:r>
            </a:p>
            <a:p>
              <a:pPr algn="ctr" defTabSz="249226" fontAlgn="base">
                <a:spcBef>
                  <a:spcPct val="0"/>
                </a:spcBef>
                <a:spcAft>
                  <a:spcPct val="0"/>
                </a:spcAft>
                <a:defRPr/>
              </a:pPr>
              <a:r>
                <a:rPr lang="en-US" altLang="ja-JP" sz="1029" b="1">
                  <a:solidFill>
                    <a:schemeClr val="bg1"/>
                  </a:solidFill>
                  <a:latin typeface="Myriad Pro Light" panose="020B0403030403020204" pitchFamily="34" charset="0"/>
                  <a:ea typeface="Verdana" pitchFamily="34" charset="0"/>
                  <a:cs typeface="Arial"/>
                  <a:sym typeface="Times New Roman" pitchFamily="18" charset="0"/>
                </a:rPr>
                <a:t>Layer</a:t>
              </a:r>
            </a:p>
          </p:txBody>
        </p:sp>
      </p:grpSp>
      <p:sp>
        <p:nvSpPr>
          <p:cNvPr id="19" name="Freeform 16">
            <a:extLst>
              <a:ext uri="{FF2B5EF4-FFF2-40B4-BE49-F238E27FC236}">
                <a16:creationId xmlns:a16="http://schemas.microsoft.com/office/drawing/2014/main" id="{44CA2682-AAFB-4BEB-81BE-082E7C277644}"/>
              </a:ext>
            </a:extLst>
          </p:cNvPr>
          <p:cNvSpPr>
            <a:spLocks noChangeAspect="1"/>
          </p:cNvSpPr>
          <p:nvPr/>
        </p:nvSpPr>
        <p:spPr bwMode="black">
          <a:xfrm>
            <a:off x="5701848" y="3639125"/>
            <a:ext cx="443903" cy="335373"/>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84" tIns="55827" rIns="69784" bIns="55827" numCol="1" spcCol="0" rtlCol="0" fromWordArt="0" anchor="t" anchorCtr="0" forceAA="0" compatLnSpc="1">
            <a:prstTxWarp prst="textNoShape">
              <a:avLst/>
            </a:prstTxWarp>
            <a:noAutofit/>
          </a:bodyPr>
          <a:lstStyle/>
          <a:p>
            <a:pPr algn="ctr" defTabSz="355820" fontAlgn="base">
              <a:lnSpc>
                <a:spcPct val="90000"/>
              </a:lnSpc>
              <a:spcBef>
                <a:spcPct val="0"/>
              </a:spcBef>
              <a:spcAft>
                <a:spcPct val="0"/>
              </a:spcAft>
            </a:pPr>
            <a:endParaRPr lang="en-US" sz="1176">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a:extLst>
              <a:ext uri="{FF2B5EF4-FFF2-40B4-BE49-F238E27FC236}">
                <a16:creationId xmlns:a16="http://schemas.microsoft.com/office/drawing/2014/main" id="{BE1FEE0F-ABC2-41BE-9826-3BA762765649}"/>
              </a:ext>
            </a:extLst>
          </p:cNvPr>
          <p:cNvPicPr>
            <a:picLocks noChangeAspect="1"/>
          </p:cNvPicPr>
          <p:nvPr/>
        </p:nvPicPr>
        <p:blipFill>
          <a:blip r:embed="rId3">
            <a:biLevel thresh="25000"/>
          </a:blip>
          <a:stretch>
            <a:fillRect/>
          </a:stretch>
        </p:blipFill>
        <p:spPr>
          <a:xfrm>
            <a:off x="4401695" y="3537449"/>
            <a:ext cx="451565" cy="432208"/>
          </a:xfrm>
          <a:prstGeom prst="rect">
            <a:avLst/>
          </a:prstGeom>
        </p:spPr>
      </p:pic>
      <p:pic>
        <p:nvPicPr>
          <p:cNvPr id="21" name="Picture 20">
            <a:extLst>
              <a:ext uri="{FF2B5EF4-FFF2-40B4-BE49-F238E27FC236}">
                <a16:creationId xmlns:a16="http://schemas.microsoft.com/office/drawing/2014/main" id="{EA89A13D-C522-49EF-A957-75AA8EEFF5AC}"/>
              </a:ext>
            </a:extLst>
          </p:cNvPr>
          <p:cNvPicPr>
            <a:picLocks noChangeAspect="1"/>
          </p:cNvPicPr>
          <p:nvPr/>
        </p:nvPicPr>
        <p:blipFill>
          <a:blip r:embed="rId4">
            <a:biLevel thresh="50000"/>
          </a:blip>
          <a:stretch>
            <a:fillRect/>
          </a:stretch>
        </p:blipFill>
        <p:spPr>
          <a:xfrm>
            <a:off x="2980002" y="3694366"/>
            <a:ext cx="406106" cy="275291"/>
          </a:xfrm>
          <a:prstGeom prst="rect">
            <a:avLst/>
          </a:prstGeom>
        </p:spPr>
      </p:pic>
      <p:sp>
        <p:nvSpPr>
          <p:cNvPr id="22" name="TextBox 21">
            <a:extLst>
              <a:ext uri="{FF2B5EF4-FFF2-40B4-BE49-F238E27FC236}">
                <a16:creationId xmlns:a16="http://schemas.microsoft.com/office/drawing/2014/main" id="{2CC27EF3-DD23-469B-B5B4-A9DDEBFFB79D}"/>
              </a:ext>
            </a:extLst>
          </p:cNvPr>
          <p:cNvSpPr txBox="1"/>
          <p:nvPr/>
        </p:nvSpPr>
        <p:spPr>
          <a:xfrm>
            <a:off x="2418217" y="1626831"/>
            <a:ext cx="4370071" cy="281137"/>
          </a:xfrm>
          <a:prstGeom prst="roundRect">
            <a:avLst/>
          </a:prstGeom>
          <a:solidFill>
            <a:schemeClr val="bg1">
              <a:lumMod val="50000"/>
            </a:schemeClr>
          </a:solidFill>
          <a:ln>
            <a:noFill/>
          </a:ln>
          <a:effectLst/>
        </p:spPr>
        <p:txBody>
          <a:bodyPr wrap="square" lIns="49809" tIns="24922" rIns="49809" bIns="24922" rtlCol="0">
            <a:spAutoFit/>
          </a:bodyPr>
          <a:lstStyle>
            <a:defPPr>
              <a:defRPr lang="en-US"/>
            </a:defPPr>
            <a:lvl1pPr>
              <a:defRPr b="1">
                <a:solidFill>
                  <a:schemeClr val="tx1">
                    <a:lumMod val="75000"/>
                    <a:lumOff val="25000"/>
                  </a:schemeClr>
                </a:solidFill>
              </a:defRPr>
            </a:lvl1pPr>
          </a:lstStyle>
          <a:p>
            <a:pPr algn="ctr" defTabSz="249226" fontAlgn="base">
              <a:spcBef>
                <a:spcPct val="0"/>
              </a:spcBef>
              <a:spcAft>
                <a:spcPct val="0"/>
              </a:spcAft>
            </a:pPr>
            <a:r>
              <a:rPr lang="en-US" sz="1324">
                <a:solidFill>
                  <a:prstClr val="white"/>
                </a:solidFill>
                <a:latin typeface="Myriad Pro" panose="020B0503030403020204" pitchFamily="34" charset="0"/>
                <a:ea typeface="Verdana" pitchFamily="34" charset="0"/>
                <a:cs typeface="Arial"/>
              </a:rPr>
              <a:t>Customer Applications &amp; Content</a:t>
            </a:r>
          </a:p>
        </p:txBody>
      </p:sp>
      <p:pic>
        <p:nvPicPr>
          <p:cNvPr id="23" name="Picture 22">
            <a:extLst>
              <a:ext uri="{FF2B5EF4-FFF2-40B4-BE49-F238E27FC236}">
                <a16:creationId xmlns:a16="http://schemas.microsoft.com/office/drawing/2014/main" id="{678AE076-4A32-4CD2-A86C-2E8CD5A7AE18}"/>
              </a:ext>
            </a:extLst>
          </p:cNvPr>
          <p:cNvPicPr>
            <a:picLocks noChangeAspect="1"/>
          </p:cNvPicPr>
          <p:nvPr/>
        </p:nvPicPr>
        <p:blipFill>
          <a:blip r:embed="rId5"/>
          <a:stretch>
            <a:fillRect/>
          </a:stretch>
        </p:blipFill>
        <p:spPr>
          <a:xfrm>
            <a:off x="2770713" y="2011357"/>
            <a:ext cx="364544" cy="334950"/>
          </a:xfrm>
          <a:prstGeom prst="rect">
            <a:avLst/>
          </a:prstGeom>
        </p:spPr>
      </p:pic>
      <p:pic>
        <p:nvPicPr>
          <p:cNvPr id="24" name="Picture 23">
            <a:extLst>
              <a:ext uri="{FF2B5EF4-FFF2-40B4-BE49-F238E27FC236}">
                <a16:creationId xmlns:a16="http://schemas.microsoft.com/office/drawing/2014/main" id="{7D4CB09C-02E6-4200-96F8-791C5A3DEF64}"/>
              </a:ext>
            </a:extLst>
          </p:cNvPr>
          <p:cNvPicPr>
            <a:picLocks noChangeAspect="1"/>
          </p:cNvPicPr>
          <p:nvPr/>
        </p:nvPicPr>
        <p:blipFill>
          <a:blip r:embed="rId6"/>
          <a:stretch>
            <a:fillRect/>
          </a:stretch>
        </p:blipFill>
        <p:spPr>
          <a:xfrm>
            <a:off x="3794050" y="2039086"/>
            <a:ext cx="440176" cy="267076"/>
          </a:xfrm>
          <a:prstGeom prst="rect">
            <a:avLst/>
          </a:prstGeom>
        </p:spPr>
      </p:pic>
      <p:pic>
        <p:nvPicPr>
          <p:cNvPr id="25" name="Picture 24">
            <a:extLst>
              <a:ext uri="{FF2B5EF4-FFF2-40B4-BE49-F238E27FC236}">
                <a16:creationId xmlns:a16="http://schemas.microsoft.com/office/drawing/2014/main" id="{5888859E-8412-4EEB-A69A-F670EC08784D}"/>
              </a:ext>
            </a:extLst>
          </p:cNvPr>
          <p:cNvPicPr>
            <a:picLocks noChangeAspect="1"/>
          </p:cNvPicPr>
          <p:nvPr/>
        </p:nvPicPr>
        <p:blipFill>
          <a:blip r:embed="rId7"/>
          <a:stretch>
            <a:fillRect/>
          </a:stretch>
        </p:blipFill>
        <p:spPr>
          <a:xfrm>
            <a:off x="4903742" y="2021963"/>
            <a:ext cx="431307" cy="294583"/>
          </a:xfrm>
          <a:prstGeom prst="rect">
            <a:avLst/>
          </a:prstGeom>
        </p:spPr>
      </p:pic>
      <p:pic>
        <p:nvPicPr>
          <p:cNvPr id="26" name="Picture 25">
            <a:extLst>
              <a:ext uri="{FF2B5EF4-FFF2-40B4-BE49-F238E27FC236}">
                <a16:creationId xmlns:a16="http://schemas.microsoft.com/office/drawing/2014/main" id="{04821A38-CE53-47CE-B1D9-65C0DA36766C}"/>
              </a:ext>
            </a:extLst>
          </p:cNvPr>
          <p:cNvPicPr>
            <a:picLocks noChangeAspect="1"/>
          </p:cNvPicPr>
          <p:nvPr/>
        </p:nvPicPr>
        <p:blipFill>
          <a:blip r:embed="rId8"/>
          <a:stretch>
            <a:fillRect/>
          </a:stretch>
        </p:blipFill>
        <p:spPr>
          <a:xfrm>
            <a:off x="6061534" y="2031543"/>
            <a:ext cx="245176" cy="276243"/>
          </a:xfrm>
          <a:prstGeom prst="rect">
            <a:avLst/>
          </a:prstGeom>
        </p:spPr>
      </p:pic>
      <p:sp>
        <p:nvSpPr>
          <p:cNvPr id="29" name="TextBox 28">
            <a:extLst>
              <a:ext uri="{FF2B5EF4-FFF2-40B4-BE49-F238E27FC236}">
                <a16:creationId xmlns:a16="http://schemas.microsoft.com/office/drawing/2014/main" id="{C540CD55-08A0-4856-AE8C-ABF37C8C81EE}"/>
              </a:ext>
            </a:extLst>
          </p:cNvPr>
          <p:cNvSpPr txBox="1"/>
          <p:nvPr/>
        </p:nvSpPr>
        <p:spPr>
          <a:xfrm>
            <a:off x="2338055" y="1084286"/>
            <a:ext cx="2980303" cy="369332"/>
          </a:xfrm>
          <a:prstGeom prst="rect">
            <a:avLst/>
          </a:prstGeom>
          <a:noFill/>
        </p:spPr>
        <p:txBody>
          <a:bodyPr wrap="none" rtlCol="0">
            <a:spAutoFit/>
          </a:bodyPr>
          <a:lstStyle/>
          <a:p>
            <a:pPr algn="l">
              <a:spcAft>
                <a:spcPts val="600"/>
              </a:spcAft>
            </a:pPr>
            <a:r>
              <a:rPr lang="en-US" dirty="0">
                <a:solidFill>
                  <a:schemeClr val="bg1"/>
                </a:solidFill>
                <a:latin typeface="Arial" panose="020B0604020202020204" pitchFamily="34" charset="0"/>
                <a:cs typeface="Arial" panose="020B0604020202020204" pitchFamily="34" charset="0"/>
              </a:rPr>
              <a:t>The Shared Security Model</a:t>
            </a:r>
          </a:p>
        </p:txBody>
      </p:sp>
      <p:sp>
        <p:nvSpPr>
          <p:cNvPr id="30" name="Rectangle 7">
            <a:extLst>
              <a:ext uri="{FF2B5EF4-FFF2-40B4-BE49-F238E27FC236}">
                <a16:creationId xmlns:a16="http://schemas.microsoft.com/office/drawing/2014/main" id="{3AD31A29-FFE9-45A3-BCC9-76B9619E45C2}"/>
              </a:ext>
            </a:extLst>
          </p:cNvPr>
          <p:cNvSpPr/>
          <p:nvPr/>
        </p:nvSpPr>
        <p:spPr bwMode="auto">
          <a:xfrm>
            <a:off x="2458478" y="2361216"/>
            <a:ext cx="1038891" cy="337045"/>
          </a:xfrm>
          <a:prstGeom prst="roundRect">
            <a:avLst/>
          </a:prstGeom>
          <a:no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49809" tIns="24922" rIns="49809" bIns="24922" anchor="ctr"/>
          <a:lstStyle/>
          <a:p>
            <a:pPr algn="ctr" defTabSz="249226" fontAlgn="base">
              <a:spcBef>
                <a:spcPct val="0"/>
              </a:spcBef>
              <a:spcAft>
                <a:spcPct val="0"/>
              </a:spcAft>
              <a:defRPr/>
            </a:pPr>
            <a:r>
              <a:rPr lang="en-US" altLang="ja-JP" sz="882" b="1">
                <a:solidFill>
                  <a:schemeClr val="bg1"/>
                </a:solidFill>
                <a:latin typeface="Myriad Pro Light" panose="020B0403030403020204" pitchFamily="34" charset="0"/>
                <a:ea typeface="Verdana" pitchFamily="34" charset="0"/>
                <a:cs typeface="Arial"/>
                <a:sym typeface="Times New Roman" pitchFamily="18" charset="0"/>
              </a:rPr>
              <a:t>Network Security</a:t>
            </a:r>
          </a:p>
        </p:txBody>
      </p:sp>
      <p:sp>
        <p:nvSpPr>
          <p:cNvPr id="31" name="Rectangle 7">
            <a:extLst>
              <a:ext uri="{FF2B5EF4-FFF2-40B4-BE49-F238E27FC236}">
                <a16:creationId xmlns:a16="http://schemas.microsoft.com/office/drawing/2014/main" id="{1EDAAAF5-0725-471F-A248-0F3FBAF1A6C6}"/>
              </a:ext>
            </a:extLst>
          </p:cNvPr>
          <p:cNvSpPr/>
          <p:nvPr/>
        </p:nvSpPr>
        <p:spPr bwMode="auto">
          <a:xfrm>
            <a:off x="3557425" y="2361216"/>
            <a:ext cx="963306" cy="337045"/>
          </a:xfrm>
          <a:prstGeom prst="roundRect">
            <a:avLst/>
          </a:prstGeom>
          <a:no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49809" tIns="24922" rIns="49809" bIns="24922" anchor="ctr"/>
          <a:lstStyle/>
          <a:p>
            <a:pPr algn="ctr" defTabSz="249226" fontAlgn="base">
              <a:spcBef>
                <a:spcPct val="0"/>
              </a:spcBef>
              <a:spcAft>
                <a:spcPct val="0"/>
              </a:spcAft>
              <a:defRPr/>
            </a:pPr>
            <a:r>
              <a:rPr lang="en-US" altLang="ja-JP" sz="882" b="1">
                <a:solidFill>
                  <a:schemeClr val="bg1"/>
                </a:solidFill>
                <a:latin typeface="Myriad Pro Light" panose="020B0403030403020204" pitchFamily="34" charset="0"/>
                <a:ea typeface="Verdana" pitchFamily="34" charset="0"/>
                <a:cs typeface="Arial"/>
                <a:sym typeface="Times New Roman" pitchFamily="18" charset="0"/>
              </a:rPr>
              <a:t>Identity &amp; </a:t>
            </a:r>
            <a:br>
              <a:rPr lang="en-US" altLang="ja-JP" sz="882" b="1">
                <a:solidFill>
                  <a:schemeClr val="bg1"/>
                </a:solidFill>
                <a:latin typeface="Myriad Pro Light" panose="020B0403030403020204" pitchFamily="34" charset="0"/>
                <a:ea typeface="Verdana" pitchFamily="34" charset="0"/>
                <a:cs typeface="Arial"/>
                <a:sym typeface="Times New Roman" pitchFamily="18" charset="0"/>
              </a:rPr>
            </a:br>
            <a:r>
              <a:rPr lang="en-US" altLang="ja-JP" sz="882" b="1">
                <a:solidFill>
                  <a:schemeClr val="bg1"/>
                </a:solidFill>
                <a:latin typeface="Myriad Pro Light" panose="020B0403030403020204" pitchFamily="34" charset="0"/>
                <a:ea typeface="Verdana" pitchFamily="34" charset="0"/>
                <a:cs typeface="Arial"/>
                <a:sym typeface="Times New Roman" pitchFamily="18" charset="0"/>
              </a:rPr>
              <a:t>Access Control</a:t>
            </a:r>
          </a:p>
        </p:txBody>
      </p:sp>
      <p:sp>
        <p:nvSpPr>
          <p:cNvPr id="32" name="Rectangle 7">
            <a:extLst>
              <a:ext uri="{FF2B5EF4-FFF2-40B4-BE49-F238E27FC236}">
                <a16:creationId xmlns:a16="http://schemas.microsoft.com/office/drawing/2014/main" id="{E382DCF9-A0E5-4087-80F6-A2633278751B}"/>
              </a:ext>
            </a:extLst>
          </p:cNvPr>
          <p:cNvSpPr/>
          <p:nvPr/>
        </p:nvSpPr>
        <p:spPr bwMode="auto">
          <a:xfrm>
            <a:off x="4642416" y="2361216"/>
            <a:ext cx="1003838" cy="337045"/>
          </a:xfrm>
          <a:prstGeom prst="roundRect">
            <a:avLst/>
          </a:prstGeom>
          <a:no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49809" tIns="24922" rIns="49809" bIns="24922" anchor="ctr"/>
          <a:lstStyle/>
          <a:p>
            <a:pPr algn="ctr" defTabSz="249226" fontAlgn="base">
              <a:spcBef>
                <a:spcPct val="0"/>
              </a:spcBef>
              <a:spcAft>
                <a:spcPct val="0"/>
              </a:spcAft>
              <a:defRPr/>
            </a:pPr>
            <a:r>
              <a:rPr lang="en-US" altLang="ja-JP" sz="809" b="1">
                <a:solidFill>
                  <a:schemeClr val="bg1"/>
                </a:solidFill>
                <a:latin typeface="Myriad Pro Light" panose="020B0403030403020204" pitchFamily="34" charset="0"/>
                <a:ea typeface="Verdana" pitchFamily="34" charset="0"/>
                <a:cs typeface="Arial"/>
                <a:sym typeface="Times New Roman" pitchFamily="18" charset="0"/>
              </a:rPr>
              <a:t>Operating </a:t>
            </a:r>
            <a:br>
              <a:rPr lang="en-US" altLang="ja-JP" sz="809" b="1">
                <a:solidFill>
                  <a:schemeClr val="bg1"/>
                </a:solidFill>
                <a:latin typeface="Myriad Pro Light" panose="020B0403030403020204" pitchFamily="34" charset="0"/>
                <a:ea typeface="Verdana" pitchFamily="34" charset="0"/>
                <a:cs typeface="Arial"/>
                <a:sym typeface="Times New Roman" pitchFamily="18" charset="0"/>
              </a:rPr>
            </a:br>
            <a:r>
              <a:rPr lang="en-US" altLang="ja-JP" sz="809" b="1">
                <a:solidFill>
                  <a:schemeClr val="bg1"/>
                </a:solidFill>
                <a:latin typeface="Myriad Pro Light" panose="020B0403030403020204" pitchFamily="34" charset="0"/>
                <a:ea typeface="Verdana" pitchFamily="34" charset="0"/>
                <a:cs typeface="Arial"/>
                <a:sym typeface="Times New Roman" pitchFamily="18" charset="0"/>
              </a:rPr>
              <a:t>Systems / Platform</a:t>
            </a:r>
          </a:p>
        </p:txBody>
      </p:sp>
      <p:sp>
        <p:nvSpPr>
          <p:cNvPr id="33" name="Rectangle 7">
            <a:extLst>
              <a:ext uri="{FF2B5EF4-FFF2-40B4-BE49-F238E27FC236}">
                <a16:creationId xmlns:a16="http://schemas.microsoft.com/office/drawing/2014/main" id="{B7FBFEAF-EEA0-42FB-989A-633FBC6C6CA9}"/>
              </a:ext>
            </a:extLst>
          </p:cNvPr>
          <p:cNvSpPr/>
          <p:nvPr/>
        </p:nvSpPr>
        <p:spPr bwMode="auto">
          <a:xfrm>
            <a:off x="5727408" y="2361216"/>
            <a:ext cx="963306" cy="337045"/>
          </a:xfrm>
          <a:prstGeom prst="roundRect">
            <a:avLst/>
          </a:prstGeom>
          <a:no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49809" tIns="24922" rIns="49809" bIns="24922" anchor="ctr"/>
          <a:lstStyle/>
          <a:p>
            <a:pPr algn="ctr" defTabSz="249226" fontAlgn="base">
              <a:spcBef>
                <a:spcPct val="0"/>
              </a:spcBef>
              <a:spcAft>
                <a:spcPct val="0"/>
              </a:spcAft>
              <a:defRPr/>
            </a:pPr>
            <a:r>
              <a:rPr lang="en-US" altLang="ja-JP" sz="882" b="1">
                <a:solidFill>
                  <a:schemeClr val="bg1"/>
                </a:solidFill>
                <a:latin typeface="Myriad Pro Light" panose="020B0403030403020204" pitchFamily="34" charset="0"/>
                <a:ea typeface="Verdana" pitchFamily="34" charset="0"/>
                <a:cs typeface="Arial"/>
                <a:sym typeface="Times New Roman" pitchFamily="18" charset="0"/>
              </a:rPr>
              <a:t>Data Encryption</a:t>
            </a:r>
          </a:p>
        </p:txBody>
      </p:sp>
      <p:sp>
        <p:nvSpPr>
          <p:cNvPr id="38" name="TextBox 37">
            <a:extLst>
              <a:ext uri="{FF2B5EF4-FFF2-40B4-BE49-F238E27FC236}">
                <a16:creationId xmlns:a16="http://schemas.microsoft.com/office/drawing/2014/main" id="{3124CCE4-9A0E-452B-9D7F-F8B0D0B6B4CD}"/>
              </a:ext>
            </a:extLst>
          </p:cNvPr>
          <p:cNvSpPr txBox="1"/>
          <p:nvPr/>
        </p:nvSpPr>
        <p:spPr>
          <a:xfrm>
            <a:off x="542113" y="3694366"/>
            <a:ext cx="1579466" cy="276675"/>
          </a:xfrm>
          <a:prstGeom prst="rect">
            <a:avLst/>
          </a:prstGeom>
          <a:noFill/>
        </p:spPr>
        <p:txBody>
          <a:bodyPr wrap="square" lIns="49809" tIns="24922" rIns="49809" bIns="24922" rtlCol="0">
            <a:spAutoFit/>
          </a:bodyPr>
          <a:lstStyle/>
          <a:p>
            <a:pPr algn="ctr"/>
            <a:r>
              <a:rPr lang="en-US" sz="1471" b="1" dirty="0">
                <a:solidFill>
                  <a:schemeClr val="bg1"/>
                </a:solidFill>
                <a:latin typeface="Myriad Pro" panose="020B0503030403020204" pitchFamily="34" charset="0"/>
                <a:cs typeface="Arial"/>
              </a:rPr>
              <a:t>Microsoft Azure</a:t>
            </a:r>
          </a:p>
        </p:txBody>
      </p:sp>
    </p:spTree>
    <p:extLst>
      <p:ext uri="{BB962C8B-B14F-4D97-AF65-F5344CB8AC3E}">
        <p14:creationId xmlns:p14="http://schemas.microsoft.com/office/powerpoint/2010/main" val="3994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45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430020" y="3110309"/>
            <a:ext cx="6011585" cy="813611"/>
          </a:xfrm>
          <a:prstGeom prst="rect">
            <a:avLst/>
          </a:prstGeom>
          <a:solidFill>
            <a:srgbClr val="F6921E"/>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rgbClr val="C2C2C2"/>
              </a:solidFill>
              <a:latin typeface="Calibri Light" pitchFamily="34" charset="0"/>
            </a:endParaRPr>
          </a:p>
        </p:txBody>
      </p:sp>
      <p:sp>
        <p:nvSpPr>
          <p:cNvPr id="14" name="Title 13"/>
          <p:cNvSpPr>
            <a:spLocks noGrp="1"/>
          </p:cNvSpPr>
          <p:nvPr>
            <p:ph type="title"/>
          </p:nvPr>
        </p:nvSpPr>
        <p:spPr/>
        <p:txBody>
          <a:bodyPr/>
          <a:lstStyle/>
          <a:p>
            <a:r>
              <a:rPr lang="en-US" dirty="0"/>
              <a:t>Know your responsibilities</a:t>
            </a:r>
          </a:p>
        </p:txBody>
      </p:sp>
      <p:cxnSp>
        <p:nvCxnSpPr>
          <p:cNvPr id="19" name="Straight Connector 18"/>
          <p:cNvCxnSpPr/>
          <p:nvPr/>
        </p:nvCxnSpPr>
        <p:spPr>
          <a:xfrm>
            <a:off x="454257" y="2947736"/>
            <a:ext cx="8312751" cy="0"/>
          </a:xfrm>
          <a:prstGeom prst="line">
            <a:avLst/>
          </a:prstGeom>
          <a:ln w="22225" cap="flat" cmpd="sng" algn="ctr">
            <a:solidFill>
              <a:schemeClr val="bg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Rectangle 7"/>
          <p:cNvSpPr/>
          <p:nvPr/>
        </p:nvSpPr>
        <p:spPr bwMode="auto">
          <a:xfrm>
            <a:off x="4045695" y="3208268"/>
            <a:ext cx="1328797" cy="587673"/>
          </a:xfrm>
          <a:prstGeom prst="rect">
            <a:avLst/>
          </a:prstGeom>
          <a:solidFill>
            <a:schemeClr val="bg1"/>
          </a:solidFill>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sz="1600" b="1" i="0" u="none" strike="noStrike" kern="0" cap="none" spc="0" normalizeH="0" baseline="0" noProof="0" dirty="0">
                <a:ln>
                  <a:noFill/>
                </a:ln>
                <a:effectLst/>
                <a:uLnTx/>
                <a:uFillTx/>
                <a:latin typeface="Calibri" panose="020F0502020204030204" pitchFamily="34" charset="0"/>
                <a:ea typeface="Verdana" pitchFamily="34" charset="0"/>
                <a:cs typeface="Calibri" panose="020F0502020204030204" pitchFamily="34" charset="0"/>
                <a:sym typeface="Times New Roman" pitchFamily="18" charset="0"/>
              </a:rPr>
              <a:t>Storage</a:t>
            </a:r>
          </a:p>
        </p:txBody>
      </p:sp>
      <p:sp>
        <p:nvSpPr>
          <p:cNvPr id="24" name="Rectangle 7"/>
          <p:cNvSpPr/>
          <p:nvPr/>
        </p:nvSpPr>
        <p:spPr bwMode="auto">
          <a:xfrm>
            <a:off x="5483123" y="3208268"/>
            <a:ext cx="1328797" cy="604475"/>
          </a:xfrm>
          <a:prstGeom prst="rect">
            <a:avLst/>
          </a:prstGeom>
          <a:solidFill>
            <a:schemeClr val="bg1"/>
          </a:solidFill>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sz="1600" b="1" i="0" u="none" strike="noStrike" kern="0" cap="none" spc="0" normalizeH="0" baseline="0" noProof="0" dirty="0">
                <a:ln>
                  <a:noFill/>
                </a:ln>
                <a:effectLst/>
                <a:uLnTx/>
                <a:uFillTx/>
                <a:latin typeface="Calibri" panose="020F0502020204030204" pitchFamily="34" charset="0"/>
                <a:ea typeface="Verdana" pitchFamily="34" charset="0"/>
                <a:cs typeface="Calibri" panose="020F0502020204030204" pitchFamily="34" charset="0"/>
                <a:sym typeface="Times New Roman" pitchFamily="18" charset="0"/>
              </a:rPr>
              <a:t>Database</a:t>
            </a:r>
          </a:p>
        </p:txBody>
      </p:sp>
      <p:sp>
        <p:nvSpPr>
          <p:cNvPr id="25" name="Rectangle 7"/>
          <p:cNvSpPr/>
          <p:nvPr/>
        </p:nvSpPr>
        <p:spPr bwMode="auto">
          <a:xfrm>
            <a:off x="6956388" y="3208268"/>
            <a:ext cx="1328797" cy="617693"/>
          </a:xfrm>
          <a:prstGeom prst="rect">
            <a:avLst/>
          </a:prstGeom>
          <a:solidFill>
            <a:schemeClr val="bg1"/>
          </a:solidFill>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sz="1600" b="1" i="0" u="none" strike="noStrike" kern="0" cap="none" spc="0" normalizeH="0" baseline="0" noProof="0" dirty="0">
                <a:ln>
                  <a:noFill/>
                </a:ln>
                <a:effectLst/>
                <a:uLnTx/>
                <a:uFillTx/>
                <a:latin typeface="Calibri" panose="020F0502020204030204" pitchFamily="34" charset="0"/>
                <a:ea typeface="Verdana" pitchFamily="34" charset="0"/>
                <a:cs typeface="Calibri" panose="020F0502020204030204" pitchFamily="34" charset="0"/>
                <a:sym typeface="Times New Roman" pitchFamily="18" charset="0"/>
              </a:rPr>
              <a:t>Networking</a:t>
            </a:r>
          </a:p>
        </p:txBody>
      </p:sp>
      <p:sp>
        <p:nvSpPr>
          <p:cNvPr id="11" name="Rectangle 7"/>
          <p:cNvSpPr/>
          <p:nvPr/>
        </p:nvSpPr>
        <p:spPr bwMode="auto">
          <a:xfrm>
            <a:off x="2586439" y="3208268"/>
            <a:ext cx="1328797" cy="587673"/>
          </a:xfrm>
          <a:prstGeom prst="rect">
            <a:avLst/>
          </a:prstGeom>
          <a:solidFill>
            <a:schemeClr val="bg1"/>
          </a:solidFill>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sz="1600" b="1" i="0" u="none" strike="noStrike" kern="0" cap="none" spc="0" normalizeH="0" baseline="0" noProof="0" dirty="0">
                <a:ln>
                  <a:noFill/>
                </a:ln>
                <a:effectLst/>
                <a:uLnTx/>
                <a:uFillTx/>
                <a:latin typeface="Calibri" panose="020F0502020204030204" pitchFamily="34" charset="0"/>
                <a:ea typeface="Verdana" pitchFamily="34" charset="0"/>
                <a:cs typeface="Calibri" panose="020F0502020204030204" pitchFamily="34" charset="0"/>
                <a:sym typeface="Times New Roman" pitchFamily="18" charset="0"/>
              </a:rPr>
              <a:t>Compute</a:t>
            </a:r>
          </a:p>
        </p:txBody>
      </p:sp>
      <p:sp>
        <p:nvSpPr>
          <p:cNvPr id="27" name="Rectangle 26"/>
          <p:cNvSpPr/>
          <p:nvPr/>
        </p:nvSpPr>
        <p:spPr>
          <a:xfrm>
            <a:off x="2422625" y="4061704"/>
            <a:ext cx="6011585" cy="813611"/>
          </a:xfrm>
          <a:prstGeom prst="rect">
            <a:avLst/>
          </a:prstGeom>
          <a:solidFill>
            <a:srgbClr val="F6921E"/>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AWS Global Infrastructure</a:t>
            </a:r>
          </a:p>
        </p:txBody>
      </p:sp>
      <p:sp>
        <p:nvSpPr>
          <p:cNvPr id="28" name="Rectangle 7"/>
          <p:cNvSpPr/>
          <p:nvPr/>
        </p:nvSpPr>
        <p:spPr bwMode="auto">
          <a:xfrm>
            <a:off x="5088976" y="4149714"/>
            <a:ext cx="1717225" cy="310896"/>
          </a:xfrm>
          <a:prstGeom prst="rect">
            <a:avLst/>
          </a:prstGeom>
          <a:solidFill>
            <a:schemeClr val="bg1"/>
          </a:solidFill>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67744" tIns="33895" rIns="67744" bIns="33895" anchor="ctr"/>
          <a:lstStyle/>
          <a:p>
            <a:pPr algn="ctr" defTabSz="338945" fontAlgn="base">
              <a:spcBef>
                <a:spcPct val="0"/>
              </a:spcBef>
              <a:spcAft>
                <a:spcPct val="0"/>
              </a:spcAft>
            </a:pPr>
            <a:r>
              <a:rPr lang="en-US" altLang="ja-JP" sz="1600" b="1" kern="0" dirty="0">
                <a:latin typeface="Calibri" panose="020F0502020204030204" pitchFamily="34" charset="0"/>
                <a:ea typeface="Verdana" pitchFamily="34" charset="0"/>
                <a:cs typeface="Calibri" panose="020F0502020204030204" pitchFamily="34" charset="0"/>
                <a:sym typeface="Times New Roman" pitchFamily="18" charset="0"/>
              </a:rPr>
              <a:t>Regions</a:t>
            </a:r>
          </a:p>
        </p:txBody>
      </p:sp>
      <p:sp>
        <p:nvSpPr>
          <p:cNvPr id="29" name="Rectangle 7"/>
          <p:cNvSpPr/>
          <p:nvPr/>
        </p:nvSpPr>
        <p:spPr bwMode="auto">
          <a:xfrm>
            <a:off x="6970620" y="4149019"/>
            <a:ext cx="1328797" cy="658920"/>
          </a:xfrm>
          <a:prstGeom prst="rect">
            <a:avLst/>
          </a:prstGeom>
          <a:solidFill>
            <a:schemeClr val="bg1"/>
          </a:solidFill>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67744" tIns="33895" rIns="67744" bIns="33895" anchor="ctr"/>
          <a:lstStyle/>
          <a:p>
            <a:pPr algn="ctr" defTabSz="338945" fontAlgn="base">
              <a:spcBef>
                <a:spcPct val="0"/>
              </a:spcBef>
              <a:spcAft>
                <a:spcPct val="0"/>
              </a:spcAft>
            </a:pPr>
            <a:r>
              <a:rPr lang="en-US" altLang="ja-JP" sz="1600" b="1" kern="0" dirty="0">
                <a:latin typeface="Calibri" panose="020F0502020204030204" pitchFamily="34" charset="0"/>
                <a:ea typeface="Verdana" pitchFamily="34" charset="0"/>
                <a:cs typeface="Calibri" panose="020F0502020204030204" pitchFamily="34" charset="0"/>
                <a:sym typeface="Times New Roman" pitchFamily="18" charset="0"/>
              </a:rPr>
              <a:t>Edge</a:t>
            </a:r>
            <a:br>
              <a:rPr lang="en-US" altLang="ja-JP" sz="1600" b="1" kern="0" dirty="0">
                <a:latin typeface="Calibri" panose="020F0502020204030204" pitchFamily="34" charset="0"/>
                <a:ea typeface="Verdana" pitchFamily="34" charset="0"/>
                <a:cs typeface="Calibri" panose="020F0502020204030204" pitchFamily="34" charset="0"/>
                <a:sym typeface="Times New Roman" pitchFamily="18" charset="0"/>
              </a:rPr>
            </a:br>
            <a:r>
              <a:rPr lang="en-US" altLang="ja-JP" sz="1600" b="1" kern="0" dirty="0">
                <a:latin typeface="Calibri" panose="020F0502020204030204" pitchFamily="34" charset="0"/>
                <a:ea typeface="Verdana" pitchFamily="34" charset="0"/>
                <a:cs typeface="Calibri" panose="020F0502020204030204" pitchFamily="34" charset="0"/>
                <a:sym typeface="Times New Roman" pitchFamily="18" charset="0"/>
              </a:rPr>
              <a:t>Locations</a:t>
            </a:r>
          </a:p>
        </p:txBody>
      </p:sp>
      <p:sp>
        <p:nvSpPr>
          <p:cNvPr id="30" name="Rectangle 7"/>
          <p:cNvSpPr/>
          <p:nvPr/>
        </p:nvSpPr>
        <p:spPr bwMode="auto">
          <a:xfrm>
            <a:off x="5088976" y="4499839"/>
            <a:ext cx="1717226" cy="308100"/>
          </a:xfrm>
          <a:prstGeom prst="rect">
            <a:avLst/>
          </a:prstGeom>
          <a:solidFill>
            <a:schemeClr val="bg1"/>
          </a:solidFill>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67744" tIns="33895" rIns="67744" bIns="33895" anchor="ctr"/>
          <a:lstStyle/>
          <a:p>
            <a:pPr algn="ctr" defTabSz="338945" fontAlgn="base">
              <a:spcBef>
                <a:spcPct val="0"/>
              </a:spcBef>
              <a:spcAft>
                <a:spcPct val="0"/>
              </a:spcAft>
            </a:pPr>
            <a:r>
              <a:rPr lang="en-US" altLang="ja-JP" sz="1600" b="1" kern="0" dirty="0">
                <a:latin typeface="Calibri" panose="020F0502020204030204" pitchFamily="34" charset="0"/>
                <a:ea typeface="Verdana" pitchFamily="34" charset="0"/>
                <a:cs typeface="Calibri" panose="020F0502020204030204" pitchFamily="34" charset="0"/>
                <a:sym typeface="Times New Roman" pitchFamily="18" charset="0"/>
              </a:rPr>
              <a:t>Availability Zones</a:t>
            </a:r>
          </a:p>
        </p:txBody>
      </p:sp>
      <p:grpSp>
        <p:nvGrpSpPr>
          <p:cNvPr id="5" name="Group 4"/>
          <p:cNvGrpSpPr/>
          <p:nvPr/>
        </p:nvGrpSpPr>
        <p:grpSpPr>
          <a:xfrm>
            <a:off x="2493649" y="884710"/>
            <a:ext cx="5832606" cy="1899436"/>
            <a:chOff x="1668468" y="884710"/>
            <a:chExt cx="5832606" cy="1899436"/>
          </a:xfrm>
        </p:grpSpPr>
        <p:sp>
          <p:nvSpPr>
            <p:cNvPr id="16" name="Rectangle 5"/>
            <p:cNvSpPr/>
            <p:nvPr/>
          </p:nvSpPr>
          <p:spPr bwMode="auto">
            <a:xfrm>
              <a:off x="1675264" y="884710"/>
              <a:ext cx="5825810" cy="403419"/>
            </a:xfrm>
            <a:prstGeom prst="rect">
              <a:avLst/>
            </a:prstGeom>
            <a:solidFill>
              <a:srgbClr val="0073E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sz="2133"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Customer Data</a:t>
              </a:r>
            </a:p>
          </p:txBody>
        </p:sp>
        <p:sp>
          <p:nvSpPr>
            <p:cNvPr id="32" name="Rectangle 5"/>
            <p:cNvSpPr/>
            <p:nvPr/>
          </p:nvSpPr>
          <p:spPr bwMode="auto">
            <a:xfrm>
              <a:off x="1674891" y="1373170"/>
              <a:ext cx="5825810" cy="413838"/>
            </a:xfrm>
            <a:prstGeom prst="rect">
              <a:avLst/>
            </a:prstGeom>
            <a:solidFill>
              <a:srgbClr val="0073E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Platform, Applications,</a:t>
              </a:r>
              <a:r>
                <a:rPr kumimoji="0" lang="en-US" altLang="ja-JP" b="1" i="0" u="none" strike="noStrike" kern="0" cap="none" spc="0" normalizeH="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 Identity &amp; Access Management</a:t>
              </a:r>
              <a:endParaRPr kumimoji="0" lang="en-US" altLang="ja-JP"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endParaRPr>
            </a:p>
          </p:txBody>
        </p:sp>
        <p:sp>
          <p:nvSpPr>
            <p:cNvPr id="33" name="Rectangle 5"/>
            <p:cNvSpPr/>
            <p:nvPr/>
          </p:nvSpPr>
          <p:spPr bwMode="auto">
            <a:xfrm>
              <a:off x="1668468" y="1888801"/>
              <a:ext cx="5825810" cy="400746"/>
            </a:xfrm>
            <a:prstGeom prst="rect">
              <a:avLst/>
            </a:prstGeom>
            <a:solidFill>
              <a:srgbClr val="0073E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Operating System, Network &amp; Firewall Configuration</a:t>
              </a:r>
            </a:p>
          </p:txBody>
        </p:sp>
        <p:sp>
          <p:nvSpPr>
            <p:cNvPr id="34" name="Rectangle 5"/>
            <p:cNvSpPr/>
            <p:nvPr/>
          </p:nvSpPr>
          <p:spPr bwMode="auto">
            <a:xfrm>
              <a:off x="1668468" y="2379741"/>
              <a:ext cx="1907754" cy="400746"/>
            </a:xfrm>
            <a:prstGeom prst="rect">
              <a:avLst/>
            </a:prstGeom>
            <a:solidFill>
              <a:srgbClr val="0073E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Client-side</a:t>
              </a:r>
              <a:r>
                <a:rPr kumimoji="0" lang="en-US" altLang="ja-JP" sz="1400" b="1" i="0" u="none" strike="noStrike" kern="0" cap="none" spc="0" normalizeH="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 Encryption</a:t>
              </a:r>
              <a:endParaRPr kumimoji="0" lang="en-US" altLang="ja-JP"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endParaRPr>
            </a:p>
          </p:txBody>
        </p:sp>
        <p:sp>
          <p:nvSpPr>
            <p:cNvPr id="35" name="Rectangle 5"/>
            <p:cNvSpPr/>
            <p:nvPr/>
          </p:nvSpPr>
          <p:spPr bwMode="auto">
            <a:xfrm>
              <a:off x="3634292" y="2381092"/>
              <a:ext cx="1907754" cy="400746"/>
            </a:xfrm>
            <a:prstGeom prst="rect">
              <a:avLst/>
            </a:prstGeom>
            <a:solidFill>
              <a:srgbClr val="0073E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lang="en-US" altLang="ja-JP" sz="1400" b="1" kern="0" noProof="0" dirty="0">
                  <a:solidFill>
                    <a:schemeClr val="bg1"/>
                  </a:solidFill>
                  <a:latin typeface="Calibri" panose="020F0502020204030204" pitchFamily="34" charset="0"/>
                  <a:ea typeface="Verdana" pitchFamily="34" charset="0"/>
                  <a:cs typeface="Calibri" panose="020F0502020204030204" pitchFamily="34" charset="0"/>
                  <a:sym typeface="Times New Roman" pitchFamily="18" charset="0"/>
                </a:rPr>
                <a:t>Server</a:t>
              </a:r>
              <a:r>
                <a:rPr kumimoji="0" lang="en-US" altLang="ja-JP" sz="1400"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-side</a:t>
              </a:r>
              <a:r>
                <a:rPr kumimoji="0" lang="en-US" altLang="ja-JP" sz="1400" b="1" i="0" u="none" strike="noStrike" kern="0" cap="none" spc="0" normalizeH="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 Encryption</a:t>
              </a:r>
              <a:endParaRPr kumimoji="0" lang="en-US" altLang="ja-JP"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endParaRPr>
            </a:p>
          </p:txBody>
        </p:sp>
        <p:sp>
          <p:nvSpPr>
            <p:cNvPr id="36" name="Rectangle 5"/>
            <p:cNvSpPr/>
            <p:nvPr/>
          </p:nvSpPr>
          <p:spPr bwMode="auto">
            <a:xfrm>
              <a:off x="5586524" y="2383400"/>
              <a:ext cx="1907754" cy="400746"/>
            </a:xfrm>
            <a:prstGeom prst="rect">
              <a:avLst/>
            </a:prstGeom>
            <a:solidFill>
              <a:srgbClr val="0073E6"/>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67744" tIns="33895" rIns="67744" bIns="33895" anchor="ctr"/>
            <a:lstStyle/>
            <a:p>
              <a:pPr marL="0" marR="0" lvl="0" indent="0" algn="ctr" defTabSz="338945"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rPr>
                <a:t>Traffic Protection</a:t>
              </a:r>
              <a:endParaRPr kumimoji="0" lang="en-US" altLang="ja-JP" b="1" i="0" u="none" strike="noStrike" kern="0" cap="none" spc="0" normalizeH="0" baseline="0" noProof="0" dirty="0">
                <a:ln>
                  <a:noFill/>
                </a:ln>
                <a:solidFill>
                  <a:schemeClr val="bg1"/>
                </a:solidFill>
                <a:effectLst/>
                <a:uLnTx/>
                <a:uFillTx/>
                <a:latin typeface="Calibri" panose="020F0502020204030204" pitchFamily="34" charset="0"/>
                <a:ea typeface="Verdana" pitchFamily="34" charset="0"/>
                <a:cs typeface="Calibri" panose="020F0502020204030204" pitchFamily="34" charset="0"/>
                <a:sym typeface="Times New Roman" pitchFamily="18" charset="0"/>
              </a:endParaRPr>
            </a:p>
          </p:txBody>
        </p:sp>
      </p:grpSp>
      <p:grpSp>
        <p:nvGrpSpPr>
          <p:cNvPr id="7" name="Group 6"/>
          <p:cNvGrpSpPr/>
          <p:nvPr/>
        </p:nvGrpSpPr>
        <p:grpSpPr>
          <a:xfrm>
            <a:off x="447157" y="1241408"/>
            <a:ext cx="1668346" cy="1247595"/>
            <a:chOff x="454257" y="1328021"/>
            <a:chExt cx="1668346" cy="1247595"/>
          </a:xfrm>
        </p:grpSpPr>
        <p:sp>
          <p:nvSpPr>
            <p:cNvPr id="22" name="TextBox 21"/>
            <p:cNvSpPr txBox="1"/>
            <p:nvPr/>
          </p:nvSpPr>
          <p:spPr>
            <a:xfrm>
              <a:off x="454257" y="1683064"/>
              <a:ext cx="1668346" cy="892552"/>
            </a:xfrm>
            <a:prstGeom prst="rect">
              <a:avLst/>
            </a:prstGeom>
            <a:noFill/>
          </p:spPr>
          <p:txBody>
            <a:bodyPr wrap="square" rtlCol="0">
              <a:spAutoFit/>
            </a:bodyPr>
            <a:lstStyle/>
            <a:p>
              <a:pPr algn="ctr" defTabSz="914400"/>
              <a:r>
                <a:rPr lang="en-US" sz="1600" dirty="0">
                  <a:solidFill>
                    <a:schemeClr val="bg1"/>
                  </a:solidFill>
                  <a:latin typeface="Calibri" panose="020F0502020204030204" pitchFamily="34" charset="0"/>
                </a:rPr>
                <a:t>Responsible for security </a:t>
              </a:r>
              <a:r>
                <a:rPr lang="en-US" sz="2000" b="1" dirty="0">
                  <a:solidFill>
                    <a:srgbClr val="F6921E"/>
                  </a:solidFill>
                  <a:latin typeface="Calibri" panose="020F0502020204030204" pitchFamily="34" charset="0"/>
                </a:rPr>
                <a:t>in</a:t>
              </a:r>
              <a:r>
                <a:rPr lang="en-US" sz="1600" dirty="0">
                  <a:solidFill>
                    <a:schemeClr val="bg1"/>
                  </a:solidFill>
                  <a:latin typeface="Calibri" panose="020F0502020204030204" pitchFamily="34" charset="0"/>
                </a:rPr>
                <a:t> the Cloud</a:t>
              </a:r>
            </a:p>
          </p:txBody>
        </p:sp>
        <p:sp>
          <p:nvSpPr>
            <p:cNvPr id="38" name="TextBox 37"/>
            <p:cNvSpPr txBox="1"/>
            <p:nvPr/>
          </p:nvSpPr>
          <p:spPr>
            <a:xfrm>
              <a:off x="579775" y="1328021"/>
              <a:ext cx="1417311" cy="461665"/>
            </a:xfrm>
            <a:prstGeom prst="rect">
              <a:avLst/>
            </a:prstGeom>
            <a:noFill/>
          </p:spPr>
          <p:txBody>
            <a:bodyPr wrap="none" rtlCol="0">
              <a:spAutoFit/>
            </a:bodyPr>
            <a:lstStyle/>
            <a:p>
              <a:pPr>
                <a:spcAft>
                  <a:spcPts val="600"/>
                </a:spcAft>
              </a:pPr>
              <a:r>
                <a:rPr lang="en-US" sz="2400" b="1" i="0" dirty="0">
                  <a:solidFill>
                    <a:schemeClr val="bg1"/>
                  </a:solidFill>
                  <a:latin typeface="Calibri" panose="020F0502020204030204" pitchFamily="34" charset="0"/>
                  <a:cs typeface="Calibri" panose="020F0502020204030204" pitchFamily="34" charset="0"/>
                </a:rPr>
                <a:t>Customer</a:t>
              </a:r>
            </a:p>
          </p:txBody>
        </p:sp>
      </p:grpSp>
      <p:grpSp>
        <p:nvGrpSpPr>
          <p:cNvPr id="12" name="Group 11"/>
          <p:cNvGrpSpPr/>
          <p:nvPr/>
        </p:nvGrpSpPr>
        <p:grpSpPr>
          <a:xfrm>
            <a:off x="439199" y="3234969"/>
            <a:ext cx="1684262" cy="1515687"/>
            <a:chOff x="394595" y="3326679"/>
            <a:chExt cx="1684262" cy="1515687"/>
          </a:xfrm>
        </p:grpSpPr>
        <p:sp>
          <p:nvSpPr>
            <p:cNvPr id="31" name="TextBox 30"/>
            <p:cNvSpPr txBox="1"/>
            <p:nvPr/>
          </p:nvSpPr>
          <p:spPr>
            <a:xfrm>
              <a:off x="394595" y="3949814"/>
              <a:ext cx="1684262" cy="892552"/>
            </a:xfrm>
            <a:prstGeom prst="rect">
              <a:avLst/>
            </a:prstGeom>
            <a:noFill/>
          </p:spPr>
          <p:txBody>
            <a:bodyPr wrap="square" rtlCol="0">
              <a:spAutoFit/>
            </a:bodyPr>
            <a:lstStyle/>
            <a:p>
              <a:pPr algn="ctr" defTabSz="914400"/>
              <a:r>
                <a:rPr lang="en-US" sz="1600" dirty="0">
                  <a:solidFill>
                    <a:schemeClr val="bg1"/>
                  </a:solidFill>
                  <a:latin typeface="Calibri" panose="020F0502020204030204" pitchFamily="34" charset="0"/>
                </a:rPr>
                <a:t>Responsible for security </a:t>
              </a:r>
              <a:r>
                <a:rPr lang="en-US" sz="2000" b="1" dirty="0">
                  <a:solidFill>
                    <a:srgbClr val="F6921E"/>
                  </a:solidFill>
                  <a:latin typeface="Calibri" panose="020F0502020204030204" pitchFamily="34" charset="0"/>
                </a:rPr>
                <a:t>of</a:t>
              </a:r>
              <a:r>
                <a:rPr lang="en-US" sz="1600" dirty="0">
                  <a:solidFill>
                    <a:schemeClr val="bg1"/>
                  </a:solidFill>
                  <a:latin typeface="Calibri" panose="020F0502020204030204" pitchFamily="34" charset="0"/>
                </a:rPr>
                <a:t> the Cloud</a:t>
              </a:r>
            </a:p>
          </p:txBody>
        </p:sp>
        <p:pic>
          <p:nvPicPr>
            <p:cNvPr id="10" name="Picture 9"/>
            <p:cNvPicPr>
              <a:picLocks noChangeAspect="1"/>
            </p:cNvPicPr>
            <p:nvPr/>
          </p:nvPicPr>
          <p:blipFill>
            <a:blip r:embed="rId3"/>
            <a:stretch>
              <a:fillRect/>
            </a:stretch>
          </p:blipFill>
          <p:spPr>
            <a:xfrm>
              <a:off x="578804" y="3326679"/>
              <a:ext cx="1315844" cy="526338"/>
            </a:xfrm>
            <a:prstGeom prst="rect">
              <a:avLst/>
            </a:prstGeom>
          </p:spPr>
        </p:pic>
      </p:grpSp>
    </p:spTree>
    <p:extLst>
      <p:ext uri="{BB962C8B-B14F-4D97-AF65-F5344CB8AC3E}">
        <p14:creationId xmlns:p14="http://schemas.microsoft.com/office/powerpoint/2010/main" val="13253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49860" y="420020"/>
            <a:ext cx="7273925" cy="612600"/>
          </a:xfrm>
        </p:spPr>
        <p:txBody>
          <a:bodyPr>
            <a:normAutofit/>
          </a:bodyPr>
          <a:lstStyle/>
          <a:p>
            <a:r>
              <a:rPr lang="en-US" sz="3600" b="0"/>
              <a:t>How will you consume Cloud?</a:t>
            </a:r>
          </a:p>
        </p:txBody>
      </p:sp>
      <p:sp>
        <p:nvSpPr>
          <p:cNvPr id="10" name="Rectangle 9"/>
          <p:cNvSpPr/>
          <p:nvPr/>
        </p:nvSpPr>
        <p:spPr>
          <a:xfrm>
            <a:off x="863588" y="1485616"/>
            <a:ext cx="3515098" cy="2592288"/>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t>Lift and Shift</a:t>
            </a:r>
          </a:p>
        </p:txBody>
      </p:sp>
      <p:sp>
        <p:nvSpPr>
          <p:cNvPr id="12" name="Rectangle 11"/>
          <p:cNvSpPr/>
          <p:nvPr/>
        </p:nvSpPr>
        <p:spPr>
          <a:xfrm>
            <a:off x="4765314" y="1485616"/>
            <a:ext cx="3515098" cy="2592288"/>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t>New</a:t>
            </a:r>
          </a:p>
        </p:txBody>
      </p:sp>
    </p:spTree>
    <p:extLst>
      <p:ext uri="{BB962C8B-B14F-4D97-AF65-F5344CB8AC3E}">
        <p14:creationId xmlns:p14="http://schemas.microsoft.com/office/powerpoint/2010/main" val="226869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D10505-FB50-4FF6-8DED-8C8830EE6FE6}"/>
              </a:ext>
            </a:extLst>
          </p:cNvPr>
          <p:cNvPicPr>
            <a:picLocks noChangeAspect="1"/>
          </p:cNvPicPr>
          <p:nvPr/>
        </p:nvPicPr>
        <p:blipFill>
          <a:blip r:embed="rId3">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3537802" y="2280190"/>
            <a:ext cx="637975" cy="868539"/>
          </a:xfrm>
          <a:prstGeom prst="rect">
            <a:avLst/>
          </a:prstGeom>
        </p:spPr>
      </p:pic>
      <p:pic>
        <p:nvPicPr>
          <p:cNvPr id="8" name="Picture 7">
            <a:extLst>
              <a:ext uri="{FF2B5EF4-FFF2-40B4-BE49-F238E27FC236}">
                <a16:creationId xmlns:a16="http://schemas.microsoft.com/office/drawing/2014/main" id="{7F192712-DA66-46F3-9C64-5B6D5B0D458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28791" y="2902961"/>
            <a:ext cx="236832" cy="211783"/>
          </a:xfrm>
          <a:prstGeom prst="rect">
            <a:avLst/>
          </a:prstGeom>
        </p:spPr>
      </p:pic>
      <p:grpSp>
        <p:nvGrpSpPr>
          <p:cNvPr id="4" name="Group 3">
            <a:extLst>
              <a:ext uri="{FF2B5EF4-FFF2-40B4-BE49-F238E27FC236}">
                <a16:creationId xmlns:a16="http://schemas.microsoft.com/office/drawing/2014/main" id="{85AEF659-8DA5-4E54-8BA7-E7F67A363735}"/>
              </a:ext>
            </a:extLst>
          </p:cNvPr>
          <p:cNvGrpSpPr/>
          <p:nvPr/>
        </p:nvGrpSpPr>
        <p:grpSpPr>
          <a:xfrm>
            <a:off x="2263676" y="1940183"/>
            <a:ext cx="2034063" cy="1367219"/>
            <a:chOff x="1969998" y="1956880"/>
            <a:chExt cx="2034063" cy="1367219"/>
          </a:xfrm>
        </p:grpSpPr>
        <p:pic>
          <p:nvPicPr>
            <p:cNvPr id="9" name="Picture 8">
              <a:extLst>
                <a:ext uri="{FF2B5EF4-FFF2-40B4-BE49-F238E27FC236}">
                  <a16:creationId xmlns:a16="http://schemas.microsoft.com/office/drawing/2014/main" id="{FE78B2D2-D903-43D9-BF82-3F086B6B5CBA}"/>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66600" y="1956880"/>
              <a:ext cx="458338" cy="388670"/>
            </a:xfrm>
            <a:prstGeom prst="rect">
              <a:avLst/>
            </a:prstGeom>
          </p:spPr>
        </p:pic>
        <p:sp>
          <p:nvSpPr>
            <p:cNvPr id="10" name="Rounded Rectangle 138">
              <a:extLst>
                <a:ext uri="{FF2B5EF4-FFF2-40B4-BE49-F238E27FC236}">
                  <a16:creationId xmlns:a16="http://schemas.microsoft.com/office/drawing/2014/main" id="{80BD5AFC-6813-4C4D-BF57-F22388D0640C}"/>
                </a:ext>
              </a:extLst>
            </p:cNvPr>
            <p:cNvSpPr/>
            <p:nvPr/>
          </p:nvSpPr>
          <p:spPr>
            <a:xfrm>
              <a:off x="1969998" y="2219131"/>
              <a:ext cx="2034063" cy="1104968"/>
            </a:xfrm>
            <a:prstGeom prst="roundRect">
              <a:avLst>
                <a:gd name="adj" fmla="val 3706"/>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Light" panose="020B0403030403020204" pitchFamily="34" charset="0"/>
                <a:ea typeface="Myriad Pro Light" charset="0"/>
                <a:cs typeface="Myriad Pro Light" charset="0"/>
              </a:endParaRPr>
            </a:p>
          </p:txBody>
        </p:sp>
      </p:grpSp>
      <p:pic>
        <p:nvPicPr>
          <p:cNvPr id="11" name="Picture 10">
            <a:extLst>
              <a:ext uri="{FF2B5EF4-FFF2-40B4-BE49-F238E27FC236}">
                <a16:creationId xmlns:a16="http://schemas.microsoft.com/office/drawing/2014/main" id="{A4223447-567D-4C27-B61A-240CA6C99B1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04916" y="2902962"/>
            <a:ext cx="238050" cy="212872"/>
          </a:xfrm>
          <a:prstGeom prst="rect">
            <a:avLst/>
          </a:prstGeom>
        </p:spPr>
      </p:pic>
      <p:pic>
        <p:nvPicPr>
          <p:cNvPr id="10242" name="Picture 2" descr="Image result for database">
            <a:extLst>
              <a:ext uri="{FF2B5EF4-FFF2-40B4-BE49-F238E27FC236}">
                <a16:creationId xmlns:a16="http://schemas.microsoft.com/office/drawing/2014/main" id="{B2A229CC-982E-4C34-8B6A-8F8531A6CBE4}"/>
              </a:ext>
            </a:extLst>
          </p:cNvPr>
          <p:cNvPicPr>
            <a:picLocks noChangeAspect="1" noChangeArrowheads="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15898" y="2263825"/>
            <a:ext cx="409786" cy="40978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0E92DA31-4F56-4E2F-8560-46AAD58034D6}"/>
              </a:ext>
            </a:extLst>
          </p:cNvPr>
          <p:cNvGrpSpPr/>
          <p:nvPr/>
        </p:nvGrpSpPr>
        <p:grpSpPr>
          <a:xfrm>
            <a:off x="5302625" y="1418501"/>
            <a:ext cx="624517" cy="403942"/>
            <a:chOff x="6441221" y="843357"/>
            <a:chExt cx="721844" cy="412482"/>
          </a:xfrm>
        </p:grpSpPr>
        <p:sp>
          <p:nvSpPr>
            <p:cNvPr id="23" name="Oval 22">
              <a:extLst>
                <a:ext uri="{FF2B5EF4-FFF2-40B4-BE49-F238E27FC236}">
                  <a16:creationId xmlns:a16="http://schemas.microsoft.com/office/drawing/2014/main" id="{78A74600-DFB7-4F0C-B11D-4002DDCEAD65}"/>
                </a:ext>
              </a:extLst>
            </p:cNvPr>
            <p:cNvSpPr/>
            <p:nvPr/>
          </p:nvSpPr>
          <p:spPr>
            <a:xfrm>
              <a:off x="6563868" y="936529"/>
              <a:ext cx="527499" cy="263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yriad Pro Light" panose="020B0403030403020204" pitchFamily="34" charset="0"/>
                <a:ea typeface="Myriad Pro Light" charset="0"/>
                <a:cs typeface="Myriad Pro Light" charset="0"/>
              </a:endParaRPr>
            </a:p>
          </p:txBody>
        </p:sp>
        <p:pic>
          <p:nvPicPr>
            <p:cNvPr id="24" name="Picture 4" descr="Image result for microsoft azure cloud">
              <a:extLst>
                <a:ext uri="{FF2B5EF4-FFF2-40B4-BE49-F238E27FC236}">
                  <a16:creationId xmlns:a16="http://schemas.microsoft.com/office/drawing/2014/main" id="{38C23DB1-EC02-4670-8109-A73D315807D9}"/>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441221" y="843357"/>
              <a:ext cx="721844" cy="412482"/>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 descr="Image result for AWS Cloud">
            <a:extLst>
              <a:ext uri="{FF2B5EF4-FFF2-40B4-BE49-F238E27FC236}">
                <a16:creationId xmlns:a16="http://schemas.microsoft.com/office/drawing/2014/main" id="{193E0A0A-AE74-473C-9DCF-5EC9215BFD2B}"/>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6093154" y="1155114"/>
            <a:ext cx="1028176" cy="1028176"/>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B61B2D2A-45E0-4AE6-8821-555499CBB90A}"/>
              </a:ext>
            </a:extLst>
          </p:cNvPr>
          <p:cNvCxnSpPr>
            <a:cxnSpLocks/>
          </p:cNvCxnSpPr>
          <p:nvPr/>
        </p:nvCxnSpPr>
        <p:spPr>
          <a:xfrm>
            <a:off x="4417384" y="2673611"/>
            <a:ext cx="613434" cy="7687"/>
          </a:xfrm>
          <a:prstGeom prst="straightConnector1">
            <a:avLst/>
          </a:prstGeom>
          <a:ln w="57150">
            <a:solidFill>
              <a:srgbClr val="F99C35"/>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64A2CBD-713B-4F78-9C7A-3670BF3C6DDF}"/>
              </a:ext>
            </a:extLst>
          </p:cNvPr>
          <p:cNvSpPr txBox="1"/>
          <p:nvPr/>
        </p:nvSpPr>
        <p:spPr>
          <a:xfrm>
            <a:off x="2825684" y="3329550"/>
            <a:ext cx="1049646" cy="369332"/>
          </a:xfrm>
          <a:prstGeom prst="rect">
            <a:avLst/>
          </a:prstGeom>
          <a:noFill/>
        </p:spPr>
        <p:txBody>
          <a:bodyPr wrap="none" rtlCol="0">
            <a:spAutoFit/>
          </a:bodyPr>
          <a:lstStyle/>
          <a:p>
            <a:pPr>
              <a:spcAft>
                <a:spcPts val="600"/>
              </a:spcAft>
            </a:pPr>
            <a:r>
              <a:rPr lang="en-US">
                <a:solidFill>
                  <a:schemeClr val="bg1">
                    <a:lumMod val="65000"/>
                  </a:schemeClr>
                </a:solidFill>
                <a:latin typeface="Myriad Pro Light" panose="020B0403030403020204" pitchFamily="34" charset="0"/>
              </a:rPr>
              <a:t>Next Gen</a:t>
            </a:r>
          </a:p>
        </p:txBody>
      </p:sp>
      <p:sp>
        <p:nvSpPr>
          <p:cNvPr id="50" name="TextBox 49">
            <a:extLst>
              <a:ext uri="{FF2B5EF4-FFF2-40B4-BE49-F238E27FC236}">
                <a16:creationId xmlns:a16="http://schemas.microsoft.com/office/drawing/2014/main" id="{7DFADE7D-5BA7-453C-A1E7-9BE292A0B4FA}"/>
              </a:ext>
            </a:extLst>
          </p:cNvPr>
          <p:cNvSpPr txBox="1"/>
          <p:nvPr/>
        </p:nvSpPr>
        <p:spPr>
          <a:xfrm>
            <a:off x="5427770" y="1014905"/>
            <a:ext cx="1168461" cy="369332"/>
          </a:xfrm>
          <a:prstGeom prst="rect">
            <a:avLst/>
          </a:prstGeom>
          <a:noFill/>
        </p:spPr>
        <p:txBody>
          <a:bodyPr wrap="none" rtlCol="0">
            <a:spAutoFit/>
          </a:bodyPr>
          <a:lstStyle/>
          <a:p>
            <a:pPr>
              <a:spcAft>
                <a:spcPts val="600"/>
              </a:spcAft>
            </a:pPr>
            <a:r>
              <a:rPr lang="en-US">
                <a:solidFill>
                  <a:schemeClr val="bg1"/>
                </a:solidFill>
                <a:latin typeface="Myriad Pro Light" panose="020B0403030403020204" pitchFamily="34" charset="0"/>
              </a:rPr>
              <a:t>Cloud Gen</a:t>
            </a:r>
          </a:p>
        </p:txBody>
      </p:sp>
      <p:cxnSp>
        <p:nvCxnSpPr>
          <p:cNvPr id="53" name="Straight Arrow Connector 52">
            <a:extLst>
              <a:ext uri="{FF2B5EF4-FFF2-40B4-BE49-F238E27FC236}">
                <a16:creationId xmlns:a16="http://schemas.microsoft.com/office/drawing/2014/main" id="{22686E02-61C3-4324-8405-32758F0CB85C}"/>
              </a:ext>
            </a:extLst>
          </p:cNvPr>
          <p:cNvCxnSpPr>
            <a:stCxn id="9" idx="0"/>
          </p:cNvCxnSpPr>
          <p:nvPr/>
        </p:nvCxnSpPr>
        <p:spPr>
          <a:xfrm flipV="1">
            <a:off x="3289447" y="1491023"/>
            <a:ext cx="0" cy="44916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AutoShape 6" descr="Related image">
            <a:extLst>
              <a:ext uri="{FF2B5EF4-FFF2-40B4-BE49-F238E27FC236}">
                <a16:creationId xmlns:a16="http://schemas.microsoft.com/office/drawing/2014/main" id="{BC71D33B-2F2D-4EC5-A948-39C3FB9E3DA8}"/>
              </a:ext>
            </a:extLst>
          </p:cNvPr>
          <p:cNvSpPr>
            <a:spLocks noChangeAspect="1" noChangeArrowheads="1"/>
          </p:cNvSpPr>
          <p:nvPr/>
        </p:nvSpPr>
        <p:spPr bwMode="auto">
          <a:xfrm>
            <a:off x="5427770" y="24124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yriad Pro Light" panose="020B0403030403020204" pitchFamily="34" charset="0"/>
            </a:endParaRPr>
          </a:p>
        </p:txBody>
      </p:sp>
      <p:pic>
        <p:nvPicPr>
          <p:cNvPr id="61" name="Picture 14" descr="Image result for globe">
            <a:extLst>
              <a:ext uri="{FF2B5EF4-FFF2-40B4-BE49-F238E27FC236}">
                <a16:creationId xmlns:a16="http://schemas.microsoft.com/office/drawing/2014/main" id="{B290D8B0-A097-4600-A441-16C3491D2426}"/>
              </a:ext>
            </a:extLst>
          </p:cNvPr>
          <p:cNvPicPr>
            <a:picLocks noChangeAspect="1" noChangeArrowheads="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7684" y="975109"/>
            <a:ext cx="471830" cy="4718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a:extLst>
              <a:ext uri="{FF2B5EF4-FFF2-40B4-BE49-F238E27FC236}">
                <a16:creationId xmlns:a16="http://schemas.microsoft.com/office/drawing/2014/main" id="{9D10D849-5A98-4ABE-8C1A-F48E6AA56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303" y="1441395"/>
            <a:ext cx="176623" cy="149776"/>
          </a:xfrm>
          <a:prstGeom prst="rect">
            <a:avLst/>
          </a:prstGeom>
        </p:spPr>
      </p:pic>
      <p:pic>
        <p:nvPicPr>
          <p:cNvPr id="63" name="Picture 62">
            <a:extLst>
              <a:ext uri="{FF2B5EF4-FFF2-40B4-BE49-F238E27FC236}">
                <a16:creationId xmlns:a16="http://schemas.microsoft.com/office/drawing/2014/main" id="{7E60F6FA-92B8-468E-B87F-ADF7D93F0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1039" y="1740960"/>
            <a:ext cx="176623" cy="149776"/>
          </a:xfrm>
          <a:prstGeom prst="rect">
            <a:avLst/>
          </a:prstGeom>
        </p:spPr>
      </p:pic>
      <p:pic>
        <p:nvPicPr>
          <p:cNvPr id="64" name="Picture 63">
            <a:extLst>
              <a:ext uri="{FF2B5EF4-FFF2-40B4-BE49-F238E27FC236}">
                <a16:creationId xmlns:a16="http://schemas.microsoft.com/office/drawing/2014/main" id="{C8F69B5E-D641-4EF3-8A25-227A452C0BEE}"/>
              </a:ext>
            </a:extLst>
          </p:cNvPr>
          <p:cNvPicPr>
            <a:picLocks noChangeAspect="1"/>
          </p:cNvPicPr>
          <p:nvPr/>
        </p:nvPicPr>
        <p:blipFill>
          <a:blip r:embed="rId3">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2904407" y="2381087"/>
            <a:ext cx="223864" cy="304768"/>
          </a:xfrm>
          <a:prstGeom prst="rect">
            <a:avLst/>
          </a:prstGeom>
        </p:spPr>
      </p:pic>
      <p:pic>
        <p:nvPicPr>
          <p:cNvPr id="65" name="Picture 64">
            <a:extLst>
              <a:ext uri="{FF2B5EF4-FFF2-40B4-BE49-F238E27FC236}">
                <a16:creationId xmlns:a16="http://schemas.microsoft.com/office/drawing/2014/main" id="{A47F3B2F-43F1-4C65-9C19-914A6261B406}"/>
              </a:ext>
            </a:extLst>
          </p:cNvPr>
          <p:cNvPicPr>
            <a:picLocks noChangeAspect="1"/>
          </p:cNvPicPr>
          <p:nvPr/>
        </p:nvPicPr>
        <p:blipFill>
          <a:blip r:embed="rId3">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3242966" y="2389248"/>
            <a:ext cx="223864" cy="304768"/>
          </a:xfrm>
          <a:prstGeom prst="rect">
            <a:avLst/>
          </a:prstGeom>
        </p:spPr>
      </p:pic>
      <p:sp>
        <p:nvSpPr>
          <p:cNvPr id="48" name="TextBox 47">
            <a:extLst>
              <a:ext uri="{FF2B5EF4-FFF2-40B4-BE49-F238E27FC236}">
                <a16:creationId xmlns:a16="http://schemas.microsoft.com/office/drawing/2014/main" id="{C18612DF-3998-4156-A271-BDEC143134A0}"/>
              </a:ext>
            </a:extLst>
          </p:cNvPr>
          <p:cNvSpPr txBox="1"/>
          <p:nvPr/>
        </p:nvSpPr>
        <p:spPr>
          <a:xfrm>
            <a:off x="134509" y="1784261"/>
            <a:ext cx="1784463" cy="1738938"/>
          </a:xfrm>
          <a:prstGeom prst="rect">
            <a:avLst/>
          </a:prstGeom>
          <a:noFill/>
        </p:spPr>
        <p:txBody>
          <a:bodyPr wrap="none" rtlCol="0">
            <a:spAutoFit/>
          </a:bodyPr>
          <a:lstStyle/>
          <a:p>
            <a:pPr marL="171450" indent="-171450">
              <a:spcAft>
                <a:spcPts val="600"/>
              </a:spcAft>
              <a:buFont typeface="Arial" panose="020B0604020202020204" pitchFamily="34" charset="0"/>
              <a:buChar char="•"/>
            </a:pPr>
            <a:r>
              <a:rPr lang="en-US" sz="1050">
                <a:solidFill>
                  <a:schemeClr val="bg1">
                    <a:lumMod val="75000"/>
                  </a:schemeClr>
                </a:solidFill>
                <a:latin typeface="Arial" panose="020B0604020202020204" pitchFamily="34" charset="0"/>
                <a:cs typeface="Arial" panose="020B0604020202020204" pitchFamily="34" charset="0"/>
              </a:rPr>
              <a:t>Vertical Scaling</a:t>
            </a:r>
          </a:p>
          <a:p>
            <a:pPr marL="171450" indent="-171450">
              <a:spcAft>
                <a:spcPts val="600"/>
              </a:spcAft>
              <a:buFont typeface="Arial" panose="020B0604020202020204" pitchFamily="34" charset="0"/>
              <a:buChar char="•"/>
            </a:pPr>
            <a:r>
              <a:rPr lang="en-US" sz="1050">
                <a:solidFill>
                  <a:schemeClr val="bg1">
                    <a:lumMod val="75000"/>
                  </a:schemeClr>
                </a:solidFill>
                <a:latin typeface="Arial" panose="020B0604020202020204" pitchFamily="34" charset="0"/>
                <a:cs typeface="Arial" panose="020B0604020202020204" pitchFamily="34" charset="0"/>
              </a:rPr>
              <a:t>Backhauled Networks</a:t>
            </a:r>
          </a:p>
          <a:p>
            <a:pPr marL="171450" indent="-171450">
              <a:spcAft>
                <a:spcPts val="600"/>
              </a:spcAft>
              <a:buFont typeface="Arial" panose="020B0604020202020204" pitchFamily="34" charset="0"/>
              <a:buChar char="•"/>
            </a:pPr>
            <a:r>
              <a:rPr lang="en-US" sz="1050">
                <a:solidFill>
                  <a:schemeClr val="bg1">
                    <a:lumMod val="75000"/>
                  </a:schemeClr>
                </a:solidFill>
                <a:latin typeface="Arial" panose="020B0604020202020204" pitchFamily="34" charset="0"/>
                <a:cs typeface="Arial" panose="020B0604020202020204" pitchFamily="34" charset="0"/>
              </a:rPr>
              <a:t>Aggregated Policy</a:t>
            </a:r>
          </a:p>
          <a:p>
            <a:pPr marL="171450" indent="-171450">
              <a:spcAft>
                <a:spcPts val="600"/>
              </a:spcAft>
              <a:buFont typeface="Arial" panose="020B0604020202020204" pitchFamily="34" charset="0"/>
              <a:buChar char="•"/>
            </a:pPr>
            <a:r>
              <a:rPr lang="en-US" sz="1050">
                <a:solidFill>
                  <a:schemeClr val="bg1">
                    <a:lumMod val="75000"/>
                  </a:schemeClr>
                </a:solidFill>
                <a:latin typeface="Arial" panose="020B0604020202020204" pitchFamily="34" charset="0"/>
                <a:cs typeface="Arial" panose="020B0604020202020204" pitchFamily="34" charset="0"/>
              </a:rPr>
              <a:t>Monolithic Architecture</a:t>
            </a:r>
          </a:p>
          <a:p>
            <a:pPr marL="171450" indent="-171450">
              <a:spcAft>
                <a:spcPts val="600"/>
              </a:spcAft>
              <a:buFont typeface="Arial" panose="020B0604020202020204" pitchFamily="34" charset="0"/>
              <a:buChar char="•"/>
            </a:pPr>
            <a:r>
              <a:rPr lang="en-US" sz="1050">
                <a:solidFill>
                  <a:schemeClr val="bg1">
                    <a:lumMod val="75000"/>
                  </a:schemeClr>
                </a:solidFill>
                <a:latin typeface="Arial" panose="020B0604020202020204" pitchFamily="34" charset="0"/>
                <a:cs typeface="Arial" panose="020B0604020202020204" pitchFamily="34" charset="0"/>
              </a:rPr>
              <a:t>“Feature” Heavy</a:t>
            </a:r>
          </a:p>
          <a:p>
            <a:pPr marL="171450" indent="-171450">
              <a:spcAft>
                <a:spcPts val="600"/>
              </a:spcAft>
              <a:buFont typeface="Arial" panose="020B0604020202020204" pitchFamily="34" charset="0"/>
              <a:buChar char="•"/>
            </a:pPr>
            <a:r>
              <a:rPr lang="en-US" sz="1050">
                <a:solidFill>
                  <a:schemeClr val="bg1">
                    <a:lumMod val="75000"/>
                  </a:schemeClr>
                </a:solidFill>
                <a:latin typeface="Arial" panose="020B0604020202020204" pitchFamily="34" charset="0"/>
                <a:cs typeface="Arial" panose="020B0604020202020204" pitchFamily="34" charset="0"/>
              </a:rPr>
              <a:t>Not Orchestrated</a:t>
            </a:r>
          </a:p>
          <a:p>
            <a:pPr marL="171450" indent="-171450">
              <a:spcAft>
                <a:spcPts val="600"/>
              </a:spcAft>
              <a:buFont typeface="Arial" panose="020B0604020202020204" pitchFamily="34" charset="0"/>
              <a:buChar char="•"/>
            </a:pPr>
            <a:r>
              <a:rPr lang="en-US" sz="1050">
                <a:solidFill>
                  <a:schemeClr val="bg1">
                    <a:lumMod val="75000"/>
                  </a:schemeClr>
                </a:solidFill>
                <a:latin typeface="Arial" panose="020B0604020202020204" pitchFamily="34" charset="0"/>
                <a:cs typeface="Arial" panose="020B0604020202020204" pitchFamily="34" charset="0"/>
              </a:rPr>
              <a:t>Expensive</a:t>
            </a:r>
          </a:p>
        </p:txBody>
      </p:sp>
      <p:sp>
        <p:nvSpPr>
          <p:cNvPr id="49" name="TextBox 48">
            <a:extLst>
              <a:ext uri="{FF2B5EF4-FFF2-40B4-BE49-F238E27FC236}">
                <a16:creationId xmlns:a16="http://schemas.microsoft.com/office/drawing/2014/main" id="{F825AC62-30C5-49D6-813E-62E017FCEBF2}"/>
              </a:ext>
            </a:extLst>
          </p:cNvPr>
          <p:cNvSpPr txBox="1"/>
          <p:nvPr/>
        </p:nvSpPr>
        <p:spPr>
          <a:xfrm>
            <a:off x="7222384" y="1253115"/>
            <a:ext cx="1989647" cy="3708708"/>
          </a:xfrm>
          <a:prstGeom prst="rect">
            <a:avLst/>
          </a:prstGeom>
          <a:noFill/>
        </p:spPr>
        <p:txBody>
          <a:bodyPr wrap="none" rtlCol="0">
            <a:spAutoFit/>
          </a:bodyPr>
          <a:lstStyle/>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Horizontal Scaling</a:t>
            </a:r>
          </a:p>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Distributed Policy</a:t>
            </a:r>
          </a:p>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Central Management</a:t>
            </a:r>
          </a:p>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Secure Connectivity</a:t>
            </a:r>
          </a:p>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No-MPLS</a:t>
            </a:r>
          </a:p>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Traffic Regulation</a:t>
            </a:r>
          </a:p>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0-touch deployment</a:t>
            </a:r>
          </a:p>
          <a:p>
            <a:pPr marL="171450" indent="-171450">
              <a:spcAft>
                <a:spcPts val="600"/>
              </a:spcAft>
              <a:buFont typeface="Arial" panose="020B0604020202020204" pitchFamily="34" charset="0"/>
              <a:buChar char="•"/>
            </a:pPr>
            <a:r>
              <a:rPr lang="en-US" sz="1050">
                <a:solidFill>
                  <a:schemeClr val="bg1"/>
                </a:solidFill>
                <a:latin typeface="Arial" panose="020B0604020202020204" pitchFamily="34" charset="0"/>
                <a:cs typeface="Arial" panose="020B0604020202020204" pitchFamily="34" charset="0"/>
              </a:rPr>
              <a:t>Visibility</a:t>
            </a:r>
          </a:p>
          <a:p>
            <a:pPr marL="171450" indent="-171450">
              <a:spcAft>
                <a:spcPts val="600"/>
              </a:spcAft>
              <a:buFont typeface="Arial" panose="020B0604020202020204" pitchFamily="34" charset="0"/>
              <a:buChar char="•"/>
            </a:pPr>
            <a:r>
              <a:rPr lang="en-US" sz="1050">
                <a:solidFill>
                  <a:srgbClr val="FF9E1B"/>
                </a:solidFill>
                <a:latin typeface="Arial" panose="020B0604020202020204" pitchFamily="34" charset="0"/>
                <a:cs typeface="Arial" panose="020B0604020202020204" pitchFamily="34" charset="0"/>
              </a:rPr>
              <a:t>Security at source</a:t>
            </a:r>
          </a:p>
          <a:p>
            <a:pPr marL="171450" indent="-171450">
              <a:spcAft>
                <a:spcPts val="600"/>
              </a:spcAft>
              <a:buFont typeface="Arial" panose="020B0604020202020204" pitchFamily="34" charset="0"/>
              <a:buChar char="•"/>
            </a:pPr>
            <a:r>
              <a:rPr lang="en-US" sz="1050">
                <a:solidFill>
                  <a:srgbClr val="FF9E1B"/>
                </a:solidFill>
                <a:latin typeface="Arial" panose="020B0604020202020204" pitchFamily="34" charset="0"/>
                <a:cs typeface="Arial" panose="020B0604020202020204" pitchFamily="34" charset="0"/>
              </a:rPr>
              <a:t>Elastic Scaling</a:t>
            </a:r>
          </a:p>
          <a:p>
            <a:pPr marL="171450" indent="-171450">
              <a:spcAft>
                <a:spcPts val="600"/>
              </a:spcAft>
              <a:buFont typeface="Arial" panose="020B0604020202020204" pitchFamily="34" charset="0"/>
              <a:buChar char="•"/>
            </a:pPr>
            <a:r>
              <a:rPr lang="en-US" sz="1050">
                <a:solidFill>
                  <a:srgbClr val="FF9E1B"/>
                </a:solidFill>
                <a:latin typeface="Arial" panose="020B0604020202020204" pitchFamily="34" charset="0"/>
                <a:cs typeface="Arial" panose="020B0604020202020204" pitchFamily="34" charset="0"/>
              </a:rPr>
              <a:t>Dispersed Workloads</a:t>
            </a:r>
          </a:p>
          <a:p>
            <a:pPr marL="171450" indent="-171450">
              <a:spcAft>
                <a:spcPts val="600"/>
              </a:spcAft>
              <a:buFont typeface="Arial" panose="020B0604020202020204" pitchFamily="34" charset="0"/>
              <a:buChar char="•"/>
            </a:pPr>
            <a:r>
              <a:rPr lang="en-US" sz="1050">
                <a:solidFill>
                  <a:srgbClr val="FF9E1B"/>
                </a:solidFill>
                <a:latin typeface="Arial" panose="020B0604020202020204" pitchFamily="34" charset="0"/>
                <a:cs typeface="Arial" panose="020B0604020202020204" pitchFamily="34" charset="0"/>
              </a:rPr>
              <a:t>Orchestration API</a:t>
            </a:r>
          </a:p>
          <a:p>
            <a:pPr marL="171450" indent="-171450">
              <a:spcAft>
                <a:spcPts val="600"/>
              </a:spcAft>
              <a:buFont typeface="Arial" panose="020B0604020202020204" pitchFamily="34" charset="0"/>
              <a:buChar char="•"/>
            </a:pPr>
            <a:r>
              <a:rPr lang="en-US" sz="1050">
                <a:solidFill>
                  <a:srgbClr val="FF9E1B"/>
                </a:solidFill>
                <a:latin typeface="Arial" panose="020B0604020202020204" pitchFamily="34" charset="0"/>
                <a:cs typeface="Arial" panose="020B0604020202020204" pitchFamily="34" charset="0"/>
              </a:rPr>
              <a:t>Support Cloud Use Cases</a:t>
            </a:r>
          </a:p>
          <a:p>
            <a:pPr marL="171450" indent="-171450">
              <a:spcAft>
                <a:spcPts val="600"/>
              </a:spcAft>
              <a:buFont typeface="Arial" panose="020B0604020202020204" pitchFamily="34" charset="0"/>
              <a:buChar char="•"/>
            </a:pPr>
            <a:r>
              <a:rPr lang="en-US" sz="1050">
                <a:solidFill>
                  <a:srgbClr val="FF9E1B"/>
                </a:solidFill>
                <a:latin typeface="Arial" panose="020B0604020202020204" pitchFamily="34" charset="0"/>
                <a:cs typeface="Arial" panose="020B0604020202020204" pitchFamily="34" charset="0"/>
              </a:rPr>
              <a:t>Cloud Integrations</a:t>
            </a:r>
          </a:p>
          <a:p>
            <a:pPr marL="171450" indent="-171450">
              <a:spcAft>
                <a:spcPts val="600"/>
              </a:spcAft>
              <a:buFont typeface="Arial" panose="020B0604020202020204" pitchFamily="34" charset="0"/>
              <a:buChar char="•"/>
            </a:pPr>
            <a:r>
              <a:rPr lang="en-US" sz="1050">
                <a:solidFill>
                  <a:srgbClr val="FF9E1B"/>
                </a:solidFill>
                <a:latin typeface="Arial" panose="020B0604020202020204" pitchFamily="34" charset="0"/>
                <a:cs typeface="Arial" panose="020B0604020202020204" pitchFamily="34" charset="0"/>
              </a:rPr>
              <a:t>Flexible Licensing</a:t>
            </a:r>
          </a:p>
        </p:txBody>
      </p:sp>
      <p:grpSp>
        <p:nvGrpSpPr>
          <p:cNvPr id="5" name="Group 4">
            <a:extLst>
              <a:ext uri="{FF2B5EF4-FFF2-40B4-BE49-F238E27FC236}">
                <a16:creationId xmlns:a16="http://schemas.microsoft.com/office/drawing/2014/main" id="{E07CD5AF-7096-482F-A0F7-6B28F6EE74CA}"/>
              </a:ext>
            </a:extLst>
          </p:cNvPr>
          <p:cNvGrpSpPr/>
          <p:nvPr/>
        </p:nvGrpSpPr>
        <p:grpSpPr>
          <a:xfrm>
            <a:off x="1956879" y="2028376"/>
            <a:ext cx="1155646" cy="1301896"/>
            <a:chOff x="2103870" y="3165426"/>
            <a:chExt cx="1155646" cy="1301896"/>
          </a:xfrm>
        </p:grpSpPr>
        <p:pic>
          <p:nvPicPr>
            <p:cNvPr id="1026" name="Picture 2" descr="Related image">
              <a:extLst>
                <a:ext uri="{FF2B5EF4-FFF2-40B4-BE49-F238E27FC236}">
                  <a16:creationId xmlns:a16="http://schemas.microsoft.com/office/drawing/2014/main" id="{9045FA2A-6BAC-4685-AA85-AAD541A617E6}"/>
                </a:ext>
              </a:extLst>
            </p:cNvPr>
            <p:cNvPicPr>
              <a:picLocks noChangeAspect="1" noChangeArrowheads="1"/>
            </p:cNvPicPr>
            <p:nvPr/>
          </p:nvPicPr>
          <p: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backgroundRemoval t="8800" b="90000" l="10000" r="90000">
                          <a14:foregroundMark x1="49600" y1="8800" x2="49600" y2="8800"/>
                          <a14:foregroundMark x1="54800" y1="85200" x2="54800" y2="85200"/>
                        </a14:backgroundRemoval>
                      </a14:imgEffect>
                    </a14:imgLayer>
                  </a14:imgProps>
                </a:ext>
                <a:ext uri="{28A0092B-C50C-407E-A947-70E740481C1C}">
                  <a14:useLocalDpi xmlns:a14="http://schemas.microsoft.com/office/drawing/2010/main" val="0"/>
                </a:ext>
              </a:extLst>
            </a:blip>
            <a:srcRect/>
            <a:stretch>
              <a:fillRect/>
            </a:stretch>
          </p:blipFill>
          <p:spPr bwMode="auto">
            <a:xfrm>
              <a:off x="2103871" y="3165426"/>
              <a:ext cx="373065" cy="37306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Related image">
              <a:extLst>
                <a:ext uri="{FF2B5EF4-FFF2-40B4-BE49-F238E27FC236}">
                  <a16:creationId xmlns:a16="http://schemas.microsoft.com/office/drawing/2014/main" id="{83FD3BB1-A628-4002-A609-15A2551E606A}"/>
                </a:ext>
              </a:extLst>
            </p:cNvPr>
            <p:cNvPicPr>
              <a:picLocks noChangeAspect="1" noChangeArrowheads="1"/>
            </p:cNvPicPr>
            <p:nvPr/>
          </p:nvPicPr>
          <p: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backgroundRemoval t="8800" b="90000" l="10000" r="90000">
                          <a14:foregroundMark x1="49600" y1="8800" x2="49600" y2="8800"/>
                          <a14:foregroundMark x1="54800" y1="85200" x2="54800" y2="85200"/>
                        </a14:backgroundRemoval>
                      </a14:imgEffect>
                    </a14:imgLayer>
                  </a14:imgProps>
                </a:ext>
                <a:ext uri="{28A0092B-C50C-407E-A947-70E740481C1C}">
                  <a14:useLocalDpi xmlns:a14="http://schemas.microsoft.com/office/drawing/2010/main" val="0"/>
                </a:ext>
              </a:extLst>
            </a:blip>
            <a:srcRect/>
            <a:stretch>
              <a:fillRect/>
            </a:stretch>
          </p:blipFill>
          <p:spPr bwMode="auto">
            <a:xfrm>
              <a:off x="2103870" y="3518183"/>
              <a:ext cx="373065" cy="37306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a:extLst>
                <a:ext uri="{FF2B5EF4-FFF2-40B4-BE49-F238E27FC236}">
                  <a16:creationId xmlns:a16="http://schemas.microsoft.com/office/drawing/2014/main" id="{17F87510-F554-4F2F-B019-37BE46E65B5A}"/>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29134" y="4261307"/>
              <a:ext cx="230382" cy="206015"/>
            </a:xfrm>
            <a:prstGeom prst="rect">
              <a:avLst/>
            </a:prstGeom>
          </p:spPr>
        </p:pic>
        <p:pic>
          <p:nvPicPr>
            <p:cNvPr id="60" name="Picture 59">
              <a:extLst>
                <a:ext uri="{FF2B5EF4-FFF2-40B4-BE49-F238E27FC236}">
                  <a16:creationId xmlns:a16="http://schemas.microsoft.com/office/drawing/2014/main" id="{47AC6C49-F50D-4422-BFDD-318F60517536}"/>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54825" y="3939177"/>
              <a:ext cx="223864" cy="304768"/>
            </a:xfrm>
            <a:prstGeom prst="rect">
              <a:avLst/>
            </a:prstGeom>
          </p:spPr>
        </p:pic>
      </p:grpSp>
      <p:cxnSp>
        <p:nvCxnSpPr>
          <p:cNvPr id="27" name="Connector: Elbow 26">
            <a:extLst>
              <a:ext uri="{FF2B5EF4-FFF2-40B4-BE49-F238E27FC236}">
                <a16:creationId xmlns:a16="http://schemas.microsoft.com/office/drawing/2014/main" id="{9F48BFAA-7B10-490B-8EF7-F8C4B1F5878D}"/>
              </a:ext>
            </a:extLst>
          </p:cNvPr>
          <p:cNvCxnSpPr>
            <a:cxnSpLocks/>
            <a:stCxn id="41" idx="2"/>
            <a:endCxn id="48" idx="2"/>
          </p:cNvCxnSpPr>
          <p:nvPr/>
        </p:nvCxnSpPr>
        <p:spPr>
          <a:xfrm rot="5400000" flipH="1">
            <a:off x="2100782" y="2449158"/>
            <a:ext cx="175683" cy="2323766"/>
          </a:xfrm>
          <a:prstGeom prst="bentConnector3">
            <a:avLst>
              <a:gd name="adj1" fmla="val -13012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DEDDA0C-0EC7-48A3-8D0E-3A5D3BA3F032}"/>
              </a:ext>
            </a:extLst>
          </p:cNvPr>
          <p:cNvCxnSpPr>
            <a:cxnSpLocks/>
            <a:stCxn id="50" idx="0"/>
            <a:endCxn id="49" idx="0"/>
          </p:cNvCxnSpPr>
          <p:nvPr/>
        </p:nvCxnSpPr>
        <p:spPr>
          <a:xfrm rot="16200000" flipH="1">
            <a:off x="6995499" y="31407"/>
            <a:ext cx="238210" cy="2205207"/>
          </a:xfrm>
          <a:prstGeom prst="bentConnector3">
            <a:avLst>
              <a:gd name="adj1" fmla="val -95966"/>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EF14CE-AEBC-4BA6-A576-2D938CDB265E}"/>
              </a:ext>
            </a:extLst>
          </p:cNvPr>
          <p:cNvCxnSpPr>
            <a:cxnSpLocks/>
          </p:cNvCxnSpPr>
          <p:nvPr/>
        </p:nvCxnSpPr>
        <p:spPr>
          <a:xfrm>
            <a:off x="6058706" y="2656778"/>
            <a:ext cx="0" cy="641363"/>
          </a:xfrm>
          <a:prstGeom prst="line">
            <a:avLst/>
          </a:prstGeom>
          <a:ln w="15875">
            <a:solidFill>
              <a:schemeClr val="bg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A1C5F4A-DDB9-4263-8B7A-944E26B6CE4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82897" y="3065992"/>
            <a:ext cx="350969" cy="602450"/>
          </a:xfrm>
          <a:prstGeom prst="rect">
            <a:avLst/>
          </a:prstGeom>
        </p:spPr>
      </p:pic>
      <p:pic>
        <p:nvPicPr>
          <p:cNvPr id="17" name="Picture 16">
            <a:extLst>
              <a:ext uri="{FF2B5EF4-FFF2-40B4-BE49-F238E27FC236}">
                <a16:creationId xmlns:a16="http://schemas.microsoft.com/office/drawing/2014/main" id="{207E704C-45A6-4A99-BC2C-BB74E78C336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96125" y="3065992"/>
            <a:ext cx="350969" cy="602450"/>
          </a:xfrm>
          <a:prstGeom prst="rect">
            <a:avLst/>
          </a:prstGeom>
        </p:spPr>
      </p:pic>
      <p:pic>
        <p:nvPicPr>
          <p:cNvPr id="18" name="Picture 17">
            <a:extLst>
              <a:ext uri="{FF2B5EF4-FFF2-40B4-BE49-F238E27FC236}">
                <a16:creationId xmlns:a16="http://schemas.microsoft.com/office/drawing/2014/main" id="{A051204A-4DC0-49A8-B9A2-7EFE0414F6E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85578" y="3302082"/>
            <a:ext cx="367361" cy="366360"/>
          </a:xfrm>
          <a:prstGeom prst="rect">
            <a:avLst/>
          </a:prstGeom>
        </p:spPr>
      </p:pic>
      <p:pic>
        <p:nvPicPr>
          <p:cNvPr id="19" name="Picture 18">
            <a:extLst>
              <a:ext uri="{FF2B5EF4-FFF2-40B4-BE49-F238E27FC236}">
                <a16:creationId xmlns:a16="http://schemas.microsoft.com/office/drawing/2014/main" id="{BF270BE3-4E52-4E46-9EED-A8679622D27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5935" y="3307578"/>
            <a:ext cx="367361" cy="366360"/>
          </a:xfrm>
          <a:prstGeom prst="rect">
            <a:avLst/>
          </a:prstGeom>
        </p:spPr>
      </p:pic>
      <p:pic>
        <p:nvPicPr>
          <p:cNvPr id="21" name="Picture 20">
            <a:extLst>
              <a:ext uri="{FF2B5EF4-FFF2-40B4-BE49-F238E27FC236}">
                <a16:creationId xmlns:a16="http://schemas.microsoft.com/office/drawing/2014/main" id="{A90750FA-513B-49CD-AB4C-62210B87DC1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78217" y="3311226"/>
            <a:ext cx="367361" cy="366360"/>
          </a:xfrm>
          <a:prstGeom prst="rect">
            <a:avLst/>
          </a:prstGeom>
        </p:spPr>
      </p:pic>
      <p:cxnSp>
        <p:nvCxnSpPr>
          <p:cNvPr id="33" name="Straight Connector 32">
            <a:extLst>
              <a:ext uri="{FF2B5EF4-FFF2-40B4-BE49-F238E27FC236}">
                <a16:creationId xmlns:a16="http://schemas.microsoft.com/office/drawing/2014/main" id="{AE1FBCA8-A976-40C7-A7E9-B7D3F87390C2}"/>
              </a:ext>
            </a:extLst>
          </p:cNvPr>
          <p:cNvCxnSpPr/>
          <p:nvPr/>
        </p:nvCxnSpPr>
        <p:spPr>
          <a:xfrm>
            <a:off x="5223554" y="2656778"/>
            <a:ext cx="0" cy="466344"/>
          </a:xfrm>
          <a:prstGeom prst="line">
            <a:avLst/>
          </a:prstGeom>
          <a:ln w="15875">
            <a:solidFill>
              <a:schemeClr val="bg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4F309F-A1CB-47BD-B64A-7B239FA15D7A}"/>
              </a:ext>
            </a:extLst>
          </p:cNvPr>
          <p:cNvCxnSpPr/>
          <p:nvPr/>
        </p:nvCxnSpPr>
        <p:spPr>
          <a:xfrm>
            <a:off x="5659418" y="2656778"/>
            <a:ext cx="0" cy="466344"/>
          </a:xfrm>
          <a:prstGeom prst="line">
            <a:avLst/>
          </a:prstGeom>
          <a:ln w="15875">
            <a:solidFill>
              <a:schemeClr val="bg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4D667A-F8FD-4DE9-B098-E4F579401C67}"/>
              </a:ext>
            </a:extLst>
          </p:cNvPr>
          <p:cNvCxnSpPr>
            <a:cxnSpLocks/>
          </p:cNvCxnSpPr>
          <p:nvPr/>
        </p:nvCxnSpPr>
        <p:spPr>
          <a:xfrm>
            <a:off x="6476282" y="2653730"/>
            <a:ext cx="0" cy="641363"/>
          </a:xfrm>
          <a:prstGeom prst="line">
            <a:avLst/>
          </a:prstGeom>
          <a:ln w="15875">
            <a:solidFill>
              <a:schemeClr val="bg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BF4AB24-4EB6-43E3-82B5-05AD83B54E11}"/>
              </a:ext>
            </a:extLst>
          </p:cNvPr>
          <p:cNvCxnSpPr>
            <a:cxnSpLocks/>
          </p:cNvCxnSpPr>
          <p:nvPr/>
        </p:nvCxnSpPr>
        <p:spPr>
          <a:xfrm>
            <a:off x="6848138" y="2668970"/>
            <a:ext cx="0" cy="641363"/>
          </a:xfrm>
          <a:prstGeom prst="line">
            <a:avLst/>
          </a:prstGeom>
          <a:ln w="15875">
            <a:solidFill>
              <a:schemeClr val="bg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44" name="Picture 4" descr="Image result for cloud workload">
            <a:extLst>
              <a:ext uri="{FF2B5EF4-FFF2-40B4-BE49-F238E27FC236}">
                <a16:creationId xmlns:a16="http://schemas.microsoft.com/office/drawing/2014/main" id="{3E4AA432-B12F-44DB-BA09-91FB2F5A03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20193" y="1927895"/>
            <a:ext cx="795201" cy="70107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AD7C1ACA-A570-4628-B54B-D61E8202D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9815" y="2839875"/>
            <a:ext cx="176623" cy="149776"/>
          </a:xfrm>
          <a:prstGeom prst="rect">
            <a:avLst/>
          </a:prstGeom>
        </p:spPr>
      </p:pic>
      <p:pic>
        <p:nvPicPr>
          <p:cNvPr id="44" name="Picture 43">
            <a:extLst>
              <a:ext uri="{FF2B5EF4-FFF2-40B4-BE49-F238E27FC236}">
                <a16:creationId xmlns:a16="http://schemas.microsoft.com/office/drawing/2014/main" id="{8BE64DA1-A2F9-4A22-8E9E-0C814E8892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6535" y="2839875"/>
            <a:ext cx="176623" cy="149776"/>
          </a:xfrm>
          <a:prstGeom prst="rect">
            <a:avLst/>
          </a:prstGeom>
        </p:spPr>
      </p:pic>
      <p:pic>
        <p:nvPicPr>
          <p:cNvPr id="45" name="Picture 44">
            <a:extLst>
              <a:ext uri="{FF2B5EF4-FFF2-40B4-BE49-F238E27FC236}">
                <a16:creationId xmlns:a16="http://schemas.microsoft.com/office/drawing/2014/main" id="{95B92A82-DEED-419D-B402-CBA1327075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5823" y="2839875"/>
            <a:ext cx="176623" cy="149776"/>
          </a:xfrm>
          <a:prstGeom prst="rect">
            <a:avLst/>
          </a:prstGeom>
        </p:spPr>
      </p:pic>
      <p:pic>
        <p:nvPicPr>
          <p:cNvPr id="46" name="Picture 45">
            <a:extLst>
              <a:ext uri="{FF2B5EF4-FFF2-40B4-BE49-F238E27FC236}">
                <a16:creationId xmlns:a16="http://schemas.microsoft.com/office/drawing/2014/main" id="{C32D80AF-760C-421A-BC74-ADF5E70D2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1687" y="2839875"/>
            <a:ext cx="176623" cy="149776"/>
          </a:xfrm>
          <a:prstGeom prst="rect">
            <a:avLst/>
          </a:prstGeom>
        </p:spPr>
      </p:pic>
      <p:pic>
        <p:nvPicPr>
          <p:cNvPr id="47" name="Picture 46">
            <a:extLst>
              <a:ext uri="{FF2B5EF4-FFF2-40B4-BE49-F238E27FC236}">
                <a16:creationId xmlns:a16="http://schemas.microsoft.com/office/drawing/2014/main" id="{910D3270-DDBF-4358-BF3D-C1CBEC4CE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4399" y="2839875"/>
            <a:ext cx="176623" cy="149776"/>
          </a:xfrm>
          <a:prstGeom prst="rect">
            <a:avLst/>
          </a:prstGeom>
        </p:spPr>
      </p:pic>
      <p:pic>
        <p:nvPicPr>
          <p:cNvPr id="10254" name="Picture 14" descr="Image result for globe">
            <a:extLst>
              <a:ext uri="{FF2B5EF4-FFF2-40B4-BE49-F238E27FC236}">
                <a16:creationId xmlns:a16="http://schemas.microsoft.com/office/drawing/2014/main" id="{3CC673F4-8922-46D3-92A5-C85B2F852E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8416" y="1722377"/>
            <a:ext cx="471830" cy="47183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Related image">
            <a:extLst>
              <a:ext uri="{FF2B5EF4-FFF2-40B4-BE49-F238E27FC236}">
                <a16:creationId xmlns:a16="http://schemas.microsoft.com/office/drawing/2014/main" id="{73250A2D-87CB-4DE2-8CDF-382E6D6FE3BE}"/>
              </a:ext>
            </a:extLst>
          </p:cNvPr>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6052101" y="2238039"/>
            <a:ext cx="623012" cy="39290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F8A1311E-EF23-4425-AEAE-10881972177E}"/>
              </a:ext>
            </a:extLst>
          </p:cNvPr>
          <p:cNvPicPr>
            <a:picLocks noChangeAspect="1"/>
          </p:cNvPicPr>
          <p:nvPr/>
        </p:nvPicPr>
        <p:blipFill>
          <a:blip r:embed="rId16"/>
          <a:stretch>
            <a:fillRect/>
          </a:stretch>
        </p:blipFill>
        <p:spPr>
          <a:xfrm>
            <a:off x="6313133" y="2028586"/>
            <a:ext cx="610746" cy="427735"/>
          </a:xfrm>
          <a:prstGeom prst="rect">
            <a:avLst/>
          </a:prstGeom>
        </p:spPr>
      </p:pic>
      <p:pic>
        <p:nvPicPr>
          <p:cNvPr id="1028" name="Picture 4" descr="Related image">
            <a:extLst>
              <a:ext uri="{FF2B5EF4-FFF2-40B4-BE49-F238E27FC236}">
                <a16:creationId xmlns:a16="http://schemas.microsoft.com/office/drawing/2014/main" id="{FB9DA81F-7FAE-4D71-89D0-21DC81E8BC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25903" y="3768255"/>
            <a:ext cx="371193" cy="42523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Related image">
            <a:extLst>
              <a:ext uri="{FF2B5EF4-FFF2-40B4-BE49-F238E27FC236}">
                <a16:creationId xmlns:a16="http://schemas.microsoft.com/office/drawing/2014/main" id="{46FCCCA1-EDF4-4F3B-8B2D-780483C6BA3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40637" y="3779247"/>
            <a:ext cx="371193" cy="425236"/>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391DCE5E-8FB1-4721-8200-745253345E4F}"/>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17173" y="2902961"/>
            <a:ext cx="278621" cy="236270"/>
          </a:xfrm>
          <a:prstGeom prst="rect">
            <a:avLst/>
          </a:prstGeom>
        </p:spPr>
      </p:pic>
      <p:sp>
        <p:nvSpPr>
          <p:cNvPr id="67" name="Title 1">
            <a:extLst>
              <a:ext uri="{FF2B5EF4-FFF2-40B4-BE49-F238E27FC236}">
                <a16:creationId xmlns:a16="http://schemas.microsoft.com/office/drawing/2014/main" id="{B56210A2-EEF1-4E4F-982C-BECB2E8B9A79}"/>
              </a:ext>
            </a:extLst>
          </p:cNvPr>
          <p:cNvSpPr>
            <a:spLocks noGrp="1"/>
          </p:cNvSpPr>
          <p:nvPr>
            <p:ph type="title"/>
          </p:nvPr>
        </p:nvSpPr>
        <p:spPr/>
        <p:txBody>
          <a:bodyPr>
            <a:noAutofit/>
          </a:bodyPr>
          <a:lstStyle/>
          <a:p>
            <a:r>
              <a:rPr lang="en-US" sz="3200"/>
              <a:t>From Next Generation to Cloud Generation</a:t>
            </a:r>
          </a:p>
        </p:txBody>
      </p:sp>
    </p:spTree>
    <p:extLst>
      <p:ext uri="{BB962C8B-B14F-4D97-AF65-F5344CB8AC3E}">
        <p14:creationId xmlns:p14="http://schemas.microsoft.com/office/powerpoint/2010/main" val="130981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4"/>
                                        </p:tgtEl>
                                      </p:cBhvr>
                                      <p:by x="150000" y="150000"/>
                                    </p:animScale>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49">
                                            <p:txEl>
                                              <p:pRg st="0" end="0"/>
                                            </p:txEl>
                                          </p:spTgt>
                                        </p:tgtEl>
                                        <p:attrNameLst>
                                          <p:attrName>style.visibility</p:attrName>
                                        </p:attrNameLst>
                                      </p:cBhvr>
                                      <p:to>
                                        <p:strVal val="visible"/>
                                      </p:to>
                                    </p:set>
                                    <p:animEffect transition="in" filter="fade">
                                      <p:cBhvr>
                                        <p:cTn id="38" dur="500"/>
                                        <p:tgtEl>
                                          <p:spTgt spid="49">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9">
                                            <p:txEl>
                                              <p:pRg st="1" end="1"/>
                                            </p:txEl>
                                          </p:spTgt>
                                        </p:tgtEl>
                                        <p:attrNameLst>
                                          <p:attrName>style.visibility</p:attrName>
                                        </p:attrNameLst>
                                      </p:cBhvr>
                                      <p:to>
                                        <p:strVal val="visible"/>
                                      </p:to>
                                    </p:set>
                                    <p:animEffect transition="in" filter="fade">
                                      <p:cBhvr>
                                        <p:cTn id="41" dur="500"/>
                                        <p:tgtEl>
                                          <p:spTgt spid="49">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9">
                                            <p:txEl>
                                              <p:pRg st="2" end="2"/>
                                            </p:txEl>
                                          </p:spTgt>
                                        </p:tgtEl>
                                        <p:attrNameLst>
                                          <p:attrName>style.visibility</p:attrName>
                                        </p:attrNameLst>
                                      </p:cBhvr>
                                      <p:to>
                                        <p:strVal val="visible"/>
                                      </p:to>
                                    </p:set>
                                    <p:animEffect transition="in" filter="fade">
                                      <p:cBhvr>
                                        <p:cTn id="44" dur="500"/>
                                        <p:tgtEl>
                                          <p:spTgt spid="49">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xEl>
                                              <p:pRg st="3" end="3"/>
                                            </p:txEl>
                                          </p:spTgt>
                                        </p:tgtEl>
                                        <p:attrNameLst>
                                          <p:attrName>style.visibility</p:attrName>
                                        </p:attrNameLst>
                                      </p:cBhvr>
                                      <p:to>
                                        <p:strVal val="visible"/>
                                      </p:to>
                                    </p:set>
                                    <p:animEffect transition="in" filter="fade">
                                      <p:cBhvr>
                                        <p:cTn id="47" dur="500"/>
                                        <p:tgtEl>
                                          <p:spTgt spid="49">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9">
                                            <p:txEl>
                                              <p:pRg st="4" end="4"/>
                                            </p:txEl>
                                          </p:spTgt>
                                        </p:tgtEl>
                                        <p:attrNameLst>
                                          <p:attrName>style.visibility</p:attrName>
                                        </p:attrNameLst>
                                      </p:cBhvr>
                                      <p:to>
                                        <p:strVal val="visible"/>
                                      </p:to>
                                    </p:set>
                                    <p:animEffect transition="in" filter="fade">
                                      <p:cBhvr>
                                        <p:cTn id="50" dur="500"/>
                                        <p:tgtEl>
                                          <p:spTgt spid="49">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9">
                                            <p:txEl>
                                              <p:pRg st="5" end="5"/>
                                            </p:txEl>
                                          </p:spTgt>
                                        </p:tgtEl>
                                        <p:attrNameLst>
                                          <p:attrName>style.visibility</p:attrName>
                                        </p:attrNameLst>
                                      </p:cBhvr>
                                      <p:to>
                                        <p:strVal val="visible"/>
                                      </p:to>
                                    </p:set>
                                    <p:animEffect transition="in" filter="fade">
                                      <p:cBhvr>
                                        <p:cTn id="53" dur="500"/>
                                        <p:tgtEl>
                                          <p:spTgt spid="49">
                                            <p:txEl>
                                              <p:pRg st="5" end="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9">
                                            <p:txEl>
                                              <p:pRg st="6" end="6"/>
                                            </p:txEl>
                                          </p:spTgt>
                                        </p:tgtEl>
                                        <p:attrNameLst>
                                          <p:attrName>style.visibility</p:attrName>
                                        </p:attrNameLst>
                                      </p:cBhvr>
                                      <p:to>
                                        <p:strVal val="visible"/>
                                      </p:to>
                                    </p:set>
                                    <p:animEffect transition="in" filter="fade">
                                      <p:cBhvr>
                                        <p:cTn id="56" dur="500"/>
                                        <p:tgtEl>
                                          <p:spTgt spid="49">
                                            <p:txEl>
                                              <p:pRg st="6" end="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9">
                                            <p:txEl>
                                              <p:pRg st="7" end="7"/>
                                            </p:txEl>
                                          </p:spTgt>
                                        </p:tgtEl>
                                        <p:attrNameLst>
                                          <p:attrName>style.visibility</p:attrName>
                                        </p:attrNameLst>
                                      </p:cBhvr>
                                      <p:to>
                                        <p:strVal val="visible"/>
                                      </p:to>
                                    </p:set>
                                    <p:animEffect transition="in" filter="fade">
                                      <p:cBhvr>
                                        <p:cTn id="59" dur="500"/>
                                        <p:tgtEl>
                                          <p:spTgt spid="49">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500"/>
                                        <p:tgtEl>
                                          <p:spTgt spid="62"/>
                                        </p:tgtEl>
                                      </p:cBhvr>
                                    </p:animEffect>
                                  </p:childTnLst>
                                </p:cTn>
                              </p:par>
                              <p:par>
                                <p:cTn id="71" presetID="10"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nodeType="withEffect">
                                  <p:stCondLst>
                                    <p:cond delay="0"/>
                                  </p:stCondLst>
                                  <p:childTnLst>
                                    <p:set>
                                      <p:cBhvr>
                                        <p:cTn id="75" dur="1" fill="hold">
                                          <p:stCondLst>
                                            <p:cond delay="0"/>
                                          </p:stCondLst>
                                        </p:cTn>
                                        <p:tgtEl>
                                          <p:spTgt spid="49">
                                            <p:txEl>
                                              <p:pRg st="8" end="8"/>
                                            </p:txEl>
                                          </p:spTgt>
                                        </p:tgtEl>
                                        <p:attrNameLst>
                                          <p:attrName>style.visibility</p:attrName>
                                        </p:attrNameLst>
                                      </p:cBhvr>
                                      <p:to>
                                        <p:strVal val="visible"/>
                                      </p:to>
                                    </p:set>
                                    <p:animEffect transition="in" filter="fade">
                                      <p:cBhvr>
                                        <p:cTn id="76" dur="500"/>
                                        <p:tgtEl>
                                          <p:spTgt spid="49">
                                            <p:txEl>
                                              <p:pRg st="8" end="8"/>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9">
                                            <p:txEl>
                                              <p:pRg st="9" end="9"/>
                                            </p:txEl>
                                          </p:spTgt>
                                        </p:tgtEl>
                                        <p:attrNameLst>
                                          <p:attrName>style.visibility</p:attrName>
                                        </p:attrNameLst>
                                      </p:cBhvr>
                                      <p:to>
                                        <p:strVal val="visible"/>
                                      </p:to>
                                    </p:set>
                                    <p:animEffect transition="in" filter="fade">
                                      <p:cBhvr>
                                        <p:cTn id="79" dur="500"/>
                                        <p:tgtEl>
                                          <p:spTgt spid="49">
                                            <p:txEl>
                                              <p:pRg st="9" end="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9">
                                            <p:txEl>
                                              <p:pRg st="10" end="10"/>
                                            </p:txEl>
                                          </p:spTgt>
                                        </p:tgtEl>
                                        <p:attrNameLst>
                                          <p:attrName>style.visibility</p:attrName>
                                        </p:attrNameLst>
                                      </p:cBhvr>
                                      <p:to>
                                        <p:strVal val="visible"/>
                                      </p:to>
                                    </p:set>
                                    <p:animEffect transition="in" filter="fade">
                                      <p:cBhvr>
                                        <p:cTn id="82" dur="500"/>
                                        <p:tgtEl>
                                          <p:spTgt spid="49">
                                            <p:txEl>
                                              <p:pRg st="10" end="1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49">
                                            <p:txEl>
                                              <p:pRg st="11" end="11"/>
                                            </p:txEl>
                                          </p:spTgt>
                                        </p:tgtEl>
                                        <p:attrNameLst>
                                          <p:attrName>style.visibility</p:attrName>
                                        </p:attrNameLst>
                                      </p:cBhvr>
                                      <p:to>
                                        <p:strVal val="visible"/>
                                      </p:to>
                                    </p:set>
                                    <p:animEffect transition="in" filter="fade">
                                      <p:cBhvr>
                                        <p:cTn id="85" dur="500"/>
                                        <p:tgtEl>
                                          <p:spTgt spid="49">
                                            <p:txEl>
                                              <p:pRg st="11" end="1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49">
                                            <p:txEl>
                                              <p:pRg st="12" end="12"/>
                                            </p:txEl>
                                          </p:spTgt>
                                        </p:tgtEl>
                                        <p:attrNameLst>
                                          <p:attrName>style.visibility</p:attrName>
                                        </p:attrNameLst>
                                      </p:cBhvr>
                                      <p:to>
                                        <p:strVal val="visible"/>
                                      </p:to>
                                    </p:set>
                                    <p:animEffect transition="in" filter="fade">
                                      <p:cBhvr>
                                        <p:cTn id="88" dur="500"/>
                                        <p:tgtEl>
                                          <p:spTgt spid="49">
                                            <p:txEl>
                                              <p:pRg st="12" end="1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9">
                                            <p:txEl>
                                              <p:pRg st="13" end="13"/>
                                            </p:txEl>
                                          </p:spTgt>
                                        </p:tgtEl>
                                        <p:attrNameLst>
                                          <p:attrName>style.visibility</p:attrName>
                                        </p:attrNameLst>
                                      </p:cBhvr>
                                      <p:to>
                                        <p:strVal val="visible"/>
                                      </p:to>
                                    </p:set>
                                    <p:animEffect transition="in" filter="fade">
                                      <p:cBhvr>
                                        <p:cTn id="91" dur="500"/>
                                        <p:tgtEl>
                                          <p:spTgt spid="49">
                                            <p:txEl>
                                              <p:pRg st="13" end="1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9">
                                            <p:txEl>
                                              <p:pRg st="14" end="14"/>
                                            </p:txEl>
                                          </p:spTgt>
                                        </p:tgtEl>
                                        <p:attrNameLst>
                                          <p:attrName>style.visibility</p:attrName>
                                        </p:attrNameLst>
                                      </p:cBhvr>
                                      <p:to>
                                        <p:strVal val="visible"/>
                                      </p:to>
                                    </p:set>
                                    <p:animEffect transition="in" filter="fade">
                                      <p:cBhvr>
                                        <p:cTn id="94" dur="500"/>
                                        <p:tgtEl>
                                          <p:spTgt spid="4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0"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Barracuda Cloud Generation Firewall</a:t>
            </a:r>
          </a:p>
        </p:txBody>
      </p:sp>
      <p:pic>
        <p:nvPicPr>
          <p:cNvPr id="10" name="Picture 9">
            <a:extLst>
              <a:ext uri="{FF2B5EF4-FFF2-40B4-BE49-F238E27FC236}">
                <a16:creationId xmlns:a16="http://schemas.microsoft.com/office/drawing/2014/main" id="{A39A3E78-7009-4326-969B-03FE367562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4014" y="241301"/>
            <a:ext cx="904875" cy="933450"/>
          </a:xfrm>
          <a:prstGeom prst="rect">
            <a:avLst/>
          </a:prstGeom>
        </p:spPr>
      </p:pic>
      <p:pic>
        <p:nvPicPr>
          <p:cNvPr id="4" name="Picture 3">
            <a:extLst>
              <a:ext uri="{FF2B5EF4-FFF2-40B4-BE49-F238E27FC236}">
                <a16:creationId xmlns:a16="http://schemas.microsoft.com/office/drawing/2014/main" id="{18A9C4A4-D829-401A-A4FD-4738C59A0D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 y="3307776"/>
            <a:ext cx="1231900" cy="1230151"/>
          </a:xfrm>
          <a:prstGeom prst="rect">
            <a:avLst/>
          </a:prstGeom>
        </p:spPr>
      </p:pic>
    </p:spTree>
    <p:extLst>
      <p:ext uri="{BB962C8B-B14F-4D97-AF65-F5344CB8AC3E}">
        <p14:creationId xmlns:p14="http://schemas.microsoft.com/office/powerpoint/2010/main" val="5588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Cloud Architecture</a:t>
            </a:r>
          </a:p>
        </p:txBody>
      </p:sp>
      <p:sp>
        <p:nvSpPr>
          <p:cNvPr id="41" name="Rectangle 40">
            <a:extLst>
              <a:ext uri="{FF2B5EF4-FFF2-40B4-BE49-F238E27FC236}">
                <a16:creationId xmlns:a16="http://schemas.microsoft.com/office/drawing/2014/main" id="{963F8071-784B-44ED-89DC-E9C751DA4318}"/>
              </a:ext>
            </a:extLst>
          </p:cNvPr>
          <p:cNvSpPr/>
          <p:nvPr/>
        </p:nvSpPr>
        <p:spPr>
          <a:xfrm>
            <a:off x="3988440" y="2717928"/>
            <a:ext cx="916223" cy="1627645"/>
          </a:xfrm>
          <a:prstGeom prst="rect">
            <a:avLst/>
          </a:prstGeom>
          <a:noFill/>
          <a:ln w="9525" cmpd="sng">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sp>
        <p:nvSpPr>
          <p:cNvPr id="48" name="Rectangle 47">
            <a:extLst>
              <a:ext uri="{FF2B5EF4-FFF2-40B4-BE49-F238E27FC236}">
                <a16:creationId xmlns:a16="http://schemas.microsoft.com/office/drawing/2014/main" id="{6FA48B78-67AC-4FF2-8CDC-FED6D4A4227D}"/>
              </a:ext>
            </a:extLst>
          </p:cNvPr>
          <p:cNvSpPr/>
          <p:nvPr/>
        </p:nvSpPr>
        <p:spPr>
          <a:xfrm>
            <a:off x="3988440" y="1512062"/>
            <a:ext cx="4684134" cy="1035333"/>
          </a:xfrm>
          <a:prstGeom prst="rect">
            <a:avLst/>
          </a:prstGeom>
          <a:noFill/>
          <a:ln w="9525" cmpd="sng">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sp>
        <p:nvSpPr>
          <p:cNvPr id="49" name="Rectangle 48">
            <a:extLst>
              <a:ext uri="{FF2B5EF4-FFF2-40B4-BE49-F238E27FC236}">
                <a16:creationId xmlns:a16="http://schemas.microsoft.com/office/drawing/2014/main" id="{6EE47ABC-ADE8-491C-A156-70E0525BE09D}"/>
              </a:ext>
            </a:extLst>
          </p:cNvPr>
          <p:cNvSpPr/>
          <p:nvPr/>
        </p:nvSpPr>
        <p:spPr>
          <a:xfrm>
            <a:off x="3646434" y="1400241"/>
            <a:ext cx="5215669" cy="3051066"/>
          </a:xfrm>
          <a:prstGeom prst="rect">
            <a:avLst/>
          </a:prstGeom>
          <a:noFill/>
          <a:ln w="38100" cmpd="sng">
            <a:solidFill>
              <a:schemeClr val="bg1"/>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sp>
        <p:nvSpPr>
          <p:cNvPr id="51" name="TextBox 50">
            <a:extLst>
              <a:ext uri="{FF2B5EF4-FFF2-40B4-BE49-F238E27FC236}">
                <a16:creationId xmlns:a16="http://schemas.microsoft.com/office/drawing/2014/main" id="{9101B9C4-13C8-4E91-B90C-5467E9F3308A}"/>
              </a:ext>
            </a:extLst>
          </p:cNvPr>
          <p:cNvSpPr txBox="1"/>
          <p:nvPr/>
        </p:nvSpPr>
        <p:spPr>
          <a:xfrm>
            <a:off x="3976753" y="4475167"/>
            <a:ext cx="957943"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WAF Tier</a:t>
            </a:r>
          </a:p>
        </p:txBody>
      </p:sp>
      <p:sp>
        <p:nvSpPr>
          <p:cNvPr id="52" name="TextBox 51">
            <a:extLst>
              <a:ext uri="{FF2B5EF4-FFF2-40B4-BE49-F238E27FC236}">
                <a16:creationId xmlns:a16="http://schemas.microsoft.com/office/drawing/2014/main" id="{E61BC21B-B10C-4399-93F6-8F67261C0CFF}"/>
              </a:ext>
            </a:extLst>
          </p:cNvPr>
          <p:cNvSpPr txBox="1"/>
          <p:nvPr/>
        </p:nvSpPr>
        <p:spPr>
          <a:xfrm>
            <a:off x="5176138" y="4487663"/>
            <a:ext cx="1069499"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Web Tier</a:t>
            </a:r>
          </a:p>
        </p:txBody>
      </p:sp>
      <p:sp>
        <p:nvSpPr>
          <p:cNvPr id="54" name="TextBox 53">
            <a:extLst>
              <a:ext uri="{FF2B5EF4-FFF2-40B4-BE49-F238E27FC236}">
                <a16:creationId xmlns:a16="http://schemas.microsoft.com/office/drawing/2014/main" id="{EBCD9B26-FAB6-4B75-A917-32304B5E6814}"/>
              </a:ext>
            </a:extLst>
          </p:cNvPr>
          <p:cNvSpPr txBox="1"/>
          <p:nvPr/>
        </p:nvSpPr>
        <p:spPr>
          <a:xfrm>
            <a:off x="6458985" y="4475168"/>
            <a:ext cx="918342"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App Tier</a:t>
            </a:r>
          </a:p>
        </p:txBody>
      </p:sp>
      <p:sp>
        <p:nvSpPr>
          <p:cNvPr id="55" name="TextBox 54">
            <a:extLst>
              <a:ext uri="{FF2B5EF4-FFF2-40B4-BE49-F238E27FC236}">
                <a16:creationId xmlns:a16="http://schemas.microsoft.com/office/drawing/2014/main" id="{1898EA22-DE5E-41BE-91B6-E88434DE81FD}"/>
              </a:ext>
            </a:extLst>
          </p:cNvPr>
          <p:cNvSpPr txBox="1"/>
          <p:nvPr/>
        </p:nvSpPr>
        <p:spPr>
          <a:xfrm>
            <a:off x="7874009" y="1715034"/>
            <a:ext cx="721906" cy="584771"/>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FW Tier</a:t>
            </a:r>
          </a:p>
        </p:txBody>
      </p:sp>
      <p:sp>
        <p:nvSpPr>
          <p:cNvPr id="56" name="TextBox 55">
            <a:extLst>
              <a:ext uri="{FF2B5EF4-FFF2-40B4-BE49-F238E27FC236}">
                <a16:creationId xmlns:a16="http://schemas.microsoft.com/office/drawing/2014/main" id="{21BD457E-A3AB-42DD-9E10-3BD3FA3F294A}"/>
              </a:ext>
            </a:extLst>
          </p:cNvPr>
          <p:cNvSpPr txBox="1"/>
          <p:nvPr/>
        </p:nvSpPr>
        <p:spPr>
          <a:xfrm>
            <a:off x="7769926" y="4487663"/>
            <a:ext cx="837878"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Calibri Light" pitchFamily="34" charset="0"/>
                <a:cs typeface="Helvetica Light"/>
              </a:rPr>
              <a:t>DB Tier</a:t>
            </a:r>
          </a:p>
        </p:txBody>
      </p:sp>
      <p:cxnSp>
        <p:nvCxnSpPr>
          <p:cNvPr id="58" name="Curved Connector 35">
            <a:extLst>
              <a:ext uri="{FF2B5EF4-FFF2-40B4-BE49-F238E27FC236}">
                <a16:creationId xmlns:a16="http://schemas.microsoft.com/office/drawing/2014/main" id="{68D5E13A-AF55-44F6-ACC8-C80549F91F2B}"/>
              </a:ext>
            </a:extLst>
          </p:cNvPr>
          <p:cNvCxnSpPr>
            <a:cxnSpLocks/>
          </p:cNvCxnSpPr>
          <p:nvPr/>
        </p:nvCxnSpPr>
        <p:spPr>
          <a:xfrm rot="10800000">
            <a:off x="1291281" y="1951389"/>
            <a:ext cx="3111754" cy="12700"/>
          </a:xfrm>
          <a:prstGeom prst="curvedConnector3">
            <a:avLst/>
          </a:prstGeom>
          <a:ln w="101600">
            <a:solidFill>
              <a:schemeClr val="accent5"/>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0C8AFB17-8FF6-43A8-B335-AFADA60599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5656" y="3614885"/>
            <a:ext cx="614836" cy="614836"/>
          </a:xfrm>
          <a:prstGeom prst="rect">
            <a:avLst/>
          </a:prstGeom>
        </p:spPr>
      </p:pic>
      <p:pic>
        <p:nvPicPr>
          <p:cNvPr id="90" name="Picture 89">
            <a:extLst>
              <a:ext uri="{FF2B5EF4-FFF2-40B4-BE49-F238E27FC236}">
                <a16:creationId xmlns:a16="http://schemas.microsoft.com/office/drawing/2014/main" id="{5983F855-AEE1-4C9F-9A1B-F56BACAD98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8774" y="2421265"/>
            <a:ext cx="966735" cy="641017"/>
          </a:xfrm>
          <a:prstGeom prst="rect">
            <a:avLst/>
          </a:prstGeom>
        </p:spPr>
      </p:pic>
      <p:pic>
        <p:nvPicPr>
          <p:cNvPr id="91" name="Picture 90">
            <a:extLst>
              <a:ext uri="{FF2B5EF4-FFF2-40B4-BE49-F238E27FC236}">
                <a16:creationId xmlns:a16="http://schemas.microsoft.com/office/drawing/2014/main" id="{1D715CF2-175E-4428-A178-F48B814B41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747" y="2269161"/>
            <a:ext cx="726320" cy="481605"/>
          </a:xfrm>
          <a:prstGeom prst="rect">
            <a:avLst/>
          </a:prstGeom>
        </p:spPr>
      </p:pic>
      <p:pic>
        <p:nvPicPr>
          <p:cNvPr id="92" name="Picture 91">
            <a:extLst>
              <a:ext uri="{FF2B5EF4-FFF2-40B4-BE49-F238E27FC236}">
                <a16:creationId xmlns:a16="http://schemas.microsoft.com/office/drawing/2014/main" id="{8006F341-5DD3-463E-B553-E51D2743BF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6464" y="2679510"/>
            <a:ext cx="1169749" cy="775630"/>
          </a:xfrm>
          <a:prstGeom prst="rect">
            <a:avLst/>
          </a:prstGeom>
        </p:spPr>
      </p:pic>
      <p:pic>
        <p:nvPicPr>
          <p:cNvPr id="93" name="Picture 92">
            <a:extLst>
              <a:ext uri="{FF2B5EF4-FFF2-40B4-BE49-F238E27FC236}">
                <a16:creationId xmlns:a16="http://schemas.microsoft.com/office/drawing/2014/main" id="{45A02E0A-1E55-41E3-B1CE-8C230008C5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087" y="3150119"/>
            <a:ext cx="783363" cy="722323"/>
          </a:xfrm>
          <a:prstGeom prst="rect">
            <a:avLst/>
          </a:prstGeom>
        </p:spPr>
      </p:pic>
      <p:pic>
        <p:nvPicPr>
          <p:cNvPr id="94" name="Picture 93">
            <a:extLst>
              <a:ext uri="{FF2B5EF4-FFF2-40B4-BE49-F238E27FC236}">
                <a16:creationId xmlns:a16="http://schemas.microsoft.com/office/drawing/2014/main" id="{B96197BD-366B-4809-86A3-ED1FE0C404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111" y="1491732"/>
            <a:ext cx="654669" cy="839317"/>
          </a:xfrm>
          <a:prstGeom prst="rect">
            <a:avLst/>
          </a:prstGeom>
        </p:spPr>
      </p:pic>
      <p:cxnSp>
        <p:nvCxnSpPr>
          <p:cNvPr id="95" name="Curved Connector 55">
            <a:extLst>
              <a:ext uri="{FF2B5EF4-FFF2-40B4-BE49-F238E27FC236}">
                <a16:creationId xmlns:a16="http://schemas.microsoft.com/office/drawing/2014/main" id="{D942F282-45E0-49AD-BDA2-B651DE0E261F}"/>
              </a:ext>
            </a:extLst>
          </p:cNvPr>
          <p:cNvCxnSpPr>
            <a:cxnSpLocks/>
          </p:cNvCxnSpPr>
          <p:nvPr/>
        </p:nvCxnSpPr>
        <p:spPr>
          <a:xfrm rot="10800000">
            <a:off x="1232319" y="3551036"/>
            <a:ext cx="2915988" cy="12700"/>
          </a:xfrm>
          <a:prstGeom prst="curvedConnector3">
            <a:avLst>
              <a:gd name="adj1" fmla="val 50000"/>
            </a:avLst>
          </a:prstGeom>
          <a:ln w="101600">
            <a:solidFill>
              <a:schemeClr val="accent5"/>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99" name="Picture 98">
            <a:extLst>
              <a:ext uri="{FF2B5EF4-FFF2-40B4-BE49-F238E27FC236}">
                <a16:creationId xmlns:a16="http://schemas.microsoft.com/office/drawing/2014/main" id="{80E383F1-CB65-42C0-8AB0-6BE3E2ECC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8307" y="2868735"/>
            <a:ext cx="614836" cy="614836"/>
          </a:xfrm>
          <a:prstGeom prst="rect">
            <a:avLst/>
          </a:prstGeom>
        </p:spPr>
      </p:pic>
      <p:grpSp>
        <p:nvGrpSpPr>
          <p:cNvPr id="113" name="Group 112">
            <a:extLst>
              <a:ext uri="{FF2B5EF4-FFF2-40B4-BE49-F238E27FC236}">
                <a16:creationId xmlns:a16="http://schemas.microsoft.com/office/drawing/2014/main" id="{5B743062-223D-45B7-B959-8D4D6F6CF5F3}"/>
              </a:ext>
            </a:extLst>
          </p:cNvPr>
          <p:cNvGrpSpPr/>
          <p:nvPr/>
        </p:nvGrpSpPr>
        <p:grpSpPr>
          <a:xfrm>
            <a:off x="5176232" y="2410509"/>
            <a:ext cx="916223" cy="1937204"/>
            <a:chOff x="5176232" y="2113524"/>
            <a:chExt cx="916223" cy="1937204"/>
          </a:xfrm>
        </p:grpSpPr>
        <p:grpSp>
          <p:nvGrpSpPr>
            <p:cNvPr id="62" name="Group 61">
              <a:extLst>
                <a:ext uri="{FF2B5EF4-FFF2-40B4-BE49-F238E27FC236}">
                  <a16:creationId xmlns:a16="http://schemas.microsoft.com/office/drawing/2014/main" id="{2498EE8A-D99C-4FAA-887B-9DB6B0C10A9B}"/>
                </a:ext>
              </a:extLst>
            </p:cNvPr>
            <p:cNvGrpSpPr/>
            <p:nvPr/>
          </p:nvGrpSpPr>
          <p:grpSpPr>
            <a:xfrm>
              <a:off x="5331238" y="2608106"/>
              <a:ext cx="612703" cy="547268"/>
              <a:chOff x="850978" y="3155335"/>
              <a:chExt cx="716692" cy="652878"/>
            </a:xfrm>
          </p:grpSpPr>
          <p:pic>
            <p:nvPicPr>
              <p:cNvPr id="63" name="Picture 62">
                <a:extLst>
                  <a:ext uri="{FF2B5EF4-FFF2-40B4-BE49-F238E27FC236}">
                    <a16:creationId xmlns:a16="http://schemas.microsoft.com/office/drawing/2014/main" id="{CEE6EB56-990E-42A7-8EA6-EB5BFC587D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64" name="Picture 63">
                <a:extLst>
                  <a:ext uri="{FF2B5EF4-FFF2-40B4-BE49-F238E27FC236}">
                    <a16:creationId xmlns:a16="http://schemas.microsoft.com/office/drawing/2014/main" id="{079F2951-0D46-47C6-B278-5E2D793BFD5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69" name="Group 68">
              <a:extLst>
                <a:ext uri="{FF2B5EF4-FFF2-40B4-BE49-F238E27FC236}">
                  <a16:creationId xmlns:a16="http://schemas.microsoft.com/office/drawing/2014/main" id="{C8AE06AA-4C99-4D23-A7FA-4C0C2A17BD52}"/>
                </a:ext>
              </a:extLst>
            </p:cNvPr>
            <p:cNvGrpSpPr/>
            <p:nvPr/>
          </p:nvGrpSpPr>
          <p:grpSpPr>
            <a:xfrm>
              <a:off x="5357949" y="3345680"/>
              <a:ext cx="612703" cy="547268"/>
              <a:chOff x="850978" y="3155335"/>
              <a:chExt cx="716692" cy="652878"/>
            </a:xfrm>
          </p:grpSpPr>
          <p:pic>
            <p:nvPicPr>
              <p:cNvPr id="70" name="Picture 69">
                <a:extLst>
                  <a:ext uri="{FF2B5EF4-FFF2-40B4-BE49-F238E27FC236}">
                    <a16:creationId xmlns:a16="http://schemas.microsoft.com/office/drawing/2014/main" id="{DB0B1684-24E7-4B13-BEE4-E4DAF331C3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71" name="Picture 70">
                <a:extLst>
                  <a:ext uri="{FF2B5EF4-FFF2-40B4-BE49-F238E27FC236}">
                    <a16:creationId xmlns:a16="http://schemas.microsoft.com/office/drawing/2014/main" id="{CDEB806E-95EF-4E94-B124-CECDF36D5C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cxnSp>
          <p:nvCxnSpPr>
            <p:cNvPr id="89" name="Curved Connector 73">
              <a:extLst>
                <a:ext uri="{FF2B5EF4-FFF2-40B4-BE49-F238E27FC236}">
                  <a16:creationId xmlns:a16="http://schemas.microsoft.com/office/drawing/2014/main" id="{C3905641-C5EC-4CFC-82E8-7036CA1AA88D}"/>
                </a:ext>
              </a:extLst>
            </p:cNvPr>
            <p:cNvCxnSpPr>
              <a:cxnSpLocks/>
            </p:cNvCxnSpPr>
            <p:nvPr/>
          </p:nvCxnSpPr>
          <p:spPr>
            <a:xfrm rot="16200000" flipV="1">
              <a:off x="5330103" y="2342636"/>
              <a:ext cx="458226" cy="2"/>
            </a:xfrm>
            <a:prstGeom prst="curvedConnector3">
              <a:avLst>
                <a:gd name="adj1" fmla="val 50000"/>
              </a:avLst>
            </a:prstGeom>
            <a:ln w="50800">
              <a:solidFill>
                <a:srgbClr val="008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9C3ABF89-F9D4-4E27-A4E3-9C4666DB6552}"/>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grpSp>
      <p:grpSp>
        <p:nvGrpSpPr>
          <p:cNvPr id="114" name="Group 113">
            <a:extLst>
              <a:ext uri="{FF2B5EF4-FFF2-40B4-BE49-F238E27FC236}">
                <a16:creationId xmlns:a16="http://schemas.microsoft.com/office/drawing/2014/main" id="{33157761-E6F3-4FBE-9E54-3D0AC8E756C8}"/>
              </a:ext>
            </a:extLst>
          </p:cNvPr>
          <p:cNvGrpSpPr/>
          <p:nvPr/>
        </p:nvGrpSpPr>
        <p:grpSpPr>
          <a:xfrm>
            <a:off x="6430088" y="2387900"/>
            <a:ext cx="916223" cy="1937204"/>
            <a:chOff x="5176232" y="2113524"/>
            <a:chExt cx="916223" cy="1937204"/>
          </a:xfrm>
        </p:grpSpPr>
        <p:grpSp>
          <p:nvGrpSpPr>
            <p:cNvPr id="115" name="Group 114">
              <a:extLst>
                <a:ext uri="{FF2B5EF4-FFF2-40B4-BE49-F238E27FC236}">
                  <a16:creationId xmlns:a16="http://schemas.microsoft.com/office/drawing/2014/main" id="{B14AED46-B866-4798-93DB-B11229041863}"/>
                </a:ext>
              </a:extLst>
            </p:cNvPr>
            <p:cNvGrpSpPr/>
            <p:nvPr/>
          </p:nvGrpSpPr>
          <p:grpSpPr>
            <a:xfrm>
              <a:off x="5331238" y="2608106"/>
              <a:ext cx="612703" cy="547268"/>
              <a:chOff x="850978" y="3155335"/>
              <a:chExt cx="716692" cy="652878"/>
            </a:xfrm>
          </p:grpSpPr>
          <p:pic>
            <p:nvPicPr>
              <p:cNvPr id="121" name="Picture 120">
                <a:extLst>
                  <a:ext uri="{FF2B5EF4-FFF2-40B4-BE49-F238E27FC236}">
                    <a16:creationId xmlns:a16="http://schemas.microsoft.com/office/drawing/2014/main" id="{C6570C97-D323-4D2C-AEDD-6C867835C1D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2" name="Picture 121">
                <a:extLst>
                  <a:ext uri="{FF2B5EF4-FFF2-40B4-BE49-F238E27FC236}">
                    <a16:creationId xmlns:a16="http://schemas.microsoft.com/office/drawing/2014/main" id="{9636F5E4-815E-427C-8F54-76D1A522251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116" name="Group 115">
              <a:extLst>
                <a:ext uri="{FF2B5EF4-FFF2-40B4-BE49-F238E27FC236}">
                  <a16:creationId xmlns:a16="http://schemas.microsoft.com/office/drawing/2014/main" id="{CF2F15B7-6DA0-4CBB-A162-BBA27DDDDD4F}"/>
                </a:ext>
              </a:extLst>
            </p:cNvPr>
            <p:cNvGrpSpPr/>
            <p:nvPr/>
          </p:nvGrpSpPr>
          <p:grpSpPr>
            <a:xfrm>
              <a:off x="5357949" y="3345680"/>
              <a:ext cx="612703" cy="547268"/>
              <a:chOff x="850978" y="3155335"/>
              <a:chExt cx="716692" cy="652878"/>
            </a:xfrm>
          </p:grpSpPr>
          <p:pic>
            <p:nvPicPr>
              <p:cNvPr id="119" name="Picture 118">
                <a:extLst>
                  <a:ext uri="{FF2B5EF4-FFF2-40B4-BE49-F238E27FC236}">
                    <a16:creationId xmlns:a16="http://schemas.microsoft.com/office/drawing/2014/main" id="{B9ECBE02-6510-4B3C-BDD4-B07B0E830B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0" name="Picture 119">
                <a:extLst>
                  <a:ext uri="{FF2B5EF4-FFF2-40B4-BE49-F238E27FC236}">
                    <a16:creationId xmlns:a16="http://schemas.microsoft.com/office/drawing/2014/main" id="{94813035-88CD-4C93-AA06-CEF7760CDF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cxnSp>
          <p:nvCxnSpPr>
            <p:cNvPr id="117" name="Curved Connector 73">
              <a:extLst>
                <a:ext uri="{FF2B5EF4-FFF2-40B4-BE49-F238E27FC236}">
                  <a16:creationId xmlns:a16="http://schemas.microsoft.com/office/drawing/2014/main" id="{BD877283-3F8F-46E5-A189-9E444719B0DE}"/>
                </a:ext>
              </a:extLst>
            </p:cNvPr>
            <p:cNvCxnSpPr>
              <a:cxnSpLocks/>
            </p:cNvCxnSpPr>
            <p:nvPr/>
          </p:nvCxnSpPr>
          <p:spPr>
            <a:xfrm rot="16200000" flipV="1">
              <a:off x="5330103" y="2342636"/>
              <a:ext cx="458226" cy="2"/>
            </a:xfrm>
            <a:prstGeom prst="curvedConnector3">
              <a:avLst>
                <a:gd name="adj1" fmla="val 50000"/>
              </a:avLst>
            </a:prstGeom>
            <a:ln w="50800">
              <a:solidFill>
                <a:srgbClr val="008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8" name="Rectangle 117">
              <a:extLst>
                <a:ext uri="{FF2B5EF4-FFF2-40B4-BE49-F238E27FC236}">
                  <a16:creationId xmlns:a16="http://schemas.microsoft.com/office/drawing/2014/main" id="{62D3BCDF-3943-42B8-8A92-C6B3179D7DD3}"/>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grpSp>
      <p:grpSp>
        <p:nvGrpSpPr>
          <p:cNvPr id="123" name="Group 122">
            <a:extLst>
              <a:ext uri="{FF2B5EF4-FFF2-40B4-BE49-F238E27FC236}">
                <a16:creationId xmlns:a16="http://schemas.microsoft.com/office/drawing/2014/main" id="{E8920ED5-E63D-431B-B681-6710EDED9DD4}"/>
              </a:ext>
            </a:extLst>
          </p:cNvPr>
          <p:cNvGrpSpPr/>
          <p:nvPr/>
        </p:nvGrpSpPr>
        <p:grpSpPr>
          <a:xfrm>
            <a:off x="7729294" y="2387900"/>
            <a:ext cx="916223" cy="1937204"/>
            <a:chOff x="5176232" y="2113524"/>
            <a:chExt cx="916223" cy="1937204"/>
          </a:xfrm>
        </p:grpSpPr>
        <p:grpSp>
          <p:nvGrpSpPr>
            <p:cNvPr id="124" name="Group 123">
              <a:extLst>
                <a:ext uri="{FF2B5EF4-FFF2-40B4-BE49-F238E27FC236}">
                  <a16:creationId xmlns:a16="http://schemas.microsoft.com/office/drawing/2014/main" id="{E7B2C14E-471E-4F03-8C0D-B84E488A06A8}"/>
                </a:ext>
              </a:extLst>
            </p:cNvPr>
            <p:cNvGrpSpPr/>
            <p:nvPr/>
          </p:nvGrpSpPr>
          <p:grpSpPr>
            <a:xfrm>
              <a:off x="5331238" y="2608106"/>
              <a:ext cx="612703" cy="547268"/>
              <a:chOff x="850978" y="3155335"/>
              <a:chExt cx="716692" cy="652878"/>
            </a:xfrm>
          </p:grpSpPr>
          <p:pic>
            <p:nvPicPr>
              <p:cNvPr id="130" name="Picture 129">
                <a:extLst>
                  <a:ext uri="{FF2B5EF4-FFF2-40B4-BE49-F238E27FC236}">
                    <a16:creationId xmlns:a16="http://schemas.microsoft.com/office/drawing/2014/main" id="{5DAF31B4-1E95-449E-9154-4925CA3821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31" name="Picture 130">
                <a:extLst>
                  <a:ext uri="{FF2B5EF4-FFF2-40B4-BE49-F238E27FC236}">
                    <a16:creationId xmlns:a16="http://schemas.microsoft.com/office/drawing/2014/main" id="{5C012909-F12B-40A3-90CE-0CBB971D69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125" name="Group 124">
              <a:extLst>
                <a:ext uri="{FF2B5EF4-FFF2-40B4-BE49-F238E27FC236}">
                  <a16:creationId xmlns:a16="http://schemas.microsoft.com/office/drawing/2014/main" id="{7545D82C-538C-4012-A8FC-5A92373C1524}"/>
                </a:ext>
              </a:extLst>
            </p:cNvPr>
            <p:cNvGrpSpPr/>
            <p:nvPr/>
          </p:nvGrpSpPr>
          <p:grpSpPr>
            <a:xfrm>
              <a:off x="5357949" y="3345680"/>
              <a:ext cx="612703" cy="547268"/>
              <a:chOff x="850978" y="3155335"/>
              <a:chExt cx="716692" cy="652878"/>
            </a:xfrm>
          </p:grpSpPr>
          <p:pic>
            <p:nvPicPr>
              <p:cNvPr id="128" name="Picture 127">
                <a:extLst>
                  <a:ext uri="{FF2B5EF4-FFF2-40B4-BE49-F238E27FC236}">
                    <a16:creationId xmlns:a16="http://schemas.microsoft.com/office/drawing/2014/main" id="{C34BEDD1-5F73-4978-AD66-0E4C98A028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9" name="Picture 128">
                <a:extLst>
                  <a:ext uri="{FF2B5EF4-FFF2-40B4-BE49-F238E27FC236}">
                    <a16:creationId xmlns:a16="http://schemas.microsoft.com/office/drawing/2014/main" id="{705E6D05-65CD-416B-8D22-14C4F429A2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cxnSp>
          <p:nvCxnSpPr>
            <p:cNvPr id="126" name="Curved Connector 73">
              <a:extLst>
                <a:ext uri="{FF2B5EF4-FFF2-40B4-BE49-F238E27FC236}">
                  <a16:creationId xmlns:a16="http://schemas.microsoft.com/office/drawing/2014/main" id="{E5DD8091-6867-4C5A-A2B0-4E50FCECD213}"/>
                </a:ext>
              </a:extLst>
            </p:cNvPr>
            <p:cNvCxnSpPr>
              <a:cxnSpLocks/>
            </p:cNvCxnSpPr>
            <p:nvPr/>
          </p:nvCxnSpPr>
          <p:spPr>
            <a:xfrm rot="16200000" flipV="1">
              <a:off x="5330103" y="2342636"/>
              <a:ext cx="458226" cy="2"/>
            </a:xfrm>
            <a:prstGeom prst="curvedConnector3">
              <a:avLst>
                <a:gd name="adj1" fmla="val 50000"/>
              </a:avLst>
            </a:prstGeom>
            <a:ln w="50800">
              <a:solidFill>
                <a:srgbClr val="008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27" name="Rectangle 126">
              <a:extLst>
                <a:ext uri="{FF2B5EF4-FFF2-40B4-BE49-F238E27FC236}">
                  <a16:creationId xmlns:a16="http://schemas.microsoft.com/office/drawing/2014/main" id="{421A06CD-305E-4DB4-8D64-F7C82639D349}"/>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Calibri Light" pitchFamily="34" charset="0"/>
              </a:endParaRPr>
            </a:p>
          </p:txBody>
        </p:sp>
      </p:grpSp>
      <p:sp>
        <p:nvSpPr>
          <p:cNvPr id="53" name="TextBox 52">
            <a:extLst>
              <a:ext uri="{FF2B5EF4-FFF2-40B4-BE49-F238E27FC236}">
                <a16:creationId xmlns:a16="http://schemas.microsoft.com/office/drawing/2014/main" id="{66A6F590-1AFA-43A1-BC30-FCF702E1574B}"/>
              </a:ext>
            </a:extLst>
          </p:cNvPr>
          <p:cNvSpPr txBox="1"/>
          <p:nvPr/>
        </p:nvSpPr>
        <p:spPr>
          <a:xfrm>
            <a:off x="3066460" y="782263"/>
            <a:ext cx="4104713" cy="369332"/>
          </a:xfrm>
          <a:prstGeom prst="rect">
            <a:avLst/>
          </a:prstGeom>
          <a:noFill/>
        </p:spPr>
        <p:txBody>
          <a:bodyPr wrap="none" rtlCol="0">
            <a:spAutoFit/>
          </a:bodyPr>
          <a:lstStyle/>
          <a:p>
            <a:pPr>
              <a:spcAft>
                <a:spcPts val="600"/>
              </a:spcAft>
            </a:pPr>
            <a:r>
              <a:rPr lang="en-GB">
                <a:solidFill>
                  <a:schemeClr val="bg1"/>
                </a:solidFill>
                <a:latin typeface="HelveticaNeueLT Std Thin" panose="020B0403020202020204" pitchFamily="34" charset="0"/>
              </a:rPr>
              <a:t>Single VNET – Reference Architecture</a:t>
            </a:r>
          </a:p>
        </p:txBody>
      </p:sp>
      <p:pic>
        <p:nvPicPr>
          <p:cNvPr id="61" name="Picture 60">
            <a:extLst>
              <a:ext uri="{FF2B5EF4-FFF2-40B4-BE49-F238E27FC236}">
                <a16:creationId xmlns:a16="http://schemas.microsoft.com/office/drawing/2014/main" id="{7B12996C-777C-4DF7-84D2-9CDB0E96C6E6}"/>
              </a:ext>
            </a:extLst>
          </p:cNvPr>
          <p:cNvPicPr>
            <a:picLocks noChangeAspect="1"/>
          </p:cNvPicPr>
          <p:nvPr/>
        </p:nvPicPr>
        <p:blipFill>
          <a:blip r:embed="rId9"/>
          <a:stretch>
            <a:fillRect/>
          </a:stretch>
        </p:blipFill>
        <p:spPr>
          <a:xfrm>
            <a:off x="5435578" y="1614145"/>
            <a:ext cx="649760" cy="649275"/>
          </a:xfrm>
          <a:prstGeom prst="rect">
            <a:avLst/>
          </a:prstGeom>
        </p:spPr>
      </p:pic>
      <p:pic>
        <p:nvPicPr>
          <p:cNvPr id="65" name="Picture 64">
            <a:extLst>
              <a:ext uri="{FF2B5EF4-FFF2-40B4-BE49-F238E27FC236}">
                <a16:creationId xmlns:a16="http://schemas.microsoft.com/office/drawing/2014/main" id="{90880DDB-2F9E-41D5-AF36-993617C03B5D}"/>
              </a:ext>
            </a:extLst>
          </p:cNvPr>
          <p:cNvPicPr>
            <a:picLocks noChangeAspect="1"/>
          </p:cNvPicPr>
          <p:nvPr/>
        </p:nvPicPr>
        <p:blipFill>
          <a:blip r:embed="rId9"/>
          <a:stretch>
            <a:fillRect/>
          </a:stretch>
        </p:blipFill>
        <p:spPr>
          <a:xfrm>
            <a:off x="6286925" y="1611170"/>
            <a:ext cx="649760" cy="649275"/>
          </a:xfrm>
          <a:prstGeom prst="rect">
            <a:avLst/>
          </a:prstGeom>
        </p:spPr>
      </p:pic>
      <p:pic>
        <p:nvPicPr>
          <p:cNvPr id="57" name="Picture 56">
            <a:extLst>
              <a:ext uri="{FF2B5EF4-FFF2-40B4-BE49-F238E27FC236}">
                <a16:creationId xmlns:a16="http://schemas.microsoft.com/office/drawing/2014/main" id="{B5E09D0C-0DAB-438E-A430-CDB854577B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3200" y="273844"/>
            <a:ext cx="1051914" cy="1050420"/>
          </a:xfrm>
          <a:prstGeom prst="rect">
            <a:avLst/>
          </a:prstGeom>
        </p:spPr>
      </p:pic>
    </p:spTree>
    <p:extLst>
      <p:ext uri="{BB962C8B-B14F-4D97-AF65-F5344CB8AC3E}">
        <p14:creationId xmlns:p14="http://schemas.microsoft.com/office/powerpoint/2010/main" val="50148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fill="hold"/>
                                        <p:tgtEl>
                                          <p:spTgt spid="94"/>
                                        </p:tgtEl>
                                        <p:attrNameLst>
                                          <p:attrName>ppt_x</p:attrName>
                                        </p:attrNameLst>
                                      </p:cBhvr>
                                      <p:tavLst>
                                        <p:tav tm="0">
                                          <p:val>
                                            <p:strVal val="0-#ppt_w/2"/>
                                          </p:val>
                                        </p:tav>
                                        <p:tav tm="100000">
                                          <p:val>
                                            <p:strVal val="#ppt_x"/>
                                          </p:val>
                                        </p:tav>
                                      </p:tavLst>
                                    </p:anim>
                                    <p:anim calcmode="lin" valueType="num">
                                      <p:cBhvr additive="base">
                                        <p:cTn id="12" dur="500" fill="hold"/>
                                        <p:tgtEl>
                                          <p:spTgt spid="9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0-#ppt_w/2"/>
                                          </p:val>
                                        </p:tav>
                                        <p:tav tm="100000">
                                          <p:val>
                                            <p:strVal val="#ppt_x"/>
                                          </p:val>
                                        </p:tav>
                                      </p:tavLst>
                                    </p:anim>
                                    <p:anim calcmode="lin" valueType="num">
                                      <p:cBhvr additive="base">
                                        <p:cTn id="16" dur="500" fill="hold"/>
                                        <p:tgtEl>
                                          <p:spTgt spid="9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500" fill="hold"/>
                                        <p:tgtEl>
                                          <p:spTgt spid="95"/>
                                        </p:tgtEl>
                                        <p:attrNameLst>
                                          <p:attrName>ppt_x</p:attrName>
                                        </p:attrNameLst>
                                      </p:cBhvr>
                                      <p:tavLst>
                                        <p:tav tm="0">
                                          <p:val>
                                            <p:strVal val="0-#ppt_w/2"/>
                                          </p:val>
                                        </p:tav>
                                        <p:tav tm="100000">
                                          <p:val>
                                            <p:strVal val="#ppt_x"/>
                                          </p:val>
                                        </p:tav>
                                      </p:tavLst>
                                    </p:anim>
                                    <p:anim calcmode="lin" valueType="num">
                                      <p:cBhvr additive="base">
                                        <p:cTn id="20"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Cloud Architecture</a:t>
            </a:r>
          </a:p>
        </p:txBody>
      </p:sp>
      <p:sp>
        <p:nvSpPr>
          <p:cNvPr id="48" name="Rectangle 47">
            <a:extLst>
              <a:ext uri="{FF2B5EF4-FFF2-40B4-BE49-F238E27FC236}">
                <a16:creationId xmlns:a16="http://schemas.microsoft.com/office/drawing/2014/main" id="{6FA48B78-67AC-4FF2-8CDC-FED6D4A4227D}"/>
              </a:ext>
            </a:extLst>
          </p:cNvPr>
          <p:cNvSpPr/>
          <p:nvPr/>
        </p:nvSpPr>
        <p:spPr>
          <a:xfrm>
            <a:off x="4027468" y="1536418"/>
            <a:ext cx="1875548" cy="353940"/>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6EE47ABC-ADE8-491C-A156-70E0525BE09D}"/>
              </a:ext>
            </a:extLst>
          </p:cNvPr>
          <p:cNvSpPr/>
          <p:nvPr/>
        </p:nvSpPr>
        <p:spPr>
          <a:xfrm>
            <a:off x="3744826" y="1411476"/>
            <a:ext cx="5215669" cy="3109779"/>
          </a:xfrm>
          <a:prstGeom prst="rect">
            <a:avLst/>
          </a:prstGeom>
          <a:noFill/>
          <a:ln w="38100"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9101B9C4-13C8-4E91-B90C-5467E9F3308A}"/>
              </a:ext>
            </a:extLst>
          </p:cNvPr>
          <p:cNvSpPr txBox="1"/>
          <p:nvPr/>
        </p:nvSpPr>
        <p:spPr>
          <a:xfrm>
            <a:off x="4280848" y="2295766"/>
            <a:ext cx="1305531"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Arial" panose="020B0604020202020204" pitchFamily="34" charset="0"/>
                <a:cs typeface="Arial" panose="020B0604020202020204" pitchFamily="34" charset="0"/>
              </a:rPr>
              <a:t>Internal Tier</a:t>
            </a:r>
          </a:p>
        </p:txBody>
      </p:sp>
      <p:sp>
        <p:nvSpPr>
          <p:cNvPr id="52" name="TextBox 51">
            <a:extLst>
              <a:ext uri="{FF2B5EF4-FFF2-40B4-BE49-F238E27FC236}">
                <a16:creationId xmlns:a16="http://schemas.microsoft.com/office/drawing/2014/main" id="{E61BC21B-B10C-4399-93F6-8F67261C0CFF}"/>
              </a:ext>
            </a:extLst>
          </p:cNvPr>
          <p:cNvSpPr txBox="1"/>
          <p:nvPr/>
        </p:nvSpPr>
        <p:spPr>
          <a:xfrm>
            <a:off x="4316014" y="3983298"/>
            <a:ext cx="1335907" cy="353939"/>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Arial" panose="020B0604020202020204" pitchFamily="34" charset="0"/>
                <a:cs typeface="Arial" panose="020B0604020202020204" pitchFamily="34" charset="0"/>
              </a:rPr>
              <a:t>External Tier</a:t>
            </a:r>
          </a:p>
        </p:txBody>
      </p:sp>
      <p:sp>
        <p:nvSpPr>
          <p:cNvPr id="54" name="TextBox 53">
            <a:extLst>
              <a:ext uri="{FF2B5EF4-FFF2-40B4-BE49-F238E27FC236}">
                <a16:creationId xmlns:a16="http://schemas.microsoft.com/office/drawing/2014/main" id="{EBCD9B26-FAB6-4B75-A917-32304B5E6814}"/>
              </a:ext>
            </a:extLst>
          </p:cNvPr>
          <p:cNvSpPr txBox="1"/>
          <p:nvPr/>
        </p:nvSpPr>
        <p:spPr>
          <a:xfrm>
            <a:off x="6535618" y="3615393"/>
            <a:ext cx="918342" cy="584771"/>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Arial" panose="020B0604020202020204" pitchFamily="34" charset="0"/>
                <a:cs typeface="Arial" panose="020B0604020202020204" pitchFamily="34" charset="0"/>
              </a:rPr>
              <a:t>App Tier</a:t>
            </a:r>
          </a:p>
        </p:txBody>
      </p:sp>
      <p:sp>
        <p:nvSpPr>
          <p:cNvPr id="56" name="TextBox 55">
            <a:extLst>
              <a:ext uri="{FF2B5EF4-FFF2-40B4-BE49-F238E27FC236}">
                <a16:creationId xmlns:a16="http://schemas.microsoft.com/office/drawing/2014/main" id="{21BD457E-A3AB-42DD-9E10-3BD3FA3F294A}"/>
              </a:ext>
            </a:extLst>
          </p:cNvPr>
          <p:cNvSpPr txBox="1"/>
          <p:nvPr/>
        </p:nvSpPr>
        <p:spPr>
          <a:xfrm>
            <a:off x="7934634" y="3615393"/>
            <a:ext cx="837878" cy="584771"/>
          </a:xfrm>
          <a:prstGeom prst="rect">
            <a:avLst/>
          </a:prstGeom>
          <a:noFill/>
        </p:spPr>
        <p:txBody>
          <a:bodyPr wrap="square" lIns="121917" tIns="60958" rIns="121917" bIns="60958" rtlCol="0">
            <a:spAutoFit/>
          </a:bodyPr>
          <a:lstStyle/>
          <a:p>
            <a:pPr>
              <a:spcAft>
                <a:spcPts val="800"/>
              </a:spcAft>
            </a:pPr>
            <a:r>
              <a:rPr lang="en-US" sz="1500">
                <a:solidFill>
                  <a:schemeClr val="bg1"/>
                </a:solidFill>
                <a:latin typeface="Arial" panose="020B0604020202020204" pitchFamily="34" charset="0"/>
                <a:cs typeface="Arial" panose="020B0604020202020204" pitchFamily="34" charset="0"/>
              </a:rPr>
              <a:t>DB Tier</a:t>
            </a:r>
          </a:p>
        </p:txBody>
      </p:sp>
      <p:cxnSp>
        <p:nvCxnSpPr>
          <p:cNvPr id="58" name="Curved Connector 35">
            <a:extLst>
              <a:ext uri="{FF2B5EF4-FFF2-40B4-BE49-F238E27FC236}">
                <a16:creationId xmlns:a16="http://schemas.microsoft.com/office/drawing/2014/main" id="{68D5E13A-AF55-44F6-ACC8-C80549F91F2B}"/>
              </a:ext>
            </a:extLst>
          </p:cNvPr>
          <p:cNvCxnSpPr>
            <a:cxnSpLocks/>
          </p:cNvCxnSpPr>
          <p:nvPr/>
        </p:nvCxnSpPr>
        <p:spPr>
          <a:xfrm rot="10800000" flipV="1">
            <a:off x="1291280" y="1951388"/>
            <a:ext cx="1893821" cy="1"/>
          </a:xfrm>
          <a:prstGeom prst="curvedConnector3">
            <a:avLst/>
          </a:prstGeom>
          <a:ln w="101600">
            <a:solidFill>
              <a:schemeClr val="accent5"/>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60" name="Picture 59">
            <a:extLst>
              <a:ext uri="{FF2B5EF4-FFF2-40B4-BE49-F238E27FC236}">
                <a16:creationId xmlns:a16="http://schemas.microsoft.com/office/drawing/2014/main" id="{C4F19A9F-2B19-4C52-AE34-0ADF45198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9220" y="1649763"/>
            <a:ext cx="603253" cy="603253"/>
          </a:xfrm>
          <a:prstGeom prst="rect">
            <a:avLst/>
          </a:prstGeom>
        </p:spPr>
      </p:pic>
      <p:pic>
        <p:nvPicPr>
          <p:cNvPr id="81" name="Picture 80">
            <a:extLst>
              <a:ext uri="{FF2B5EF4-FFF2-40B4-BE49-F238E27FC236}">
                <a16:creationId xmlns:a16="http://schemas.microsoft.com/office/drawing/2014/main" id="{18D67BC4-0E8C-4777-B5A0-4CC6A7464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4035" y="3564357"/>
            <a:ext cx="603253" cy="603253"/>
          </a:xfrm>
          <a:prstGeom prst="rect">
            <a:avLst/>
          </a:prstGeom>
        </p:spPr>
      </p:pic>
      <p:pic>
        <p:nvPicPr>
          <p:cNvPr id="90" name="Picture 89">
            <a:extLst>
              <a:ext uri="{FF2B5EF4-FFF2-40B4-BE49-F238E27FC236}">
                <a16:creationId xmlns:a16="http://schemas.microsoft.com/office/drawing/2014/main" id="{5983F855-AEE1-4C9F-9A1B-F56BACAD98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3124" y="2628430"/>
            <a:ext cx="966735" cy="641017"/>
          </a:xfrm>
          <a:prstGeom prst="rect">
            <a:avLst/>
          </a:prstGeom>
        </p:spPr>
      </p:pic>
      <p:pic>
        <p:nvPicPr>
          <p:cNvPr id="91" name="Picture 90">
            <a:extLst>
              <a:ext uri="{FF2B5EF4-FFF2-40B4-BE49-F238E27FC236}">
                <a16:creationId xmlns:a16="http://schemas.microsoft.com/office/drawing/2014/main" id="{1D715CF2-175E-4428-A178-F48B814B41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747" y="2269161"/>
            <a:ext cx="726320" cy="481605"/>
          </a:xfrm>
          <a:prstGeom prst="rect">
            <a:avLst/>
          </a:prstGeom>
        </p:spPr>
      </p:pic>
      <p:pic>
        <p:nvPicPr>
          <p:cNvPr id="92" name="Picture 91">
            <a:extLst>
              <a:ext uri="{FF2B5EF4-FFF2-40B4-BE49-F238E27FC236}">
                <a16:creationId xmlns:a16="http://schemas.microsoft.com/office/drawing/2014/main" id="{8006F341-5DD3-463E-B553-E51D2743BF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6525" y="2873103"/>
            <a:ext cx="1169749" cy="775630"/>
          </a:xfrm>
          <a:prstGeom prst="rect">
            <a:avLst/>
          </a:prstGeom>
        </p:spPr>
      </p:pic>
      <p:pic>
        <p:nvPicPr>
          <p:cNvPr id="93" name="Picture 92">
            <a:extLst>
              <a:ext uri="{FF2B5EF4-FFF2-40B4-BE49-F238E27FC236}">
                <a16:creationId xmlns:a16="http://schemas.microsoft.com/office/drawing/2014/main" id="{45A02E0A-1E55-41E3-B1CE-8C230008C5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15" y="3523415"/>
            <a:ext cx="783363" cy="722323"/>
          </a:xfrm>
          <a:prstGeom prst="rect">
            <a:avLst/>
          </a:prstGeom>
        </p:spPr>
      </p:pic>
      <p:pic>
        <p:nvPicPr>
          <p:cNvPr id="94" name="Picture 93">
            <a:extLst>
              <a:ext uri="{FF2B5EF4-FFF2-40B4-BE49-F238E27FC236}">
                <a16:creationId xmlns:a16="http://schemas.microsoft.com/office/drawing/2014/main" id="{B96197BD-366B-4809-86A3-ED1FE0C404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111" y="1491732"/>
            <a:ext cx="654669" cy="839317"/>
          </a:xfrm>
          <a:prstGeom prst="rect">
            <a:avLst/>
          </a:prstGeom>
        </p:spPr>
      </p:pic>
      <p:cxnSp>
        <p:nvCxnSpPr>
          <p:cNvPr id="95" name="Curved Connector 55">
            <a:extLst>
              <a:ext uri="{FF2B5EF4-FFF2-40B4-BE49-F238E27FC236}">
                <a16:creationId xmlns:a16="http://schemas.microsoft.com/office/drawing/2014/main" id="{D942F282-45E0-49AD-BDA2-B651DE0E261F}"/>
              </a:ext>
            </a:extLst>
          </p:cNvPr>
          <p:cNvCxnSpPr>
            <a:cxnSpLocks/>
          </p:cNvCxnSpPr>
          <p:nvPr/>
        </p:nvCxnSpPr>
        <p:spPr>
          <a:xfrm rot="10800000">
            <a:off x="1256525" y="3886871"/>
            <a:ext cx="1963334" cy="12700"/>
          </a:xfrm>
          <a:prstGeom prst="curvedConnector3">
            <a:avLst>
              <a:gd name="adj1" fmla="val 50000"/>
            </a:avLst>
          </a:prstGeom>
          <a:ln w="101600">
            <a:solidFill>
              <a:schemeClr val="accent5"/>
            </a:solidFill>
            <a:headEnd type="triangle"/>
            <a:tailEnd type="none"/>
          </a:ln>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33157761-E6F3-4FBE-9E54-3D0AC8E756C8}"/>
              </a:ext>
            </a:extLst>
          </p:cNvPr>
          <p:cNvGrpSpPr/>
          <p:nvPr/>
        </p:nvGrpSpPr>
        <p:grpSpPr>
          <a:xfrm>
            <a:off x="6429945" y="2004544"/>
            <a:ext cx="916223" cy="1627645"/>
            <a:chOff x="5176232" y="2423083"/>
            <a:chExt cx="916223" cy="1627645"/>
          </a:xfrm>
        </p:grpSpPr>
        <p:grpSp>
          <p:nvGrpSpPr>
            <p:cNvPr id="115" name="Group 114">
              <a:extLst>
                <a:ext uri="{FF2B5EF4-FFF2-40B4-BE49-F238E27FC236}">
                  <a16:creationId xmlns:a16="http://schemas.microsoft.com/office/drawing/2014/main" id="{B14AED46-B866-4798-93DB-B11229041863}"/>
                </a:ext>
              </a:extLst>
            </p:cNvPr>
            <p:cNvGrpSpPr/>
            <p:nvPr/>
          </p:nvGrpSpPr>
          <p:grpSpPr>
            <a:xfrm>
              <a:off x="5331238" y="2608106"/>
              <a:ext cx="612703" cy="547268"/>
              <a:chOff x="850978" y="3155335"/>
              <a:chExt cx="716692" cy="652878"/>
            </a:xfrm>
          </p:grpSpPr>
          <p:pic>
            <p:nvPicPr>
              <p:cNvPr id="121" name="Picture 120">
                <a:extLst>
                  <a:ext uri="{FF2B5EF4-FFF2-40B4-BE49-F238E27FC236}">
                    <a16:creationId xmlns:a16="http://schemas.microsoft.com/office/drawing/2014/main" id="{C6570C97-D323-4D2C-AEDD-6C867835C1D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2" name="Picture 121">
                <a:extLst>
                  <a:ext uri="{FF2B5EF4-FFF2-40B4-BE49-F238E27FC236}">
                    <a16:creationId xmlns:a16="http://schemas.microsoft.com/office/drawing/2014/main" id="{9636F5E4-815E-427C-8F54-76D1A522251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116" name="Group 115">
              <a:extLst>
                <a:ext uri="{FF2B5EF4-FFF2-40B4-BE49-F238E27FC236}">
                  <a16:creationId xmlns:a16="http://schemas.microsoft.com/office/drawing/2014/main" id="{CF2F15B7-6DA0-4CBB-A162-BBA27DDDDD4F}"/>
                </a:ext>
              </a:extLst>
            </p:cNvPr>
            <p:cNvGrpSpPr/>
            <p:nvPr/>
          </p:nvGrpSpPr>
          <p:grpSpPr>
            <a:xfrm>
              <a:off x="5357949" y="3345680"/>
              <a:ext cx="612703" cy="547268"/>
              <a:chOff x="850978" y="3155335"/>
              <a:chExt cx="716692" cy="652878"/>
            </a:xfrm>
          </p:grpSpPr>
          <p:pic>
            <p:nvPicPr>
              <p:cNvPr id="119" name="Picture 118">
                <a:extLst>
                  <a:ext uri="{FF2B5EF4-FFF2-40B4-BE49-F238E27FC236}">
                    <a16:creationId xmlns:a16="http://schemas.microsoft.com/office/drawing/2014/main" id="{B9ECBE02-6510-4B3C-BDD4-B07B0E830B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0" name="Picture 119">
                <a:extLst>
                  <a:ext uri="{FF2B5EF4-FFF2-40B4-BE49-F238E27FC236}">
                    <a16:creationId xmlns:a16="http://schemas.microsoft.com/office/drawing/2014/main" id="{94813035-88CD-4C93-AA06-CEF7760CDF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118" name="Rectangle 117">
              <a:extLst>
                <a:ext uri="{FF2B5EF4-FFF2-40B4-BE49-F238E27FC236}">
                  <a16:creationId xmlns:a16="http://schemas.microsoft.com/office/drawing/2014/main" id="{62D3BCDF-3943-42B8-8A92-C6B3179D7DD3}"/>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grpSp>
        <p:nvGrpSpPr>
          <p:cNvPr id="123" name="Group 122">
            <a:extLst>
              <a:ext uri="{FF2B5EF4-FFF2-40B4-BE49-F238E27FC236}">
                <a16:creationId xmlns:a16="http://schemas.microsoft.com/office/drawing/2014/main" id="{E8920ED5-E63D-431B-B681-6710EDED9DD4}"/>
              </a:ext>
            </a:extLst>
          </p:cNvPr>
          <p:cNvGrpSpPr/>
          <p:nvPr/>
        </p:nvGrpSpPr>
        <p:grpSpPr>
          <a:xfrm>
            <a:off x="7730753" y="1995193"/>
            <a:ext cx="916223" cy="1627645"/>
            <a:chOff x="5176232" y="2423083"/>
            <a:chExt cx="916223" cy="1627645"/>
          </a:xfrm>
        </p:grpSpPr>
        <p:grpSp>
          <p:nvGrpSpPr>
            <p:cNvPr id="124" name="Group 123">
              <a:extLst>
                <a:ext uri="{FF2B5EF4-FFF2-40B4-BE49-F238E27FC236}">
                  <a16:creationId xmlns:a16="http://schemas.microsoft.com/office/drawing/2014/main" id="{E7B2C14E-471E-4F03-8C0D-B84E488A06A8}"/>
                </a:ext>
              </a:extLst>
            </p:cNvPr>
            <p:cNvGrpSpPr/>
            <p:nvPr/>
          </p:nvGrpSpPr>
          <p:grpSpPr>
            <a:xfrm>
              <a:off x="5331238" y="2608106"/>
              <a:ext cx="612703" cy="547268"/>
              <a:chOff x="850978" y="3155335"/>
              <a:chExt cx="716692" cy="652878"/>
            </a:xfrm>
          </p:grpSpPr>
          <p:pic>
            <p:nvPicPr>
              <p:cNvPr id="130" name="Picture 129">
                <a:extLst>
                  <a:ext uri="{FF2B5EF4-FFF2-40B4-BE49-F238E27FC236}">
                    <a16:creationId xmlns:a16="http://schemas.microsoft.com/office/drawing/2014/main" id="{5DAF31B4-1E95-449E-9154-4925CA3821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31" name="Picture 130">
                <a:extLst>
                  <a:ext uri="{FF2B5EF4-FFF2-40B4-BE49-F238E27FC236}">
                    <a16:creationId xmlns:a16="http://schemas.microsoft.com/office/drawing/2014/main" id="{5C012909-F12B-40A3-90CE-0CBB971D69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grpSp>
          <p:nvGrpSpPr>
            <p:cNvPr id="125" name="Group 124">
              <a:extLst>
                <a:ext uri="{FF2B5EF4-FFF2-40B4-BE49-F238E27FC236}">
                  <a16:creationId xmlns:a16="http://schemas.microsoft.com/office/drawing/2014/main" id="{7545D82C-538C-4012-A8FC-5A92373C1524}"/>
                </a:ext>
              </a:extLst>
            </p:cNvPr>
            <p:cNvGrpSpPr/>
            <p:nvPr/>
          </p:nvGrpSpPr>
          <p:grpSpPr>
            <a:xfrm>
              <a:off x="5357949" y="3345680"/>
              <a:ext cx="612703" cy="547268"/>
              <a:chOff x="850978" y="3155335"/>
              <a:chExt cx="716692" cy="652878"/>
            </a:xfrm>
          </p:grpSpPr>
          <p:pic>
            <p:nvPicPr>
              <p:cNvPr id="128" name="Picture 127">
                <a:extLst>
                  <a:ext uri="{FF2B5EF4-FFF2-40B4-BE49-F238E27FC236}">
                    <a16:creationId xmlns:a16="http://schemas.microsoft.com/office/drawing/2014/main" id="{C34BEDD1-5F73-4978-AD66-0E4C98A028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0978" y="3155335"/>
                <a:ext cx="716692" cy="652878"/>
              </a:xfrm>
              <a:prstGeom prst="rect">
                <a:avLst/>
              </a:prstGeom>
            </p:spPr>
          </p:pic>
          <p:pic>
            <p:nvPicPr>
              <p:cNvPr id="129" name="Picture 128">
                <a:extLst>
                  <a:ext uri="{FF2B5EF4-FFF2-40B4-BE49-F238E27FC236}">
                    <a16:creationId xmlns:a16="http://schemas.microsoft.com/office/drawing/2014/main" id="{705E6D05-65CD-416B-8D22-14C4F429A2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9210" y="3298627"/>
                <a:ext cx="260229" cy="233165"/>
              </a:xfrm>
              <a:prstGeom prst="rect">
                <a:avLst/>
              </a:prstGeom>
            </p:spPr>
          </p:pic>
        </p:grpSp>
        <p:sp>
          <p:nvSpPr>
            <p:cNvPr id="127" name="Rectangle 126">
              <a:extLst>
                <a:ext uri="{FF2B5EF4-FFF2-40B4-BE49-F238E27FC236}">
                  <a16:creationId xmlns:a16="http://schemas.microsoft.com/office/drawing/2014/main" id="{421A06CD-305E-4DB4-8D64-F7C82639D349}"/>
                </a:ext>
              </a:extLst>
            </p:cNvPr>
            <p:cNvSpPr/>
            <p:nvPr/>
          </p:nvSpPr>
          <p:spPr>
            <a:xfrm>
              <a:off x="5176232" y="2423083"/>
              <a:ext cx="916223" cy="1627645"/>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pic>
        <p:nvPicPr>
          <p:cNvPr id="61" name="Picture 60">
            <a:extLst>
              <a:ext uri="{FF2B5EF4-FFF2-40B4-BE49-F238E27FC236}">
                <a16:creationId xmlns:a16="http://schemas.microsoft.com/office/drawing/2014/main" id="{7B12996C-777C-4DF7-84D2-9CDB0E96C6E6}"/>
              </a:ext>
            </a:extLst>
          </p:cNvPr>
          <p:cNvPicPr>
            <a:picLocks noChangeAspect="1"/>
          </p:cNvPicPr>
          <p:nvPr/>
        </p:nvPicPr>
        <p:blipFill>
          <a:blip r:embed="rId9"/>
          <a:stretch>
            <a:fillRect/>
          </a:stretch>
        </p:blipFill>
        <p:spPr>
          <a:xfrm>
            <a:off x="4169871" y="1706450"/>
            <a:ext cx="649760" cy="649275"/>
          </a:xfrm>
          <a:prstGeom prst="rect">
            <a:avLst/>
          </a:prstGeom>
        </p:spPr>
      </p:pic>
      <p:pic>
        <p:nvPicPr>
          <p:cNvPr id="65" name="Picture 64">
            <a:extLst>
              <a:ext uri="{FF2B5EF4-FFF2-40B4-BE49-F238E27FC236}">
                <a16:creationId xmlns:a16="http://schemas.microsoft.com/office/drawing/2014/main" id="{90880DDB-2F9E-41D5-AF36-993617C03B5D}"/>
              </a:ext>
            </a:extLst>
          </p:cNvPr>
          <p:cNvPicPr>
            <a:picLocks noChangeAspect="1"/>
          </p:cNvPicPr>
          <p:nvPr/>
        </p:nvPicPr>
        <p:blipFill>
          <a:blip r:embed="rId9"/>
          <a:stretch>
            <a:fillRect/>
          </a:stretch>
        </p:blipFill>
        <p:spPr>
          <a:xfrm>
            <a:off x="5053567" y="1699252"/>
            <a:ext cx="649760" cy="649275"/>
          </a:xfrm>
          <a:prstGeom prst="rect">
            <a:avLst/>
          </a:prstGeom>
        </p:spPr>
      </p:pic>
      <p:sp>
        <p:nvSpPr>
          <p:cNvPr id="57" name="Rectangle 56">
            <a:extLst>
              <a:ext uri="{FF2B5EF4-FFF2-40B4-BE49-F238E27FC236}">
                <a16:creationId xmlns:a16="http://schemas.microsoft.com/office/drawing/2014/main" id="{E43CB7B4-9ED8-4D10-A789-609560EDF27D}"/>
              </a:ext>
            </a:extLst>
          </p:cNvPr>
          <p:cNvSpPr/>
          <p:nvPr/>
        </p:nvSpPr>
        <p:spPr>
          <a:xfrm>
            <a:off x="4027468" y="3849097"/>
            <a:ext cx="1875548" cy="404546"/>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56449E68-F501-43A8-BB74-F7CC2C0DAF4F}"/>
              </a:ext>
            </a:extLst>
          </p:cNvPr>
          <p:cNvPicPr>
            <a:picLocks noChangeAspect="1"/>
          </p:cNvPicPr>
          <p:nvPr/>
        </p:nvPicPr>
        <p:blipFill>
          <a:blip r:embed="rId9"/>
          <a:stretch>
            <a:fillRect/>
          </a:stretch>
        </p:blipFill>
        <p:spPr>
          <a:xfrm>
            <a:off x="4169871" y="3388343"/>
            <a:ext cx="649760" cy="649275"/>
          </a:xfrm>
          <a:prstGeom prst="rect">
            <a:avLst/>
          </a:prstGeom>
        </p:spPr>
      </p:pic>
      <p:pic>
        <p:nvPicPr>
          <p:cNvPr id="66" name="Picture 65">
            <a:extLst>
              <a:ext uri="{FF2B5EF4-FFF2-40B4-BE49-F238E27FC236}">
                <a16:creationId xmlns:a16="http://schemas.microsoft.com/office/drawing/2014/main" id="{9E4BA409-14CE-47F5-AFB6-B0C9363D429B}"/>
              </a:ext>
            </a:extLst>
          </p:cNvPr>
          <p:cNvPicPr>
            <a:picLocks noChangeAspect="1"/>
          </p:cNvPicPr>
          <p:nvPr/>
        </p:nvPicPr>
        <p:blipFill>
          <a:blip r:embed="rId9"/>
          <a:stretch>
            <a:fillRect/>
          </a:stretch>
        </p:blipFill>
        <p:spPr>
          <a:xfrm>
            <a:off x="5053567" y="3381145"/>
            <a:ext cx="649760" cy="649275"/>
          </a:xfrm>
          <a:prstGeom prst="rect">
            <a:avLst/>
          </a:prstGeom>
        </p:spPr>
      </p:pic>
      <p:sp>
        <p:nvSpPr>
          <p:cNvPr id="40" name="Rectangle 39">
            <a:extLst>
              <a:ext uri="{FF2B5EF4-FFF2-40B4-BE49-F238E27FC236}">
                <a16:creationId xmlns:a16="http://schemas.microsoft.com/office/drawing/2014/main" id="{50F356C4-D908-4691-A4B7-1452FDEA1D1C}"/>
              </a:ext>
            </a:extLst>
          </p:cNvPr>
          <p:cNvSpPr/>
          <p:nvPr/>
        </p:nvSpPr>
        <p:spPr>
          <a:xfrm>
            <a:off x="4013423" y="3172318"/>
            <a:ext cx="1875548" cy="404546"/>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8CF8C7DA-9145-4C55-8987-15FC7A00BFB7}"/>
              </a:ext>
            </a:extLst>
          </p:cNvPr>
          <p:cNvSpPr/>
          <p:nvPr/>
        </p:nvSpPr>
        <p:spPr>
          <a:xfrm>
            <a:off x="4027468" y="2187073"/>
            <a:ext cx="1875548" cy="404546"/>
          </a:xfrm>
          <a:prstGeom prst="rect">
            <a:avLst/>
          </a:prstGeom>
          <a:noFill/>
          <a:ln w="9525" cmpd="sng">
            <a:solidFill>
              <a:srgbClr val="1F88CA"/>
            </a:solidFill>
            <a:prstDash val="solid"/>
            <a:round/>
          </a:ln>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B7B8FE59-A9B5-4394-86FD-9A478D1E4909}"/>
              </a:ext>
            </a:extLst>
          </p:cNvPr>
          <p:cNvSpPr txBox="1"/>
          <p:nvPr/>
        </p:nvSpPr>
        <p:spPr>
          <a:xfrm>
            <a:off x="5668943" y="4082957"/>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NSG</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44" name="TextBox 43">
            <a:extLst>
              <a:ext uri="{FF2B5EF4-FFF2-40B4-BE49-F238E27FC236}">
                <a16:creationId xmlns:a16="http://schemas.microsoft.com/office/drawing/2014/main" id="{8FC4A8FE-8581-440A-9DC2-3A6192906D16}"/>
              </a:ext>
            </a:extLst>
          </p:cNvPr>
          <p:cNvSpPr txBox="1"/>
          <p:nvPr/>
        </p:nvSpPr>
        <p:spPr>
          <a:xfrm>
            <a:off x="5678435" y="3433552"/>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NSG</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45" name="TextBox 44">
            <a:extLst>
              <a:ext uri="{FF2B5EF4-FFF2-40B4-BE49-F238E27FC236}">
                <a16:creationId xmlns:a16="http://schemas.microsoft.com/office/drawing/2014/main" id="{E285BCCC-F82A-4F0E-B33C-70DD46067416}"/>
              </a:ext>
            </a:extLst>
          </p:cNvPr>
          <p:cNvSpPr txBox="1"/>
          <p:nvPr/>
        </p:nvSpPr>
        <p:spPr>
          <a:xfrm>
            <a:off x="5650639" y="2428307"/>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NSG</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46" name="TextBox 45">
            <a:extLst>
              <a:ext uri="{FF2B5EF4-FFF2-40B4-BE49-F238E27FC236}">
                <a16:creationId xmlns:a16="http://schemas.microsoft.com/office/drawing/2014/main" id="{7E76A1A8-27E2-4761-A147-B17D0FD28A48}"/>
              </a:ext>
            </a:extLst>
          </p:cNvPr>
          <p:cNvSpPr txBox="1"/>
          <p:nvPr/>
        </p:nvSpPr>
        <p:spPr>
          <a:xfrm>
            <a:off x="5693508" y="1700459"/>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NSG</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47" name="TextBox 46">
            <a:extLst>
              <a:ext uri="{FF2B5EF4-FFF2-40B4-BE49-F238E27FC236}">
                <a16:creationId xmlns:a16="http://schemas.microsoft.com/office/drawing/2014/main" id="{C55EAEC7-262E-40BF-ADBA-C7838DDBFFDC}"/>
              </a:ext>
            </a:extLst>
          </p:cNvPr>
          <p:cNvSpPr txBox="1"/>
          <p:nvPr/>
        </p:nvSpPr>
        <p:spPr>
          <a:xfrm>
            <a:off x="7055588" y="3484588"/>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NSG</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50" name="TextBox 49">
            <a:extLst>
              <a:ext uri="{FF2B5EF4-FFF2-40B4-BE49-F238E27FC236}">
                <a16:creationId xmlns:a16="http://schemas.microsoft.com/office/drawing/2014/main" id="{0109D92B-8E88-4F5B-B283-4899EC05F937}"/>
              </a:ext>
            </a:extLst>
          </p:cNvPr>
          <p:cNvSpPr txBox="1"/>
          <p:nvPr/>
        </p:nvSpPr>
        <p:spPr>
          <a:xfrm>
            <a:off x="8386597" y="3478948"/>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NSG</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55" name="TextBox 54">
            <a:extLst>
              <a:ext uri="{FF2B5EF4-FFF2-40B4-BE49-F238E27FC236}">
                <a16:creationId xmlns:a16="http://schemas.microsoft.com/office/drawing/2014/main" id="{503E2BD4-8DCB-4907-BF5E-241A0F893BEE}"/>
              </a:ext>
            </a:extLst>
          </p:cNvPr>
          <p:cNvSpPr txBox="1"/>
          <p:nvPr/>
        </p:nvSpPr>
        <p:spPr>
          <a:xfrm>
            <a:off x="5687790" y="3721688"/>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UDR</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62" name="TextBox 61">
            <a:extLst>
              <a:ext uri="{FF2B5EF4-FFF2-40B4-BE49-F238E27FC236}">
                <a16:creationId xmlns:a16="http://schemas.microsoft.com/office/drawing/2014/main" id="{8EDC308E-2FDC-4683-8962-01BE35D82661}"/>
              </a:ext>
            </a:extLst>
          </p:cNvPr>
          <p:cNvSpPr txBox="1"/>
          <p:nvPr/>
        </p:nvSpPr>
        <p:spPr>
          <a:xfrm>
            <a:off x="5675436" y="3045726"/>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UDR</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63" name="TextBox 62">
            <a:extLst>
              <a:ext uri="{FF2B5EF4-FFF2-40B4-BE49-F238E27FC236}">
                <a16:creationId xmlns:a16="http://schemas.microsoft.com/office/drawing/2014/main" id="{61BCA03D-42FF-42B8-B165-2CEBA42DDD20}"/>
              </a:ext>
            </a:extLst>
          </p:cNvPr>
          <p:cNvSpPr txBox="1"/>
          <p:nvPr/>
        </p:nvSpPr>
        <p:spPr>
          <a:xfrm>
            <a:off x="5683113" y="2067038"/>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UDR</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67" name="TextBox 66">
            <a:extLst>
              <a:ext uri="{FF2B5EF4-FFF2-40B4-BE49-F238E27FC236}">
                <a16:creationId xmlns:a16="http://schemas.microsoft.com/office/drawing/2014/main" id="{DE41AC80-CEC8-4429-A037-73FEFBD154D0}"/>
              </a:ext>
            </a:extLst>
          </p:cNvPr>
          <p:cNvSpPr txBox="1"/>
          <p:nvPr/>
        </p:nvSpPr>
        <p:spPr>
          <a:xfrm>
            <a:off x="7055588" y="1874082"/>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UDR</a:t>
            </a:r>
            <a:endParaRPr lang="en-GB" sz="1100" err="1">
              <a:solidFill>
                <a:schemeClr val="bg1"/>
              </a:solidFill>
              <a:latin typeface="Segoe UI Light" panose="020B0502040204020203" pitchFamily="34" charset="0"/>
              <a:cs typeface="Segoe UI Light" panose="020B0502040204020203" pitchFamily="34" charset="0"/>
            </a:endParaRPr>
          </a:p>
        </p:txBody>
      </p:sp>
      <p:sp>
        <p:nvSpPr>
          <p:cNvPr id="68" name="TextBox 67">
            <a:extLst>
              <a:ext uri="{FF2B5EF4-FFF2-40B4-BE49-F238E27FC236}">
                <a16:creationId xmlns:a16="http://schemas.microsoft.com/office/drawing/2014/main" id="{37928D9A-789B-4DAD-A42B-4484E3D80C6C}"/>
              </a:ext>
            </a:extLst>
          </p:cNvPr>
          <p:cNvSpPr txBox="1"/>
          <p:nvPr/>
        </p:nvSpPr>
        <p:spPr>
          <a:xfrm>
            <a:off x="8374140" y="1859125"/>
            <a:ext cx="449162" cy="261610"/>
          </a:xfrm>
          <a:prstGeom prst="rect">
            <a:avLst/>
          </a:prstGeom>
          <a:noFill/>
        </p:spPr>
        <p:txBody>
          <a:bodyPr wrap="none" rtlCol="0">
            <a:spAutoFit/>
          </a:bodyPr>
          <a:lstStyle/>
          <a:p>
            <a:pPr algn="l">
              <a:spcAft>
                <a:spcPts val="600"/>
              </a:spcAft>
            </a:pPr>
            <a:r>
              <a:rPr lang="en-US" sz="1100">
                <a:solidFill>
                  <a:schemeClr val="bg1"/>
                </a:solidFill>
                <a:latin typeface="Segoe UI Light" panose="020B0502040204020203" pitchFamily="34" charset="0"/>
                <a:cs typeface="Segoe UI Light" panose="020B0502040204020203" pitchFamily="34" charset="0"/>
              </a:rPr>
              <a:t>UDR</a:t>
            </a:r>
            <a:endParaRPr lang="en-GB" sz="1100" err="1">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4399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fill="hold"/>
                                        <p:tgtEl>
                                          <p:spTgt spid="94"/>
                                        </p:tgtEl>
                                        <p:attrNameLst>
                                          <p:attrName>ppt_x</p:attrName>
                                        </p:attrNameLst>
                                      </p:cBhvr>
                                      <p:tavLst>
                                        <p:tav tm="0">
                                          <p:val>
                                            <p:strVal val="0-#ppt_w/2"/>
                                          </p:val>
                                        </p:tav>
                                        <p:tav tm="100000">
                                          <p:val>
                                            <p:strVal val="#ppt_x"/>
                                          </p:val>
                                        </p:tav>
                                      </p:tavLst>
                                    </p:anim>
                                    <p:anim calcmode="lin" valueType="num">
                                      <p:cBhvr additive="base">
                                        <p:cTn id="12" dur="500" fill="hold"/>
                                        <p:tgtEl>
                                          <p:spTgt spid="9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0-#ppt_w/2"/>
                                          </p:val>
                                        </p:tav>
                                        <p:tav tm="100000">
                                          <p:val>
                                            <p:strVal val="#ppt_x"/>
                                          </p:val>
                                        </p:tav>
                                      </p:tavLst>
                                    </p:anim>
                                    <p:anim calcmode="lin" valueType="num">
                                      <p:cBhvr additive="base">
                                        <p:cTn id="16" dur="500" fill="hold"/>
                                        <p:tgtEl>
                                          <p:spTgt spid="9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500" fill="hold"/>
                                        <p:tgtEl>
                                          <p:spTgt spid="95"/>
                                        </p:tgtEl>
                                        <p:attrNameLst>
                                          <p:attrName>ppt_x</p:attrName>
                                        </p:attrNameLst>
                                      </p:cBhvr>
                                      <p:tavLst>
                                        <p:tav tm="0">
                                          <p:val>
                                            <p:strVal val="0-#ppt_w/2"/>
                                          </p:val>
                                        </p:tav>
                                        <p:tav tm="100000">
                                          <p:val>
                                            <p:strVal val="#ppt_x"/>
                                          </p:val>
                                        </p:tav>
                                      </p:tavLst>
                                    </p:anim>
                                    <p:anim calcmode="lin" valueType="num">
                                      <p:cBhvr additive="base">
                                        <p:cTn id="20"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Y20 Dark Theme">
  <a:themeElements>
    <a:clrScheme name="Barracuda Colors">
      <a:dk1>
        <a:sysClr val="windowText" lastClr="000000"/>
      </a:dk1>
      <a:lt1>
        <a:sysClr val="window" lastClr="FFFFFF"/>
      </a:lt1>
      <a:dk2>
        <a:srgbClr val="44546A"/>
      </a:dk2>
      <a:lt2>
        <a:srgbClr val="E7E6E6"/>
      </a:lt2>
      <a:accent1>
        <a:srgbClr val="00B098"/>
      </a:accent1>
      <a:accent2>
        <a:srgbClr val="00B5D1"/>
      </a:accent2>
      <a:accent3>
        <a:srgbClr val="6673AC"/>
      </a:accent3>
      <a:accent4>
        <a:srgbClr val="82C341"/>
      </a:accent4>
      <a:accent5>
        <a:srgbClr val="FDB913"/>
      </a:accent5>
      <a:accent6>
        <a:srgbClr val="0088C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98"/>
        </a:solidFill>
        <a:ln>
          <a:noFill/>
        </a:ln>
      </a:spPr>
      <a:bodyPr rtlCol="0" anchor="ctr"/>
      <a:lstStyle>
        <a:defPPr algn="ctr">
          <a:defRPr sz="2000" dirty="0" err="1" smtClean="0">
            <a:latin typeface="Segoe UI Light" panose="020B0502040204020203" pitchFamily="34" charset="0"/>
            <a:cs typeface="Segoe UI Light"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spcAft>
            <a:spcPts val="600"/>
          </a:spcAft>
          <a:defRPr dirty="0" err="1" smtClean="0">
            <a:solidFill>
              <a:schemeClr val="bg1"/>
            </a:solidFill>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FY20 PowerPoint Template (with notes) - MODDED  -  Read-Only" id="{E5B10400-E334-43B6-BBA4-4BE28C3E2333}" vid="{71932862-EF64-4A1D-AC5F-CB0BBB5D4E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4FC2664952DF4180F1178DCC62FAD1" ma:contentTypeVersion="6" ma:contentTypeDescription="Create a new document." ma:contentTypeScope="" ma:versionID="0d7cce821d13111ea013f039f962e99a">
  <xsd:schema xmlns:xsd="http://www.w3.org/2001/XMLSchema" xmlns:xs="http://www.w3.org/2001/XMLSchema" xmlns:p="http://schemas.microsoft.com/office/2006/metadata/properties" xmlns:ns2="dce036d1-faf3-46b4-8dea-1ec3c4dea04b" xmlns:ns3="27dd9cdb-4668-44e1-a2ac-149bc3305661" targetNamespace="http://schemas.microsoft.com/office/2006/metadata/properties" ma:root="true" ma:fieldsID="72367697d8805ce61cc1ffe0044f3ada" ns2:_="" ns3:_="">
    <xsd:import namespace="dce036d1-faf3-46b4-8dea-1ec3c4dea04b"/>
    <xsd:import namespace="27dd9cdb-4668-44e1-a2ac-149bc330566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e036d1-faf3-46b4-8dea-1ec3c4dea04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7dd9cdb-4668-44e1-a2ac-149bc330566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619E9B-CCC5-4A63-BE48-8D8472B06B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e036d1-faf3-46b4-8dea-1ec3c4dea04b"/>
    <ds:schemaRef ds:uri="27dd9cdb-4668-44e1-a2ac-149bc33056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745F3E-B6EB-4A9D-A97C-234859A2A744}">
  <ds:schemaRefs>
    <ds:schemaRef ds:uri="http://schemas.microsoft.com/sharepoint/v3/contenttype/forms"/>
  </ds:schemaRefs>
</ds:datastoreItem>
</file>

<file path=customXml/itemProps3.xml><?xml version="1.0" encoding="utf-8"?>
<ds:datastoreItem xmlns:ds="http://schemas.openxmlformats.org/officeDocument/2006/customXml" ds:itemID="{C5C15B28-A085-437C-8EC0-D659F7135128}">
  <ds:schemaRefs>
    <ds:schemaRef ds:uri="http://purl.org/dc/elements/1.1/"/>
    <ds:schemaRef ds:uri="dce036d1-faf3-46b4-8dea-1ec3c4dea04b"/>
    <ds:schemaRef ds:uri="http://schemas.microsoft.com/office/2006/documentManagement/types"/>
    <ds:schemaRef ds:uri="http://schemas.openxmlformats.org/package/2006/metadata/core-properties"/>
    <ds:schemaRef ds:uri="http://purl.org/dc/dcmitype/"/>
    <ds:schemaRef ds:uri="http://www.w3.org/XML/1998/namespace"/>
    <ds:schemaRef ds:uri="http://schemas.microsoft.com/office/2006/metadata/properties"/>
    <ds:schemaRef ds:uri="http://schemas.microsoft.com/office/infopath/2007/PartnerControls"/>
    <ds:schemaRef ds:uri="27dd9cdb-4668-44e1-a2ac-149bc3305661"/>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2737</Words>
  <Application>Microsoft Office PowerPoint</Application>
  <PresentationFormat>On-screen Show (16:9)</PresentationFormat>
  <Paragraphs>378</Paragraphs>
  <Slides>30</Slides>
  <Notes>29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Helvetica Neue</vt:lpstr>
      <vt:lpstr>HelveticaNeueLT Std Thin</vt:lpstr>
      <vt:lpstr>Arial</vt:lpstr>
      <vt:lpstr>Calibri</vt:lpstr>
      <vt:lpstr>Calibri Light</vt:lpstr>
      <vt:lpstr>Myriad Pro</vt:lpstr>
      <vt:lpstr>Myriad Pro Light</vt:lpstr>
      <vt:lpstr>Segoe UI Light</vt:lpstr>
      <vt:lpstr>FY20 Dark Theme</vt:lpstr>
      <vt:lpstr>PowerPoint Presentation</vt:lpstr>
      <vt:lpstr>Barracuda Cloud Generation Firewalls</vt:lpstr>
      <vt:lpstr>Know your responsibilities</vt:lpstr>
      <vt:lpstr>Know your responsibilities</vt:lpstr>
      <vt:lpstr>PowerPoint Presentation</vt:lpstr>
      <vt:lpstr>From Next Generation to Cloud Generation</vt:lpstr>
      <vt:lpstr>Barracuda Cloud Generation Firewall</vt:lpstr>
      <vt:lpstr>Cloud Architecture</vt:lpstr>
      <vt:lpstr>Cloud Architecture</vt:lpstr>
      <vt:lpstr>Cloud Architecture</vt:lpstr>
      <vt:lpstr>Across Clouds</vt:lpstr>
      <vt:lpstr>Cloud Architecture</vt:lpstr>
      <vt:lpstr>Most Common Use Cases</vt:lpstr>
      <vt:lpstr>Barracuda Web Application Firewall</vt:lpstr>
      <vt:lpstr>PowerPoint Presentation</vt:lpstr>
      <vt:lpstr>Engineered for AWS deployments</vt:lpstr>
      <vt:lpstr>PowerPoint Presentation</vt:lpstr>
      <vt:lpstr>What is WAF-as-a-Service?</vt:lpstr>
      <vt:lpstr>How it works</vt:lpstr>
      <vt:lpstr>Security Automation</vt:lpstr>
      <vt:lpstr>Deep Integration with IaaS/PaaS</vt:lpstr>
      <vt:lpstr>The Problem:  Cloud Security is Complicated</vt:lpstr>
      <vt:lpstr>New Threat Vectors = Your Own Employees</vt:lpstr>
      <vt:lpstr>Cloud Security Guardian – key benefits</vt:lpstr>
      <vt:lpstr>Eliminate Configuration Drift</vt:lpstr>
      <vt:lpstr>Full Stack Security</vt:lpstr>
      <vt:lpstr>Eliminate Latent Threats</vt:lpstr>
      <vt:lpstr>Cloud Billing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Turner</dc:creator>
  <cp:lastModifiedBy>Gemma Allen</cp:lastModifiedBy>
  <cp:revision>50</cp:revision>
  <cp:lastPrinted>2018-10-17T09:04:00Z</cp:lastPrinted>
  <dcterms:created xsi:type="dcterms:W3CDTF">2018-03-21T18:10:38Z</dcterms:created>
  <dcterms:modified xsi:type="dcterms:W3CDTF">2019-02-15T10:26:13Z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0x0101006D4FC2664952DF4180F1178DCC62FAD1</vt:lpwstr>
  </property>
</Properties>
</file>