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1557" r:id="rId7"/>
    <p:sldId id="1560" r:id="rId8"/>
    <p:sldId id="1589" r:id="rId9"/>
    <p:sldId id="1591" r:id="rId10"/>
    <p:sldId id="1594" r:id="rId11"/>
    <p:sldId id="1586" r:id="rId12"/>
    <p:sldId id="1574" r:id="rId13"/>
    <p:sldId id="1590" r:id="rId14"/>
    <p:sldId id="1582" r:id="rId15"/>
    <p:sldId id="1561" r:id="rId16"/>
    <p:sldId id="1572" r:id="rId17"/>
    <p:sldId id="1563" r:id="rId18"/>
    <p:sldId id="1566" r:id="rId19"/>
    <p:sldId id="1596" r:id="rId20"/>
    <p:sldId id="1581" r:id="rId21"/>
    <p:sldId id="1587" r:id="rId22"/>
    <p:sldId id="1599" r:id="rId23"/>
    <p:sldId id="1562" r:id="rId24"/>
    <p:sldId id="1580" r:id="rId25"/>
    <p:sldId id="1595" r:id="rId26"/>
    <p:sldId id="1597" r:id="rId27"/>
    <p:sldId id="1565" r:id="rId28"/>
    <p:sldId id="1575" r:id="rId29"/>
    <p:sldId id="1577" r:id="rId30"/>
    <p:sldId id="1600" r:id="rId31"/>
    <p:sldId id="1579" r:id="rId32"/>
    <p:sldId id="1606" r:id="rId33"/>
    <p:sldId id="1601" r:id="rId34"/>
    <p:sldId id="1602" r:id="rId35"/>
    <p:sldId id="1603" r:id="rId36"/>
    <p:sldId id="1604" r:id="rId37"/>
    <p:sldId id="1605" r:id="rId38"/>
    <p:sldId id="1568" r:id="rId39"/>
    <p:sldId id="264" r:id="rId40"/>
    <p:sldId id="1598" r:id="rId41"/>
  </p:sldIdLst>
  <p:sldSz cx="9144000" cy="5143500" type="screen16x9"/>
  <p:notesSz cx="6858000" cy="4286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48C10-4E32-4508-B095-588BA8F32F9B}">
          <p14:sldIdLst>
            <p14:sldId id="256"/>
            <p14:sldId id="257"/>
            <p14:sldId id="1557"/>
            <p14:sldId id="1560"/>
          </p14:sldIdLst>
        </p14:section>
        <p14:section name="AUTOMATION TRENDS" id="{9D8D56B6-C16C-44F9-8396-BAD1B3BAACDF}">
          <p14:sldIdLst>
            <p14:sldId id="1589"/>
            <p14:sldId id="1591"/>
            <p14:sldId id="1594"/>
          </p14:sldIdLst>
        </p14:section>
        <p14:section name="EVENT DRIVEN AUTOMATION" id="{A64ACEB3-85EE-4D02-83A2-1113E20E5428}">
          <p14:sldIdLst>
            <p14:sldId id="1586"/>
            <p14:sldId id="1574"/>
            <p14:sldId id="1590"/>
          </p14:sldIdLst>
        </p14:section>
        <p14:section name="EVENT GRID" id="{DC7821DF-EF54-490D-9209-A2943289BEE5}">
          <p14:sldIdLst>
            <p14:sldId id="1582"/>
            <p14:sldId id="1561"/>
            <p14:sldId id="1572"/>
            <p14:sldId id="1563"/>
            <p14:sldId id="1566"/>
            <p14:sldId id="1596"/>
          </p14:sldIdLst>
        </p14:section>
        <p14:section name="LOGIC APPS" id="{072EF169-2432-4487-81A9-7595E0B007A1}">
          <p14:sldIdLst>
            <p14:sldId id="1581"/>
            <p14:sldId id="1587"/>
            <p14:sldId id="1599"/>
          </p14:sldIdLst>
        </p14:section>
        <p14:section name="AZURE FUNCTION" id="{E2760300-735B-4121-AEF7-5E2FDC0E0FFC}">
          <p14:sldIdLst>
            <p14:sldId id="1562"/>
            <p14:sldId id="1580"/>
          </p14:sldIdLst>
        </p14:section>
        <p14:section name="EVENT DEMO" id="{7BC9AFA2-FEE7-4BCA-99E6-C4B1272F27C2}">
          <p14:sldIdLst>
            <p14:sldId id="1595"/>
            <p14:sldId id="1597"/>
            <p14:sldId id="1565"/>
            <p14:sldId id="1575"/>
            <p14:sldId id="1577"/>
            <p14:sldId id="1600"/>
            <p14:sldId id="1579"/>
            <p14:sldId id="1606"/>
          </p14:sldIdLst>
        </p14:section>
        <p14:section name="DEMO SUMMARY" id="{FA117FFD-C783-41BA-8E1C-3030583D8584}">
          <p14:sldIdLst>
            <p14:sldId id="1601"/>
            <p14:sldId id="1602"/>
            <p14:sldId id="1603"/>
            <p14:sldId id="1604"/>
            <p14:sldId id="1605"/>
          </p14:sldIdLst>
        </p14:section>
        <p14:section name="SUMMARY" id="{7AD469A2-58ED-42B0-8328-D67D957BEB65}">
          <p14:sldIdLst>
            <p14:sldId id="1568"/>
            <p14:sldId id="264"/>
            <p14:sldId id="1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  <a:srgbClr val="FFFFFF"/>
    <a:srgbClr val="666666"/>
    <a:srgbClr val="979797"/>
    <a:srgbClr val="4C6169"/>
    <a:srgbClr val="123E64"/>
    <a:srgbClr val="FF8641"/>
    <a:srgbClr val="149089"/>
    <a:srgbClr val="111111"/>
    <a:srgbClr val="CA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42482" autoAdjust="0"/>
  </p:normalViewPr>
  <p:slideViewPr>
    <p:cSldViewPr snapToObjects="1">
      <p:cViewPr varScale="1">
        <p:scale>
          <a:sx n="71" d="100"/>
          <a:sy n="71" d="100"/>
        </p:scale>
        <p:origin x="276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201" d="100"/>
          <a:sy n="201" d="100"/>
        </p:scale>
        <p:origin x="139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ygaard Ehrnst / Intility AS" userId="ca2575f1-f1fc-4df5-9ff5-74e2824ed9ff" providerId="ADAL" clId="{124B9A0D-639D-48EE-8EDC-E0287C9180E1}"/>
    <pc:docChg chg="custSel modSld">
      <pc:chgData name="Martin Nygaard Ehrnst / Intility AS" userId="ca2575f1-f1fc-4df5-9ff5-74e2824ed9ff" providerId="ADAL" clId="{124B9A0D-639D-48EE-8EDC-E0287C9180E1}" dt="2020-02-17T09:16:08.907" v="67" actId="368"/>
      <pc:docMkLst>
        <pc:docMk/>
      </pc:docMkLst>
      <pc:sldChg chg="modNotes">
        <pc:chgData name="Martin Nygaard Ehrnst / Intility AS" userId="ca2575f1-f1fc-4df5-9ff5-74e2824ed9ff" providerId="ADAL" clId="{124B9A0D-639D-48EE-8EDC-E0287C9180E1}" dt="2020-02-17T09:16:08.517" v="1" actId="368"/>
        <pc:sldMkLst>
          <pc:docMk/>
          <pc:sldMk cId="4130912237" sldId="257"/>
        </pc:sldMkLst>
      </pc:sldChg>
      <pc:sldChg chg="modNotes">
        <pc:chgData name="Martin Nygaard Ehrnst / Intility AS" userId="ca2575f1-f1fc-4df5-9ff5-74e2824ed9ff" providerId="ADAL" clId="{124B9A0D-639D-48EE-8EDC-E0287C9180E1}" dt="2020-02-17T09:16:08.559" v="3" actId="368"/>
        <pc:sldMkLst>
          <pc:docMk/>
          <pc:sldMk cId="3368213646" sldId="1557"/>
        </pc:sldMkLst>
      </pc:sldChg>
      <pc:sldChg chg="modNotes">
        <pc:chgData name="Martin Nygaard Ehrnst / Intility AS" userId="ca2575f1-f1fc-4df5-9ff5-74e2824ed9ff" providerId="ADAL" clId="{124B9A0D-639D-48EE-8EDC-E0287C9180E1}" dt="2020-02-17T09:16:08.573" v="5" actId="368"/>
        <pc:sldMkLst>
          <pc:docMk/>
          <pc:sldMk cId="639715508" sldId="1560"/>
        </pc:sldMkLst>
      </pc:sldChg>
      <pc:sldChg chg="modNotes">
        <pc:chgData name="Martin Nygaard Ehrnst / Intility AS" userId="ca2575f1-f1fc-4df5-9ff5-74e2824ed9ff" providerId="ADAL" clId="{124B9A0D-639D-48EE-8EDC-E0287C9180E1}" dt="2020-02-17T09:16:08.687" v="21" actId="368"/>
        <pc:sldMkLst>
          <pc:docMk/>
          <pc:sldMk cId="205395377" sldId="1561"/>
        </pc:sldMkLst>
      </pc:sldChg>
      <pc:sldChg chg="modNotes">
        <pc:chgData name="Martin Nygaard Ehrnst / Intility AS" userId="ca2575f1-f1fc-4df5-9ff5-74e2824ed9ff" providerId="ADAL" clId="{124B9A0D-639D-48EE-8EDC-E0287C9180E1}" dt="2020-02-17T09:16:08.769" v="37" actId="368"/>
        <pc:sldMkLst>
          <pc:docMk/>
          <pc:sldMk cId="235930255" sldId="1562"/>
        </pc:sldMkLst>
      </pc:sldChg>
      <pc:sldChg chg="modNotes">
        <pc:chgData name="Martin Nygaard Ehrnst / Intility AS" userId="ca2575f1-f1fc-4df5-9ff5-74e2824ed9ff" providerId="ADAL" clId="{124B9A0D-639D-48EE-8EDC-E0287C9180E1}" dt="2020-02-17T09:16:08.708" v="25" actId="368"/>
        <pc:sldMkLst>
          <pc:docMk/>
          <pc:sldMk cId="4006195226" sldId="1563"/>
        </pc:sldMkLst>
      </pc:sldChg>
      <pc:sldChg chg="modNotes">
        <pc:chgData name="Martin Nygaard Ehrnst / Intility AS" userId="ca2575f1-f1fc-4df5-9ff5-74e2824ed9ff" providerId="ADAL" clId="{124B9A0D-639D-48EE-8EDC-E0287C9180E1}" dt="2020-02-17T09:16:08.807" v="45" actId="368"/>
        <pc:sldMkLst>
          <pc:docMk/>
          <pc:sldMk cId="3569021799" sldId="1565"/>
        </pc:sldMkLst>
      </pc:sldChg>
      <pc:sldChg chg="modNotes">
        <pc:chgData name="Martin Nygaard Ehrnst / Intility AS" userId="ca2575f1-f1fc-4df5-9ff5-74e2824ed9ff" providerId="ADAL" clId="{124B9A0D-639D-48EE-8EDC-E0287C9180E1}" dt="2020-02-17T09:16:08.718" v="27" actId="368"/>
        <pc:sldMkLst>
          <pc:docMk/>
          <pc:sldMk cId="3006090643" sldId="1566"/>
        </pc:sldMkLst>
      </pc:sldChg>
      <pc:sldChg chg="modNotes">
        <pc:chgData name="Martin Nygaard Ehrnst / Intility AS" userId="ca2575f1-f1fc-4df5-9ff5-74e2824ed9ff" providerId="ADAL" clId="{124B9A0D-639D-48EE-8EDC-E0287C9180E1}" dt="2020-02-17T09:16:08.907" v="67" actId="368"/>
        <pc:sldMkLst>
          <pc:docMk/>
          <pc:sldMk cId="4021165166" sldId="1568"/>
        </pc:sldMkLst>
      </pc:sldChg>
      <pc:sldChg chg="modNotes">
        <pc:chgData name="Martin Nygaard Ehrnst / Intility AS" userId="ca2575f1-f1fc-4df5-9ff5-74e2824ed9ff" providerId="ADAL" clId="{124B9A0D-639D-48EE-8EDC-E0287C9180E1}" dt="2020-02-17T09:16:08.696" v="23" actId="368"/>
        <pc:sldMkLst>
          <pc:docMk/>
          <pc:sldMk cId="1029812368" sldId="1572"/>
        </pc:sldMkLst>
      </pc:sldChg>
      <pc:sldChg chg="modNotes">
        <pc:chgData name="Martin Nygaard Ehrnst / Intility AS" userId="ca2575f1-f1fc-4df5-9ff5-74e2824ed9ff" providerId="ADAL" clId="{124B9A0D-639D-48EE-8EDC-E0287C9180E1}" dt="2020-02-17T09:16:08.652" v="15" actId="368"/>
        <pc:sldMkLst>
          <pc:docMk/>
          <pc:sldMk cId="3007579969" sldId="1574"/>
        </pc:sldMkLst>
      </pc:sldChg>
      <pc:sldChg chg="modNotes">
        <pc:chgData name="Martin Nygaard Ehrnst / Intility AS" userId="ca2575f1-f1fc-4df5-9ff5-74e2824ed9ff" providerId="ADAL" clId="{124B9A0D-639D-48EE-8EDC-E0287C9180E1}" dt="2020-02-17T09:16:08.817" v="47" actId="368"/>
        <pc:sldMkLst>
          <pc:docMk/>
          <pc:sldMk cId="2454057509" sldId="1575"/>
        </pc:sldMkLst>
      </pc:sldChg>
      <pc:sldChg chg="modNotes">
        <pc:chgData name="Martin Nygaard Ehrnst / Intility AS" userId="ca2575f1-f1fc-4df5-9ff5-74e2824ed9ff" providerId="ADAL" clId="{124B9A0D-639D-48EE-8EDC-E0287C9180E1}" dt="2020-02-17T09:16:08.825" v="49" actId="368"/>
        <pc:sldMkLst>
          <pc:docMk/>
          <pc:sldMk cId="2631509097" sldId="1577"/>
        </pc:sldMkLst>
      </pc:sldChg>
      <pc:sldChg chg="modNotes">
        <pc:chgData name="Martin Nygaard Ehrnst / Intility AS" userId="ca2575f1-f1fc-4df5-9ff5-74e2824ed9ff" providerId="ADAL" clId="{124B9A0D-639D-48EE-8EDC-E0287C9180E1}" dt="2020-02-17T09:16:08.844" v="53" actId="368"/>
        <pc:sldMkLst>
          <pc:docMk/>
          <pc:sldMk cId="19496620" sldId="1579"/>
        </pc:sldMkLst>
      </pc:sldChg>
      <pc:sldChg chg="modNotes">
        <pc:chgData name="Martin Nygaard Ehrnst / Intility AS" userId="ca2575f1-f1fc-4df5-9ff5-74e2824ed9ff" providerId="ADAL" clId="{124B9A0D-639D-48EE-8EDC-E0287C9180E1}" dt="2020-02-17T09:16:08.780" v="39" actId="368"/>
        <pc:sldMkLst>
          <pc:docMk/>
          <pc:sldMk cId="231012893" sldId="1580"/>
        </pc:sldMkLst>
      </pc:sldChg>
      <pc:sldChg chg="modNotes">
        <pc:chgData name="Martin Nygaard Ehrnst / Intility AS" userId="ca2575f1-f1fc-4df5-9ff5-74e2824ed9ff" providerId="ADAL" clId="{124B9A0D-639D-48EE-8EDC-E0287C9180E1}" dt="2020-02-17T09:16:08.737" v="31" actId="368"/>
        <pc:sldMkLst>
          <pc:docMk/>
          <pc:sldMk cId="1471985609" sldId="1581"/>
        </pc:sldMkLst>
      </pc:sldChg>
      <pc:sldChg chg="modNotes">
        <pc:chgData name="Martin Nygaard Ehrnst / Intility AS" userId="ca2575f1-f1fc-4df5-9ff5-74e2824ed9ff" providerId="ADAL" clId="{124B9A0D-639D-48EE-8EDC-E0287C9180E1}" dt="2020-02-17T09:16:08.674" v="19" actId="368"/>
        <pc:sldMkLst>
          <pc:docMk/>
          <pc:sldMk cId="354249201" sldId="1582"/>
        </pc:sldMkLst>
      </pc:sldChg>
      <pc:sldChg chg="modNotes">
        <pc:chgData name="Martin Nygaard Ehrnst / Intility AS" userId="ca2575f1-f1fc-4df5-9ff5-74e2824ed9ff" providerId="ADAL" clId="{124B9A0D-639D-48EE-8EDC-E0287C9180E1}" dt="2020-02-17T09:16:08.645" v="13" actId="368"/>
        <pc:sldMkLst>
          <pc:docMk/>
          <pc:sldMk cId="104889014" sldId="1586"/>
        </pc:sldMkLst>
      </pc:sldChg>
      <pc:sldChg chg="modNotes">
        <pc:chgData name="Martin Nygaard Ehrnst / Intility AS" userId="ca2575f1-f1fc-4df5-9ff5-74e2824ed9ff" providerId="ADAL" clId="{124B9A0D-639D-48EE-8EDC-E0287C9180E1}" dt="2020-02-17T09:16:08.746" v="33" actId="368"/>
        <pc:sldMkLst>
          <pc:docMk/>
          <pc:sldMk cId="2177389243" sldId="1587"/>
        </pc:sldMkLst>
      </pc:sldChg>
      <pc:sldChg chg="modNotes">
        <pc:chgData name="Martin Nygaard Ehrnst / Intility AS" userId="ca2575f1-f1fc-4df5-9ff5-74e2824ed9ff" providerId="ADAL" clId="{124B9A0D-639D-48EE-8EDC-E0287C9180E1}" dt="2020-02-17T09:16:08.596" v="7" actId="368"/>
        <pc:sldMkLst>
          <pc:docMk/>
          <pc:sldMk cId="1075470825" sldId="1589"/>
        </pc:sldMkLst>
      </pc:sldChg>
      <pc:sldChg chg="modNotes">
        <pc:chgData name="Martin Nygaard Ehrnst / Intility AS" userId="ca2575f1-f1fc-4df5-9ff5-74e2824ed9ff" providerId="ADAL" clId="{124B9A0D-639D-48EE-8EDC-E0287C9180E1}" dt="2020-02-17T09:16:08.663" v="17" actId="368"/>
        <pc:sldMkLst>
          <pc:docMk/>
          <pc:sldMk cId="4268446239" sldId="1590"/>
        </pc:sldMkLst>
      </pc:sldChg>
      <pc:sldChg chg="modNotes">
        <pc:chgData name="Martin Nygaard Ehrnst / Intility AS" userId="ca2575f1-f1fc-4df5-9ff5-74e2824ed9ff" providerId="ADAL" clId="{124B9A0D-639D-48EE-8EDC-E0287C9180E1}" dt="2020-02-17T09:16:08.628" v="9" actId="368"/>
        <pc:sldMkLst>
          <pc:docMk/>
          <pc:sldMk cId="2662090038" sldId="1591"/>
        </pc:sldMkLst>
      </pc:sldChg>
      <pc:sldChg chg="modNotes">
        <pc:chgData name="Martin Nygaard Ehrnst / Intility AS" userId="ca2575f1-f1fc-4df5-9ff5-74e2824ed9ff" providerId="ADAL" clId="{124B9A0D-639D-48EE-8EDC-E0287C9180E1}" dt="2020-02-17T09:16:08.636" v="11" actId="368"/>
        <pc:sldMkLst>
          <pc:docMk/>
          <pc:sldMk cId="320460541" sldId="1594"/>
        </pc:sldMkLst>
      </pc:sldChg>
      <pc:sldChg chg="modNotes">
        <pc:chgData name="Martin Nygaard Ehrnst / Intility AS" userId="ca2575f1-f1fc-4df5-9ff5-74e2824ed9ff" providerId="ADAL" clId="{124B9A0D-639D-48EE-8EDC-E0287C9180E1}" dt="2020-02-17T09:16:08.787" v="41" actId="368"/>
        <pc:sldMkLst>
          <pc:docMk/>
          <pc:sldMk cId="2596997202" sldId="1595"/>
        </pc:sldMkLst>
      </pc:sldChg>
      <pc:sldChg chg="modNotes">
        <pc:chgData name="Martin Nygaard Ehrnst / Intility AS" userId="ca2575f1-f1fc-4df5-9ff5-74e2824ed9ff" providerId="ADAL" clId="{124B9A0D-639D-48EE-8EDC-E0287C9180E1}" dt="2020-02-17T09:16:08.729" v="29" actId="368"/>
        <pc:sldMkLst>
          <pc:docMk/>
          <pc:sldMk cId="353677014" sldId="1596"/>
        </pc:sldMkLst>
      </pc:sldChg>
      <pc:sldChg chg="modNotes">
        <pc:chgData name="Martin Nygaard Ehrnst / Intility AS" userId="ca2575f1-f1fc-4df5-9ff5-74e2824ed9ff" providerId="ADAL" clId="{124B9A0D-639D-48EE-8EDC-E0287C9180E1}" dt="2020-02-17T09:16:08.797" v="43" actId="368"/>
        <pc:sldMkLst>
          <pc:docMk/>
          <pc:sldMk cId="3317630331" sldId="1597"/>
        </pc:sldMkLst>
      </pc:sldChg>
      <pc:sldChg chg="modNotes">
        <pc:chgData name="Martin Nygaard Ehrnst / Intility AS" userId="ca2575f1-f1fc-4df5-9ff5-74e2824ed9ff" providerId="ADAL" clId="{124B9A0D-639D-48EE-8EDC-E0287C9180E1}" dt="2020-02-17T09:16:08.755" v="35" actId="368"/>
        <pc:sldMkLst>
          <pc:docMk/>
          <pc:sldMk cId="1758211003" sldId="1599"/>
        </pc:sldMkLst>
      </pc:sldChg>
      <pc:sldChg chg="modNotes">
        <pc:chgData name="Martin Nygaard Ehrnst / Intility AS" userId="ca2575f1-f1fc-4df5-9ff5-74e2824ed9ff" providerId="ADAL" clId="{124B9A0D-639D-48EE-8EDC-E0287C9180E1}" dt="2020-02-17T09:16:08.835" v="51" actId="368"/>
        <pc:sldMkLst>
          <pc:docMk/>
          <pc:sldMk cId="2326521258" sldId="1600"/>
        </pc:sldMkLst>
      </pc:sldChg>
      <pc:sldChg chg="modNotes">
        <pc:chgData name="Martin Nygaard Ehrnst / Intility AS" userId="ca2575f1-f1fc-4df5-9ff5-74e2824ed9ff" providerId="ADAL" clId="{124B9A0D-639D-48EE-8EDC-E0287C9180E1}" dt="2020-02-17T09:16:08.864" v="57" actId="368"/>
        <pc:sldMkLst>
          <pc:docMk/>
          <pc:sldMk cId="1396417472" sldId="1601"/>
        </pc:sldMkLst>
      </pc:sldChg>
      <pc:sldChg chg="modNotes">
        <pc:chgData name="Martin Nygaard Ehrnst / Intility AS" userId="ca2575f1-f1fc-4df5-9ff5-74e2824ed9ff" providerId="ADAL" clId="{124B9A0D-639D-48EE-8EDC-E0287C9180E1}" dt="2020-02-17T09:16:08.871" v="59" actId="368"/>
        <pc:sldMkLst>
          <pc:docMk/>
          <pc:sldMk cId="1290005735" sldId="1602"/>
        </pc:sldMkLst>
      </pc:sldChg>
      <pc:sldChg chg="modNotes">
        <pc:chgData name="Martin Nygaard Ehrnst / Intility AS" userId="ca2575f1-f1fc-4df5-9ff5-74e2824ed9ff" providerId="ADAL" clId="{124B9A0D-639D-48EE-8EDC-E0287C9180E1}" dt="2020-02-17T09:16:08.879" v="61" actId="368"/>
        <pc:sldMkLst>
          <pc:docMk/>
          <pc:sldMk cId="4012843639" sldId="1603"/>
        </pc:sldMkLst>
      </pc:sldChg>
      <pc:sldChg chg="modNotes">
        <pc:chgData name="Martin Nygaard Ehrnst / Intility AS" userId="ca2575f1-f1fc-4df5-9ff5-74e2824ed9ff" providerId="ADAL" clId="{124B9A0D-639D-48EE-8EDC-E0287C9180E1}" dt="2020-02-17T09:16:08.887" v="63" actId="368"/>
        <pc:sldMkLst>
          <pc:docMk/>
          <pc:sldMk cId="2715554060" sldId="1604"/>
        </pc:sldMkLst>
      </pc:sldChg>
      <pc:sldChg chg="modNotes">
        <pc:chgData name="Martin Nygaard Ehrnst / Intility AS" userId="ca2575f1-f1fc-4df5-9ff5-74e2824ed9ff" providerId="ADAL" clId="{124B9A0D-639D-48EE-8EDC-E0287C9180E1}" dt="2020-02-17T09:16:08.896" v="65" actId="368"/>
        <pc:sldMkLst>
          <pc:docMk/>
          <pc:sldMk cId="3380222123" sldId="1605"/>
        </pc:sldMkLst>
      </pc:sldChg>
      <pc:sldChg chg="modNotes">
        <pc:chgData name="Martin Nygaard Ehrnst / Intility AS" userId="ca2575f1-f1fc-4df5-9ff5-74e2824ed9ff" providerId="ADAL" clId="{124B9A0D-639D-48EE-8EDC-E0287C9180E1}" dt="2020-02-17T09:16:08.855" v="55" actId="368"/>
        <pc:sldMkLst>
          <pc:docMk/>
          <pc:sldMk cId="132003872" sldId="16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2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702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392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515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388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37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406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8839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885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519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316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852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324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794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66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751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2043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250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482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0893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457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6465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49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96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152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923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352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15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18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665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1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8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5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67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096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å slide stor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95300" y="1111672"/>
            <a:ext cx="7848600" cy="3590507"/>
          </a:xfrm>
          <a:prstGeom prst="rect">
            <a:avLst/>
          </a:prstGeom>
        </p:spPr>
        <p:txBody>
          <a:bodyPr/>
          <a:lstStyle>
            <a:lvl1pPr marL="257175" marR="0" indent="-257175" algn="l" defTabSz="457189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lang="de-DE" sz="1575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684609" indent="-214313" algn="l">
              <a:buClr>
                <a:srgbClr val="406997"/>
              </a:buClr>
              <a:buSzPct val="75000"/>
              <a:buFont typeface="Wingdings" panose="05000000000000000000" pitchFamily="2" charset="2"/>
              <a:buChar char="§"/>
              <a:defRPr lang="nb-NO" sz="135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010841" indent="-202406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105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412081" indent="-203597" algn="l">
              <a:buClr>
                <a:srgbClr val="406997"/>
              </a:buClr>
              <a:buSzPct val="90000"/>
              <a:buFont typeface="Arial" panose="020B0604020202020204" pitchFamily="34" charset="0"/>
              <a:buChar char="•"/>
              <a:defRPr lang="nb-NO" sz="900" b="0" i="0" kern="1200" dirty="0" smtClean="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Blip>
                <a:blip r:embed="rId3"/>
              </a:buBlip>
            </a:pPr>
            <a:r>
              <a:rPr lang="nb-NO" dirty="0"/>
              <a:t>Dette er nivå en</a:t>
            </a:r>
          </a:p>
          <a:p>
            <a:pPr lvl="1">
              <a:buBlip>
                <a:blip r:embed="rId3"/>
              </a:buBlip>
            </a:pPr>
            <a:r>
              <a:rPr lang="nb-NO" dirty="0"/>
              <a:t>Dette er nivå to</a:t>
            </a:r>
          </a:p>
          <a:p>
            <a:pPr lvl="2">
              <a:buBlip>
                <a:blip r:embed="rId3"/>
              </a:buBlip>
            </a:pPr>
            <a:r>
              <a:rPr lang="nb-NO" dirty="0"/>
              <a:t>Dette er nivå tre</a:t>
            </a:r>
          </a:p>
          <a:p>
            <a:pPr marL="1412081" lvl="3" indent="-203597"/>
            <a:r>
              <a:rPr lang="nb-NO" dirty="0"/>
              <a:t>Dette er nivå fire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95300" y="441321"/>
            <a:ext cx="8153400" cy="51742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97BDA6-96CC-4DE8-879C-0E679C2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fld id="{754019BE-D00F-434E-8AE7-41D5B4BEB272}" type="datetimeFigureOut">
              <a:rPr lang="nb-NO" smtClean="0"/>
              <a:pPr/>
              <a:t>17.02.2020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71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91" r:id="rId5"/>
    <p:sldLayoutId id="2147483694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rnst/AzureFunctions-EventGrid-Demo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E6E8F6-AF1C-480D-9D1B-2FA4A5CB6821}"/>
              </a:ext>
            </a:extLst>
          </p:cNvPr>
          <p:cNvSpPr/>
          <p:nvPr/>
        </p:nvSpPr>
        <p:spPr>
          <a:xfrm>
            <a:off x="495300" y="1230168"/>
            <a:ext cx="4076700" cy="28402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47A707D-B21E-4393-AF91-C75EBFF0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1480189"/>
            <a:ext cx="3580311" cy="2223512"/>
          </a:xfrm>
        </p:spPr>
        <p:txBody>
          <a:bodyPr>
            <a:normAutofit/>
          </a:bodyPr>
          <a:lstStyle/>
          <a:p>
            <a:r>
              <a:rPr lang="en-US" sz="1800">
                <a:latin typeface="Segoe UI Light" panose="020B0502040204020203" pitchFamily="34" charset="0"/>
                <a:cs typeface="Segoe UI Light" panose="020B0502040204020203" pitchFamily="34" charset="0"/>
              </a:rPr>
              <a:t>Business process automation</a:t>
            </a:r>
            <a:endParaRPr lang="en-US" sz="1800" noProof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 to new infrastructure deployments.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Alerting- for example to IM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Security remediation</a:t>
            </a:r>
            <a:endParaRPr lang="en-US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Event driven automation-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A3A1-1BEE-49EE-AA22-29014EA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59" y="1281320"/>
            <a:ext cx="1501790" cy="25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1" y="1628462"/>
            <a:ext cx="6170996" cy="172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noProof="0" dirty="0">
                <a:solidFill>
                  <a:srgbClr val="1D1D1B"/>
                </a:solidFill>
              </a:rPr>
              <a:t>Azure Event Grid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86C61-30B6-43D5-8139-FB657DDC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77" y="1563638"/>
            <a:ext cx="2230735" cy="20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C10587-87C4-4C7A-B06B-C8D9110A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77" y="1563638"/>
            <a:ext cx="2230735" cy="20054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Azure 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D8D0-2E90-40F1-BD75-662B1B8F401A}"/>
              </a:ext>
            </a:extLst>
          </p:cNvPr>
          <p:cNvSpPr/>
          <p:nvPr/>
        </p:nvSpPr>
        <p:spPr>
          <a:xfrm>
            <a:off x="495300" y="1230169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108DCC2-BFCE-4FB7-B853-5C6C3CF6A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4" y="1430823"/>
            <a:ext cx="3329404" cy="1957605"/>
          </a:xfrm>
        </p:spPr>
        <p:txBody>
          <a:bodyPr>
            <a:normAutofit fontScale="92500"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Fully managed service for event routing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a publish-subscribe model</a:t>
            </a:r>
          </a:p>
          <a:p>
            <a:pPr lvl="1"/>
            <a:r>
              <a:rPr lang="en-US" sz="15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publishers, event handlers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for reactive scenarios</a:t>
            </a:r>
          </a:p>
        </p:txBody>
      </p:sp>
    </p:spTree>
    <p:extLst>
      <p:ext uri="{BB962C8B-B14F-4D97-AF65-F5344CB8AC3E}">
        <p14:creationId xmlns:p14="http://schemas.microsoft.com/office/powerpoint/2010/main" val="20539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443387-2AAF-4786-B977-DBF45228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77" y="1563638"/>
            <a:ext cx="2230735" cy="20054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Five concepts of 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D8D0-2E90-40F1-BD75-662B1B8F401A}"/>
              </a:ext>
            </a:extLst>
          </p:cNvPr>
          <p:cNvSpPr/>
          <p:nvPr/>
        </p:nvSpPr>
        <p:spPr>
          <a:xfrm>
            <a:off x="495300" y="1230168"/>
            <a:ext cx="4076700" cy="32275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108DCC2-BFCE-4FB7-B853-5C6C3CF6A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4" y="1430823"/>
            <a:ext cx="3329404" cy="2685806"/>
          </a:xfrm>
        </p:spPr>
        <p:txBody>
          <a:bodyPr>
            <a:normAutofit lnSpcReduction="10000"/>
          </a:bodyPr>
          <a:lstStyle/>
          <a:p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: What happened</a:t>
            </a:r>
          </a:p>
          <a:p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Source: </a:t>
            </a:r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did it happen</a:t>
            </a:r>
          </a:p>
          <a:p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Topics: </a:t>
            </a:r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events are published</a:t>
            </a:r>
          </a:p>
          <a:p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Subscriptions: </a:t>
            </a:r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and filtering</a:t>
            </a:r>
          </a:p>
          <a:p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Handlers: </a:t>
            </a:r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code/app reacting to the even</a:t>
            </a:r>
            <a:r>
              <a:rPr lang="en-US" sz="21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endParaRPr lang="en-US" sz="2100" b="1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6B80044-28E3-49A8-8DAB-EFCA21C8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71" y="1906222"/>
            <a:ext cx="1521858" cy="13681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Event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D8D0-2E90-40F1-BD75-662B1B8F401A}"/>
              </a:ext>
            </a:extLst>
          </p:cNvPr>
          <p:cNvSpPr/>
          <p:nvPr/>
        </p:nvSpPr>
        <p:spPr>
          <a:xfrm>
            <a:off x="495300" y="1771650"/>
            <a:ext cx="263283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89FD8-C191-4462-98C8-1DFEF5E7C9D0}"/>
              </a:ext>
            </a:extLst>
          </p:cNvPr>
          <p:cNvSpPr/>
          <p:nvPr/>
        </p:nvSpPr>
        <p:spPr>
          <a:xfrm>
            <a:off x="6015870" y="1771650"/>
            <a:ext cx="263283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EC5C2-4712-4F1C-81C4-ED70604CE0F8}"/>
              </a:ext>
            </a:extLst>
          </p:cNvPr>
          <p:cNvSpPr txBox="1"/>
          <p:nvPr/>
        </p:nvSpPr>
        <p:spPr>
          <a:xfrm>
            <a:off x="958068" y="3383977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publishers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3C95D-BDE0-4BAB-9100-4691209B86B6}"/>
              </a:ext>
            </a:extLst>
          </p:cNvPr>
          <p:cNvSpPr txBox="1"/>
          <p:nvPr/>
        </p:nvSpPr>
        <p:spPr>
          <a:xfrm>
            <a:off x="6429946" y="3371850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subscribers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453F25-929F-4074-BF35-B2C1733E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1" y="2146396"/>
            <a:ext cx="282440" cy="23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B53D-9104-45E5-AAAD-70DC7DF08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341" y="2137207"/>
            <a:ext cx="295311" cy="251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83F8F5-C284-4073-AACD-4B9FB7A95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051" y="2655827"/>
            <a:ext cx="316776" cy="323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0F19FF-6020-42F7-AF72-A2AB61DEFEC8}"/>
              </a:ext>
            </a:extLst>
          </p:cNvPr>
          <p:cNvSpPr txBox="1"/>
          <p:nvPr/>
        </p:nvSpPr>
        <p:spPr>
          <a:xfrm>
            <a:off x="624370" y="3054099"/>
            <a:ext cx="10166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Subscriptions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C5906-5B2D-45FD-882D-6571FE2F537F}"/>
              </a:ext>
            </a:extLst>
          </p:cNvPr>
          <p:cNvSpPr txBox="1"/>
          <p:nvPr/>
        </p:nvSpPr>
        <p:spPr>
          <a:xfrm>
            <a:off x="2129840" y="3057183"/>
            <a:ext cx="74571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 topic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8CB53-A93A-4E48-BA3A-D88C9CBB4C03}"/>
              </a:ext>
            </a:extLst>
          </p:cNvPr>
          <p:cNvSpPr txBox="1"/>
          <p:nvPr/>
        </p:nvSpPr>
        <p:spPr>
          <a:xfrm>
            <a:off x="624370" y="2400762"/>
            <a:ext cx="85472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82B67-4E0A-4725-A194-C5F287C5932D}"/>
              </a:ext>
            </a:extLst>
          </p:cNvPr>
          <p:cNvSpPr txBox="1"/>
          <p:nvPr/>
        </p:nvSpPr>
        <p:spPr>
          <a:xfrm>
            <a:off x="2266027" y="2400762"/>
            <a:ext cx="51167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F84CD-5BE8-4D71-9971-447C90809C5B}"/>
              </a:ext>
            </a:extLst>
          </p:cNvPr>
          <p:cNvSpPr txBox="1"/>
          <p:nvPr/>
        </p:nvSpPr>
        <p:spPr>
          <a:xfrm>
            <a:off x="6240164" y="3052406"/>
            <a:ext cx="96212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Automation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4C32E4-58F8-479F-AD8B-B955FA8FC419}"/>
              </a:ext>
            </a:extLst>
          </p:cNvPr>
          <p:cNvSpPr txBox="1"/>
          <p:nvPr/>
        </p:nvSpPr>
        <p:spPr>
          <a:xfrm>
            <a:off x="7844401" y="3060784"/>
            <a:ext cx="63190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Webhooks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5FA3CE-8F84-4D34-B7E5-AA772B0AD95A}"/>
              </a:ext>
            </a:extLst>
          </p:cNvPr>
          <p:cNvSpPr txBox="1"/>
          <p:nvPr/>
        </p:nvSpPr>
        <p:spPr>
          <a:xfrm>
            <a:off x="6256245" y="2397320"/>
            <a:ext cx="86273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431DA-FE81-499C-942A-1491B9294BC5}"/>
              </a:ext>
            </a:extLst>
          </p:cNvPr>
          <p:cNvSpPr txBox="1"/>
          <p:nvPr/>
        </p:nvSpPr>
        <p:spPr>
          <a:xfrm>
            <a:off x="7860194" y="2410604"/>
            <a:ext cx="65114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8CDB20-7AB7-45DC-BB6E-7E2132C5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200" y="2089024"/>
            <a:ext cx="365880" cy="3409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011E66-C0CC-4B6E-83DB-69D054C96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972" y="2662296"/>
            <a:ext cx="402620" cy="3672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1B208-A1A6-4CDF-99F3-3C11748C1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416" y="2721670"/>
            <a:ext cx="354909" cy="3323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8D8E72-B550-4202-968F-06027DFFA4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6706" y="2106045"/>
            <a:ext cx="402329" cy="32211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AE358-CE00-41F1-B1B1-1F69547AD6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28130" y="2571750"/>
            <a:ext cx="85808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71BFA-61B6-4EBE-9ED3-D0CF99CF091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57787" y="2571750"/>
            <a:ext cx="85808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E54030D0-8F98-45CF-907E-EDDA846BE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9431" y="2650644"/>
            <a:ext cx="410140" cy="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A5CAF95-A808-42BD-95D1-C5A146C3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81" y="1979086"/>
            <a:ext cx="1318498" cy="1185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CFFA3-3B75-445E-8AC5-B84AFB00B0D5}"/>
              </a:ext>
            </a:extLst>
          </p:cNvPr>
          <p:cNvSpPr/>
          <p:nvPr/>
        </p:nvSpPr>
        <p:spPr>
          <a:xfrm>
            <a:off x="5633094" y="1771650"/>
            <a:ext cx="301560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535020-7481-4B59-B1ED-A1307910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8153400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Event subscription 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4E26E9-D96D-4AD3-822A-B18359CEB484}"/>
              </a:ext>
            </a:extLst>
          </p:cNvPr>
          <p:cNvGrpSpPr/>
          <p:nvPr/>
        </p:nvGrpSpPr>
        <p:grpSpPr>
          <a:xfrm>
            <a:off x="2524958" y="1771650"/>
            <a:ext cx="2632830" cy="1969532"/>
            <a:chOff x="3366610" y="2362200"/>
            <a:chExt cx="3510440" cy="262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50E9A8-CCCC-49A4-BA8D-87C39C9CE9F4}"/>
                </a:ext>
              </a:extLst>
            </p:cNvPr>
            <p:cNvSpPr/>
            <p:nvPr/>
          </p:nvSpPr>
          <p:spPr>
            <a:xfrm>
              <a:off x="3366610" y="2362200"/>
              <a:ext cx="3510440" cy="213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schemeClr val="tx1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194E3-7272-4A04-A025-2A533E999D30}"/>
                </a:ext>
              </a:extLst>
            </p:cNvPr>
            <p:cNvSpPr txBox="1"/>
            <p:nvPr/>
          </p:nvSpPr>
          <p:spPr>
            <a:xfrm>
              <a:off x="3918713" y="4495800"/>
              <a:ext cx="24699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1D1D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dirty="0"/>
                <a:t>Event subscribers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9CED9-84F0-46AF-A121-C6B0C899BB68}"/>
                </a:ext>
              </a:extLst>
            </p:cNvPr>
            <p:cNvSpPr txBox="1"/>
            <p:nvPr/>
          </p:nvSpPr>
          <p:spPr>
            <a:xfrm>
              <a:off x="3665669" y="4069874"/>
              <a:ext cx="128283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Automation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2F950B-0F05-41C2-8D9D-D95822465A5B}"/>
                </a:ext>
              </a:extLst>
            </p:cNvPr>
            <p:cNvSpPr txBox="1"/>
            <p:nvPr/>
          </p:nvSpPr>
          <p:spPr>
            <a:xfrm>
              <a:off x="5804651" y="4081046"/>
              <a:ext cx="842539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Webhooks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1BB391-EBF5-4A34-A920-69E37454845B}"/>
                </a:ext>
              </a:extLst>
            </p:cNvPr>
            <p:cNvSpPr txBox="1"/>
            <p:nvPr/>
          </p:nvSpPr>
          <p:spPr>
            <a:xfrm>
              <a:off x="3687110" y="3196425"/>
              <a:ext cx="1150316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Functions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4A551-E381-4EE5-8C32-83FCF74AE012}"/>
                </a:ext>
              </a:extLst>
            </p:cNvPr>
            <p:cNvSpPr txBox="1"/>
            <p:nvPr/>
          </p:nvSpPr>
          <p:spPr>
            <a:xfrm>
              <a:off x="5825709" y="3214137"/>
              <a:ext cx="868187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Logic Apps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90F674-20D9-458D-926B-CBCA5C0C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050" y="2785365"/>
              <a:ext cx="487840" cy="4545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CF90B4-B343-4936-BC8B-D24541110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0079" y="3549728"/>
              <a:ext cx="536826" cy="4896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7FD5D4-521A-409A-93EE-202BDF34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9338" y="3628893"/>
              <a:ext cx="473212" cy="4431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F25934-2B6D-4900-8DE2-1A8D4E9F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7725" y="2808060"/>
              <a:ext cx="536438" cy="429482"/>
            </a:xfrm>
            <a:prstGeom prst="rect">
              <a:avLst/>
            </a:prstGeom>
          </p:spPr>
        </p:pic>
      </p:grpSp>
      <p:sp>
        <p:nvSpPr>
          <p:cNvPr id="17" name="Subtitle 1">
            <a:extLst>
              <a:ext uri="{FF2B5EF4-FFF2-40B4-BE49-F238E27FC236}">
                <a16:creationId xmlns:a16="http://schemas.microsoft.com/office/drawing/2014/main" id="{5FE39095-DA85-4F14-8208-0B16272F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3524" y="1985510"/>
            <a:ext cx="2914745" cy="1257333"/>
          </a:xfrm>
        </p:spPr>
        <p:txBody>
          <a:bodyPr/>
          <a:lstStyle/>
          <a:p>
            <a:r>
              <a:rPr lang="en-US" sz="15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types</a:t>
            </a:r>
          </a:p>
          <a:p>
            <a:r>
              <a:rPr lang="en-US" sz="15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subject</a:t>
            </a:r>
          </a:p>
          <a:p>
            <a:r>
              <a:rPr lang="en-US" sz="15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fields and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07AEB-50BC-4F09-A244-7089C80D690A}"/>
              </a:ext>
            </a:extLst>
          </p:cNvPr>
          <p:cNvSpPr txBox="1"/>
          <p:nvPr/>
        </p:nvSpPr>
        <p:spPr>
          <a:xfrm>
            <a:off x="6424193" y="337185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Filter options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37F2A0-6A51-45F9-A5D8-F6059231923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4605" y="2571750"/>
            <a:ext cx="78035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FE8825-12A7-4EEC-B260-10A62568BF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648700" y="2571750"/>
            <a:ext cx="64853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9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C0C9ED6-B474-4617-B6D4-5E6090A92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81" y="1979086"/>
            <a:ext cx="1318498" cy="1185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CFFA3-3B75-445E-8AC5-B84AFB00B0D5}"/>
              </a:ext>
            </a:extLst>
          </p:cNvPr>
          <p:cNvSpPr/>
          <p:nvPr/>
        </p:nvSpPr>
        <p:spPr>
          <a:xfrm>
            <a:off x="5633094" y="1771650"/>
            <a:ext cx="301560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US" sz="21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Microsoft.Resources.ResourceWriteSuccess</a:t>
            </a:r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535020-7481-4B59-B1ED-A1307910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8153400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Event subscription filters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4E26E9-D96D-4AD3-822A-B18359CEB484}"/>
              </a:ext>
            </a:extLst>
          </p:cNvPr>
          <p:cNvGrpSpPr/>
          <p:nvPr/>
        </p:nvGrpSpPr>
        <p:grpSpPr>
          <a:xfrm>
            <a:off x="2524958" y="1771651"/>
            <a:ext cx="2632830" cy="1967679"/>
            <a:chOff x="3366610" y="2362200"/>
            <a:chExt cx="3510440" cy="262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50E9A8-CCCC-49A4-BA8D-87C39C9CE9F4}"/>
                </a:ext>
              </a:extLst>
            </p:cNvPr>
            <p:cNvSpPr/>
            <p:nvPr/>
          </p:nvSpPr>
          <p:spPr>
            <a:xfrm>
              <a:off x="3366610" y="2362200"/>
              <a:ext cx="3510440" cy="213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schemeClr val="tx1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194E3-7272-4A04-A025-2A533E999D30}"/>
                </a:ext>
              </a:extLst>
            </p:cNvPr>
            <p:cNvSpPr txBox="1"/>
            <p:nvPr/>
          </p:nvSpPr>
          <p:spPr>
            <a:xfrm>
              <a:off x="3918713" y="4493330"/>
              <a:ext cx="24699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1D1D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dirty="0"/>
                <a:t>Event subscribers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9CED9-84F0-46AF-A121-C6B0C899BB68}"/>
                </a:ext>
              </a:extLst>
            </p:cNvPr>
            <p:cNvSpPr txBox="1"/>
            <p:nvPr/>
          </p:nvSpPr>
          <p:spPr>
            <a:xfrm>
              <a:off x="3665669" y="4069874"/>
              <a:ext cx="128283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Automation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2F950B-0F05-41C2-8D9D-D95822465A5B}"/>
                </a:ext>
              </a:extLst>
            </p:cNvPr>
            <p:cNvSpPr txBox="1"/>
            <p:nvPr/>
          </p:nvSpPr>
          <p:spPr>
            <a:xfrm>
              <a:off x="5804651" y="4081044"/>
              <a:ext cx="842539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>
                  <a:latin typeface="Segoe UI Light" panose="020B0502040204020203" pitchFamily="34" charset="0"/>
                  <a:cs typeface="Segoe UI Light" panose="020B0502040204020203" pitchFamily="34" charset="0"/>
                </a:rPr>
                <a:t>Webhooks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1BB391-EBF5-4A34-A920-69E37454845B}"/>
                </a:ext>
              </a:extLst>
            </p:cNvPr>
            <p:cNvSpPr txBox="1"/>
            <p:nvPr/>
          </p:nvSpPr>
          <p:spPr>
            <a:xfrm>
              <a:off x="3687110" y="3196426"/>
              <a:ext cx="1150316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Functions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4A551-E381-4EE5-8C32-83FCF74AE012}"/>
                </a:ext>
              </a:extLst>
            </p:cNvPr>
            <p:cNvSpPr txBox="1"/>
            <p:nvPr/>
          </p:nvSpPr>
          <p:spPr>
            <a:xfrm>
              <a:off x="5825709" y="3214138"/>
              <a:ext cx="868187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8">
                  <a:latin typeface="Segoe UI Light" panose="020B0502040204020203" pitchFamily="34" charset="0"/>
                  <a:cs typeface="Segoe UI Light" panose="020B0502040204020203" pitchFamily="34" charset="0"/>
                </a:rPr>
                <a:t>Logic Apps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90F674-20D9-458D-926B-CBCA5C0C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050" y="2785365"/>
              <a:ext cx="487840" cy="4545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CF90B4-B343-4936-BC8B-D24541110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0079" y="3549728"/>
              <a:ext cx="536826" cy="4896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7FD5D4-521A-409A-93EE-202BDF34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9338" y="3628893"/>
              <a:ext cx="473212" cy="4431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F25934-2B6D-4900-8DE2-1A8D4E9F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7725" y="2808060"/>
              <a:ext cx="536438" cy="4294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007AEB-50BC-4F09-A244-7089C80D690A}"/>
              </a:ext>
            </a:extLst>
          </p:cNvPr>
          <p:cNvSpPr txBox="1"/>
          <p:nvPr/>
        </p:nvSpPr>
        <p:spPr>
          <a:xfrm>
            <a:off x="5905767" y="334629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Example: event type filter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E7987-0DA7-4D67-AE16-FE69F359C63B}"/>
              </a:ext>
            </a:extLst>
          </p:cNvPr>
          <p:cNvCxnSpPr>
            <a:cxnSpLocks/>
          </p:cNvCxnSpPr>
          <p:nvPr/>
        </p:nvCxnSpPr>
        <p:spPr>
          <a:xfrm>
            <a:off x="8648700" y="2571750"/>
            <a:ext cx="64853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AFDD1-9512-40E1-B5C7-865084266112}"/>
              </a:ext>
            </a:extLst>
          </p:cNvPr>
          <p:cNvCxnSpPr>
            <a:cxnSpLocks/>
          </p:cNvCxnSpPr>
          <p:nvPr/>
        </p:nvCxnSpPr>
        <p:spPr>
          <a:xfrm>
            <a:off x="1744605" y="2571750"/>
            <a:ext cx="780353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85" y="1619557"/>
            <a:ext cx="6921891" cy="952193"/>
          </a:xfrm>
        </p:spPr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1D1D1B"/>
                </a:solidFill>
              </a:rPr>
              <a:t>Logic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E5BB0-B21B-498B-93DC-CCA8B882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57" y="1619557"/>
            <a:ext cx="2194238" cy="17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8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51189"/>
            <a:ext cx="6921891" cy="778979"/>
          </a:xfrm>
        </p:spPr>
        <p:txBody>
          <a:bodyPr/>
          <a:lstStyle/>
          <a:p>
            <a:r>
              <a:rPr lang="en-US" sz="3600" noProof="0" dirty="0">
                <a:solidFill>
                  <a:schemeClr val="tx1"/>
                </a:solidFill>
              </a:rPr>
              <a:t>Logic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E5BB0-B21B-498B-93DC-CCA8B882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57" y="1619557"/>
            <a:ext cx="2194238" cy="1756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9A1109-E8AC-4822-8EA1-813926DD1F65}"/>
              </a:ext>
            </a:extLst>
          </p:cNvPr>
          <p:cNvSpPr/>
          <p:nvPr/>
        </p:nvSpPr>
        <p:spPr>
          <a:xfrm>
            <a:off x="495300" y="1230168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31315321-2C1B-46BD-A2ED-52787A5E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1480189"/>
            <a:ext cx="3580311" cy="2223512"/>
          </a:xfrm>
        </p:spPr>
        <p:txBody>
          <a:bodyPr/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 engine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 cross clouds and on prem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code required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300+ built in connectors</a:t>
            </a:r>
          </a:p>
        </p:txBody>
      </p:sp>
    </p:spTree>
    <p:extLst>
      <p:ext uri="{BB962C8B-B14F-4D97-AF65-F5344CB8AC3E}">
        <p14:creationId xmlns:p14="http://schemas.microsoft.com/office/powerpoint/2010/main" val="217738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DDD7E2-FC60-4831-A9F8-57F2D92E8F8E}"/>
              </a:ext>
            </a:extLst>
          </p:cNvPr>
          <p:cNvSpPr txBox="1">
            <a:spLocks/>
          </p:cNvSpPr>
          <p:nvPr/>
        </p:nvSpPr>
        <p:spPr>
          <a:xfrm>
            <a:off x="205979" y="1594258"/>
            <a:ext cx="7542609" cy="16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5400">
                <a:solidFill>
                  <a:srgbClr val="1D1D1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6000" dirty="0"/>
              <a:t>Send alert </a:t>
            </a:r>
            <a:br>
              <a:rPr lang="en-US" sz="6000" dirty="0"/>
            </a:br>
            <a:r>
              <a:rPr lang="en-US" sz="6000" dirty="0"/>
              <a:t>to Teams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318F10D-A72E-400F-BD04-A508CB9C06E9}"/>
              </a:ext>
            </a:extLst>
          </p:cNvPr>
          <p:cNvSpPr txBox="1">
            <a:spLocks/>
          </p:cNvSpPr>
          <p:nvPr/>
        </p:nvSpPr>
        <p:spPr>
          <a:xfrm>
            <a:off x="204787" y="3184057"/>
            <a:ext cx="7543801" cy="5539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nb-NO"/>
            </a:defPPr>
            <a:lvl1pPr marL="0" algn="r" defTabSz="914400" rtl="0" eaLnBrk="1" latinLnBrk="0" hangingPunct="1">
              <a:defRPr sz="1200" kern="120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Ehrnst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567E5-F0C5-433B-9C09-3766A322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57" y="1619557"/>
            <a:ext cx="2194238" cy="17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noProof="0" dirty="0"/>
              <a:t>Azure serverless for IT-Pro</a:t>
            </a:r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79" y="1739119"/>
            <a:ext cx="5444783" cy="8326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noProof="0" dirty="0">
                <a:solidFill>
                  <a:srgbClr val="1D1D1B"/>
                </a:solidFill>
              </a:rPr>
              <a:t>Azure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5FD42-C1E2-4F95-AE5D-268B9353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6" y="1657350"/>
            <a:ext cx="19627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Azure Functions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D8D0-2E90-40F1-BD75-662B1B8F401A}"/>
              </a:ext>
            </a:extLst>
          </p:cNvPr>
          <p:cNvSpPr/>
          <p:nvPr/>
        </p:nvSpPr>
        <p:spPr>
          <a:xfrm>
            <a:off x="495300" y="1230169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108DCC2-BFCE-4FB7-B853-5C6C3CF6A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65" y="1557433"/>
            <a:ext cx="3326772" cy="2112200"/>
          </a:xfrm>
        </p:spPr>
        <p:txBody>
          <a:bodyPr>
            <a:normAutofit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small code pieces on demand or scheduled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Supports many languages- including </a:t>
            </a:r>
            <a:r>
              <a:rPr lang="en-US" sz="1800" b="1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</a:t>
            </a:r>
            <a:endParaRPr lang="en-US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Integrates with Azure, on-prem and other clouds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5FD42-C1E2-4F95-AE5D-268B9353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3" y="1657350"/>
            <a:ext cx="19627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9297-E437-4437-ACE0-52BD4DE9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44" y="1563638"/>
            <a:ext cx="1521863" cy="13681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DAFB2E-1FDB-4018-B073-4CB94D32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" y="1162343"/>
            <a:ext cx="5444783" cy="28188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noProof="0" dirty="0">
                <a:solidFill>
                  <a:srgbClr val="1D1D1B"/>
                </a:solidFill>
              </a:rPr>
              <a:t>React to infrastructure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5FD42-C1E2-4F95-AE5D-268B9353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310" y="1657350"/>
            <a:ext cx="1573031" cy="14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31132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DDD7E2-FC60-4831-A9F8-57F2D92E8F8E}"/>
              </a:ext>
            </a:extLst>
          </p:cNvPr>
          <p:cNvSpPr txBox="1">
            <a:spLocks/>
          </p:cNvSpPr>
          <p:nvPr/>
        </p:nvSpPr>
        <p:spPr>
          <a:xfrm>
            <a:off x="205979" y="1594258"/>
            <a:ext cx="7542609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6000">
                <a:solidFill>
                  <a:srgbClr val="1D1D1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318F10D-A72E-400F-BD04-A508CB9C06E9}"/>
              </a:ext>
            </a:extLst>
          </p:cNvPr>
          <p:cNvSpPr txBox="1">
            <a:spLocks/>
          </p:cNvSpPr>
          <p:nvPr/>
        </p:nvSpPr>
        <p:spPr>
          <a:xfrm>
            <a:off x="205979" y="2965847"/>
            <a:ext cx="7543801" cy="5539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nb-NO"/>
            </a:defPPr>
            <a:lvl1pPr marL="0" algn="r" defTabSz="914400" rtl="0" eaLnBrk="1" latinLnBrk="0" hangingPunct="1">
              <a:defRPr sz="1200" kern="120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Ehrnst</a:t>
            </a:r>
          </a:p>
        </p:txBody>
      </p:sp>
    </p:spTree>
    <p:extLst>
      <p:ext uri="{BB962C8B-B14F-4D97-AF65-F5344CB8AC3E}">
        <p14:creationId xmlns:p14="http://schemas.microsoft.com/office/powerpoint/2010/main" val="356902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4DE1B1E-64E5-4EAE-BD82-B76AB9C120B1}"/>
              </a:ext>
            </a:extLst>
          </p:cNvPr>
          <p:cNvSpPr/>
          <p:nvPr/>
        </p:nvSpPr>
        <p:spPr>
          <a:xfrm>
            <a:off x="4936744" y="2009591"/>
            <a:ext cx="1488674" cy="1071234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BF85BE-0FE5-4FD7-8292-5A854E1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97" y="2405576"/>
            <a:ext cx="354909" cy="33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9FCD2-5F9D-416E-8DB5-30E2C6573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01" y="1828732"/>
            <a:ext cx="1521863" cy="13681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CFFA3-3B75-445E-8AC5-B84AFB00B0D5}"/>
              </a:ext>
            </a:extLst>
          </p:cNvPr>
          <p:cNvSpPr/>
          <p:nvPr/>
        </p:nvSpPr>
        <p:spPr>
          <a:xfrm>
            <a:off x="4572000" y="1771650"/>
            <a:ext cx="301560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US" sz="21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Microsoft.Resources.ResourceWriteSuccess</a:t>
            </a:r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535020-7481-4B59-B1ED-A1307910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8153400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4540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2A815B-E16A-42AE-B59F-B56A936A42E8}"/>
              </a:ext>
            </a:extLst>
          </p:cNvPr>
          <p:cNvSpPr/>
          <p:nvPr/>
        </p:nvSpPr>
        <p:spPr>
          <a:xfrm>
            <a:off x="2394107" y="1771650"/>
            <a:ext cx="2542637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895C1-20A0-4505-A3BE-8E210AC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75" y="1887152"/>
            <a:ext cx="1596099" cy="148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4885C-F677-4E9F-8E3B-BDC45B79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6" y="1820597"/>
            <a:ext cx="1521863" cy="1368152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4F5DCA1-5050-4675-96FC-192C22459E19}"/>
              </a:ext>
            </a:extLst>
          </p:cNvPr>
          <p:cNvSpPr/>
          <p:nvPr/>
        </p:nvSpPr>
        <p:spPr>
          <a:xfrm>
            <a:off x="4936744" y="2009591"/>
            <a:ext cx="1488674" cy="1071234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888DF-4EB3-4C5C-90ED-866F816A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897" y="2405576"/>
            <a:ext cx="354909" cy="332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CFFA3-3B75-445E-8AC5-B84AFB00B0D5}"/>
              </a:ext>
            </a:extLst>
          </p:cNvPr>
          <p:cNvSpPr/>
          <p:nvPr/>
        </p:nvSpPr>
        <p:spPr>
          <a:xfrm>
            <a:off x="2293034" y="1771650"/>
            <a:ext cx="301560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US" sz="21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Microsoft.Resources.ResourceWriteSuccess</a:t>
            </a:r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535020-7481-4B59-B1ED-A1307910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8153400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63150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2A815B-E16A-42AE-B59F-B56A936A42E8}"/>
              </a:ext>
            </a:extLst>
          </p:cNvPr>
          <p:cNvSpPr/>
          <p:nvPr/>
        </p:nvSpPr>
        <p:spPr>
          <a:xfrm>
            <a:off x="6066605" y="1774123"/>
            <a:ext cx="2542637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895C1-20A0-4505-A3BE-8E210AC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73" y="1889625"/>
            <a:ext cx="1596099" cy="148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4885C-F677-4E9F-8E3B-BDC45B79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6" y="1820597"/>
            <a:ext cx="1521863" cy="1368152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4F5DCA1-5050-4675-96FC-192C22459E19}"/>
              </a:ext>
            </a:extLst>
          </p:cNvPr>
          <p:cNvSpPr/>
          <p:nvPr/>
        </p:nvSpPr>
        <p:spPr>
          <a:xfrm>
            <a:off x="4936744" y="2009591"/>
            <a:ext cx="1488674" cy="1071234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rgbClr val="FFC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888DF-4EB3-4C5C-90ED-866F816A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897" y="2405576"/>
            <a:ext cx="354909" cy="33234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C535020-7481-4B59-B1ED-A1307910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8153400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Demo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CFFA3-3B75-445E-8AC5-B84AFB00B0D5}"/>
              </a:ext>
            </a:extLst>
          </p:cNvPr>
          <p:cNvSpPr/>
          <p:nvPr/>
        </p:nvSpPr>
        <p:spPr>
          <a:xfrm>
            <a:off x="2332492" y="1771650"/>
            <a:ext cx="3015606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US" sz="21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Microsoft.Resources.ResourceWriteSuccess</a:t>
            </a:r>
            <a:r>
              <a:rPr lang="en-US" sz="2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2652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DDD7E2-FC60-4831-A9F8-57F2D92E8F8E}"/>
              </a:ext>
            </a:extLst>
          </p:cNvPr>
          <p:cNvSpPr txBox="1">
            <a:spLocks/>
          </p:cNvSpPr>
          <p:nvPr/>
        </p:nvSpPr>
        <p:spPr>
          <a:xfrm>
            <a:off x="205979" y="1594258"/>
            <a:ext cx="7542609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6000">
                <a:solidFill>
                  <a:srgbClr val="1D1D1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318F10D-A72E-400F-BD04-A508CB9C06E9}"/>
              </a:ext>
            </a:extLst>
          </p:cNvPr>
          <p:cNvSpPr txBox="1">
            <a:spLocks/>
          </p:cNvSpPr>
          <p:nvPr/>
        </p:nvSpPr>
        <p:spPr>
          <a:xfrm>
            <a:off x="205979" y="2965847"/>
            <a:ext cx="7543801" cy="5539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nb-NO"/>
            </a:defPPr>
            <a:lvl1pPr marL="0" algn="r" defTabSz="914400" rtl="0" eaLnBrk="1" latinLnBrk="0" hangingPunct="1">
              <a:defRPr sz="1200" kern="120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Ehrnst</a:t>
            </a:r>
          </a:p>
        </p:txBody>
      </p:sp>
    </p:spTree>
    <p:extLst>
      <p:ext uri="{BB962C8B-B14F-4D97-AF65-F5344CB8AC3E}">
        <p14:creationId xmlns:p14="http://schemas.microsoft.com/office/powerpoint/2010/main" val="1949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DDD7E2-FC60-4831-A9F8-57F2D92E8F8E}"/>
              </a:ext>
            </a:extLst>
          </p:cNvPr>
          <p:cNvSpPr txBox="1">
            <a:spLocks/>
          </p:cNvSpPr>
          <p:nvPr/>
        </p:nvSpPr>
        <p:spPr>
          <a:xfrm>
            <a:off x="205979" y="1594258"/>
            <a:ext cx="7542609" cy="886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6000">
                <a:solidFill>
                  <a:srgbClr val="1D1D1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318F10D-A72E-400F-BD04-A508CB9C06E9}"/>
              </a:ext>
            </a:extLst>
          </p:cNvPr>
          <p:cNvSpPr txBox="1">
            <a:spLocks/>
          </p:cNvSpPr>
          <p:nvPr/>
        </p:nvSpPr>
        <p:spPr>
          <a:xfrm>
            <a:off x="205979" y="2965847"/>
            <a:ext cx="7543801" cy="5539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nb-NO"/>
            </a:defPPr>
            <a:lvl1pPr marL="0" algn="r" defTabSz="914400" rtl="0" eaLnBrk="1" latinLnBrk="0" hangingPunct="1">
              <a:defRPr sz="1200" kern="1200">
                <a:solidFill>
                  <a:srgbClr val="464646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Ehrnst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A8E418-A7FC-4BA5-A0B6-0FC45E3B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33" y="837958"/>
            <a:ext cx="471553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standing in a room&#10;&#10;Description automatically generated">
            <a:extLst>
              <a:ext uri="{FF2B5EF4-FFF2-40B4-BE49-F238E27FC236}">
                <a16:creationId xmlns:a16="http://schemas.microsoft.com/office/drawing/2014/main" id="{AE3DBA69-8B6C-47BC-BF44-40C13F7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"/>
            <a:ext cx="7668344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6948F3-621C-481B-8BA0-B08CBB022161}"/>
              </a:ext>
            </a:extLst>
          </p:cNvPr>
          <p:cNvSpPr/>
          <p:nvPr/>
        </p:nvSpPr>
        <p:spPr>
          <a:xfrm>
            <a:off x="4283968" y="1252861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6B550E4E-A5C6-4BD1-8741-B7FB602CF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9345" y="1439156"/>
            <a:ext cx="3435073" cy="2325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Height: below average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Age: Around 30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Beer or wine: both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Interests: Cars, and alpine skiing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Employer: Intility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E256B5-F838-4452-ADA9-3B811F1A7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8834" y="234873"/>
            <a:ext cx="4605338" cy="51742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Martin Ehrnst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832D03-44EB-412A-B66A-8CE8783B3163}"/>
              </a:ext>
            </a:extLst>
          </p:cNvPr>
          <p:cNvGrpSpPr/>
          <p:nvPr/>
        </p:nvGrpSpPr>
        <p:grpSpPr>
          <a:xfrm>
            <a:off x="4283968" y="4842516"/>
            <a:ext cx="3758249" cy="251376"/>
            <a:chOff x="3623769" y="4574435"/>
            <a:chExt cx="3758249" cy="251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261369-6F7D-444F-88E8-84EE2C0C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4611009"/>
              <a:ext cx="138263" cy="1383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C9DAC-9E13-48C6-9351-9F2698C9770C}"/>
                </a:ext>
              </a:extLst>
            </p:cNvPr>
            <p:cNvSpPr txBox="1"/>
            <p:nvPr/>
          </p:nvSpPr>
          <p:spPr>
            <a:xfrm>
              <a:off x="4416963" y="4578322"/>
              <a:ext cx="52450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@</a:t>
              </a:r>
              <a:r>
                <a:rPr lang="en-US" sz="750" dirty="0" err="1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ehrnst</a:t>
              </a:r>
              <a:endParaRPr lang="en-US" sz="75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63A2A7-3F56-48D9-8C9E-7FF92177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0094" y="4602945"/>
              <a:ext cx="148781" cy="1524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C6099-CF3C-45E9-BD2A-6229454A42E6}"/>
                </a:ext>
              </a:extLst>
            </p:cNvPr>
            <p:cNvSpPr txBox="1"/>
            <p:nvPr/>
          </p:nvSpPr>
          <p:spPr>
            <a:xfrm>
              <a:off x="5162886" y="4586836"/>
              <a:ext cx="69121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 err="1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martinehrnst</a:t>
              </a:r>
              <a:endParaRPr lang="en-US" sz="75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4DB4E5-98E3-43F0-A05F-87AE959AF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1985" y="4609542"/>
              <a:ext cx="110928" cy="1192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952554-BCDE-4C60-BA3D-1CFA4708CFD8}"/>
                </a:ext>
              </a:extLst>
            </p:cNvPr>
            <p:cNvSpPr txBox="1"/>
            <p:nvPr/>
          </p:nvSpPr>
          <p:spPr>
            <a:xfrm>
              <a:off x="6052839" y="4578321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Adatum.no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F0466F-3C2B-4A1D-AF4A-11E167C2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3650" y="4596614"/>
              <a:ext cx="166001" cy="1622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96EAE7-8588-4DB9-B054-CD05C310B07F}"/>
                </a:ext>
              </a:extLst>
            </p:cNvPr>
            <p:cNvSpPr txBox="1"/>
            <p:nvPr/>
          </p:nvSpPr>
          <p:spPr>
            <a:xfrm>
              <a:off x="6948886" y="4578316"/>
              <a:ext cx="433132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 err="1">
                  <a:solidFill>
                    <a:srgbClr val="1D1D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ehrnst</a:t>
              </a:r>
              <a:endParaRPr lang="en-US" sz="750" dirty="0">
                <a:solidFill>
                  <a:srgbClr val="1D1D1B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FE85788F-0B67-4EA6-A187-62D1DA78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23769" y="4600356"/>
              <a:ext cx="122154" cy="1221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2AEE64-9C36-4A47-825B-FB497AC73C13}"/>
                </a:ext>
              </a:extLst>
            </p:cNvPr>
            <p:cNvSpPr txBox="1"/>
            <p:nvPr/>
          </p:nvSpPr>
          <p:spPr>
            <a:xfrm>
              <a:off x="3773474" y="4574435"/>
              <a:ext cx="425474" cy="25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bg1">
                      <a:lumMod val="9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21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67136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D2DC74-58BF-47D2-8475-6608D3FC3CE2}"/>
              </a:ext>
            </a:extLst>
          </p:cNvPr>
          <p:cNvSpPr/>
          <p:nvPr/>
        </p:nvSpPr>
        <p:spPr>
          <a:xfrm>
            <a:off x="2203769" y="171616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resourceGroup</a:t>
            </a: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created</a:t>
            </a:r>
          </a:p>
        </p:txBody>
      </p:sp>
    </p:spTree>
    <p:extLst>
      <p:ext uri="{BB962C8B-B14F-4D97-AF65-F5344CB8AC3E}">
        <p14:creationId xmlns:p14="http://schemas.microsoft.com/office/powerpoint/2010/main" val="139641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67136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D2DC74-58BF-47D2-8475-6608D3FC3CE2}"/>
              </a:ext>
            </a:extLst>
          </p:cNvPr>
          <p:cNvSpPr/>
          <p:nvPr/>
        </p:nvSpPr>
        <p:spPr>
          <a:xfrm>
            <a:off x="2203769" y="171616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resourceGroup</a:t>
            </a: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2B666-17E7-4556-B78D-C72D0EFFE259}"/>
              </a:ext>
            </a:extLst>
          </p:cNvPr>
          <p:cNvSpPr/>
          <p:nvPr/>
        </p:nvSpPr>
        <p:spPr>
          <a:xfrm>
            <a:off x="5187083" y="173389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to subscriber</a:t>
            </a:r>
          </a:p>
        </p:txBody>
      </p:sp>
    </p:spTree>
    <p:extLst>
      <p:ext uri="{BB962C8B-B14F-4D97-AF65-F5344CB8AC3E}">
        <p14:creationId xmlns:p14="http://schemas.microsoft.com/office/powerpoint/2010/main" val="129000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67136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D2DC74-58BF-47D2-8475-6608D3FC3CE2}"/>
              </a:ext>
            </a:extLst>
          </p:cNvPr>
          <p:cNvSpPr/>
          <p:nvPr/>
        </p:nvSpPr>
        <p:spPr>
          <a:xfrm>
            <a:off x="2203769" y="171616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resourceGroup</a:t>
            </a: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2B666-17E7-4556-B78D-C72D0EFFE259}"/>
              </a:ext>
            </a:extLst>
          </p:cNvPr>
          <p:cNvSpPr/>
          <p:nvPr/>
        </p:nvSpPr>
        <p:spPr>
          <a:xfrm>
            <a:off x="5187083" y="173389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to subscriber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50DCE-FD11-4AFD-971E-CB6B78C9A6E9}"/>
              </a:ext>
            </a:extLst>
          </p:cNvPr>
          <p:cNvSpPr/>
          <p:nvPr/>
        </p:nvSpPr>
        <p:spPr>
          <a:xfrm>
            <a:off x="4214438" y="2503502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event</a:t>
            </a:r>
          </a:p>
        </p:txBody>
      </p:sp>
    </p:spTree>
    <p:extLst>
      <p:ext uri="{BB962C8B-B14F-4D97-AF65-F5344CB8AC3E}">
        <p14:creationId xmlns:p14="http://schemas.microsoft.com/office/powerpoint/2010/main" val="401284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67136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D2DC74-58BF-47D2-8475-6608D3FC3CE2}"/>
              </a:ext>
            </a:extLst>
          </p:cNvPr>
          <p:cNvSpPr/>
          <p:nvPr/>
        </p:nvSpPr>
        <p:spPr>
          <a:xfrm>
            <a:off x="2203769" y="171616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resourceGroup</a:t>
            </a: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2B666-17E7-4556-B78D-C72D0EFFE259}"/>
              </a:ext>
            </a:extLst>
          </p:cNvPr>
          <p:cNvSpPr/>
          <p:nvPr/>
        </p:nvSpPr>
        <p:spPr>
          <a:xfrm>
            <a:off x="5187083" y="173389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to subscriber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50DCE-FD11-4AFD-971E-CB6B78C9A6E9}"/>
              </a:ext>
            </a:extLst>
          </p:cNvPr>
          <p:cNvSpPr/>
          <p:nvPr/>
        </p:nvSpPr>
        <p:spPr>
          <a:xfrm>
            <a:off x="4214438" y="2503502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event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47B70-4BAB-4D4A-BA39-E925FEAFC4B7}"/>
              </a:ext>
            </a:extLst>
          </p:cNvPr>
          <p:cNvSpPr/>
          <p:nvPr/>
        </p:nvSpPr>
        <p:spPr>
          <a:xfrm>
            <a:off x="3159324" y="3521491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Apply tags</a:t>
            </a:r>
          </a:p>
        </p:txBody>
      </p:sp>
    </p:spTree>
    <p:extLst>
      <p:ext uri="{BB962C8B-B14F-4D97-AF65-F5344CB8AC3E}">
        <p14:creationId xmlns:p14="http://schemas.microsoft.com/office/powerpoint/2010/main" val="27155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D9AE664-8D7F-4665-8EA2-8B6CA6C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112C-8510-41A1-9D32-64195F481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/>
              <a:t>Scenario: Pizza ordering process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23DC1C-EC36-4397-B96B-6C87CA35B03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2068115" y="1880591"/>
            <a:ext cx="21967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BE6BDE-70F2-45C0-8C09-04E06BC2A8E1}"/>
              </a:ext>
            </a:extLst>
          </p:cNvPr>
          <p:cNvSpPr/>
          <p:nvPr/>
        </p:nvSpPr>
        <p:spPr>
          <a:xfrm>
            <a:off x="1425178" y="1557337"/>
            <a:ext cx="642938" cy="64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57D3A-CB76-4981-B473-A0C91E75B4EE}"/>
              </a:ext>
            </a:extLst>
          </p:cNvPr>
          <p:cNvSpPr/>
          <p:nvPr/>
        </p:nvSpPr>
        <p:spPr>
          <a:xfrm>
            <a:off x="4264819" y="1557337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5B24C9-08AB-4F90-811F-CD2385473DC3}"/>
              </a:ext>
            </a:extLst>
          </p:cNvPr>
          <p:cNvSpPr/>
          <p:nvPr/>
        </p:nvSpPr>
        <p:spPr>
          <a:xfrm>
            <a:off x="6143627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2223D5-9C46-4DDA-BBD9-E518653148DB}"/>
              </a:ext>
            </a:extLst>
          </p:cNvPr>
          <p:cNvCxnSpPr>
            <a:cxnSpLocks/>
            <a:stCxn id="21" idx="6"/>
            <a:endCxn id="22" idx="0"/>
          </p:cNvCxnSpPr>
          <p:nvPr/>
        </p:nvCxnSpPr>
        <p:spPr>
          <a:xfrm>
            <a:off x="4907757" y="1880592"/>
            <a:ext cx="1557339" cy="461666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64EB15-82E9-4EE4-A433-97606653EE42}"/>
              </a:ext>
            </a:extLst>
          </p:cNvPr>
          <p:cNvSpPr/>
          <p:nvPr/>
        </p:nvSpPr>
        <p:spPr>
          <a:xfrm>
            <a:off x="2516386" y="2342258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7C2DC-B0A8-41BD-AA27-059490F7C343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3159324" y="2665512"/>
            <a:ext cx="2984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07F299-5DD9-4231-B1EE-7F47AA3088B9}"/>
              </a:ext>
            </a:extLst>
          </p:cNvPr>
          <p:cNvSpPr/>
          <p:nvPr/>
        </p:nvSpPr>
        <p:spPr>
          <a:xfrm>
            <a:off x="4586288" y="3341760"/>
            <a:ext cx="642938" cy="646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101CC2-9E7D-4A44-BC0B-E2538BEFF02C}"/>
              </a:ext>
            </a:extLst>
          </p:cNvPr>
          <p:cNvCxnSpPr>
            <a:cxnSpLocks/>
            <a:stCxn id="24" idx="4"/>
            <a:endCxn id="26" idx="2"/>
          </p:cNvCxnSpPr>
          <p:nvPr/>
        </p:nvCxnSpPr>
        <p:spPr>
          <a:xfrm rot="16200000" flipH="1">
            <a:off x="3373947" y="2452674"/>
            <a:ext cx="676248" cy="1748433"/>
          </a:xfrm>
          <a:prstGeom prst="bentConnector2">
            <a:avLst/>
          </a:prstGeom>
          <a:ln>
            <a:solidFill>
              <a:srgbClr val="BFBFB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5DD1CE5-B9FC-481D-AF96-DFB9326668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061533" y="2668683"/>
            <a:ext cx="976106" cy="422820"/>
          </a:xfrm>
          <a:prstGeom prst="rect">
            <a:avLst/>
          </a:prstGeom>
          <a:effectLst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7E22F-1B2F-4C97-B76F-9958838844B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229226" y="3665014"/>
            <a:ext cx="467136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B983B2-D216-410A-B560-683B35B51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6B20A-C120-417E-89B0-A50EE0D4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324B9-726A-49A7-A11F-AE3CBE6D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C806B-6A9D-46FB-8E65-F0C4CC51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665014"/>
            <a:ext cx="200244" cy="23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CBA1F-CF90-4A56-AB1E-0BBD9AB7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841" y="1698812"/>
            <a:ext cx="440893" cy="3963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D2DC74-58BF-47D2-8475-6608D3FC3CE2}"/>
              </a:ext>
            </a:extLst>
          </p:cNvPr>
          <p:cNvSpPr/>
          <p:nvPr/>
        </p:nvSpPr>
        <p:spPr>
          <a:xfrm>
            <a:off x="2203769" y="171616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resourceGroup</a:t>
            </a: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2B666-17E7-4556-B78D-C72D0EFFE259}"/>
              </a:ext>
            </a:extLst>
          </p:cNvPr>
          <p:cNvSpPr/>
          <p:nvPr/>
        </p:nvSpPr>
        <p:spPr>
          <a:xfrm>
            <a:off x="5187083" y="1733899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to subscriber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50DCE-FD11-4AFD-971E-CB6B78C9A6E9}"/>
              </a:ext>
            </a:extLst>
          </p:cNvPr>
          <p:cNvSpPr/>
          <p:nvPr/>
        </p:nvSpPr>
        <p:spPr>
          <a:xfrm>
            <a:off x="4214438" y="2503502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event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47B70-4BAB-4D4A-BA39-E925FEAFC4B7}"/>
              </a:ext>
            </a:extLst>
          </p:cNvPr>
          <p:cNvSpPr/>
          <p:nvPr/>
        </p:nvSpPr>
        <p:spPr>
          <a:xfrm>
            <a:off x="3159324" y="3521491"/>
            <a:ext cx="998687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Apply tags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05006-DA4A-42C4-8ECE-476C683E2444}"/>
              </a:ext>
            </a:extLst>
          </p:cNvPr>
          <p:cNvSpPr/>
          <p:nvPr/>
        </p:nvSpPr>
        <p:spPr>
          <a:xfrm>
            <a:off x="5965748" y="3519923"/>
            <a:ext cx="1126532" cy="28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</a:t>
            </a:r>
            <a:endParaRPr lang="en-US" sz="9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36F7E4F-4635-43DA-BD21-8464BAF0B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2219" y="3295059"/>
            <a:ext cx="782109" cy="7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973FBE9-FA7E-4616-BE9B-76CAF2A9B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746" y="1314773"/>
            <a:ext cx="2513954" cy="25139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CCD68A-F1AF-48DA-8B3C-3F0616887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rgbClr val="1D1D1B"/>
                </a:solidFill>
              </a:rPr>
              <a:t>Last slide!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59B4A-A815-413F-911E-1041CB6B00DA}"/>
              </a:ext>
            </a:extLst>
          </p:cNvPr>
          <p:cNvSpPr/>
          <p:nvPr/>
        </p:nvSpPr>
        <p:spPr>
          <a:xfrm>
            <a:off x="495300" y="1165910"/>
            <a:ext cx="4674577" cy="3244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BED3FB05-99CF-495E-8C89-36649414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95" y="1376868"/>
            <a:ext cx="3794605" cy="2885644"/>
          </a:xfrm>
        </p:spPr>
        <p:txBody>
          <a:bodyPr/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Make serverless boost your career!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driven automation makes it easy to change small pieces of your process.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Functions and other Azure tools on-prem</a:t>
            </a:r>
          </a:p>
          <a:p>
            <a:endParaRPr lang="en-US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5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3C4E2-0382-41F6-B18C-4A2658D35BB4}"/>
              </a:ext>
            </a:extLst>
          </p:cNvPr>
          <p:cNvSpPr/>
          <p:nvPr/>
        </p:nvSpPr>
        <p:spPr>
          <a:xfrm>
            <a:off x="971600" y="224858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https://github.com/nordicinfrastructureconference/2020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B119-C7C7-4B55-92C6-ACC0081223DB}"/>
              </a:ext>
            </a:extLst>
          </p:cNvPr>
          <p:cNvSpPr/>
          <p:nvPr/>
        </p:nvSpPr>
        <p:spPr>
          <a:xfrm>
            <a:off x="827584" y="1491630"/>
            <a:ext cx="693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Slides and demos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D59D8-EA9B-40DF-A21F-488A73766AF3}"/>
              </a:ext>
            </a:extLst>
          </p:cNvPr>
          <p:cNvSpPr/>
          <p:nvPr/>
        </p:nvSpPr>
        <p:spPr>
          <a:xfrm>
            <a:off x="827582" y="2995582"/>
            <a:ext cx="7560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/>
              <a:t>A demo </a:t>
            </a:r>
            <a:r>
              <a:rPr lang="nb-NO" err="1"/>
              <a:t>using</a:t>
            </a:r>
            <a:r>
              <a:rPr lang="nb-NO"/>
              <a:t> </a:t>
            </a:r>
            <a:r>
              <a:rPr lang="nb-NO" err="1"/>
              <a:t>event</a:t>
            </a:r>
            <a:r>
              <a:rPr lang="nb-NO"/>
              <a:t> grid and Azure </a:t>
            </a:r>
            <a:r>
              <a:rPr lang="nb-NO" err="1"/>
              <a:t>functions</a:t>
            </a:r>
            <a:r>
              <a:rPr lang="nb-NO"/>
              <a:t> for </a:t>
            </a:r>
            <a:r>
              <a:rPr lang="nb-NO" err="1"/>
              <a:t>custom</a:t>
            </a:r>
            <a:r>
              <a:rPr lang="nb-NO"/>
              <a:t> </a:t>
            </a:r>
            <a:r>
              <a:rPr lang="nb-NO" err="1"/>
              <a:t>events</a:t>
            </a:r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6D378-FF56-4370-860D-F72D086CD694}"/>
              </a:ext>
            </a:extLst>
          </p:cNvPr>
          <p:cNvSpPr/>
          <p:nvPr/>
        </p:nvSpPr>
        <p:spPr>
          <a:xfrm>
            <a:off x="1043608" y="3742579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https://github.com/ehrnst/AzureFunctions-EventGrid-Demo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45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22553-0143-4D54-BA95-C5D2672C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82" y="3504334"/>
            <a:ext cx="384038" cy="363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298AE-5802-4C7C-9C19-133393D0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00" y="2458834"/>
            <a:ext cx="468385" cy="419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93511-61D9-4328-AD64-EAE28549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27" y="1698812"/>
            <a:ext cx="384038" cy="36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B2B86-D8DE-4FAF-8688-4BC5C687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274" y="2451026"/>
            <a:ext cx="393159" cy="46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2786D5-7583-4AAD-A323-FAC82663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28" y="1691274"/>
            <a:ext cx="264680" cy="4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E6E8F6-AF1C-480D-9D1B-2FA4A5CB6821}"/>
              </a:ext>
            </a:extLst>
          </p:cNvPr>
          <p:cNvSpPr/>
          <p:nvPr/>
        </p:nvSpPr>
        <p:spPr>
          <a:xfrm>
            <a:off x="495300" y="1230168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47A707D-B21E-4393-AF91-C75EBFF0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94" y="1459994"/>
            <a:ext cx="3580311" cy="2223512"/>
          </a:xfrm>
        </p:spPr>
        <p:txBody>
          <a:bodyPr>
            <a:normAutofit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Automation trends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driven automation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</a:t>
            </a:r>
            <a:endParaRPr lang="en-US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Apps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Serverless for IT Pros: 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EB2DE-CDCD-42F8-A39B-D9E4EE4B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54" y="1480189"/>
            <a:ext cx="2756546" cy="21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E6E8F6-AF1C-480D-9D1B-2FA4A5CB6821}"/>
              </a:ext>
            </a:extLst>
          </p:cNvPr>
          <p:cNvSpPr/>
          <p:nvPr/>
        </p:nvSpPr>
        <p:spPr>
          <a:xfrm>
            <a:off x="495300" y="1230168"/>
            <a:ext cx="4076700" cy="26150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47A707D-B21E-4393-AF91-C75EBFF0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94" y="1459994"/>
            <a:ext cx="3580311" cy="2223512"/>
          </a:xfrm>
        </p:spPr>
        <p:txBody>
          <a:bodyPr>
            <a:normAutofit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DevOps method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 everywhere</a:t>
            </a:r>
            <a:endParaRPr lang="en-US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complex environments</a:t>
            </a:r>
          </a:p>
          <a:p>
            <a:pPr lvl="1"/>
            <a:r>
              <a:rPr lang="en-US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Multi/hybrid cloud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Shared responsibility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Shared technology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Trends in automation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3C6CA-46E4-407F-ADF2-79C61BE1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99" y="1230168"/>
            <a:ext cx="2662606" cy="24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AD066E-DD62-4CF9-AA0F-3EE138AFA951}"/>
              </a:ext>
            </a:extLst>
          </p:cNvPr>
          <p:cNvSpPr/>
          <p:nvPr/>
        </p:nvSpPr>
        <p:spPr>
          <a:xfrm>
            <a:off x="-108520" y="-92546"/>
            <a:ext cx="9361040" cy="540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B5D36C-E92E-4CD9-8A76-C9DDEE8F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0"/>
            <a:ext cx="8153400" cy="3930629"/>
          </a:xfrm>
        </p:spPr>
        <p:txBody>
          <a:bodyPr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Q:</a:t>
            </a:r>
            <a:br>
              <a:rPr lang="en-US" sz="5400" noProof="0" dirty="0">
                <a:solidFill>
                  <a:schemeClr val="tx1"/>
                </a:solidFill>
              </a:rPr>
            </a:br>
            <a:r>
              <a:rPr lang="en-US" sz="5400" noProof="0" dirty="0">
                <a:solidFill>
                  <a:schemeClr val="tx1"/>
                </a:solidFill>
              </a:rPr>
              <a:t>Name two languages you need to write, and read as an IT Pro today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57156-B21C-4AEA-A9ED-E53C9008E05E}"/>
              </a:ext>
            </a:extLst>
          </p:cNvPr>
          <p:cNvSpPr/>
          <p:nvPr/>
        </p:nvSpPr>
        <p:spPr>
          <a:xfrm>
            <a:off x="9144000" y="-257100"/>
            <a:ext cx="9361040" cy="5400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27459-16B3-49C6-824E-34BEEB5A5404}"/>
              </a:ext>
            </a:extLst>
          </p:cNvPr>
          <p:cNvSpPr/>
          <p:nvPr/>
        </p:nvSpPr>
        <p:spPr>
          <a:xfrm>
            <a:off x="3851920" y="38100"/>
            <a:ext cx="9361040" cy="540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A013D33-FE42-49E4-B1F1-48398AC835AF}"/>
              </a:ext>
            </a:extLst>
          </p:cNvPr>
          <p:cNvSpPr txBox="1">
            <a:spLocks/>
          </p:cNvSpPr>
          <p:nvPr/>
        </p:nvSpPr>
        <p:spPr>
          <a:xfrm>
            <a:off x="9747820" y="477885"/>
            <a:ext cx="8153400" cy="39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JSON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266209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AD066E-DD62-4CF9-AA0F-3EE138AFA951}"/>
              </a:ext>
            </a:extLst>
          </p:cNvPr>
          <p:cNvSpPr/>
          <p:nvPr/>
        </p:nvSpPr>
        <p:spPr>
          <a:xfrm>
            <a:off x="-108520" y="-92546"/>
            <a:ext cx="9361040" cy="540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B5D36C-E92E-4CD9-8A76-C9DDEE8F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41321"/>
            <a:ext cx="3356620" cy="3858622"/>
          </a:xfrm>
        </p:spPr>
        <p:txBody>
          <a:bodyPr>
            <a:normAutofit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Q:</a:t>
            </a:r>
            <a:br>
              <a:rPr lang="en-US" sz="3600" noProof="0" dirty="0">
                <a:solidFill>
                  <a:schemeClr val="tx1"/>
                </a:solidFill>
              </a:rPr>
            </a:br>
            <a:r>
              <a:rPr lang="en-US" sz="3600" noProof="0" dirty="0">
                <a:solidFill>
                  <a:schemeClr val="tx1"/>
                </a:solidFill>
              </a:rPr>
              <a:t>Name two languages you need to write, and read as an IT Pro today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57156-B21C-4AEA-A9ED-E53C9008E05E}"/>
              </a:ext>
            </a:extLst>
          </p:cNvPr>
          <p:cNvSpPr/>
          <p:nvPr/>
        </p:nvSpPr>
        <p:spPr>
          <a:xfrm>
            <a:off x="4067944" y="-257100"/>
            <a:ext cx="9361040" cy="5400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27459-16B3-49C6-824E-34BEEB5A5404}"/>
              </a:ext>
            </a:extLst>
          </p:cNvPr>
          <p:cNvSpPr/>
          <p:nvPr/>
        </p:nvSpPr>
        <p:spPr>
          <a:xfrm>
            <a:off x="3851920" y="38100"/>
            <a:ext cx="9361040" cy="540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A013D33-FE42-49E4-B1F1-48398AC835AF}"/>
              </a:ext>
            </a:extLst>
          </p:cNvPr>
          <p:cNvSpPr txBox="1">
            <a:spLocks/>
          </p:cNvSpPr>
          <p:nvPr/>
        </p:nvSpPr>
        <p:spPr>
          <a:xfrm>
            <a:off x="5059560" y="606435"/>
            <a:ext cx="8153400" cy="39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JSON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2046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85" y="1276657"/>
            <a:ext cx="6921891" cy="172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noProof="0" dirty="0">
                <a:solidFill>
                  <a:srgbClr val="1D1D1B"/>
                </a:solidFill>
              </a:rPr>
              <a:t>Event driven automation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A3A1-1BEE-49EE-AA22-29014EA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81" y="1276657"/>
            <a:ext cx="1501790" cy="25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E6E8F6-AF1C-480D-9D1B-2FA4A5CB6821}"/>
              </a:ext>
            </a:extLst>
          </p:cNvPr>
          <p:cNvSpPr/>
          <p:nvPr/>
        </p:nvSpPr>
        <p:spPr>
          <a:xfrm>
            <a:off x="495300" y="1230168"/>
            <a:ext cx="4076700" cy="28402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47A707D-B21E-4393-AF91-C75EBFF0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1480189"/>
            <a:ext cx="3580311" cy="2223512"/>
          </a:xfrm>
        </p:spPr>
        <p:txBody>
          <a:bodyPr>
            <a:normAutofit lnSpcReduction="10000"/>
          </a:bodyPr>
          <a:lstStyle/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event represents change in state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 on the state changes in “real time”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for integration between multiple sub systems</a:t>
            </a:r>
          </a:p>
          <a:p>
            <a:r>
              <a:rPr lang="en-US" sz="180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Highly scalable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EB7C2-749D-43E5-A1C5-68A746C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noProof="0" dirty="0">
                <a:solidFill>
                  <a:schemeClr val="tx1"/>
                </a:solidFill>
              </a:rPr>
              <a:t>Event driven automation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A3A1-1BEE-49EE-AA22-29014EA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59" y="1281320"/>
            <a:ext cx="1501790" cy="25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6FC49D9E6FA641BF7E6AC3BF622D53" ma:contentTypeVersion="12" ma:contentTypeDescription="Opprett et nytt dokument." ma:contentTypeScope="" ma:versionID="7a77fa0116624e8d0a4577fdd504c410">
  <xsd:schema xmlns:xsd="http://www.w3.org/2001/XMLSchema" xmlns:xs="http://www.w3.org/2001/XMLSchema" xmlns:p="http://schemas.microsoft.com/office/2006/metadata/properties" xmlns:ns3="2460c5ff-e5a9-438f-a04e-794904950dcc" xmlns:ns4="81b227b9-acff-4403-9aae-981ed05a0181" targetNamespace="http://schemas.microsoft.com/office/2006/metadata/properties" ma:root="true" ma:fieldsID="877814e018cf4be6072f50d5707973af" ns3:_="" ns4:_="">
    <xsd:import namespace="2460c5ff-e5a9-438f-a04e-794904950dcc"/>
    <xsd:import namespace="81b227b9-acff-4403-9aae-981ed05a01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c5ff-e5a9-438f-a04e-794904950d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for deling av tip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227b9-acff-4403-9aae-981ed05a0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DC8D49-29E7-4DC9-AEB2-484858950C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0c5ff-e5a9-438f-a04e-794904950dcc"/>
    <ds:schemaRef ds:uri="81b227b9-acff-4403-9aae-981ed05a0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53C9F-20F4-4751-82AB-1054FA05EA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4CF8DE-7BB9-491E-A6E7-1F5ECB154722}">
  <ds:schemaRefs>
    <ds:schemaRef ds:uri="http://schemas.microsoft.com/office/2006/documentManagement/types"/>
    <ds:schemaRef ds:uri="http://schemas.microsoft.com/office/infopath/2007/PartnerControls"/>
    <ds:schemaRef ds:uri="2460c5ff-e5a9-438f-a04e-794904950dcc"/>
    <ds:schemaRef ds:uri="http://purl.org/dc/dcmitype/"/>
    <ds:schemaRef ds:uri="81b227b9-acff-4403-9aae-981ed05a0181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18071</TotalTime>
  <Words>550</Words>
  <Application>Microsoft Office PowerPoint</Application>
  <PresentationFormat>On-screen Show (16:9)</PresentationFormat>
  <Paragraphs>167</Paragraphs>
  <Slides>37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Museo Sans 100</vt:lpstr>
      <vt:lpstr>Museo Sans 300</vt:lpstr>
      <vt:lpstr>Segoe UI Light</vt:lpstr>
      <vt:lpstr>Segoe UI Semilight</vt:lpstr>
      <vt:lpstr>Verdana</vt:lpstr>
      <vt:lpstr>Wingdings</vt:lpstr>
      <vt:lpstr>PPT-mal_NIC</vt:lpstr>
      <vt:lpstr>PowerPoint Presentation</vt:lpstr>
      <vt:lpstr>Azure serverless for IT-Pro</vt:lpstr>
      <vt:lpstr>Martin Ehrnst</vt:lpstr>
      <vt:lpstr>Serverless for IT Pros: Agenda</vt:lpstr>
      <vt:lpstr>Trends in automation</vt:lpstr>
      <vt:lpstr>Q: Name two languages you need to write, and read as an IT Pro today </vt:lpstr>
      <vt:lpstr>Q: Name two languages you need to write, and read as an IT Pro today</vt:lpstr>
      <vt:lpstr>Event driven automation</vt:lpstr>
      <vt:lpstr>Event driven automation</vt:lpstr>
      <vt:lpstr>Event driven automation- examples</vt:lpstr>
      <vt:lpstr>Azure Event Grid</vt:lpstr>
      <vt:lpstr>Azure Event Grid</vt:lpstr>
      <vt:lpstr>Five concepts of Event Grid</vt:lpstr>
      <vt:lpstr>Event flow</vt:lpstr>
      <vt:lpstr>Event subscription filters</vt:lpstr>
      <vt:lpstr>Event subscription filters</vt:lpstr>
      <vt:lpstr>Logic Apps</vt:lpstr>
      <vt:lpstr>Logic Apps</vt:lpstr>
      <vt:lpstr>PowerPoint Presentation</vt:lpstr>
      <vt:lpstr>Azure Functions</vt:lpstr>
      <vt:lpstr>Azure Functions overview</vt:lpstr>
      <vt:lpstr>React to infrastructure changes</vt:lpstr>
      <vt:lpstr>Scenario: Pizza ordering process</vt:lpstr>
      <vt:lpstr>PowerPoint Presentation</vt:lpstr>
      <vt:lpstr>Demo summary</vt:lpstr>
      <vt:lpstr>Demo summary</vt:lpstr>
      <vt:lpstr>Demo summary</vt:lpstr>
      <vt:lpstr>PowerPoint Presentation</vt:lpstr>
      <vt:lpstr>PowerPoint Presentation</vt:lpstr>
      <vt:lpstr>Scenario: Pizza ordering process</vt:lpstr>
      <vt:lpstr>Scenario: Pizza ordering process</vt:lpstr>
      <vt:lpstr>Scenario: Pizza ordering process</vt:lpstr>
      <vt:lpstr>Scenario: Pizza ordering process</vt:lpstr>
      <vt:lpstr>Scenario: Pizza ordering process</vt:lpstr>
      <vt:lpstr>Last slide!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for IT Pro's</dc:title>
  <dc:creator>Martin Ehrnst</dc:creator>
  <cp:lastModifiedBy>Martin Nygaard Ehrnst / Intility AS</cp:lastModifiedBy>
  <cp:revision>69</cp:revision>
  <dcterms:created xsi:type="dcterms:W3CDTF">2012-11-21T10:27:26Z</dcterms:created>
  <dcterms:modified xsi:type="dcterms:W3CDTF">2020-02-17T09:16:19Z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0x010100DF6FC49D9E6FA641BF7E6AC3BF622D53</vt:lpwstr>
  </property>
</Properties>
</file>