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7" r:id="rId6"/>
    <p:sldId id="265" r:id="rId7"/>
    <p:sldId id="296" r:id="rId8"/>
    <p:sldId id="268" r:id="rId9"/>
    <p:sldId id="302" r:id="rId10"/>
    <p:sldId id="304" r:id="rId11"/>
    <p:sldId id="309" r:id="rId12"/>
    <p:sldId id="301" r:id="rId13"/>
    <p:sldId id="297" r:id="rId14"/>
    <p:sldId id="320" r:id="rId15"/>
    <p:sldId id="319" r:id="rId16"/>
    <p:sldId id="298" r:id="rId17"/>
    <p:sldId id="305" r:id="rId18"/>
    <p:sldId id="306" r:id="rId19"/>
    <p:sldId id="294" r:id="rId20"/>
    <p:sldId id="293" r:id="rId21"/>
    <p:sldId id="316" r:id="rId22"/>
    <p:sldId id="317" r:id="rId23"/>
    <p:sldId id="307" r:id="rId24"/>
    <p:sldId id="313" r:id="rId25"/>
    <p:sldId id="312" r:id="rId26"/>
    <p:sldId id="315" r:id="rId27"/>
    <p:sldId id="314" r:id="rId28"/>
    <p:sldId id="318" r:id="rId29"/>
    <p:sldId id="299" r:id="rId30"/>
    <p:sldId id="311" r:id="rId31"/>
    <p:sldId id="295" r:id="rId32"/>
    <p:sldId id="264" r:id="rId33"/>
    <p:sldId id="321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E24F4-C5B0-4E54-B978-D5154BD70DF7}" v="245" dt="2020-02-06T14:59:02.526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18" autoAdjust="0"/>
  </p:normalViewPr>
  <p:slideViewPr>
    <p:cSldViewPr snapToObjects="1">
      <p:cViewPr>
        <p:scale>
          <a:sx n="116" d="100"/>
          <a:sy n="116" d="100"/>
        </p:scale>
        <p:origin x="78" y="7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Ramsey" userId="25ff5ff20f2d9090" providerId="LiveId" clId="{891E24F4-C5B0-4E54-B978-D5154BD70DF7}"/>
    <pc:docChg chg="undo custSel addSld delSld modSld sldOrd addSection delSection">
      <pc:chgData name="Greg Ramsey" userId="25ff5ff20f2d9090" providerId="LiveId" clId="{891E24F4-C5B0-4E54-B978-D5154BD70DF7}" dt="2020-02-06T14:59:07.307" v="2563" actId="14100"/>
      <pc:docMkLst>
        <pc:docMk/>
      </pc:docMkLst>
      <pc:sldChg chg="del">
        <pc:chgData name="Greg Ramsey" userId="25ff5ff20f2d9090" providerId="LiveId" clId="{891E24F4-C5B0-4E54-B978-D5154BD70DF7}" dt="2020-02-05T03:52:34.479" v="1225" actId="47"/>
        <pc:sldMkLst>
          <pc:docMk/>
          <pc:sldMk cId="4130912237" sldId="257"/>
        </pc:sldMkLst>
      </pc:sldChg>
      <pc:sldChg chg="del">
        <pc:chgData name="Greg Ramsey" userId="25ff5ff20f2d9090" providerId="LiveId" clId="{891E24F4-C5B0-4E54-B978-D5154BD70DF7}" dt="2020-02-05T03:52:35.624" v="1226" actId="47"/>
        <pc:sldMkLst>
          <pc:docMk/>
          <pc:sldMk cId="2640391485" sldId="259"/>
        </pc:sldMkLst>
      </pc:sldChg>
      <pc:sldChg chg="del">
        <pc:chgData name="Greg Ramsey" userId="25ff5ff20f2d9090" providerId="LiveId" clId="{891E24F4-C5B0-4E54-B978-D5154BD70DF7}" dt="2020-02-05T03:52:37.447" v="1228" actId="47"/>
        <pc:sldMkLst>
          <pc:docMk/>
          <pc:sldMk cId="2128395721" sldId="261"/>
        </pc:sldMkLst>
      </pc:sldChg>
      <pc:sldChg chg="del">
        <pc:chgData name="Greg Ramsey" userId="25ff5ff20f2d9090" providerId="LiveId" clId="{891E24F4-C5B0-4E54-B978-D5154BD70DF7}" dt="2020-02-05T03:52:38.259" v="1229" actId="47"/>
        <pc:sldMkLst>
          <pc:docMk/>
          <pc:sldMk cId="300131766" sldId="262"/>
        </pc:sldMkLst>
      </pc:sldChg>
      <pc:sldChg chg="del">
        <pc:chgData name="Greg Ramsey" userId="25ff5ff20f2d9090" providerId="LiveId" clId="{891E24F4-C5B0-4E54-B978-D5154BD70DF7}" dt="2020-02-05T03:52:36.663" v="1227" actId="47"/>
        <pc:sldMkLst>
          <pc:docMk/>
          <pc:sldMk cId="2500681542" sldId="263"/>
        </pc:sldMkLst>
      </pc:sldChg>
      <pc:sldChg chg="addSp delSp modSp add">
        <pc:chgData name="Greg Ramsey" userId="25ff5ff20f2d9090" providerId="LiveId" clId="{891E24F4-C5B0-4E54-B978-D5154BD70DF7}" dt="2020-01-28T08:13:20.546" v="150" actId="20577"/>
        <pc:sldMkLst>
          <pc:docMk/>
          <pc:sldMk cId="1525897434" sldId="265"/>
        </pc:sldMkLst>
        <pc:spChg chg="del">
          <ac:chgData name="Greg Ramsey" userId="25ff5ff20f2d9090" providerId="LiveId" clId="{891E24F4-C5B0-4E54-B978-D5154BD70DF7}" dt="2020-01-28T08:07:53.157" v="1"/>
          <ac:spMkLst>
            <pc:docMk/>
            <pc:sldMk cId="1525897434" sldId="265"/>
            <ac:spMk id="2" creationId="{C347FE46-0C97-4ED1-996B-A7EFC19D05A1}"/>
          </ac:spMkLst>
        </pc:spChg>
        <pc:spChg chg="add del mod">
          <ac:chgData name="Greg Ramsey" userId="25ff5ff20f2d9090" providerId="LiveId" clId="{891E24F4-C5B0-4E54-B978-D5154BD70DF7}" dt="2020-01-28T08:11:35.291" v="30" actId="478"/>
          <ac:spMkLst>
            <pc:docMk/>
            <pc:sldMk cId="1525897434" sldId="265"/>
            <ac:spMk id="3" creationId="{0BD356E1-BBFA-4331-A246-4420AEDEA186}"/>
          </ac:spMkLst>
        </pc:spChg>
        <pc:spChg chg="add mod">
          <ac:chgData name="Greg Ramsey" userId="25ff5ff20f2d9090" providerId="LiveId" clId="{891E24F4-C5B0-4E54-B978-D5154BD70DF7}" dt="2020-01-28T08:13:20.546" v="150" actId="20577"/>
          <ac:spMkLst>
            <pc:docMk/>
            <pc:sldMk cId="1525897434" sldId="265"/>
            <ac:spMk id="4" creationId="{715476DA-494D-4FDF-994E-73DA002C81F0}"/>
          </ac:spMkLst>
        </pc:spChg>
        <pc:spChg chg="add del mod">
          <ac:chgData name="Greg Ramsey" userId="25ff5ff20f2d9090" providerId="LiveId" clId="{891E24F4-C5B0-4E54-B978-D5154BD70DF7}" dt="2020-01-28T08:11:37.407" v="31" actId="478"/>
          <ac:spMkLst>
            <pc:docMk/>
            <pc:sldMk cId="1525897434" sldId="265"/>
            <ac:spMk id="8" creationId="{446B5F74-5573-4159-97C3-8A812E00D873}"/>
          </ac:spMkLst>
        </pc:spChg>
        <pc:picChg chg="add mod">
          <ac:chgData name="Greg Ramsey" userId="25ff5ff20f2d9090" providerId="LiveId" clId="{891E24F4-C5B0-4E54-B978-D5154BD70DF7}" dt="2020-01-28T08:09:08.175" v="16" actId="962"/>
          <ac:picMkLst>
            <pc:docMk/>
            <pc:sldMk cId="1525897434" sldId="265"/>
            <ac:picMk id="6" creationId="{3B4EBFF8-F768-42AA-BB5E-0277A9C3E34F}"/>
          </ac:picMkLst>
        </pc:picChg>
      </pc:sldChg>
      <pc:sldChg chg="add del">
        <pc:chgData name="Greg Ramsey" userId="25ff5ff20f2d9090" providerId="LiveId" clId="{891E24F4-C5B0-4E54-B978-D5154BD70DF7}" dt="2020-02-05T03:52:33.297" v="1224" actId="47"/>
        <pc:sldMkLst>
          <pc:docMk/>
          <pc:sldMk cId="1218231785" sldId="266"/>
        </pc:sldMkLst>
      </pc:sldChg>
      <pc:sldChg chg="addSp delSp modSp add modNotesTx">
        <pc:chgData name="Greg Ramsey" userId="25ff5ff20f2d9090" providerId="LiveId" clId="{891E24F4-C5B0-4E54-B978-D5154BD70DF7}" dt="2020-01-28T08:14:23.147" v="155" actId="20577"/>
        <pc:sldMkLst>
          <pc:docMk/>
          <pc:sldMk cId="2862170463" sldId="267"/>
        </pc:sldMkLst>
        <pc:spChg chg="del">
          <ac:chgData name="Greg Ramsey" userId="25ff5ff20f2d9090" providerId="LiveId" clId="{891E24F4-C5B0-4E54-B978-D5154BD70DF7}" dt="2020-01-28T08:13:42.540" v="153"/>
          <ac:spMkLst>
            <pc:docMk/>
            <pc:sldMk cId="2862170463" sldId="267"/>
            <ac:spMk id="2" creationId="{882D2CB3-EA93-426A-9889-C4B698C18DCE}"/>
          </ac:spMkLst>
        </pc:spChg>
        <pc:spChg chg="add mod">
          <ac:chgData name="Greg Ramsey" userId="25ff5ff20f2d9090" providerId="LiveId" clId="{891E24F4-C5B0-4E54-B978-D5154BD70DF7}" dt="2020-01-28T08:14:14.135" v="154"/>
          <ac:spMkLst>
            <pc:docMk/>
            <pc:sldMk cId="2862170463" sldId="267"/>
            <ac:spMk id="3" creationId="{256F6D76-0E8B-4A09-987D-A3F43BD2319D}"/>
          </ac:spMkLst>
        </pc:spChg>
      </pc:sldChg>
      <pc:sldChg chg="addSp delSp modSp add modAnim">
        <pc:chgData name="Greg Ramsey" userId="25ff5ff20f2d9090" providerId="LiveId" clId="{891E24F4-C5B0-4E54-B978-D5154BD70DF7}" dt="2020-02-01T20:54:24.944" v="322" actId="20577"/>
        <pc:sldMkLst>
          <pc:docMk/>
          <pc:sldMk cId="4245035848" sldId="268"/>
        </pc:sldMkLst>
        <pc:spChg chg="del">
          <ac:chgData name="Greg Ramsey" userId="25ff5ff20f2d9090" providerId="LiveId" clId="{891E24F4-C5B0-4E54-B978-D5154BD70DF7}" dt="2020-02-01T20:31:14.755" v="157"/>
          <ac:spMkLst>
            <pc:docMk/>
            <pc:sldMk cId="4245035848" sldId="268"/>
            <ac:spMk id="2" creationId="{569C7B7E-EB44-4B5B-80EE-70E40EC068DA}"/>
          </ac:spMkLst>
        </pc:spChg>
        <pc:spChg chg="del">
          <ac:chgData name="Greg Ramsey" userId="25ff5ff20f2d9090" providerId="LiveId" clId="{891E24F4-C5B0-4E54-B978-D5154BD70DF7}" dt="2020-02-01T20:31:14.755" v="157"/>
          <ac:spMkLst>
            <pc:docMk/>
            <pc:sldMk cId="4245035848" sldId="268"/>
            <ac:spMk id="3" creationId="{A005DC56-0DB6-4369-A485-EC8850738BF3}"/>
          </ac:spMkLst>
        </pc:spChg>
        <pc:spChg chg="add mod">
          <ac:chgData name="Greg Ramsey" userId="25ff5ff20f2d9090" providerId="LiveId" clId="{891E24F4-C5B0-4E54-B978-D5154BD70DF7}" dt="2020-02-01T20:54:24.944" v="322" actId="20577"/>
          <ac:spMkLst>
            <pc:docMk/>
            <pc:sldMk cId="4245035848" sldId="268"/>
            <ac:spMk id="4" creationId="{47241DEA-4BA4-49EA-BAB0-E2FB4414ED2F}"/>
          </ac:spMkLst>
        </pc:spChg>
        <pc:spChg chg="add del mod">
          <ac:chgData name="Greg Ramsey" userId="25ff5ff20f2d9090" providerId="LiveId" clId="{891E24F4-C5B0-4E54-B978-D5154BD70DF7}" dt="2020-02-01T20:36:09.628" v="190" actId="478"/>
          <ac:spMkLst>
            <pc:docMk/>
            <pc:sldMk cId="4245035848" sldId="268"/>
            <ac:spMk id="5" creationId="{0EB62F23-AFA1-4978-BC15-BCF0604C3AAF}"/>
          </ac:spMkLst>
        </pc:spChg>
      </pc:sldChg>
      <pc:sldChg chg="del ord">
        <pc:chgData name="Greg Ramsey" userId="25ff5ff20f2d9090" providerId="LiveId" clId="{891E24F4-C5B0-4E54-B978-D5154BD70DF7}" dt="2020-02-05T03:31:05.686" v="927" actId="47"/>
        <pc:sldMkLst>
          <pc:docMk/>
          <pc:sldMk cId="912164160" sldId="278"/>
        </pc:sldMkLst>
      </pc:sldChg>
      <pc:sldChg chg="del ord">
        <pc:chgData name="Greg Ramsey" userId="25ff5ff20f2d9090" providerId="LiveId" clId="{891E24F4-C5B0-4E54-B978-D5154BD70DF7}" dt="2020-02-05T03:31:31.569" v="928" actId="47"/>
        <pc:sldMkLst>
          <pc:docMk/>
          <pc:sldMk cId="3915116450" sldId="279"/>
        </pc:sldMkLst>
      </pc:sldChg>
      <pc:sldChg chg="del ord">
        <pc:chgData name="Greg Ramsey" userId="25ff5ff20f2d9090" providerId="LiveId" clId="{891E24F4-C5B0-4E54-B978-D5154BD70DF7}" dt="2020-02-05T03:38:25.501" v="1053" actId="47"/>
        <pc:sldMkLst>
          <pc:docMk/>
          <pc:sldMk cId="1717998312" sldId="280"/>
        </pc:sldMkLst>
      </pc:sldChg>
      <pc:sldChg chg="del ord">
        <pc:chgData name="Greg Ramsey" userId="25ff5ff20f2d9090" providerId="LiveId" clId="{891E24F4-C5B0-4E54-B978-D5154BD70DF7}" dt="2020-02-05T03:31:44.198" v="929" actId="47"/>
        <pc:sldMkLst>
          <pc:docMk/>
          <pc:sldMk cId="3530954534" sldId="281"/>
        </pc:sldMkLst>
      </pc:sldChg>
      <pc:sldChg chg="del">
        <pc:chgData name="Greg Ramsey" userId="25ff5ff20f2d9090" providerId="LiveId" clId="{891E24F4-C5B0-4E54-B978-D5154BD70DF7}" dt="2020-02-05T03:52:06.960" v="1222" actId="47"/>
        <pc:sldMkLst>
          <pc:docMk/>
          <pc:sldMk cId="2193899073" sldId="282"/>
        </pc:sldMkLst>
      </pc:sldChg>
      <pc:sldChg chg="del ord">
        <pc:chgData name="Greg Ramsey" userId="25ff5ff20f2d9090" providerId="LiveId" clId="{891E24F4-C5B0-4E54-B978-D5154BD70DF7}" dt="2020-02-06T14:12:35.180" v="2534" actId="47"/>
        <pc:sldMkLst>
          <pc:docMk/>
          <pc:sldMk cId="1647994399" sldId="283"/>
        </pc:sldMkLst>
      </pc:sldChg>
      <pc:sldChg chg="del">
        <pc:chgData name="Greg Ramsey" userId="25ff5ff20f2d9090" providerId="LiveId" clId="{891E24F4-C5B0-4E54-B978-D5154BD70DF7}" dt="2020-02-05T03:52:31.794" v="1223" actId="47"/>
        <pc:sldMkLst>
          <pc:docMk/>
          <pc:sldMk cId="485339001" sldId="284"/>
        </pc:sldMkLst>
      </pc:sldChg>
      <pc:sldChg chg="del ord">
        <pc:chgData name="Greg Ramsey" userId="25ff5ff20f2d9090" providerId="LiveId" clId="{891E24F4-C5B0-4E54-B978-D5154BD70DF7}" dt="2020-02-05T03:32:16.726" v="930" actId="47"/>
        <pc:sldMkLst>
          <pc:docMk/>
          <pc:sldMk cId="2180564350" sldId="285"/>
        </pc:sldMkLst>
      </pc:sldChg>
      <pc:sldChg chg="del ord">
        <pc:chgData name="Greg Ramsey" userId="25ff5ff20f2d9090" providerId="LiveId" clId="{891E24F4-C5B0-4E54-B978-D5154BD70DF7}" dt="2020-02-05T03:48:29.291" v="1198" actId="47"/>
        <pc:sldMkLst>
          <pc:docMk/>
          <pc:sldMk cId="2828781091" sldId="286"/>
        </pc:sldMkLst>
      </pc:sldChg>
      <pc:sldChg chg="del ord">
        <pc:chgData name="Greg Ramsey" userId="25ff5ff20f2d9090" providerId="LiveId" clId="{891E24F4-C5B0-4E54-B978-D5154BD70DF7}" dt="2020-02-05T03:48:31.428" v="1199" actId="47"/>
        <pc:sldMkLst>
          <pc:docMk/>
          <pc:sldMk cId="1210952746" sldId="287"/>
        </pc:sldMkLst>
      </pc:sldChg>
      <pc:sldChg chg="del">
        <pc:chgData name="Greg Ramsey" userId="25ff5ff20f2d9090" providerId="LiveId" clId="{891E24F4-C5B0-4E54-B978-D5154BD70DF7}" dt="2020-02-05T03:32:28.729" v="931" actId="47"/>
        <pc:sldMkLst>
          <pc:docMk/>
          <pc:sldMk cId="2453363324" sldId="288"/>
        </pc:sldMkLst>
      </pc:sldChg>
      <pc:sldChg chg="modSp del ord">
        <pc:chgData name="Greg Ramsey" userId="25ff5ff20f2d9090" providerId="LiveId" clId="{891E24F4-C5B0-4E54-B978-D5154BD70DF7}" dt="2020-02-05T15:21:17.944" v="1538" actId="47"/>
        <pc:sldMkLst>
          <pc:docMk/>
          <pc:sldMk cId="268769948" sldId="289"/>
        </pc:sldMkLst>
        <pc:spChg chg="mod">
          <ac:chgData name="Greg Ramsey" userId="25ff5ff20f2d9090" providerId="LiveId" clId="{891E24F4-C5B0-4E54-B978-D5154BD70DF7}" dt="2020-02-01T20:38:34.295" v="192" actId="27636"/>
          <ac:spMkLst>
            <pc:docMk/>
            <pc:sldMk cId="268769948" sldId="289"/>
            <ac:spMk id="2" creationId="{43FBF288-8128-4F29-8A2C-D1B27AB7B60A}"/>
          </ac:spMkLst>
        </pc:spChg>
      </pc:sldChg>
      <pc:sldChg chg="modSp del ord">
        <pc:chgData name="Greg Ramsey" userId="25ff5ff20f2d9090" providerId="LiveId" clId="{891E24F4-C5B0-4E54-B978-D5154BD70DF7}" dt="2020-02-05T03:58:38.306" v="1399" actId="47"/>
        <pc:sldMkLst>
          <pc:docMk/>
          <pc:sldMk cId="4022659836" sldId="290"/>
        </pc:sldMkLst>
        <pc:spChg chg="mod">
          <ac:chgData name="Greg Ramsey" userId="25ff5ff20f2d9090" providerId="LiveId" clId="{891E24F4-C5B0-4E54-B978-D5154BD70DF7}" dt="2020-02-01T20:38:34.377" v="193" actId="27636"/>
          <ac:spMkLst>
            <pc:docMk/>
            <pc:sldMk cId="4022659836" sldId="290"/>
            <ac:spMk id="3" creationId="{B0DC18A3-7D55-40AD-AD3A-B3434C1D3CDF}"/>
          </ac:spMkLst>
        </pc:spChg>
      </pc:sldChg>
      <pc:sldChg chg="modSp del">
        <pc:chgData name="Greg Ramsey" userId="25ff5ff20f2d9090" providerId="LiveId" clId="{891E24F4-C5B0-4E54-B978-D5154BD70DF7}" dt="2020-02-05T03:33:27.858" v="932" actId="47"/>
        <pc:sldMkLst>
          <pc:docMk/>
          <pc:sldMk cId="2807735821" sldId="291"/>
        </pc:sldMkLst>
        <pc:spChg chg="mod">
          <ac:chgData name="Greg Ramsey" userId="25ff5ff20f2d9090" providerId="LiveId" clId="{891E24F4-C5B0-4E54-B978-D5154BD70DF7}" dt="2020-02-01T20:38:34.461" v="194" actId="27636"/>
          <ac:spMkLst>
            <pc:docMk/>
            <pc:sldMk cId="2807735821" sldId="291"/>
            <ac:spMk id="3" creationId="{6A8E420B-3D8D-493A-B7D1-334DE37D69D4}"/>
          </ac:spMkLst>
        </pc:spChg>
      </pc:sldChg>
      <pc:sldChg chg="del ord">
        <pc:chgData name="Greg Ramsey" userId="25ff5ff20f2d9090" providerId="LiveId" clId="{891E24F4-C5B0-4E54-B978-D5154BD70DF7}" dt="2020-02-05T03:58:44.849" v="1400" actId="47"/>
        <pc:sldMkLst>
          <pc:docMk/>
          <pc:sldMk cId="255388863" sldId="292"/>
        </pc:sldMkLst>
      </pc:sldChg>
      <pc:sldChg chg="addSp modSp add ord">
        <pc:chgData name="Greg Ramsey" userId="25ff5ff20f2d9090" providerId="LiveId" clId="{891E24F4-C5B0-4E54-B978-D5154BD70DF7}" dt="2020-02-06T14:47:05.684" v="2540" actId="1582"/>
        <pc:sldMkLst>
          <pc:docMk/>
          <pc:sldMk cId="3252619153" sldId="293"/>
        </pc:sldMkLst>
        <pc:spChg chg="add mod">
          <ac:chgData name="Greg Ramsey" userId="25ff5ff20f2d9090" providerId="LiveId" clId="{891E24F4-C5B0-4E54-B978-D5154BD70DF7}" dt="2020-02-06T14:47:05.684" v="2540" actId="1582"/>
          <ac:spMkLst>
            <pc:docMk/>
            <pc:sldMk cId="3252619153" sldId="293"/>
            <ac:spMk id="3" creationId="{37896267-E570-4970-BEF9-CBBE5BAF43CC}"/>
          </ac:spMkLst>
        </pc:spChg>
        <pc:picChg chg="add mod">
          <ac:chgData name="Greg Ramsey" userId="25ff5ff20f2d9090" providerId="LiveId" clId="{891E24F4-C5B0-4E54-B978-D5154BD70DF7}" dt="2020-02-01T20:43:42.663" v="198" actId="962"/>
          <ac:picMkLst>
            <pc:docMk/>
            <pc:sldMk cId="3252619153" sldId="293"/>
            <ac:picMk id="4" creationId="{E902361C-8D35-4127-9DF3-63105F71656F}"/>
          </ac:picMkLst>
        </pc:picChg>
      </pc:sldChg>
      <pc:sldChg chg="addSp delSp modSp add ord">
        <pc:chgData name="Greg Ramsey" userId="25ff5ff20f2d9090" providerId="LiveId" clId="{891E24F4-C5B0-4E54-B978-D5154BD70DF7}" dt="2020-02-06T08:08:09.942" v="2340" actId="14100"/>
        <pc:sldMkLst>
          <pc:docMk/>
          <pc:sldMk cId="3710710401" sldId="294"/>
        </pc:sldMkLst>
        <pc:spChg chg="del">
          <ac:chgData name="Greg Ramsey" userId="25ff5ff20f2d9090" providerId="LiveId" clId="{891E24F4-C5B0-4E54-B978-D5154BD70DF7}" dt="2020-02-05T03:33:55.639" v="933"/>
          <ac:spMkLst>
            <pc:docMk/>
            <pc:sldMk cId="3710710401" sldId="294"/>
            <ac:spMk id="2" creationId="{B6682D04-2DD5-4242-AD99-E87914D57744}"/>
          </ac:spMkLst>
        </pc:spChg>
        <pc:spChg chg="add del mod">
          <ac:chgData name="Greg Ramsey" userId="25ff5ff20f2d9090" providerId="LiveId" clId="{891E24F4-C5B0-4E54-B978-D5154BD70DF7}" dt="2020-02-05T03:34:02.061" v="934"/>
          <ac:spMkLst>
            <pc:docMk/>
            <pc:sldMk cId="3710710401" sldId="294"/>
            <ac:spMk id="4" creationId="{8E02E98A-0D7C-4258-A11B-F7B7A5CCF53B}"/>
          </ac:spMkLst>
        </pc:spChg>
        <pc:spChg chg="add del mod">
          <ac:chgData name="Greg Ramsey" userId="25ff5ff20f2d9090" providerId="LiveId" clId="{891E24F4-C5B0-4E54-B978-D5154BD70DF7}" dt="2020-02-06T07:55:35.341" v="2305" actId="478"/>
          <ac:spMkLst>
            <pc:docMk/>
            <pc:sldMk cId="3710710401" sldId="294"/>
            <ac:spMk id="4" creationId="{B885E002-064E-445B-94E3-C4D0EAFA2F37}"/>
          </ac:spMkLst>
        </pc:spChg>
        <pc:spChg chg="add mod">
          <ac:chgData name="Greg Ramsey" userId="25ff5ff20f2d9090" providerId="LiveId" clId="{891E24F4-C5B0-4E54-B978-D5154BD70DF7}" dt="2020-02-06T08:07:31.758" v="2336" actId="1076"/>
          <ac:spMkLst>
            <pc:docMk/>
            <pc:sldMk cId="3710710401" sldId="294"/>
            <ac:spMk id="5" creationId="{6B272A8A-F95A-45E4-8388-58AC15420E56}"/>
          </ac:spMkLst>
        </pc:spChg>
        <pc:spChg chg="add del mod">
          <ac:chgData name="Greg Ramsey" userId="25ff5ff20f2d9090" providerId="LiveId" clId="{891E24F4-C5B0-4E54-B978-D5154BD70DF7}" dt="2020-02-05T03:34:02.061" v="934"/>
          <ac:spMkLst>
            <pc:docMk/>
            <pc:sldMk cId="3710710401" sldId="294"/>
            <ac:spMk id="5" creationId="{88AC8F65-60D6-4204-9434-1563D5A70A2B}"/>
          </ac:spMkLst>
        </pc:spChg>
        <pc:spChg chg="add mod">
          <ac:chgData name="Greg Ramsey" userId="25ff5ff20f2d9090" providerId="LiveId" clId="{891E24F4-C5B0-4E54-B978-D5154BD70DF7}" dt="2020-02-05T03:37:12.258" v="1010" actId="20577"/>
          <ac:spMkLst>
            <pc:docMk/>
            <pc:sldMk cId="3710710401" sldId="294"/>
            <ac:spMk id="6" creationId="{4265B132-CEF5-4A22-9A56-DE44F3B6EC80}"/>
          </ac:spMkLst>
        </pc:spChg>
        <pc:spChg chg="add del mod">
          <ac:chgData name="Greg Ramsey" userId="25ff5ff20f2d9090" providerId="LiveId" clId="{891E24F4-C5B0-4E54-B978-D5154BD70DF7}" dt="2020-02-06T07:55:30.105" v="2304" actId="478"/>
          <ac:spMkLst>
            <pc:docMk/>
            <pc:sldMk cId="3710710401" sldId="294"/>
            <ac:spMk id="7" creationId="{F556DD6B-1C1C-4379-9AB7-A1FFBDE4BB4A}"/>
          </ac:spMkLst>
        </pc:spChg>
        <pc:spChg chg="add del mod">
          <ac:chgData name="Greg Ramsey" userId="25ff5ff20f2d9090" providerId="LiveId" clId="{891E24F4-C5B0-4E54-B978-D5154BD70DF7}" dt="2020-02-05T03:34:36.893" v="947" actId="478"/>
          <ac:spMkLst>
            <pc:docMk/>
            <pc:sldMk cId="3710710401" sldId="294"/>
            <ac:spMk id="8" creationId="{1BC28314-F89B-473C-A832-488965B9F8D7}"/>
          </ac:spMkLst>
        </pc:spChg>
        <pc:picChg chg="add mod">
          <ac:chgData name="Greg Ramsey" userId="25ff5ff20f2d9090" providerId="LiveId" clId="{891E24F4-C5B0-4E54-B978-D5154BD70DF7}" dt="2020-02-06T08:08:05.707" v="2339" actId="1076"/>
          <ac:picMkLst>
            <pc:docMk/>
            <pc:sldMk cId="3710710401" sldId="294"/>
            <ac:picMk id="2" creationId="{4201E34C-99E1-47BB-970A-DB85E874B359}"/>
          </ac:picMkLst>
        </pc:picChg>
        <pc:picChg chg="add del">
          <ac:chgData name="Greg Ramsey" userId="25ff5ff20f2d9090" providerId="LiveId" clId="{891E24F4-C5B0-4E54-B978-D5154BD70DF7}" dt="2020-02-05T03:37:14.317" v="1011" actId="478"/>
          <ac:picMkLst>
            <pc:docMk/>
            <pc:sldMk cId="3710710401" sldId="294"/>
            <ac:picMk id="3" creationId="{1235E012-F5F0-4416-BE54-0B7B95440C53}"/>
          </ac:picMkLst>
        </pc:picChg>
        <pc:picChg chg="add mod">
          <ac:chgData name="Greg Ramsey" userId="25ff5ff20f2d9090" providerId="LiveId" clId="{891E24F4-C5B0-4E54-B978-D5154BD70DF7}" dt="2020-02-06T08:08:09.942" v="2340" actId="14100"/>
          <ac:picMkLst>
            <pc:docMk/>
            <pc:sldMk cId="3710710401" sldId="294"/>
            <ac:picMk id="8" creationId="{FC3A81F4-1F75-4B13-BD85-E9D1B657AC47}"/>
          </ac:picMkLst>
        </pc:picChg>
      </pc:sldChg>
      <pc:sldChg chg="addSp delSp modSp add">
        <pc:chgData name="Greg Ramsey" userId="25ff5ff20f2d9090" providerId="LiveId" clId="{891E24F4-C5B0-4E54-B978-D5154BD70DF7}" dt="2020-02-06T07:44:23.839" v="2301" actId="27636"/>
        <pc:sldMkLst>
          <pc:docMk/>
          <pc:sldMk cId="2797675259" sldId="295"/>
        </pc:sldMkLst>
        <pc:spChg chg="del">
          <ac:chgData name="Greg Ramsey" userId="25ff5ff20f2d9090" providerId="LiveId" clId="{891E24F4-C5B0-4E54-B978-D5154BD70DF7}" dt="2020-02-01T20:48:24.206" v="202"/>
          <ac:spMkLst>
            <pc:docMk/>
            <pc:sldMk cId="2797675259" sldId="295"/>
            <ac:spMk id="2" creationId="{3F4AAADF-B0CC-4AD4-9867-B79B8BE6C8D4}"/>
          </ac:spMkLst>
        </pc:spChg>
        <pc:spChg chg="add mod">
          <ac:chgData name="Greg Ramsey" userId="25ff5ff20f2d9090" providerId="LiveId" clId="{891E24F4-C5B0-4E54-B978-D5154BD70DF7}" dt="2020-02-06T07:43:34.640" v="2230" actId="20577"/>
          <ac:spMkLst>
            <pc:docMk/>
            <pc:sldMk cId="2797675259" sldId="295"/>
            <ac:spMk id="3" creationId="{E799EEE3-C055-4E62-9123-D0AB5F712B49}"/>
          </ac:spMkLst>
        </pc:spChg>
        <pc:spChg chg="add mod">
          <ac:chgData name="Greg Ramsey" userId="25ff5ff20f2d9090" providerId="LiveId" clId="{891E24F4-C5B0-4E54-B978-D5154BD70DF7}" dt="2020-02-06T07:44:23.839" v="2301" actId="27636"/>
          <ac:spMkLst>
            <pc:docMk/>
            <pc:sldMk cId="2797675259" sldId="295"/>
            <ac:spMk id="4" creationId="{E465DCCF-98E1-42DC-84EA-B625FB54F969}"/>
          </ac:spMkLst>
        </pc:spChg>
      </pc:sldChg>
      <pc:sldChg chg="addSp delSp modSp add ord">
        <pc:chgData name="Greg Ramsey" userId="25ff5ff20f2d9090" providerId="LiveId" clId="{891E24F4-C5B0-4E54-B978-D5154BD70DF7}" dt="2020-02-06T14:59:07.307" v="2563" actId="14100"/>
        <pc:sldMkLst>
          <pc:docMk/>
          <pc:sldMk cId="442161715" sldId="296"/>
        </pc:sldMkLst>
        <pc:spChg chg="add del mod">
          <ac:chgData name="Greg Ramsey" userId="25ff5ff20f2d9090" providerId="LiveId" clId="{891E24F4-C5B0-4E54-B978-D5154BD70DF7}" dt="2020-02-06T14:58:53.497" v="2560" actId="478"/>
          <ac:spMkLst>
            <pc:docMk/>
            <pc:sldMk cId="442161715" sldId="296"/>
            <ac:spMk id="2" creationId="{07134638-D3C3-4B1B-8BE1-0A1D0A8C8427}"/>
          </ac:spMkLst>
        </pc:spChg>
        <pc:spChg chg="del">
          <ac:chgData name="Greg Ramsey" userId="25ff5ff20f2d9090" providerId="LiveId" clId="{891E24F4-C5B0-4E54-B978-D5154BD70DF7}" dt="2020-02-01T20:52:30.798" v="269"/>
          <ac:spMkLst>
            <pc:docMk/>
            <pc:sldMk cId="442161715" sldId="296"/>
            <ac:spMk id="2" creationId="{64FEDF5D-2F8A-4AFF-A091-FF8E0E1A3E6F}"/>
          </ac:spMkLst>
        </pc:spChg>
        <pc:spChg chg="add mod">
          <ac:chgData name="Greg Ramsey" userId="25ff5ff20f2d9090" providerId="LiveId" clId="{891E24F4-C5B0-4E54-B978-D5154BD70DF7}" dt="2020-02-01T20:52:32.809" v="275" actId="20577"/>
          <ac:spMkLst>
            <pc:docMk/>
            <pc:sldMk cId="442161715" sldId="296"/>
            <ac:spMk id="3" creationId="{FE440A3D-F210-499F-9DAF-7F09E19B86A4}"/>
          </ac:spMkLst>
        </pc:spChg>
        <pc:spChg chg="add mod">
          <ac:chgData name="Greg Ramsey" userId="25ff5ff20f2d9090" providerId="LiveId" clId="{891E24F4-C5B0-4E54-B978-D5154BD70DF7}" dt="2020-02-05T03:23:26.045" v="824" actId="20577"/>
          <ac:spMkLst>
            <pc:docMk/>
            <pc:sldMk cId="442161715" sldId="296"/>
            <ac:spMk id="4" creationId="{2BE29123-ABB9-4278-8AE5-1B460675FFAB}"/>
          </ac:spMkLst>
        </pc:spChg>
        <pc:spChg chg="add mod">
          <ac:chgData name="Greg Ramsey" userId="25ff5ff20f2d9090" providerId="LiveId" clId="{891E24F4-C5B0-4E54-B978-D5154BD70DF7}" dt="2020-02-06T14:59:07.307" v="2563" actId="14100"/>
          <ac:spMkLst>
            <pc:docMk/>
            <pc:sldMk cId="442161715" sldId="296"/>
            <ac:spMk id="5" creationId="{083390DA-0AC1-47A9-8CEC-6E24ED98B86C}"/>
          </ac:spMkLst>
        </pc:spChg>
      </pc:sldChg>
      <pc:sldChg chg="add del ord">
        <pc:chgData name="Greg Ramsey" userId="25ff5ff20f2d9090" providerId="LiveId" clId="{891E24F4-C5B0-4E54-B978-D5154BD70DF7}" dt="2020-02-01T20:54:19.391" v="318" actId="47"/>
        <pc:sldMkLst>
          <pc:docMk/>
          <pc:sldMk cId="857536182" sldId="297"/>
        </pc:sldMkLst>
      </pc:sldChg>
      <pc:sldChg chg="modSp add ord">
        <pc:chgData name="Greg Ramsey" userId="25ff5ff20f2d9090" providerId="LiveId" clId="{891E24F4-C5B0-4E54-B978-D5154BD70DF7}" dt="2020-02-05T03:55:42.201" v="1337"/>
        <pc:sldMkLst>
          <pc:docMk/>
          <pc:sldMk cId="1241448861" sldId="297"/>
        </pc:sldMkLst>
        <pc:spChg chg="mod">
          <ac:chgData name="Greg Ramsey" userId="25ff5ff20f2d9090" providerId="LiveId" clId="{891E24F4-C5B0-4E54-B978-D5154BD70DF7}" dt="2020-02-05T03:11:32.286" v="630" actId="20577"/>
          <ac:spMkLst>
            <pc:docMk/>
            <pc:sldMk cId="1241448861" sldId="297"/>
            <ac:spMk id="4" creationId="{47241DEA-4BA4-49EA-BAB0-E2FB4414ED2F}"/>
          </ac:spMkLst>
        </pc:spChg>
      </pc:sldChg>
      <pc:sldChg chg="modSp add">
        <pc:chgData name="Greg Ramsey" userId="25ff5ff20f2d9090" providerId="LiveId" clId="{891E24F4-C5B0-4E54-B978-D5154BD70DF7}" dt="2020-02-01T20:54:45.024" v="348" actId="6549"/>
        <pc:sldMkLst>
          <pc:docMk/>
          <pc:sldMk cId="1692423192" sldId="298"/>
        </pc:sldMkLst>
        <pc:spChg chg="mod">
          <ac:chgData name="Greg Ramsey" userId="25ff5ff20f2d9090" providerId="LiveId" clId="{891E24F4-C5B0-4E54-B978-D5154BD70DF7}" dt="2020-02-01T20:54:45.024" v="348" actId="6549"/>
          <ac:spMkLst>
            <pc:docMk/>
            <pc:sldMk cId="1692423192" sldId="298"/>
            <ac:spMk id="4" creationId="{47241DEA-4BA4-49EA-BAB0-E2FB4414ED2F}"/>
          </ac:spMkLst>
        </pc:spChg>
      </pc:sldChg>
      <pc:sldChg chg="add del">
        <pc:chgData name="Greg Ramsey" userId="25ff5ff20f2d9090" providerId="LiveId" clId="{891E24F4-C5B0-4E54-B978-D5154BD70DF7}" dt="2020-02-01T20:54:34.665" v="324" actId="47"/>
        <pc:sldMkLst>
          <pc:docMk/>
          <pc:sldMk cId="3490268903" sldId="298"/>
        </pc:sldMkLst>
      </pc:sldChg>
      <pc:sldChg chg="add del">
        <pc:chgData name="Greg Ramsey" userId="25ff5ff20f2d9090" providerId="LiveId" clId="{891E24F4-C5B0-4E54-B978-D5154BD70DF7}" dt="2020-02-01T20:55:35.541" v="385" actId="47"/>
        <pc:sldMkLst>
          <pc:docMk/>
          <pc:sldMk cId="514048236" sldId="299"/>
        </pc:sldMkLst>
      </pc:sldChg>
      <pc:sldChg chg="modSp add">
        <pc:chgData name="Greg Ramsey" userId="25ff5ff20f2d9090" providerId="LiveId" clId="{891E24F4-C5B0-4E54-B978-D5154BD70DF7}" dt="2020-02-01T20:55:42.508" v="392" actId="20577"/>
        <pc:sldMkLst>
          <pc:docMk/>
          <pc:sldMk cId="1486175521" sldId="299"/>
        </pc:sldMkLst>
        <pc:spChg chg="mod">
          <ac:chgData name="Greg Ramsey" userId="25ff5ff20f2d9090" providerId="LiveId" clId="{891E24F4-C5B0-4E54-B978-D5154BD70DF7}" dt="2020-02-01T20:55:42.508" v="392" actId="20577"/>
          <ac:spMkLst>
            <pc:docMk/>
            <pc:sldMk cId="1486175521" sldId="299"/>
            <ac:spMk id="4" creationId="{47241DEA-4BA4-49EA-BAB0-E2FB4414ED2F}"/>
          </ac:spMkLst>
        </pc:spChg>
      </pc:sldChg>
      <pc:sldChg chg="add del">
        <pc:chgData name="Greg Ramsey" userId="25ff5ff20f2d9090" providerId="LiveId" clId="{891E24F4-C5B0-4E54-B978-D5154BD70DF7}" dt="2020-02-05T03:36:18.338" v="992" actId="47"/>
        <pc:sldMkLst>
          <pc:docMk/>
          <pc:sldMk cId="341664140" sldId="300"/>
        </pc:sldMkLst>
      </pc:sldChg>
      <pc:sldChg chg="addSp delSp modSp add">
        <pc:chgData name="Greg Ramsey" userId="25ff5ff20f2d9090" providerId="LiveId" clId="{891E24F4-C5B0-4E54-B978-D5154BD70DF7}" dt="2020-02-05T20:08:08.326" v="1731" actId="1076"/>
        <pc:sldMkLst>
          <pc:docMk/>
          <pc:sldMk cId="1217437956" sldId="301"/>
        </pc:sldMkLst>
        <pc:spChg chg="add mod">
          <ac:chgData name="Greg Ramsey" userId="25ff5ff20f2d9090" providerId="LiveId" clId="{891E24F4-C5B0-4E54-B978-D5154BD70DF7}" dt="2020-02-05T20:08:08.326" v="1731" actId="1076"/>
          <ac:spMkLst>
            <pc:docMk/>
            <pc:sldMk cId="1217437956" sldId="301"/>
            <ac:spMk id="2" creationId="{6CF107D4-1C80-4694-8FFC-0066D754586B}"/>
          </ac:spMkLst>
        </pc:spChg>
        <pc:spChg chg="del">
          <ac:chgData name="Greg Ramsey" userId="25ff5ff20f2d9090" providerId="LiveId" clId="{891E24F4-C5B0-4E54-B978-D5154BD70DF7}" dt="2020-02-05T03:12:37.267" v="632" actId="478"/>
          <ac:spMkLst>
            <pc:docMk/>
            <pc:sldMk cId="1217437956" sldId="301"/>
            <ac:spMk id="2" creationId="{A3CF5E34-0D0F-48A9-BC6C-F794A52D4FC2}"/>
          </ac:spMkLst>
        </pc:spChg>
        <pc:spChg chg="add mod">
          <ac:chgData name="Greg Ramsey" userId="25ff5ff20f2d9090" providerId="LiveId" clId="{891E24F4-C5B0-4E54-B978-D5154BD70DF7}" dt="2020-02-05T03:13:10.380" v="658" actId="13822"/>
          <ac:spMkLst>
            <pc:docMk/>
            <pc:sldMk cId="1217437956" sldId="301"/>
            <ac:spMk id="3" creationId="{295ADDE0-B825-42CD-86E6-6ECC214FB69B}"/>
          </ac:spMkLst>
        </pc:spChg>
        <pc:spChg chg="add mod">
          <ac:chgData name="Greg Ramsey" userId="25ff5ff20f2d9090" providerId="LiveId" clId="{891E24F4-C5B0-4E54-B978-D5154BD70DF7}" dt="2020-02-05T03:13:10.380" v="658" actId="13822"/>
          <ac:spMkLst>
            <pc:docMk/>
            <pc:sldMk cId="1217437956" sldId="301"/>
            <ac:spMk id="4" creationId="{CB2B0D46-E8EA-4F38-9FEE-D34216F76FA4}"/>
          </ac:spMkLst>
        </pc:spChg>
        <pc:spChg chg="add mod">
          <ac:chgData name="Greg Ramsey" userId="25ff5ff20f2d9090" providerId="LiveId" clId="{891E24F4-C5B0-4E54-B978-D5154BD70DF7}" dt="2020-02-05T03:13:50.359" v="690" actId="404"/>
          <ac:spMkLst>
            <pc:docMk/>
            <pc:sldMk cId="1217437956" sldId="301"/>
            <ac:spMk id="5" creationId="{61F2E843-2635-4C5B-8217-5D35945BBBA0}"/>
          </ac:spMkLst>
        </pc:spChg>
        <pc:spChg chg="add mod">
          <ac:chgData name="Greg Ramsey" userId="25ff5ff20f2d9090" providerId="LiveId" clId="{891E24F4-C5B0-4E54-B978-D5154BD70DF7}" dt="2020-02-05T03:21:05.115" v="807" actId="14100"/>
          <ac:spMkLst>
            <pc:docMk/>
            <pc:sldMk cId="1217437956" sldId="301"/>
            <ac:spMk id="6" creationId="{FEEE5F12-D569-4875-A5EC-E5AF683EE91E}"/>
          </ac:spMkLst>
        </pc:spChg>
        <pc:spChg chg="add mod">
          <ac:chgData name="Greg Ramsey" userId="25ff5ff20f2d9090" providerId="LiveId" clId="{891E24F4-C5B0-4E54-B978-D5154BD70DF7}" dt="2020-02-05T09:19:13.355" v="1414" actId="1076"/>
          <ac:spMkLst>
            <pc:docMk/>
            <pc:sldMk cId="1217437956" sldId="301"/>
            <ac:spMk id="15" creationId="{DF726FE5-7C22-4D46-9FC1-6D2DAEFF4C9A}"/>
          </ac:spMkLst>
        </pc:spChg>
        <pc:spChg chg="add del mod">
          <ac:chgData name="Greg Ramsey" userId="25ff5ff20f2d9090" providerId="LiveId" clId="{891E24F4-C5B0-4E54-B978-D5154BD70DF7}" dt="2020-02-05T03:35:48.237" v="991" actId="478"/>
          <ac:spMkLst>
            <pc:docMk/>
            <pc:sldMk cId="1217437956" sldId="301"/>
            <ac:spMk id="16" creationId="{EB8F9D86-9A07-45C3-BF79-3A7347C04A13}"/>
          </ac:spMkLst>
        </pc:spChg>
        <pc:spChg chg="add mod">
          <ac:chgData name="Greg Ramsey" userId="25ff5ff20f2d9090" providerId="LiveId" clId="{891E24F4-C5B0-4E54-B978-D5154BD70DF7}" dt="2020-02-05T03:40:36.655" v="1116" actId="20577"/>
          <ac:spMkLst>
            <pc:docMk/>
            <pc:sldMk cId="1217437956" sldId="301"/>
            <ac:spMk id="17" creationId="{03D9A971-5BB6-4753-9E80-F2FE03A6AF4E}"/>
          </ac:spMkLst>
        </pc:spChg>
        <pc:cxnChg chg="add mod">
          <ac:chgData name="Greg Ramsey" userId="25ff5ff20f2d9090" providerId="LiveId" clId="{891E24F4-C5B0-4E54-B978-D5154BD70DF7}" dt="2020-02-05T03:21:27.847" v="808" actId="11529"/>
          <ac:cxnSpMkLst>
            <pc:docMk/>
            <pc:sldMk cId="1217437956" sldId="301"/>
            <ac:cxnSpMk id="8" creationId="{59193A1C-47CB-467A-926E-45899677D6EA}"/>
          </ac:cxnSpMkLst>
        </pc:cxnChg>
        <pc:cxnChg chg="add del mod">
          <ac:chgData name="Greg Ramsey" userId="25ff5ff20f2d9090" providerId="LiveId" clId="{891E24F4-C5B0-4E54-B978-D5154BD70DF7}" dt="2020-02-05T03:21:52.357" v="811" actId="478"/>
          <ac:cxnSpMkLst>
            <pc:docMk/>
            <pc:sldMk cId="1217437956" sldId="301"/>
            <ac:cxnSpMk id="10" creationId="{E38E49EA-3310-4FDE-BDA2-CB75C79B647A}"/>
          </ac:cxnSpMkLst>
        </pc:cxnChg>
        <pc:cxnChg chg="add mod">
          <ac:chgData name="Greg Ramsey" userId="25ff5ff20f2d9090" providerId="LiveId" clId="{891E24F4-C5B0-4E54-B978-D5154BD70DF7}" dt="2020-02-05T03:21:48.446" v="810" actId="11529"/>
          <ac:cxnSpMkLst>
            <pc:docMk/>
            <pc:sldMk cId="1217437956" sldId="301"/>
            <ac:cxnSpMk id="12" creationId="{2D43158D-5385-47FB-90E6-CF7758CE5B18}"/>
          </ac:cxnSpMkLst>
        </pc:cxnChg>
        <pc:cxnChg chg="add mod">
          <ac:chgData name="Greg Ramsey" userId="25ff5ff20f2d9090" providerId="LiveId" clId="{891E24F4-C5B0-4E54-B978-D5154BD70DF7}" dt="2020-02-05T20:07:46.663" v="1709" actId="1076"/>
          <ac:cxnSpMkLst>
            <pc:docMk/>
            <pc:sldMk cId="1217437956" sldId="301"/>
            <ac:cxnSpMk id="13" creationId="{3B52C60A-505F-4610-80F2-A59203831520}"/>
          </ac:cxnSpMkLst>
        </pc:cxnChg>
        <pc:cxnChg chg="add mod">
          <ac:chgData name="Greg Ramsey" userId="25ff5ff20f2d9090" providerId="LiveId" clId="{891E24F4-C5B0-4E54-B978-D5154BD70DF7}" dt="2020-02-05T03:22:01.346" v="812" actId="11529"/>
          <ac:cxnSpMkLst>
            <pc:docMk/>
            <pc:sldMk cId="1217437956" sldId="301"/>
            <ac:cxnSpMk id="14" creationId="{36778AD8-4E5C-45C9-B7AD-C9E42BA45258}"/>
          </ac:cxnSpMkLst>
        </pc:cxnChg>
        <pc:cxnChg chg="add mod">
          <ac:chgData name="Greg Ramsey" userId="25ff5ff20f2d9090" providerId="LiveId" clId="{891E24F4-C5B0-4E54-B978-D5154BD70DF7}" dt="2020-02-05T03:40:48.427" v="1117" actId="11529"/>
          <ac:cxnSpMkLst>
            <pc:docMk/>
            <pc:sldMk cId="1217437956" sldId="301"/>
            <ac:cxnSpMk id="19" creationId="{3C4D61F2-E768-4A91-97A9-741B26CD7A76}"/>
          </ac:cxnSpMkLst>
        </pc:cxnChg>
      </pc:sldChg>
      <pc:sldChg chg="addSp delSp modSp add">
        <pc:chgData name="Greg Ramsey" userId="25ff5ff20f2d9090" providerId="LiveId" clId="{891E24F4-C5B0-4E54-B978-D5154BD70DF7}" dt="2020-02-05T20:04:15.852" v="1697" actId="20577"/>
        <pc:sldMkLst>
          <pc:docMk/>
          <pc:sldMk cId="379038056" sldId="302"/>
        </pc:sldMkLst>
        <pc:spChg chg="del">
          <ac:chgData name="Greg Ramsey" userId="25ff5ff20f2d9090" providerId="LiveId" clId="{891E24F4-C5B0-4E54-B978-D5154BD70DF7}" dt="2020-02-05T03:09:02.471" v="412"/>
          <ac:spMkLst>
            <pc:docMk/>
            <pc:sldMk cId="379038056" sldId="302"/>
            <ac:spMk id="2" creationId="{8F3C1DE6-4F69-4055-8EB6-2B38231F0A56}"/>
          </ac:spMkLst>
        </pc:spChg>
        <pc:spChg chg="add mod">
          <ac:chgData name="Greg Ramsey" userId="25ff5ff20f2d9090" providerId="LiveId" clId="{891E24F4-C5B0-4E54-B978-D5154BD70DF7}" dt="2020-02-05T03:09:39.829" v="456" actId="20577"/>
          <ac:spMkLst>
            <pc:docMk/>
            <pc:sldMk cId="379038056" sldId="302"/>
            <ac:spMk id="3" creationId="{77362297-E0DD-430D-BF33-FED970FC124F}"/>
          </ac:spMkLst>
        </pc:spChg>
        <pc:spChg chg="add mod">
          <ac:chgData name="Greg Ramsey" userId="25ff5ff20f2d9090" providerId="LiveId" clId="{891E24F4-C5B0-4E54-B978-D5154BD70DF7}" dt="2020-02-05T20:04:15.852" v="1697" actId="20577"/>
          <ac:spMkLst>
            <pc:docMk/>
            <pc:sldMk cId="379038056" sldId="302"/>
            <ac:spMk id="4" creationId="{E06382BC-75B9-4D73-8C26-CCDF2A245DE0}"/>
          </ac:spMkLst>
        </pc:spChg>
      </pc:sldChg>
      <pc:sldChg chg="modSp add del ord">
        <pc:chgData name="Greg Ramsey" userId="25ff5ff20f2d9090" providerId="LiveId" clId="{891E24F4-C5B0-4E54-B978-D5154BD70DF7}" dt="2020-02-05T03:18:38.698" v="720" actId="47"/>
        <pc:sldMkLst>
          <pc:docMk/>
          <pc:sldMk cId="2175189822" sldId="303"/>
        </pc:sldMkLst>
        <pc:spChg chg="mod">
          <ac:chgData name="Greg Ramsey" userId="25ff5ff20f2d9090" providerId="LiveId" clId="{891E24F4-C5B0-4E54-B978-D5154BD70DF7}" dt="2020-02-01T20:59:15.906" v="409" actId="20577"/>
          <ac:spMkLst>
            <pc:docMk/>
            <pc:sldMk cId="2175189822" sldId="303"/>
            <ac:spMk id="4" creationId="{47241DEA-4BA4-49EA-BAB0-E2FB4414ED2F}"/>
          </ac:spMkLst>
        </pc:spChg>
      </pc:sldChg>
      <pc:sldChg chg="addSp delSp modSp add modNotesTx">
        <pc:chgData name="Greg Ramsey" userId="25ff5ff20f2d9090" providerId="LiveId" clId="{891E24F4-C5B0-4E54-B978-D5154BD70DF7}" dt="2020-02-06T09:20:47.817" v="2470" actId="20577"/>
        <pc:sldMkLst>
          <pc:docMk/>
          <pc:sldMk cId="2832351219" sldId="304"/>
        </pc:sldMkLst>
        <pc:spChg chg="del">
          <ac:chgData name="Greg Ramsey" userId="25ff5ff20f2d9090" providerId="LiveId" clId="{891E24F4-C5B0-4E54-B978-D5154BD70DF7}" dt="2020-02-05T03:14:38.350" v="695" actId="478"/>
          <ac:spMkLst>
            <pc:docMk/>
            <pc:sldMk cId="2832351219" sldId="304"/>
            <ac:spMk id="2" creationId="{1D6A4E43-1BAA-4F5B-A436-01D24E6DEAF2}"/>
          </ac:spMkLst>
        </pc:spChg>
        <pc:spChg chg="add mod">
          <ac:chgData name="Greg Ramsey" userId="25ff5ff20f2d9090" providerId="LiveId" clId="{891E24F4-C5B0-4E54-B978-D5154BD70DF7}" dt="2020-02-05T03:15:27.640" v="701" actId="120"/>
          <ac:spMkLst>
            <pc:docMk/>
            <pc:sldMk cId="2832351219" sldId="304"/>
            <ac:spMk id="3" creationId="{BD4DE4D8-E39B-4E79-B854-EC671E80F740}"/>
          </ac:spMkLst>
        </pc:spChg>
        <pc:spChg chg="add mod">
          <ac:chgData name="Greg Ramsey" userId="25ff5ff20f2d9090" providerId="LiveId" clId="{891E24F4-C5B0-4E54-B978-D5154BD70DF7}" dt="2020-02-05T20:06:03.876" v="1707" actId="553"/>
          <ac:spMkLst>
            <pc:docMk/>
            <pc:sldMk cId="2832351219" sldId="304"/>
            <ac:spMk id="4" creationId="{50CE03FE-0B3E-467E-B95B-760F4F50746D}"/>
          </ac:spMkLst>
        </pc:spChg>
        <pc:spChg chg="add mod">
          <ac:chgData name="Greg Ramsey" userId="25ff5ff20f2d9090" providerId="LiveId" clId="{891E24F4-C5B0-4E54-B978-D5154BD70DF7}" dt="2020-02-05T03:57:28.613" v="1347" actId="553"/>
          <ac:spMkLst>
            <pc:docMk/>
            <pc:sldMk cId="2832351219" sldId="304"/>
            <ac:spMk id="5" creationId="{EAE2B46C-E298-4E41-BD5F-D0A5FCAF36CF}"/>
          </ac:spMkLst>
        </pc:spChg>
        <pc:spChg chg="add mod">
          <ac:chgData name="Greg Ramsey" userId="25ff5ff20f2d9090" providerId="LiveId" clId="{891E24F4-C5B0-4E54-B978-D5154BD70DF7}" dt="2020-02-05T03:57:28.613" v="1347" actId="553"/>
          <ac:spMkLst>
            <pc:docMk/>
            <pc:sldMk cId="2832351219" sldId="304"/>
            <ac:spMk id="6" creationId="{A0F0C8A7-2A90-40E7-BAC0-914E7FE6B2DE}"/>
          </ac:spMkLst>
        </pc:spChg>
        <pc:spChg chg="add mod">
          <ac:chgData name="Greg Ramsey" userId="25ff5ff20f2d9090" providerId="LiveId" clId="{891E24F4-C5B0-4E54-B978-D5154BD70DF7}" dt="2020-02-05T03:57:28.613" v="1347" actId="553"/>
          <ac:spMkLst>
            <pc:docMk/>
            <pc:sldMk cId="2832351219" sldId="304"/>
            <ac:spMk id="7" creationId="{DF9C4D3F-EE13-4D81-A36E-F5ED7F1499F1}"/>
          </ac:spMkLst>
        </pc:spChg>
        <pc:spChg chg="add mod">
          <ac:chgData name="Greg Ramsey" userId="25ff5ff20f2d9090" providerId="LiveId" clId="{891E24F4-C5B0-4E54-B978-D5154BD70DF7}" dt="2020-02-05T03:25:29.440" v="881" actId="1076"/>
          <ac:spMkLst>
            <pc:docMk/>
            <pc:sldMk cId="2832351219" sldId="304"/>
            <ac:spMk id="14" creationId="{B8D77D45-3B17-4927-B737-1BD5FAC0AE23}"/>
          </ac:spMkLst>
        </pc:spChg>
        <pc:spChg chg="add mod">
          <ac:chgData name="Greg Ramsey" userId="25ff5ff20f2d9090" providerId="LiveId" clId="{891E24F4-C5B0-4E54-B978-D5154BD70DF7}" dt="2020-02-06T07:31:44.995" v="2165" actId="404"/>
          <ac:spMkLst>
            <pc:docMk/>
            <pc:sldMk cId="2832351219" sldId="304"/>
            <ac:spMk id="15" creationId="{F16F2C99-346D-4AC5-9568-4975B3FDC0A1}"/>
          </ac:spMkLst>
        </pc:spChg>
        <pc:spChg chg="add mod">
          <ac:chgData name="Greg Ramsey" userId="25ff5ff20f2d9090" providerId="LiveId" clId="{891E24F4-C5B0-4E54-B978-D5154BD70DF7}" dt="2020-02-05T20:06:03.876" v="1707" actId="553"/>
          <ac:spMkLst>
            <pc:docMk/>
            <pc:sldMk cId="2832351219" sldId="304"/>
            <ac:spMk id="16" creationId="{60A48C7A-6748-45D6-853B-B9BC2A98606C}"/>
          </ac:spMkLst>
        </pc:spChg>
        <pc:spChg chg="add mod">
          <ac:chgData name="Greg Ramsey" userId="25ff5ff20f2d9090" providerId="LiveId" clId="{891E24F4-C5B0-4E54-B978-D5154BD70DF7}" dt="2020-02-05T20:05:09.474" v="1701" actId="1076"/>
          <ac:spMkLst>
            <pc:docMk/>
            <pc:sldMk cId="2832351219" sldId="304"/>
            <ac:spMk id="20" creationId="{98CCB7A2-DC4F-4681-906B-459812136AC4}"/>
          </ac:spMkLst>
        </pc:spChg>
        <pc:spChg chg="add mod">
          <ac:chgData name="Greg Ramsey" userId="25ff5ff20f2d9090" providerId="LiveId" clId="{891E24F4-C5B0-4E54-B978-D5154BD70DF7}" dt="2020-02-05T20:49:29.108" v="2062" actId="27636"/>
          <ac:spMkLst>
            <pc:docMk/>
            <pc:sldMk cId="2832351219" sldId="304"/>
            <ac:spMk id="21" creationId="{6DDA2EE5-4F4E-4175-AE22-6FC43B549AD2}"/>
          </ac:spMkLst>
        </pc:spChg>
        <pc:spChg chg="add del">
          <ac:chgData name="Greg Ramsey" userId="25ff5ff20f2d9090" providerId="LiveId" clId="{891E24F4-C5B0-4E54-B978-D5154BD70DF7}" dt="2020-02-06T07:31:48.472" v="2166" actId="478"/>
          <ac:spMkLst>
            <pc:docMk/>
            <pc:sldMk cId="2832351219" sldId="304"/>
            <ac:spMk id="22" creationId="{8346A5EC-60EA-48D1-9A1B-DFF74A2796EA}"/>
          </ac:spMkLst>
        </pc:spChg>
        <pc:cxnChg chg="add mod">
          <ac:chgData name="Greg Ramsey" userId="25ff5ff20f2d9090" providerId="LiveId" clId="{891E24F4-C5B0-4E54-B978-D5154BD70DF7}" dt="2020-02-05T20:06:03.876" v="1707" actId="553"/>
          <ac:cxnSpMkLst>
            <pc:docMk/>
            <pc:sldMk cId="2832351219" sldId="304"/>
            <ac:cxnSpMk id="9" creationId="{D27BE276-DB2A-4CB3-8007-8891791C84DC}"/>
          </ac:cxnSpMkLst>
        </pc:cxnChg>
        <pc:cxnChg chg="add mod">
          <ac:chgData name="Greg Ramsey" userId="25ff5ff20f2d9090" providerId="LiveId" clId="{891E24F4-C5B0-4E54-B978-D5154BD70DF7}" dt="2020-02-05T03:57:28.613" v="1347" actId="553"/>
          <ac:cxnSpMkLst>
            <pc:docMk/>
            <pc:sldMk cId="2832351219" sldId="304"/>
            <ac:cxnSpMk id="11" creationId="{318F3A17-B93F-4F92-8EFB-CBA19D9C2036}"/>
          </ac:cxnSpMkLst>
        </pc:cxnChg>
        <pc:cxnChg chg="add mod">
          <ac:chgData name="Greg Ramsey" userId="25ff5ff20f2d9090" providerId="LiveId" clId="{891E24F4-C5B0-4E54-B978-D5154BD70DF7}" dt="2020-02-05T20:06:03.876" v="1707" actId="553"/>
          <ac:cxnSpMkLst>
            <pc:docMk/>
            <pc:sldMk cId="2832351219" sldId="304"/>
            <ac:cxnSpMk id="13" creationId="{5D6D984F-08E6-4B4B-8CDC-3C9E519B6DDF}"/>
          </ac:cxnSpMkLst>
        </pc:cxnChg>
        <pc:cxnChg chg="add mod">
          <ac:chgData name="Greg Ramsey" userId="25ff5ff20f2d9090" providerId="LiveId" clId="{891E24F4-C5B0-4E54-B978-D5154BD70DF7}" dt="2020-02-05T20:06:03.876" v="1707" actId="553"/>
          <ac:cxnSpMkLst>
            <pc:docMk/>
            <pc:sldMk cId="2832351219" sldId="304"/>
            <ac:cxnSpMk id="17" creationId="{89A66FCD-8B43-490E-80BC-8F81F759A39B}"/>
          </ac:cxnSpMkLst>
        </pc:cxnChg>
        <pc:cxnChg chg="add del mod">
          <ac:chgData name="Greg Ramsey" userId="25ff5ff20f2d9090" providerId="LiveId" clId="{891E24F4-C5B0-4E54-B978-D5154BD70DF7}" dt="2020-02-05T20:04:57.930" v="1699" actId="478"/>
          <ac:cxnSpMkLst>
            <pc:docMk/>
            <pc:sldMk cId="2832351219" sldId="304"/>
            <ac:cxnSpMk id="18" creationId="{36FB3EAA-81F2-4D86-BEDF-48DE5CDF980B}"/>
          </ac:cxnSpMkLst>
        </pc:cxnChg>
        <pc:cxnChg chg="add mod">
          <ac:chgData name="Greg Ramsey" userId="25ff5ff20f2d9090" providerId="LiveId" clId="{891E24F4-C5B0-4E54-B978-D5154BD70DF7}" dt="2020-02-05T20:05:22.824" v="1704" actId="14100"/>
          <ac:cxnSpMkLst>
            <pc:docMk/>
            <pc:sldMk cId="2832351219" sldId="304"/>
            <ac:cxnSpMk id="24" creationId="{07B648E6-A031-479F-9604-40BC611D73CD}"/>
          </ac:cxnSpMkLst>
        </pc:cxnChg>
      </pc:sldChg>
      <pc:sldChg chg="addSp delSp modSp add">
        <pc:chgData name="Greg Ramsey" userId="25ff5ff20f2d9090" providerId="LiveId" clId="{891E24F4-C5B0-4E54-B978-D5154BD70DF7}" dt="2020-02-05T03:27:55.831" v="925" actId="20577"/>
        <pc:sldMkLst>
          <pc:docMk/>
          <pc:sldMk cId="1501956273" sldId="305"/>
        </pc:sldMkLst>
        <pc:spChg chg="del">
          <ac:chgData name="Greg Ramsey" userId="25ff5ff20f2d9090" providerId="LiveId" clId="{891E24F4-C5B0-4E54-B978-D5154BD70DF7}" dt="2020-02-05T03:18:49.427" v="722"/>
          <ac:spMkLst>
            <pc:docMk/>
            <pc:sldMk cId="1501956273" sldId="305"/>
            <ac:spMk id="2" creationId="{8952E161-FF65-4304-B400-EBCF87AD67BD}"/>
          </ac:spMkLst>
        </pc:spChg>
        <pc:spChg chg="add mod">
          <ac:chgData name="Greg Ramsey" userId="25ff5ff20f2d9090" providerId="LiveId" clId="{891E24F4-C5B0-4E54-B978-D5154BD70DF7}" dt="2020-02-05T03:27:55.831" v="925" actId="20577"/>
          <ac:spMkLst>
            <pc:docMk/>
            <pc:sldMk cId="1501956273" sldId="305"/>
            <ac:spMk id="3" creationId="{A66CBED5-6FD1-481C-A887-8B0995F3EA6D}"/>
          </ac:spMkLst>
        </pc:spChg>
        <pc:spChg chg="add mod">
          <ac:chgData name="Greg Ramsey" userId="25ff5ff20f2d9090" providerId="LiveId" clId="{891E24F4-C5B0-4E54-B978-D5154BD70DF7}" dt="2020-02-05T03:19:20.057" v="732" actId="20577"/>
          <ac:spMkLst>
            <pc:docMk/>
            <pc:sldMk cId="1501956273" sldId="305"/>
            <ac:spMk id="4" creationId="{EA8A08E5-4B74-4586-8D8B-868BEC61ED69}"/>
          </ac:spMkLst>
        </pc:spChg>
      </pc:sldChg>
      <pc:sldChg chg="modSp add">
        <pc:chgData name="Greg Ramsey" userId="25ff5ff20f2d9090" providerId="LiveId" clId="{891E24F4-C5B0-4E54-B978-D5154BD70DF7}" dt="2020-02-06T13:20:35.115" v="2482" actId="5793"/>
        <pc:sldMkLst>
          <pc:docMk/>
          <pc:sldMk cId="2728885426" sldId="306"/>
        </pc:sldMkLst>
        <pc:spChg chg="mod">
          <ac:chgData name="Greg Ramsey" userId="25ff5ff20f2d9090" providerId="LiveId" clId="{891E24F4-C5B0-4E54-B978-D5154BD70DF7}" dt="2020-02-06T13:20:35.115" v="2482" actId="5793"/>
          <ac:spMkLst>
            <pc:docMk/>
            <pc:sldMk cId="2728885426" sldId="306"/>
            <ac:spMk id="3" creationId="{6A8E420B-3D8D-493A-B7D1-334DE37D69D4}"/>
          </ac:spMkLst>
        </pc:spChg>
      </pc:sldChg>
      <pc:sldChg chg="modSp add">
        <pc:chgData name="Greg Ramsey" userId="25ff5ff20f2d9090" providerId="LiveId" clId="{891E24F4-C5B0-4E54-B978-D5154BD70DF7}" dt="2020-02-05T15:30:11.090" v="1618"/>
        <pc:sldMkLst>
          <pc:docMk/>
          <pc:sldMk cId="3713030850" sldId="307"/>
        </pc:sldMkLst>
        <pc:spChg chg="mod">
          <ac:chgData name="Greg Ramsey" userId="25ff5ff20f2d9090" providerId="LiveId" clId="{891E24F4-C5B0-4E54-B978-D5154BD70DF7}" dt="2020-02-05T15:30:11.090" v="1618"/>
          <ac:spMkLst>
            <pc:docMk/>
            <pc:sldMk cId="3713030850" sldId="307"/>
            <ac:spMk id="7" creationId="{F556DD6B-1C1C-4379-9AB7-A1FFBDE4BB4A}"/>
          </ac:spMkLst>
        </pc:spChg>
      </pc:sldChg>
      <pc:sldChg chg="add del">
        <pc:chgData name="Greg Ramsey" userId="25ff5ff20f2d9090" providerId="LiveId" clId="{891E24F4-C5B0-4E54-B978-D5154BD70DF7}" dt="2020-02-05T03:39:15.365" v="1058" actId="47"/>
        <pc:sldMkLst>
          <pc:docMk/>
          <pc:sldMk cId="3142795909" sldId="308"/>
        </pc:sldMkLst>
      </pc:sldChg>
      <pc:sldChg chg="addSp delSp modSp add">
        <pc:chgData name="Greg Ramsey" userId="25ff5ff20f2d9090" providerId="LiveId" clId="{891E24F4-C5B0-4E54-B978-D5154BD70DF7}" dt="2020-02-06T12:50:14.490" v="2479" actId="20577"/>
        <pc:sldMkLst>
          <pc:docMk/>
          <pc:sldMk cId="3790621472" sldId="309"/>
        </pc:sldMkLst>
        <pc:spChg chg="add mod">
          <ac:chgData name="Greg Ramsey" userId="25ff5ff20f2d9090" providerId="LiveId" clId="{891E24F4-C5B0-4E54-B978-D5154BD70DF7}" dt="2020-02-05T20:46:38.616" v="1900" actId="1076"/>
          <ac:spMkLst>
            <pc:docMk/>
            <pc:sldMk cId="3790621472" sldId="309"/>
            <ac:spMk id="2" creationId="{7522300B-0A85-4593-8267-DE9074F0AE99}"/>
          </ac:spMkLst>
        </pc:spChg>
        <pc:spChg chg="mod">
          <ac:chgData name="Greg Ramsey" userId="25ff5ff20f2d9090" providerId="LiveId" clId="{891E24F4-C5B0-4E54-B978-D5154BD70DF7}" dt="2020-02-05T20:46:38.616" v="1900" actId="1076"/>
          <ac:spMkLst>
            <pc:docMk/>
            <pc:sldMk cId="3790621472" sldId="309"/>
            <ac:spMk id="3" creationId="{BD4DE4D8-E39B-4E79-B854-EC671E80F740}"/>
          </ac:spMkLst>
        </pc:spChg>
        <pc:spChg chg="mod">
          <ac:chgData name="Greg Ramsey" userId="25ff5ff20f2d9090" providerId="LiveId" clId="{891E24F4-C5B0-4E54-B978-D5154BD70DF7}" dt="2020-02-05T20:46:38.616" v="1900" actId="1076"/>
          <ac:spMkLst>
            <pc:docMk/>
            <pc:sldMk cId="3790621472" sldId="309"/>
            <ac:spMk id="4" creationId="{50CE03FE-0B3E-467E-B95B-760F4F50746D}"/>
          </ac:spMkLst>
        </pc:spChg>
        <pc:spChg chg="mod">
          <ac:chgData name="Greg Ramsey" userId="25ff5ff20f2d9090" providerId="LiveId" clId="{891E24F4-C5B0-4E54-B978-D5154BD70DF7}" dt="2020-02-05T20:46:38.616" v="1900" actId="1076"/>
          <ac:spMkLst>
            <pc:docMk/>
            <pc:sldMk cId="3790621472" sldId="309"/>
            <ac:spMk id="5" creationId="{EAE2B46C-E298-4E41-BD5F-D0A5FCAF36CF}"/>
          </ac:spMkLst>
        </pc:spChg>
        <pc:spChg chg="add mod">
          <ac:chgData name="Greg Ramsey" userId="25ff5ff20f2d9090" providerId="LiveId" clId="{891E24F4-C5B0-4E54-B978-D5154BD70DF7}" dt="2020-02-06T12:49:47.105" v="2474" actId="1037"/>
          <ac:spMkLst>
            <pc:docMk/>
            <pc:sldMk cId="3790621472" sldId="309"/>
            <ac:spMk id="6" creationId="{3F24535F-6CC4-4D90-8AFE-B2BF16DE3DCB}"/>
          </ac:spMkLst>
        </pc:spChg>
        <pc:spChg chg="del">
          <ac:chgData name="Greg Ramsey" userId="25ff5ff20f2d9090" providerId="LiveId" clId="{891E24F4-C5B0-4E54-B978-D5154BD70DF7}" dt="2020-02-05T03:42:16.605" v="1137" actId="478"/>
          <ac:spMkLst>
            <pc:docMk/>
            <pc:sldMk cId="3790621472" sldId="309"/>
            <ac:spMk id="6" creationId="{A0F0C8A7-2A90-40E7-BAC0-914E7FE6B2DE}"/>
          </ac:spMkLst>
        </pc:spChg>
        <pc:spChg chg="del">
          <ac:chgData name="Greg Ramsey" userId="25ff5ff20f2d9090" providerId="LiveId" clId="{891E24F4-C5B0-4E54-B978-D5154BD70DF7}" dt="2020-02-05T03:42:19.161" v="1138" actId="478"/>
          <ac:spMkLst>
            <pc:docMk/>
            <pc:sldMk cId="3790621472" sldId="309"/>
            <ac:spMk id="7" creationId="{DF9C4D3F-EE13-4D81-A36E-F5ED7F1499F1}"/>
          </ac:spMkLst>
        </pc:spChg>
        <pc:spChg chg="add mod">
          <ac:chgData name="Greg Ramsey" userId="25ff5ff20f2d9090" providerId="LiveId" clId="{891E24F4-C5B0-4E54-B978-D5154BD70DF7}" dt="2020-02-06T07:33:00.047" v="2169" actId="11529"/>
          <ac:spMkLst>
            <pc:docMk/>
            <pc:sldMk cId="3790621472" sldId="309"/>
            <ac:spMk id="9" creationId="{E48869D3-515C-4F69-AA8E-354F4AF03461}"/>
          </ac:spMkLst>
        </pc:spChg>
        <pc:spChg chg="add mod">
          <ac:chgData name="Greg Ramsey" userId="25ff5ff20f2d9090" providerId="LiveId" clId="{891E24F4-C5B0-4E54-B978-D5154BD70DF7}" dt="2020-02-06T07:33:17.638" v="2190" actId="1076"/>
          <ac:spMkLst>
            <pc:docMk/>
            <pc:sldMk cId="3790621472" sldId="309"/>
            <ac:spMk id="10" creationId="{F916F310-74B6-4644-92FB-36C81A963F2B}"/>
          </ac:spMkLst>
        </pc:spChg>
        <pc:spChg chg="del">
          <ac:chgData name="Greg Ramsey" userId="25ff5ff20f2d9090" providerId="LiveId" clId="{891E24F4-C5B0-4E54-B978-D5154BD70DF7}" dt="2020-02-05T03:39:29.679" v="1071" actId="478"/>
          <ac:spMkLst>
            <pc:docMk/>
            <pc:sldMk cId="3790621472" sldId="309"/>
            <ac:spMk id="14" creationId="{B8D77D45-3B17-4927-B737-1BD5FAC0AE23}"/>
          </ac:spMkLst>
        </pc:spChg>
        <pc:spChg chg="del">
          <ac:chgData name="Greg Ramsey" userId="25ff5ff20f2d9090" providerId="LiveId" clId="{891E24F4-C5B0-4E54-B978-D5154BD70DF7}" dt="2020-02-05T03:39:27.406" v="1070" actId="478"/>
          <ac:spMkLst>
            <pc:docMk/>
            <pc:sldMk cId="3790621472" sldId="309"/>
            <ac:spMk id="15" creationId="{F16F2C99-346D-4AC5-9568-4975B3FDC0A1}"/>
          </ac:spMkLst>
        </pc:spChg>
        <pc:spChg chg="add mod">
          <ac:chgData name="Greg Ramsey" userId="25ff5ff20f2d9090" providerId="LiveId" clId="{891E24F4-C5B0-4E54-B978-D5154BD70DF7}" dt="2020-02-05T20:46:38.616" v="1900" actId="1076"/>
          <ac:spMkLst>
            <pc:docMk/>
            <pc:sldMk cId="3790621472" sldId="309"/>
            <ac:spMk id="16" creationId="{E4AFF629-9762-41E4-9917-2770EFC6E1DC}"/>
          </ac:spMkLst>
        </pc:spChg>
        <pc:spChg chg="add mod">
          <ac:chgData name="Greg Ramsey" userId="25ff5ff20f2d9090" providerId="LiveId" clId="{891E24F4-C5B0-4E54-B978-D5154BD70DF7}" dt="2020-02-06T12:50:14.490" v="2479" actId="20577"/>
          <ac:spMkLst>
            <pc:docMk/>
            <pc:sldMk cId="3790621472" sldId="309"/>
            <ac:spMk id="17" creationId="{E882D0D5-9DD4-4743-B8F7-5B9B56FB09BA}"/>
          </ac:spMkLst>
        </pc:spChg>
        <pc:spChg chg="add mod">
          <ac:chgData name="Greg Ramsey" userId="25ff5ff20f2d9090" providerId="LiveId" clId="{891E24F4-C5B0-4E54-B978-D5154BD70DF7}" dt="2020-02-05T20:52:20.781" v="2073" actId="1076"/>
          <ac:spMkLst>
            <pc:docMk/>
            <pc:sldMk cId="3790621472" sldId="309"/>
            <ac:spMk id="19" creationId="{8788604F-183D-45EC-95A4-6F117FE4803A}"/>
          </ac:spMkLst>
        </pc:spChg>
        <pc:spChg chg="add mod">
          <ac:chgData name="Greg Ramsey" userId="25ff5ff20f2d9090" providerId="LiveId" clId="{891E24F4-C5B0-4E54-B978-D5154BD70DF7}" dt="2020-02-05T20:52:13.493" v="2071" actId="20577"/>
          <ac:spMkLst>
            <pc:docMk/>
            <pc:sldMk cId="3790621472" sldId="309"/>
            <ac:spMk id="27" creationId="{46569DB8-DF2E-4ED4-89FD-4D48C48CA740}"/>
          </ac:spMkLst>
        </pc:spChg>
        <pc:spChg chg="add mod">
          <ac:chgData name="Greg Ramsey" userId="25ff5ff20f2d9090" providerId="LiveId" clId="{891E24F4-C5B0-4E54-B978-D5154BD70DF7}" dt="2020-02-05T20:46:38.616" v="1900" actId="1076"/>
          <ac:spMkLst>
            <pc:docMk/>
            <pc:sldMk cId="3790621472" sldId="309"/>
            <ac:spMk id="33" creationId="{637F192F-D28F-451C-9CAC-AB2190AE174B}"/>
          </ac:spMkLst>
        </pc:spChg>
        <pc:spChg chg="add mod">
          <ac:chgData name="Greg Ramsey" userId="25ff5ff20f2d9090" providerId="LiveId" clId="{891E24F4-C5B0-4E54-B978-D5154BD70DF7}" dt="2020-02-05T20:46:38.616" v="1900" actId="1076"/>
          <ac:spMkLst>
            <pc:docMk/>
            <pc:sldMk cId="3790621472" sldId="309"/>
            <ac:spMk id="37" creationId="{71029744-3B51-4F53-A042-43DC55D28744}"/>
          </ac:spMkLst>
        </pc:spChg>
        <pc:cxnChg chg="add mod">
          <ac:chgData name="Greg Ramsey" userId="25ff5ff20f2d9090" providerId="LiveId" clId="{891E24F4-C5B0-4E54-B978-D5154BD70DF7}" dt="2020-02-05T20:52:29.847" v="2074" actId="11529"/>
          <ac:cxnSpMkLst>
            <pc:docMk/>
            <pc:sldMk cId="3790621472" sldId="309"/>
            <ac:cxnSpMk id="8" creationId="{09BF244F-A678-490D-94C9-EC1E8ECD280F}"/>
          </ac:cxnSpMkLst>
        </pc:cxnChg>
        <pc:cxnChg chg="del mod">
          <ac:chgData name="Greg Ramsey" userId="25ff5ff20f2d9090" providerId="LiveId" clId="{891E24F4-C5B0-4E54-B978-D5154BD70DF7}" dt="2020-02-05T03:39:44.553" v="1086" actId="478"/>
          <ac:cxnSpMkLst>
            <pc:docMk/>
            <pc:sldMk cId="3790621472" sldId="309"/>
            <ac:cxnSpMk id="9" creationId="{D27BE276-DB2A-4CB3-8007-8891791C84DC}"/>
          </ac:cxnSpMkLst>
        </pc:cxnChg>
        <pc:cxnChg chg="add del mod">
          <ac:chgData name="Greg Ramsey" userId="25ff5ff20f2d9090" providerId="LiveId" clId="{891E24F4-C5B0-4E54-B978-D5154BD70DF7}" dt="2020-02-05T03:42:39.637" v="1141" actId="478"/>
          <ac:cxnSpMkLst>
            <pc:docMk/>
            <pc:sldMk cId="3790621472" sldId="309"/>
            <ac:cxnSpMk id="10" creationId="{7C6498E0-3E68-4670-9C08-2992DA25FD9E}"/>
          </ac:cxnSpMkLst>
        </pc:cxnChg>
        <pc:cxnChg chg="del mod">
          <ac:chgData name="Greg Ramsey" userId="25ff5ff20f2d9090" providerId="LiveId" clId="{891E24F4-C5B0-4E54-B978-D5154BD70DF7}" dt="2020-02-05T03:39:42.080" v="1085" actId="478"/>
          <ac:cxnSpMkLst>
            <pc:docMk/>
            <pc:sldMk cId="3790621472" sldId="309"/>
            <ac:cxnSpMk id="11" creationId="{318F3A17-B93F-4F92-8EFB-CBA19D9C2036}"/>
          </ac:cxnSpMkLst>
        </pc:cxnChg>
        <pc:cxnChg chg="del mod">
          <ac:chgData name="Greg Ramsey" userId="25ff5ff20f2d9090" providerId="LiveId" clId="{891E24F4-C5B0-4E54-B978-D5154BD70DF7}" dt="2020-02-05T03:39:39.769" v="1084" actId="478"/>
          <ac:cxnSpMkLst>
            <pc:docMk/>
            <pc:sldMk cId="3790621472" sldId="309"/>
            <ac:cxnSpMk id="13" creationId="{5D6D984F-08E6-4B4B-8CDC-3C9E519B6DDF}"/>
          </ac:cxnSpMkLst>
        </pc:cxnChg>
        <pc:cxnChg chg="add mod">
          <ac:chgData name="Greg Ramsey" userId="25ff5ff20f2d9090" providerId="LiveId" clId="{891E24F4-C5B0-4E54-B978-D5154BD70DF7}" dt="2020-02-05T20:46:38.616" v="1900" actId="1076"/>
          <ac:cxnSpMkLst>
            <pc:docMk/>
            <pc:sldMk cId="3790621472" sldId="309"/>
            <ac:cxnSpMk id="18" creationId="{73D82D6A-045C-40DC-B62A-9AA5491A3B71}"/>
          </ac:cxnSpMkLst>
        </pc:cxnChg>
        <pc:cxnChg chg="add mod">
          <ac:chgData name="Greg Ramsey" userId="25ff5ff20f2d9090" providerId="LiveId" clId="{891E24F4-C5B0-4E54-B978-D5154BD70DF7}" dt="2020-02-05T20:46:38.616" v="1900" actId="1076"/>
          <ac:cxnSpMkLst>
            <pc:docMk/>
            <pc:sldMk cId="3790621472" sldId="309"/>
            <ac:cxnSpMk id="20" creationId="{A820D8A0-1E08-4A61-B7FC-BFCE2FD55944}"/>
          </ac:cxnSpMkLst>
        </pc:cxnChg>
        <pc:cxnChg chg="add mod">
          <ac:chgData name="Greg Ramsey" userId="25ff5ff20f2d9090" providerId="LiveId" clId="{891E24F4-C5B0-4E54-B978-D5154BD70DF7}" dt="2020-02-05T20:46:38.616" v="1900" actId="1076"/>
          <ac:cxnSpMkLst>
            <pc:docMk/>
            <pc:sldMk cId="3790621472" sldId="309"/>
            <ac:cxnSpMk id="22" creationId="{447B0545-97D7-4C6E-8D12-4C2360B35838}"/>
          </ac:cxnSpMkLst>
        </pc:cxnChg>
        <pc:cxnChg chg="add mod">
          <ac:chgData name="Greg Ramsey" userId="25ff5ff20f2d9090" providerId="LiveId" clId="{891E24F4-C5B0-4E54-B978-D5154BD70DF7}" dt="2020-02-05T20:46:38.616" v="1900" actId="1076"/>
          <ac:cxnSpMkLst>
            <pc:docMk/>
            <pc:sldMk cId="3790621472" sldId="309"/>
            <ac:cxnSpMk id="24" creationId="{71DA28FC-B9A7-4065-BDE9-D14278F1B438}"/>
          </ac:cxnSpMkLst>
        </pc:cxnChg>
        <pc:cxnChg chg="add mod">
          <ac:chgData name="Greg Ramsey" userId="25ff5ff20f2d9090" providerId="LiveId" clId="{891E24F4-C5B0-4E54-B978-D5154BD70DF7}" dt="2020-02-05T20:46:38.616" v="1900" actId="1076"/>
          <ac:cxnSpMkLst>
            <pc:docMk/>
            <pc:sldMk cId="3790621472" sldId="309"/>
            <ac:cxnSpMk id="31" creationId="{C4B2303A-248A-46DC-B7BE-D190450FEF46}"/>
          </ac:cxnSpMkLst>
        </pc:cxnChg>
        <pc:cxnChg chg="add mod">
          <ac:chgData name="Greg Ramsey" userId="25ff5ff20f2d9090" providerId="LiveId" clId="{891E24F4-C5B0-4E54-B978-D5154BD70DF7}" dt="2020-02-05T20:46:38.616" v="1900" actId="1076"/>
          <ac:cxnSpMkLst>
            <pc:docMk/>
            <pc:sldMk cId="3790621472" sldId="309"/>
            <ac:cxnSpMk id="35" creationId="{4D93F98E-E5D2-4ACE-A30A-4FC931B538B8}"/>
          </ac:cxnSpMkLst>
        </pc:cxnChg>
      </pc:sldChg>
      <pc:sldChg chg="modSp add del">
        <pc:chgData name="Greg Ramsey" userId="25ff5ff20f2d9090" providerId="LiveId" clId="{891E24F4-C5B0-4E54-B978-D5154BD70DF7}" dt="2020-02-05T15:20:03.170" v="1537" actId="47"/>
        <pc:sldMkLst>
          <pc:docMk/>
          <pc:sldMk cId="2119097903" sldId="310"/>
        </pc:sldMkLst>
        <pc:spChg chg="mod">
          <ac:chgData name="Greg Ramsey" userId="25ff5ff20f2d9090" providerId="LiveId" clId="{891E24F4-C5B0-4E54-B978-D5154BD70DF7}" dt="2020-02-05T03:53:14.746" v="1237" actId="20577"/>
          <ac:spMkLst>
            <pc:docMk/>
            <pc:sldMk cId="2119097903" sldId="310"/>
            <ac:spMk id="2" creationId="{994696C6-575E-4256-BCE3-262458ABFFC6}"/>
          </ac:spMkLst>
        </pc:spChg>
        <pc:spChg chg="mod">
          <ac:chgData name="Greg Ramsey" userId="25ff5ff20f2d9090" providerId="LiveId" clId="{891E24F4-C5B0-4E54-B978-D5154BD70DF7}" dt="2020-02-05T15:13:53.752" v="1427" actId="20577"/>
          <ac:spMkLst>
            <pc:docMk/>
            <pc:sldMk cId="2119097903" sldId="310"/>
            <ac:spMk id="3" creationId="{3E42DFC9-3D2C-41CF-A4C6-F1CA4BA62C5B}"/>
          </ac:spMkLst>
        </pc:spChg>
      </pc:sldChg>
      <pc:sldChg chg="addSp delSp modSp add">
        <pc:chgData name="Greg Ramsey" userId="25ff5ff20f2d9090" providerId="LiveId" clId="{891E24F4-C5B0-4E54-B978-D5154BD70DF7}" dt="2020-02-06T13:25:44.382" v="2533" actId="20577"/>
        <pc:sldMkLst>
          <pc:docMk/>
          <pc:sldMk cId="240782793" sldId="311"/>
        </pc:sldMkLst>
        <pc:spChg chg="del">
          <ac:chgData name="Greg Ramsey" userId="25ff5ff20f2d9090" providerId="LiveId" clId="{891E24F4-C5B0-4E54-B978-D5154BD70DF7}" dt="2020-02-05T03:54:02.223" v="1282"/>
          <ac:spMkLst>
            <pc:docMk/>
            <pc:sldMk cId="240782793" sldId="311"/>
            <ac:spMk id="2" creationId="{D4527B7B-5746-469F-A484-347B3B946183}"/>
          </ac:spMkLst>
        </pc:spChg>
        <pc:spChg chg="add mod">
          <ac:chgData name="Greg Ramsey" userId="25ff5ff20f2d9090" providerId="LiveId" clId="{891E24F4-C5B0-4E54-B978-D5154BD70DF7}" dt="2020-02-05T03:54:07.233" v="1287" actId="20577"/>
          <ac:spMkLst>
            <pc:docMk/>
            <pc:sldMk cId="240782793" sldId="311"/>
            <ac:spMk id="3" creationId="{F4533CA5-445B-436D-9278-0F8443C78920}"/>
          </ac:spMkLst>
        </pc:spChg>
        <pc:spChg chg="add mod">
          <ac:chgData name="Greg Ramsey" userId="25ff5ff20f2d9090" providerId="LiveId" clId="{891E24F4-C5B0-4E54-B978-D5154BD70DF7}" dt="2020-02-06T13:25:44.382" v="2533" actId="20577"/>
          <ac:spMkLst>
            <pc:docMk/>
            <pc:sldMk cId="240782793" sldId="311"/>
            <ac:spMk id="4" creationId="{5C0C8C36-36B9-4B3B-9122-EB73EFAF03B1}"/>
          </ac:spMkLst>
        </pc:spChg>
      </pc:sldChg>
      <pc:sldChg chg="addSp delSp modSp add">
        <pc:chgData name="Greg Ramsey" userId="25ff5ff20f2d9090" providerId="LiveId" clId="{891E24F4-C5B0-4E54-B978-D5154BD70DF7}" dt="2020-02-05T20:29:30.628" v="1783" actId="478"/>
        <pc:sldMkLst>
          <pc:docMk/>
          <pc:sldMk cId="39761916" sldId="312"/>
        </pc:sldMkLst>
        <pc:spChg chg="mod">
          <ac:chgData name="Greg Ramsey" userId="25ff5ff20f2d9090" providerId="LiveId" clId="{891E24F4-C5B0-4E54-B978-D5154BD70DF7}" dt="2020-02-05T15:15:13.147" v="1483" actId="20577"/>
          <ac:spMkLst>
            <pc:docMk/>
            <pc:sldMk cId="39761916" sldId="312"/>
            <ac:spMk id="2" creationId="{72BF11EA-E9EE-4B12-AAAB-70391B5267E2}"/>
          </ac:spMkLst>
        </pc:spChg>
        <pc:spChg chg="del">
          <ac:chgData name="Greg Ramsey" userId="25ff5ff20f2d9090" providerId="LiveId" clId="{891E24F4-C5B0-4E54-B978-D5154BD70DF7}" dt="2020-02-05T20:29:30.628" v="1783" actId="478"/>
          <ac:spMkLst>
            <pc:docMk/>
            <pc:sldMk cId="39761916" sldId="312"/>
            <ac:spMk id="3" creationId="{363271BF-4D74-4C66-B655-9A0B68F3A7D5}"/>
          </ac:spMkLst>
        </pc:spChg>
        <pc:picChg chg="add mod">
          <ac:chgData name="Greg Ramsey" userId="25ff5ff20f2d9090" providerId="LiveId" clId="{891E24F4-C5B0-4E54-B978-D5154BD70DF7}" dt="2020-02-05T15:15:03.174" v="1430" actId="1076"/>
          <ac:picMkLst>
            <pc:docMk/>
            <pc:sldMk cId="39761916" sldId="312"/>
            <ac:picMk id="4" creationId="{DFD1DC2E-9E56-4981-89B1-577AB5E13BC5}"/>
          </ac:picMkLst>
        </pc:picChg>
      </pc:sldChg>
      <pc:sldChg chg="addSp delSp modSp add">
        <pc:chgData name="Greg Ramsey" userId="25ff5ff20f2d9090" providerId="LiveId" clId="{891E24F4-C5B0-4E54-B978-D5154BD70DF7}" dt="2020-02-05T15:15:24.849" v="1490" actId="20577"/>
        <pc:sldMkLst>
          <pc:docMk/>
          <pc:sldMk cId="823912665" sldId="313"/>
        </pc:sldMkLst>
        <pc:spChg chg="del">
          <ac:chgData name="Greg Ramsey" userId="25ff5ff20f2d9090" providerId="LiveId" clId="{891E24F4-C5B0-4E54-B978-D5154BD70DF7}" dt="2020-02-05T15:15:22.912" v="1485"/>
          <ac:spMkLst>
            <pc:docMk/>
            <pc:sldMk cId="823912665" sldId="313"/>
            <ac:spMk id="2" creationId="{3A473A5D-33E1-49A1-81D0-F8C35808BACB}"/>
          </ac:spMkLst>
        </pc:spChg>
        <pc:spChg chg="del">
          <ac:chgData name="Greg Ramsey" userId="25ff5ff20f2d9090" providerId="LiveId" clId="{891E24F4-C5B0-4E54-B978-D5154BD70DF7}" dt="2020-02-05T15:15:22.912" v="1485"/>
          <ac:spMkLst>
            <pc:docMk/>
            <pc:sldMk cId="823912665" sldId="313"/>
            <ac:spMk id="3" creationId="{BBD3E302-AA91-4C49-B9F1-63A7BB028ED8}"/>
          </ac:spMkLst>
        </pc:spChg>
        <pc:spChg chg="add mod">
          <ac:chgData name="Greg Ramsey" userId="25ff5ff20f2d9090" providerId="LiveId" clId="{891E24F4-C5B0-4E54-B978-D5154BD70DF7}" dt="2020-02-05T15:15:24.849" v="1490" actId="20577"/>
          <ac:spMkLst>
            <pc:docMk/>
            <pc:sldMk cId="823912665" sldId="313"/>
            <ac:spMk id="4" creationId="{9A9A3693-566D-47D6-B170-92E31EBDD2AF}"/>
          </ac:spMkLst>
        </pc:spChg>
      </pc:sldChg>
      <pc:sldChg chg="addSp modSp add">
        <pc:chgData name="Greg Ramsey" userId="25ff5ff20f2d9090" providerId="LiveId" clId="{891E24F4-C5B0-4E54-B978-D5154BD70DF7}" dt="2020-02-05T15:17:52.953" v="1509" actId="1076"/>
        <pc:sldMkLst>
          <pc:docMk/>
          <pc:sldMk cId="3826832572" sldId="314"/>
        </pc:sldMkLst>
        <pc:spChg chg="mod">
          <ac:chgData name="Greg Ramsey" userId="25ff5ff20f2d9090" providerId="LiveId" clId="{891E24F4-C5B0-4E54-B978-D5154BD70DF7}" dt="2020-02-05T15:17:45.498" v="1507" actId="20577"/>
          <ac:spMkLst>
            <pc:docMk/>
            <pc:sldMk cId="3826832572" sldId="314"/>
            <ac:spMk id="2" creationId="{9DA84880-6A7E-45EA-AD4B-FD55B9611E91}"/>
          </ac:spMkLst>
        </pc:spChg>
        <pc:picChg chg="add mod">
          <ac:chgData name="Greg Ramsey" userId="25ff5ff20f2d9090" providerId="LiveId" clId="{891E24F4-C5B0-4E54-B978-D5154BD70DF7}" dt="2020-02-05T15:17:52.953" v="1509" actId="1076"/>
          <ac:picMkLst>
            <pc:docMk/>
            <pc:sldMk cId="3826832572" sldId="314"/>
            <ac:picMk id="4" creationId="{0192DF48-747D-4864-AAA9-E8D03F7E4229}"/>
          </ac:picMkLst>
        </pc:picChg>
      </pc:sldChg>
      <pc:sldChg chg="addSp delSp modSp add">
        <pc:chgData name="Greg Ramsey" userId="25ff5ff20f2d9090" providerId="LiveId" clId="{891E24F4-C5B0-4E54-B978-D5154BD70DF7}" dt="2020-02-05T20:29:26.088" v="1782" actId="478"/>
        <pc:sldMkLst>
          <pc:docMk/>
          <pc:sldMk cId="4178611032" sldId="315"/>
        </pc:sldMkLst>
        <pc:spChg chg="mod">
          <ac:chgData name="Greg Ramsey" userId="25ff5ff20f2d9090" providerId="LiveId" clId="{891E24F4-C5B0-4E54-B978-D5154BD70DF7}" dt="2020-02-05T15:19:41.844" v="1535" actId="20577"/>
          <ac:spMkLst>
            <pc:docMk/>
            <pc:sldMk cId="4178611032" sldId="315"/>
            <ac:spMk id="2" creationId="{7C5A286E-6691-49C7-AFF7-DD4AC74B6C9B}"/>
          </ac:spMkLst>
        </pc:spChg>
        <pc:spChg chg="del">
          <ac:chgData name="Greg Ramsey" userId="25ff5ff20f2d9090" providerId="LiveId" clId="{891E24F4-C5B0-4E54-B978-D5154BD70DF7}" dt="2020-02-05T20:29:26.088" v="1782" actId="478"/>
          <ac:spMkLst>
            <pc:docMk/>
            <pc:sldMk cId="4178611032" sldId="315"/>
            <ac:spMk id="3" creationId="{A6579056-EC56-419A-B592-45FFD1BE5674}"/>
          </ac:spMkLst>
        </pc:spChg>
        <pc:picChg chg="add">
          <ac:chgData name="Greg Ramsey" userId="25ff5ff20f2d9090" providerId="LiveId" clId="{891E24F4-C5B0-4E54-B978-D5154BD70DF7}" dt="2020-02-05T15:19:44.055" v="1536"/>
          <ac:picMkLst>
            <pc:docMk/>
            <pc:sldMk cId="4178611032" sldId="315"/>
            <ac:picMk id="4" creationId="{5704211C-D69A-4D4A-9CB5-16B9988F2911}"/>
          </ac:picMkLst>
        </pc:picChg>
      </pc:sldChg>
      <pc:sldChg chg="addSp delSp modSp add delAnim modAnim">
        <pc:chgData name="Greg Ramsey" userId="25ff5ff20f2d9090" providerId="LiveId" clId="{891E24F4-C5B0-4E54-B978-D5154BD70DF7}" dt="2020-02-05T15:28:08.529" v="1573" actId="478"/>
        <pc:sldMkLst>
          <pc:docMk/>
          <pc:sldMk cId="736657519" sldId="316"/>
        </pc:sldMkLst>
        <pc:spChg chg="del">
          <ac:chgData name="Greg Ramsey" userId="25ff5ff20f2d9090" providerId="LiveId" clId="{891E24F4-C5B0-4E54-B978-D5154BD70DF7}" dt="2020-02-05T15:24:49.941" v="1540"/>
          <ac:spMkLst>
            <pc:docMk/>
            <pc:sldMk cId="736657519" sldId="316"/>
            <ac:spMk id="2" creationId="{69B51492-C79E-407B-A9C4-26ED12EB3740}"/>
          </ac:spMkLst>
        </pc:spChg>
        <pc:spChg chg="add mod">
          <ac:chgData name="Greg Ramsey" userId="25ff5ff20f2d9090" providerId="LiveId" clId="{891E24F4-C5B0-4E54-B978-D5154BD70DF7}" dt="2020-02-05T15:24:55.270" v="1561" actId="20577"/>
          <ac:spMkLst>
            <pc:docMk/>
            <pc:sldMk cId="736657519" sldId="316"/>
            <ac:spMk id="3" creationId="{B709339A-6889-4939-A748-24D01FF86217}"/>
          </ac:spMkLst>
        </pc:spChg>
        <pc:spChg chg="add mod">
          <ac:chgData name="Greg Ramsey" userId="25ff5ff20f2d9090" providerId="LiveId" clId="{891E24F4-C5B0-4E54-B978-D5154BD70DF7}" dt="2020-02-05T15:24:49.941" v="1540"/>
          <ac:spMkLst>
            <pc:docMk/>
            <pc:sldMk cId="736657519" sldId="316"/>
            <ac:spMk id="4" creationId="{4672892E-B14C-4F49-9814-F0EEB003AEC5}"/>
          </ac:spMkLst>
        </pc:spChg>
        <pc:picChg chg="add del mod">
          <ac:chgData name="Greg Ramsey" userId="25ff5ff20f2d9090" providerId="LiveId" clId="{891E24F4-C5B0-4E54-B978-D5154BD70DF7}" dt="2020-02-05T15:28:08.529" v="1573" actId="478"/>
          <ac:picMkLst>
            <pc:docMk/>
            <pc:sldMk cId="736657519" sldId="316"/>
            <ac:picMk id="5" creationId="{686EC01C-873A-4AF0-A43B-05E56A024EBB}"/>
          </ac:picMkLst>
        </pc:picChg>
        <pc:picChg chg="add mod">
          <ac:chgData name="Greg Ramsey" userId="25ff5ff20f2d9090" providerId="LiveId" clId="{891E24F4-C5B0-4E54-B978-D5154BD70DF7}" dt="2020-02-05T15:27:32.637" v="1567" actId="1076"/>
          <ac:picMkLst>
            <pc:docMk/>
            <pc:sldMk cId="736657519" sldId="316"/>
            <ac:picMk id="6" creationId="{F370B5C2-A415-4D32-9180-20EE847739FE}"/>
          </ac:picMkLst>
        </pc:picChg>
      </pc:sldChg>
      <pc:sldChg chg="delSp modSp add modAnim">
        <pc:chgData name="Greg Ramsey" userId="25ff5ff20f2d9090" providerId="LiveId" clId="{891E24F4-C5B0-4E54-B978-D5154BD70DF7}" dt="2020-02-05T20:24:51.558" v="1775" actId="20577"/>
        <pc:sldMkLst>
          <pc:docMk/>
          <pc:sldMk cId="320520908" sldId="317"/>
        </pc:sldMkLst>
        <pc:spChg chg="mod">
          <ac:chgData name="Greg Ramsey" userId="25ff5ff20f2d9090" providerId="LiveId" clId="{891E24F4-C5B0-4E54-B978-D5154BD70DF7}" dt="2020-02-05T20:24:51.558" v="1775" actId="20577"/>
          <ac:spMkLst>
            <pc:docMk/>
            <pc:sldMk cId="320520908" sldId="317"/>
            <ac:spMk id="3" creationId="{B709339A-6889-4939-A748-24D01FF86217}"/>
          </ac:spMkLst>
        </pc:spChg>
        <pc:picChg chg="del">
          <ac:chgData name="Greg Ramsey" userId="25ff5ff20f2d9090" providerId="LiveId" clId="{891E24F4-C5B0-4E54-B978-D5154BD70DF7}" dt="2020-02-05T15:27:55.598" v="1571" actId="478"/>
          <ac:picMkLst>
            <pc:docMk/>
            <pc:sldMk cId="320520908" sldId="317"/>
            <ac:picMk id="6" creationId="{F370B5C2-A415-4D32-9180-20EE847739FE}"/>
          </ac:picMkLst>
        </pc:picChg>
      </pc:sldChg>
      <pc:sldChg chg="addSp delSp modSp add">
        <pc:chgData name="Greg Ramsey" userId="25ff5ff20f2d9090" providerId="LiveId" clId="{891E24F4-C5B0-4E54-B978-D5154BD70DF7}" dt="2020-02-05T20:29:18.675" v="1781" actId="14100"/>
        <pc:sldMkLst>
          <pc:docMk/>
          <pc:sldMk cId="1327930835" sldId="318"/>
        </pc:sldMkLst>
        <pc:spChg chg="mod">
          <ac:chgData name="Greg Ramsey" userId="25ff5ff20f2d9090" providerId="LiveId" clId="{891E24F4-C5B0-4E54-B978-D5154BD70DF7}" dt="2020-02-05T20:15:31.326" v="1747" actId="20577"/>
          <ac:spMkLst>
            <pc:docMk/>
            <pc:sldMk cId="1327930835" sldId="318"/>
            <ac:spMk id="2" creationId="{27109D1F-2637-4F69-B44F-60B49103C617}"/>
          </ac:spMkLst>
        </pc:spChg>
        <pc:spChg chg="del">
          <ac:chgData name="Greg Ramsey" userId="25ff5ff20f2d9090" providerId="LiveId" clId="{891E24F4-C5B0-4E54-B978-D5154BD70DF7}" dt="2020-02-05T20:29:05.301" v="1778" actId="478"/>
          <ac:spMkLst>
            <pc:docMk/>
            <pc:sldMk cId="1327930835" sldId="318"/>
            <ac:spMk id="3" creationId="{1587C847-F075-46EC-B41D-FF2C9A395B18}"/>
          </ac:spMkLst>
        </pc:spChg>
        <pc:picChg chg="add mod">
          <ac:chgData name="Greg Ramsey" userId="25ff5ff20f2d9090" providerId="LiveId" clId="{891E24F4-C5B0-4E54-B978-D5154BD70DF7}" dt="2020-02-05T20:29:18.675" v="1781" actId="14100"/>
          <ac:picMkLst>
            <pc:docMk/>
            <pc:sldMk cId="1327930835" sldId="318"/>
            <ac:picMk id="4" creationId="{ABB696B5-E2CA-459B-B8FD-67F32D6B7043}"/>
          </ac:picMkLst>
        </pc:picChg>
      </pc:sldChg>
      <pc:sldChg chg="addSp add ord">
        <pc:chgData name="Greg Ramsey" userId="25ff5ff20f2d9090" providerId="LiveId" clId="{891E24F4-C5B0-4E54-B978-D5154BD70DF7}" dt="2020-02-06T07:32:18.595" v="2168"/>
        <pc:sldMkLst>
          <pc:docMk/>
          <pc:sldMk cId="2966592465" sldId="319"/>
        </pc:sldMkLst>
        <pc:picChg chg="add">
          <ac:chgData name="Greg Ramsey" userId="25ff5ff20f2d9090" providerId="LiveId" clId="{891E24F4-C5B0-4E54-B978-D5154BD70DF7}" dt="2020-02-05T21:01:08.175" v="2076"/>
          <ac:picMkLst>
            <pc:docMk/>
            <pc:sldMk cId="2966592465" sldId="319"/>
            <ac:picMk id="4" creationId="{2CD2691C-5410-4741-82BB-C0C734C24524}"/>
          </ac:picMkLst>
        </pc:picChg>
      </pc:sldChg>
      <pc:sldChg chg="addSp modSp add ord">
        <pc:chgData name="Greg Ramsey" userId="25ff5ff20f2d9090" providerId="LiveId" clId="{891E24F4-C5B0-4E54-B978-D5154BD70DF7}" dt="2020-02-05T21:02:45.987" v="2082" actId="14100"/>
        <pc:sldMkLst>
          <pc:docMk/>
          <pc:sldMk cId="4129534719" sldId="320"/>
        </pc:sldMkLst>
        <pc:picChg chg="add mod">
          <ac:chgData name="Greg Ramsey" userId="25ff5ff20f2d9090" providerId="LiveId" clId="{891E24F4-C5B0-4E54-B978-D5154BD70DF7}" dt="2020-02-05T21:02:45.987" v="2082" actId="14100"/>
          <ac:picMkLst>
            <pc:docMk/>
            <pc:sldMk cId="4129534719" sldId="320"/>
            <ac:picMk id="4" creationId="{D38B399E-BFCC-42F0-B6F1-D37BF861AA85}"/>
          </ac:picMkLst>
        </pc:picChg>
      </pc:sldChg>
      <pc:sldMasterChg chg="delSldLayout">
        <pc:chgData name="Greg Ramsey" userId="25ff5ff20f2d9090" providerId="LiveId" clId="{891E24F4-C5B0-4E54-B978-D5154BD70DF7}" dt="2020-02-05T03:52:06.960" v="1222" actId="47"/>
        <pc:sldMasterMkLst>
          <pc:docMk/>
          <pc:sldMasterMk cId="0" sldId="2147483648"/>
        </pc:sldMasterMkLst>
        <pc:sldLayoutChg chg="del">
          <pc:chgData name="Greg Ramsey" userId="25ff5ff20f2d9090" providerId="LiveId" clId="{891E24F4-C5B0-4E54-B978-D5154BD70DF7}" dt="2020-02-05T03:52:06.960" v="1222" actId="47"/>
          <pc:sldLayoutMkLst>
            <pc:docMk/>
            <pc:sldMasterMk cId="0" sldId="2147483648"/>
            <pc:sldLayoutMk cId="3226233625" sldId="2147483694"/>
          </pc:sldLayoutMkLst>
        </pc:sldLayoutChg>
      </pc:sldMasterChg>
    </pc:docChg>
  </pc:docChgLst>
  <pc:docChgLst>
    <pc:chgData name="Arne Bergersen" userId="f33f281c-db64-4253-b119-f052673a9312" providerId="ADAL" clId="{07E3440F-B9E4-4133-8A5B-A44213ECFC12}"/>
    <pc:docChg chg="undo addSld delSld modSld sldOrd">
      <pc:chgData name="Arne Bergersen" userId="f33f281c-db64-4253-b119-f052673a9312" providerId="ADAL" clId="{07E3440F-B9E4-4133-8A5B-A44213ECFC12}" dt="2020-01-07T16:44:59.408" v="8"/>
      <pc:docMkLst>
        <pc:docMk/>
      </pc:docMkLst>
      <pc:sldChg chg="add del">
        <pc:chgData name="Arne Bergersen" userId="f33f281c-db64-4253-b119-f052673a9312" providerId="ADAL" clId="{07E3440F-B9E4-4133-8A5B-A44213ECFC12}" dt="2020-01-07T16:44:54.990" v="6" actId="47"/>
        <pc:sldMkLst>
          <pc:docMk/>
          <pc:sldMk cId="2128395721" sldId="261"/>
        </pc:sldMkLst>
      </pc:sldChg>
      <pc:sldChg chg="ord">
        <pc:chgData name="Arne Bergersen" userId="f33f281c-db64-4253-b119-f052673a9312" providerId="ADAL" clId="{07E3440F-B9E4-4133-8A5B-A44213ECFC12}" dt="2020-01-07T16:44:59.408" v="8"/>
        <pc:sldMkLst>
          <pc:docMk/>
          <pc:sldMk cId="300131766" sldId="262"/>
        </pc:sldMkLst>
      </pc:sldChg>
      <pc:sldChg chg="modSp add setBg">
        <pc:chgData name="Arne Bergersen" userId="f33f281c-db64-4253-b119-f052673a9312" providerId="ADAL" clId="{07E3440F-B9E4-4133-8A5B-A44213ECFC12}" dt="2020-01-07T16:44:08.549" v="4" actId="20577"/>
        <pc:sldMkLst>
          <pc:docMk/>
          <pc:sldMk cId="2318450504" sldId="264"/>
        </pc:sldMkLst>
        <pc:spChg chg="mod">
          <ac:chgData name="Arne Bergersen" userId="f33f281c-db64-4253-b119-f052673a9312" providerId="ADAL" clId="{07E3440F-B9E4-4133-8A5B-A44213ECFC12}" dt="2020-01-07T16:44:08.549" v="4" actId="20577"/>
          <ac:spMkLst>
            <pc:docMk/>
            <pc:sldMk cId="2318450504" sldId="264"/>
            <ac:spMk id="2" creationId="{FF83C4E2-0382-41F6-B18C-4A2658D35B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“That’s right, you can now connect to ConfigMgr using REST natively! Join Greg in this session and learn how to configure the Administration Service, retrieve data and build automation.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also discuss limitations, workarounds, and automation scenarios to help make your job easier.”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1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Constraining </a:t>
            </a:r>
            <a:r>
              <a:rPr lang="en-US" dirty="0" err="1"/>
              <a:t>wmi</a:t>
            </a:r>
            <a:r>
              <a:rPr lang="en-US" dirty="0"/>
              <a:t> to a fixed port (big question as to what this breaks)</a:t>
            </a:r>
          </a:p>
          <a:p>
            <a:r>
              <a:rPr lang="en-US" dirty="0"/>
              <a:t>https://docs.microsoft.com/en-us/windows/win32/wmisdk/setting-up-a-fixed-port-for-wmi?redirectedfrom=MSDN</a:t>
            </a:r>
          </a:p>
        </p:txBody>
      </p:sp>
    </p:spTree>
    <p:extLst>
      <p:ext uri="{BB962C8B-B14F-4D97-AF65-F5344CB8AC3E}">
        <p14:creationId xmlns:p14="http://schemas.microsoft.com/office/powerpoint/2010/main" val="350073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096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1450"/>
            <a:ext cx="9144000" cy="6858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2975"/>
            <a:ext cx="8229600" cy="360045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6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91" r:id="rId5"/>
    <p:sldLayoutId id="214748369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ername/AdminService/wmi/SMS_Sit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petervanderwoude.nl/post/enabling-the-configmgr-administration-service-through-the-cloud-management-gateway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yignite.techcommunity.microsoft.com/sessions/83532" TargetMode="External"/><Relationship Id="rId3" Type="http://schemas.openxmlformats.org/officeDocument/2006/relationships/hyperlink" Target="https://www.scconfigmgr.com/2019/07/16/use-configmgr-administration-service-adminservice-over-internet/" TargetMode="External"/><Relationship Id="rId7" Type="http://schemas.openxmlformats.org/officeDocument/2006/relationships/hyperlink" Target="https://myignite.techcommunity.microsoft.com/sessions/81685?source=sessions" TargetMode="External"/><Relationship Id="rId2" Type="http://schemas.openxmlformats.org/officeDocument/2006/relationships/hyperlink" Target="https://www.asquaredozen.com/2019/02/12/the-system-center-configuration-manager-adminservice-gui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yignite.techcommunity.microsoft.com/sessions/81268?source=sessions" TargetMode="External"/><Relationship Id="rId5" Type="http://schemas.openxmlformats.org/officeDocument/2006/relationships/hyperlink" Target="https://techcommunity.microsoft.com/t5/configuration-manager-blog/video-tutorial-administration-service-in-configuration-manager/ba-p/1051927" TargetMode="External"/><Relationship Id="rId4" Type="http://schemas.openxmlformats.org/officeDocument/2006/relationships/hyperlink" Target="https://z-nerd.com/blog/2019/12/05-working-with-adminservice-and-odata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ramseyg@Hotmail.com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41DEA-4BA4-49EA-BAB0-E2FB4414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5567"/>
            <a:ext cx="7772400" cy="2877914"/>
          </a:xfrm>
        </p:spPr>
        <p:txBody>
          <a:bodyPr>
            <a:normAutofit/>
          </a:bodyPr>
          <a:lstStyle/>
          <a:p>
            <a:r>
              <a:rPr lang="en-US" sz="12000" dirty="0"/>
              <a:t>Why?</a:t>
            </a:r>
            <a:br>
              <a:rPr lang="en-US" sz="12000" dirty="0"/>
            </a:br>
            <a:r>
              <a:rPr lang="en-US" sz="4400" dirty="0"/>
              <a:t>(why should I care)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2414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E36E-1B73-4EFB-8890-6DB1FCA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F0A5-B960-4852-8E2C-5DB564182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B399E-BFCC-42F0-B6F1-D37BF861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655800"/>
            <a:ext cx="7956376" cy="44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91D8-3400-4636-84EA-6930AF2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BC5B-3A6F-4396-A10F-5A57B69FE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2691C-5410-4741-82BB-C0C734C2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21" y="566723"/>
            <a:ext cx="7962958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41DEA-4BA4-49EA-BAB0-E2FB4414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5567"/>
            <a:ext cx="7772400" cy="2877914"/>
          </a:xfrm>
        </p:spPr>
        <p:txBody>
          <a:bodyPr>
            <a:normAutofit/>
          </a:bodyPr>
          <a:lstStyle/>
          <a:p>
            <a:r>
              <a:rPr lang="en-US" sz="12000" dirty="0"/>
              <a:t>Configure!</a:t>
            </a:r>
          </a:p>
        </p:txBody>
      </p:sp>
    </p:spTree>
    <p:extLst>
      <p:ext uri="{BB962C8B-B14F-4D97-AF65-F5344CB8AC3E}">
        <p14:creationId xmlns:p14="http://schemas.microsoft.com/office/powerpoint/2010/main" val="16924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6CBED5-6FD1-481C-A887-8B0995F3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08E5-4B74-4586-8D8B-868BEC61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4.5 or later</a:t>
            </a:r>
          </a:p>
          <a:p>
            <a:r>
              <a:rPr lang="en-US" dirty="0"/>
              <a:t>ConfigMgr Current Branch 1902 or later </a:t>
            </a:r>
            <a:br>
              <a:rPr lang="en-US" dirty="0"/>
            </a:br>
            <a:r>
              <a:rPr lang="en-US" dirty="0">
                <a:hlinkClick r:id="rId2"/>
              </a:rPr>
              <a:t>https://servername/AdminService/wmi/SMS_Site</a:t>
            </a:r>
            <a:endParaRPr lang="en-US" dirty="0"/>
          </a:p>
          <a:p>
            <a:r>
              <a:rPr lang="en-US" dirty="0"/>
              <a:t>SSL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7494-1D85-426E-9DDA-3127ACC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AdminService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420B-3D8D-493A-B7D1-334DE37D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Config</a:t>
            </a:r>
          </a:p>
          <a:p>
            <a:r>
              <a:rPr lang="en-US" dirty="0"/>
              <a:t>Securing</a:t>
            </a:r>
          </a:p>
          <a:p>
            <a:pPr lvl="1"/>
            <a:r>
              <a:rPr lang="en-US" dirty="0"/>
              <a:t>Self-Signed Certs (Enhanced HTTPS) / PKI Certs</a:t>
            </a:r>
          </a:p>
          <a:p>
            <a:pPr lvl="1"/>
            <a:r>
              <a:rPr lang="en-US" dirty="0"/>
              <a:t>Credential Requirements</a:t>
            </a:r>
          </a:p>
          <a:p>
            <a:pPr lvl="2"/>
            <a:r>
              <a:rPr lang="en-US" dirty="0"/>
              <a:t>RBAC based</a:t>
            </a:r>
          </a:p>
          <a:p>
            <a:pPr lvl="2"/>
            <a:r>
              <a:rPr lang="en-US" dirty="0"/>
              <a:t>Use Domain or AAD Creds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8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65B132-CEF5-4A22-9A56-DE44F3B6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Enabling for On-Prem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1E34C-99E1-47BB-970A-DB85E874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7062"/>
            <a:ext cx="5292080" cy="244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72A8A-F95A-45E4-8388-58AC15420E56}"/>
              </a:ext>
            </a:extLst>
          </p:cNvPr>
          <p:cNvSpPr txBox="1"/>
          <p:nvPr/>
        </p:nvSpPr>
        <p:spPr>
          <a:xfrm>
            <a:off x="6156176" y="146992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Self-Signed CERT or PKI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A81F4-1F75-4B13-BD85-E9D1B657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614496"/>
            <a:ext cx="4260321" cy="25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DF6-9C03-46A3-AEB1-16E9C74B3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02361C-8D35-4127-9DF3-63105F71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35" y="0"/>
            <a:ext cx="468093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896267-E570-4970-BEF9-CBBE5BAF43CC}"/>
              </a:ext>
            </a:extLst>
          </p:cNvPr>
          <p:cNvSpPr/>
          <p:nvPr/>
        </p:nvSpPr>
        <p:spPr>
          <a:xfrm>
            <a:off x="2339752" y="4443958"/>
            <a:ext cx="2808312" cy="266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1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09339A-6889-4939-A748-24D01FF8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admin console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892E-B14C-4F49-9814-F0EEB003A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0B5C2-A415-4D32-9180-20EE8477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" y="1275606"/>
            <a:ext cx="6118906" cy="37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5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09339A-6889-4939-A748-24D01FF8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admin console, verify in AdminService.log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892E-B14C-4F49-9814-F0EEB003A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EC01C-873A-4AF0-A43B-05E56A02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" y="1199584"/>
            <a:ext cx="9144000" cy="39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6F6D76-0E8B-4A09-987D-A3F43BD23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has arrived for ConfigMgr!</a:t>
            </a:r>
          </a:p>
        </p:txBody>
      </p:sp>
    </p:spTree>
    <p:extLst>
      <p:ext uri="{BB962C8B-B14F-4D97-AF65-F5344CB8AC3E}">
        <p14:creationId xmlns:p14="http://schemas.microsoft.com/office/powerpoint/2010/main" val="286217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65B132-CEF5-4A22-9A56-DE44F3B6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Enabling for CMG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56DD6B-1C1C-4379-9AB7-A1FFBDE4B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3682752" cy="2808262"/>
          </a:xfrm>
        </p:spPr>
        <p:txBody>
          <a:bodyPr/>
          <a:lstStyle/>
          <a:p>
            <a:r>
              <a:rPr lang="en-US" dirty="0"/>
              <a:t>SMS Provider – just a check box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Peter van der </a:t>
            </a:r>
            <a:r>
              <a:rPr lang="en-US" dirty="0" err="1">
                <a:sym typeface="Wingdings" panose="05000000000000000000" pitchFamily="2" charset="2"/>
              </a:rPr>
              <a:t>Woude’s</a:t>
            </a:r>
            <a:r>
              <a:rPr lang="en-US" dirty="0">
                <a:sym typeface="Wingdings" panose="05000000000000000000" pitchFamily="2" charset="2"/>
              </a:rPr>
              <a:t> blog: </a:t>
            </a:r>
            <a:r>
              <a:rPr lang="en-US" dirty="0">
                <a:hlinkClick r:id="rId2"/>
              </a:rPr>
              <a:t>Enabling the ConfigMgr administration service through the cloud management gateway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E012-F5F0-4416-BE54-0B7B9544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35" y="942975"/>
            <a:ext cx="3901502" cy="3886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303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A3693-566D-47D6-B170-92E31EBDD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Logs!</a:t>
            </a:r>
          </a:p>
        </p:txBody>
      </p:sp>
    </p:spTree>
    <p:extLst>
      <p:ext uri="{BB962C8B-B14F-4D97-AF65-F5344CB8AC3E}">
        <p14:creationId xmlns:p14="http://schemas.microsoft.com/office/powerpoint/2010/main" val="82391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11EA-E9EE-4B12-AAAB-70391B52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RESTPROVIDERSetup.log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1DC2E-9E56-4981-89B1-577AB5E1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262"/>
            <a:ext cx="9144000" cy="23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286E-6691-49C7-AFF7-DD4AC74B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SMS_REST_PROVIDER.log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211C-D69A-4D4A-9CB5-16B9988F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380"/>
            <a:ext cx="9144000" cy="10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1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880-6A7E-45EA-AD4B-FD55B961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AdminService.log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01D7-2292-41E8-978A-F7124761E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DF48-747D-4864-AAA9-E8D03F7E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766"/>
            <a:ext cx="9144000" cy="28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9D1F-2637-4F69-B44F-60B49103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SMSProv.log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696B5-E2CA-459B-B8FD-67F32D6B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275606"/>
            <a:ext cx="774107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41DEA-4BA4-49EA-BAB0-E2FB4414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5567"/>
            <a:ext cx="7772400" cy="2877914"/>
          </a:xfrm>
        </p:spPr>
        <p:txBody>
          <a:bodyPr>
            <a:normAutofit/>
          </a:bodyPr>
          <a:lstStyle/>
          <a:p>
            <a:r>
              <a:rPr lang="en-US" sz="12000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4861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533CA5-445B-436D-9278-0F8443C7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C8C36-36B9-4B3B-9122-EB73EFAF0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Admin Console &amp; Basics</a:t>
            </a:r>
          </a:p>
          <a:p>
            <a:r>
              <a:rPr lang="en-US" dirty="0"/>
              <a:t>Collection Details</a:t>
            </a:r>
          </a:p>
          <a:p>
            <a:r>
              <a:rPr lang="en-US" dirty="0"/>
              <a:t>Devices &amp; Inventory</a:t>
            </a:r>
          </a:p>
          <a:p>
            <a:r>
              <a:rPr lang="en-US" dirty="0"/>
              <a:t>Object Management with PowerShell</a:t>
            </a:r>
          </a:p>
          <a:p>
            <a:r>
              <a:rPr lang="en-US" dirty="0"/>
              <a:t>Trigger Actions with PowerShell!</a:t>
            </a:r>
          </a:p>
        </p:txBody>
      </p:sp>
    </p:spTree>
    <p:extLst>
      <p:ext uri="{BB962C8B-B14F-4D97-AF65-F5344CB8AC3E}">
        <p14:creationId xmlns:p14="http://schemas.microsoft.com/office/powerpoint/2010/main" val="24078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EEE3-C055-4E62-9123-D0AB5F71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5DCCF-98E1-42DC-84EA-B625FB54F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Blogs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Adam Gross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Zeng (Sandy) Yinghua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Nathan Ziehnert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Steve Rachui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MEM Console, what’s coming,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BRK008 – </a:t>
            </a:r>
            <a:r>
              <a:rPr lang="en-US" dirty="0">
                <a:hlinkClick r:id="rId6"/>
              </a:rPr>
              <a:t>Modern management: How/why you do it now</a:t>
            </a:r>
            <a:endParaRPr lang="en-US" dirty="0"/>
          </a:p>
          <a:p>
            <a:pPr lvl="1"/>
            <a:r>
              <a:rPr lang="en-US" dirty="0"/>
              <a:t>BRK2082 – </a:t>
            </a:r>
            <a:r>
              <a:rPr lang="en-US" dirty="0">
                <a:hlinkClick r:id="rId7"/>
              </a:rPr>
              <a:t>What’s new in Microsoft Endpoint Manager, including Microsoft Intune and Configuration Manager (Part 1 of 2)</a:t>
            </a:r>
            <a:endParaRPr lang="en-US" dirty="0"/>
          </a:p>
          <a:p>
            <a:pPr lvl="1"/>
            <a:r>
              <a:rPr lang="en-US" dirty="0"/>
              <a:t>BRK3220 – </a:t>
            </a:r>
            <a:r>
              <a:rPr lang="en-US" dirty="0">
                <a:hlinkClick r:id="rId8"/>
              </a:rPr>
              <a:t>What’s new in Microsoft Endpoint Manager, including Microsoft Intune and Configuration Manager (Part 2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5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3C4E2-0382-41F6-B18C-4A2658D35BB4}"/>
              </a:ext>
            </a:extLst>
          </p:cNvPr>
          <p:cNvSpPr/>
          <p:nvPr/>
        </p:nvSpPr>
        <p:spPr>
          <a:xfrm>
            <a:off x="971600" y="2248585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https://github.com/nordicinfrastructureconference/2020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4B119-C7C7-4B55-92C6-ACC0081223DB}"/>
              </a:ext>
            </a:extLst>
          </p:cNvPr>
          <p:cNvSpPr/>
          <p:nvPr/>
        </p:nvSpPr>
        <p:spPr>
          <a:xfrm>
            <a:off x="827584" y="1491630"/>
            <a:ext cx="6930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Slides and demos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conference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at </a:t>
            </a:r>
          </a:p>
        </p:txBody>
      </p:sp>
    </p:spTree>
    <p:extLst>
      <p:ext uri="{BB962C8B-B14F-4D97-AF65-F5344CB8AC3E}">
        <p14:creationId xmlns:p14="http://schemas.microsoft.com/office/powerpoint/2010/main" val="231845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476DA-494D-4FDF-994E-73DA002C8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1419622"/>
            <a:ext cx="5482952" cy="280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Greg Ramsey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Architect, </a:t>
            </a:r>
            <a:r>
              <a:rPr lang="en-US" b="1" dirty="0"/>
              <a:t>Dell Technologies</a:t>
            </a:r>
          </a:p>
          <a:p>
            <a:pPr marL="0" indent="0">
              <a:buNone/>
            </a:pPr>
            <a:r>
              <a:rPr lang="en-US" dirty="0"/>
              <a:t>Microsoft MVP, Enterprise Mobility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ramseyg@Hotmail.com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@ramseyg</a:t>
            </a:r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3B4EBFF8-F768-42AA-BB5E-0277A9C3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962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7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99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40A3D-F210-499F-9DAF-7F09E19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29123-ABB9-4278-8AE5-1B460675F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Configure!</a:t>
            </a:r>
          </a:p>
          <a:p>
            <a:r>
              <a:rPr lang="en-US" dirty="0"/>
              <a:t>Uses &amp; Demos!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83390DA-0AC1-47A9-8CEC-6E24ED98B86C}"/>
              </a:ext>
            </a:extLst>
          </p:cNvPr>
          <p:cNvSpPr/>
          <p:nvPr/>
        </p:nvSpPr>
        <p:spPr>
          <a:xfrm>
            <a:off x="4427984" y="1419622"/>
            <a:ext cx="2736304" cy="2088232"/>
          </a:xfrm>
          <a:prstGeom prst="wedgeEllipseCallou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Github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21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41DEA-4BA4-49EA-BAB0-E2FB4414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5567"/>
            <a:ext cx="7772400" cy="2877914"/>
          </a:xfrm>
        </p:spPr>
        <p:txBody>
          <a:bodyPr>
            <a:normAutofit/>
          </a:bodyPr>
          <a:lstStyle/>
          <a:p>
            <a:r>
              <a:rPr lang="en-US" sz="12000" dirty="0"/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42450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62297-E0DD-430D-BF33-FED970FC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ConfigMgr Admin Service?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382BC-75B9-4D73-8C26-CCDF2A245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future….Seriously.</a:t>
            </a:r>
          </a:p>
          <a:p>
            <a:r>
              <a:rPr lang="en-US" dirty="0"/>
              <a:t>THE Web service to integrate with ConfigMgr…. </a:t>
            </a:r>
          </a:p>
          <a:p>
            <a:pPr lvl="1"/>
            <a:r>
              <a:rPr lang="en-US" dirty="0"/>
              <a:t>…. from on-premise AND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379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4DE4D8-E39B-4E79-B854-EC671E80F740}"/>
              </a:ext>
            </a:extLst>
          </p:cNvPr>
          <p:cNvSpPr/>
          <p:nvPr/>
        </p:nvSpPr>
        <p:spPr>
          <a:xfrm>
            <a:off x="1259632" y="1347614"/>
            <a:ext cx="4608512" cy="31683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Your Data Center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E03FE-0B3E-467E-B95B-760F4F50746D}"/>
              </a:ext>
            </a:extLst>
          </p:cNvPr>
          <p:cNvSpPr/>
          <p:nvPr/>
        </p:nvSpPr>
        <p:spPr>
          <a:xfrm>
            <a:off x="1691680" y="3507854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ConfigMgr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2B46C-E298-4E41-BD5F-D0A5FCAF36CF}"/>
              </a:ext>
            </a:extLst>
          </p:cNvPr>
          <p:cNvSpPr/>
          <p:nvPr/>
        </p:nvSpPr>
        <p:spPr>
          <a:xfrm>
            <a:off x="3801237" y="3503459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Provisioning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0C8A7-2A90-40E7-BAC0-914E7FE6B2DE}"/>
              </a:ext>
            </a:extLst>
          </p:cNvPr>
          <p:cNvSpPr/>
          <p:nvPr/>
        </p:nvSpPr>
        <p:spPr>
          <a:xfrm>
            <a:off x="3801237" y="2715766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 Desk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C4D3F-EE13-4D81-A36E-F5ED7F1499F1}"/>
              </a:ext>
            </a:extLst>
          </p:cNvPr>
          <p:cNvSpPr/>
          <p:nvPr/>
        </p:nvSpPr>
        <p:spPr>
          <a:xfrm>
            <a:off x="3801237" y="1928073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Trouble-shooting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BE276-DB2A-4CB3-8007-8891791C84DC}"/>
              </a:ext>
            </a:extLst>
          </p:cNvPr>
          <p:cNvCxnSpPr>
            <a:stCxn id="7" idx="1"/>
            <a:endCxn id="4" idx="3"/>
          </p:cNvCxnSpPr>
          <p:nvPr/>
        </p:nvCxnSpPr>
        <p:spPr>
          <a:xfrm rot="10800000" flipV="1">
            <a:off x="2771801" y="2252108"/>
            <a:ext cx="1029437" cy="15797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18F3A17-B93F-4F92-8EFB-CBA19D9C2036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771805" y="3039802"/>
            <a:ext cx="1029433" cy="7920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6D984F-08E6-4B4B-8CDC-3C9E519B6DDF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771801" y="3827494"/>
            <a:ext cx="1029437" cy="43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8D77D45-3B17-4927-B737-1BD5FAC0AE23}"/>
              </a:ext>
            </a:extLst>
          </p:cNvPr>
          <p:cNvSpPr/>
          <p:nvPr/>
        </p:nvSpPr>
        <p:spPr>
          <a:xfrm>
            <a:off x="2560334" y="3621383"/>
            <a:ext cx="288032" cy="37032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16F2C99-346D-4AC5-9568-4975B3FDC0A1}"/>
              </a:ext>
            </a:extLst>
          </p:cNvPr>
          <p:cNvSpPr/>
          <p:nvPr/>
        </p:nvSpPr>
        <p:spPr>
          <a:xfrm>
            <a:off x="2483768" y="4299942"/>
            <a:ext cx="1368152" cy="432048"/>
          </a:xfrm>
          <a:prstGeom prst="wedgeRectCallout">
            <a:avLst>
              <a:gd name="adj1" fmla="val -32574"/>
              <a:gd name="adj2" fmla="val -1329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SMS Provider  (WMI)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48C7A-6748-45D6-853B-B9BC2A98606C}"/>
              </a:ext>
            </a:extLst>
          </p:cNvPr>
          <p:cNvSpPr/>
          <p:nvPr/>
        </p:nvSpPr>
        <p:spPr>
          <a:xfrm>
            <a:off x="1691680" y="2712781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CB7A2-DC4F-4681-906B-459812136AC4}"/>
              </a:ext>
            </a:extLst>
          </p:cNvPr>
          <p:cNvSpPr/>
          <p:nvPr/>
        </p:nvSpPr>
        <p:spPr>
          <a:xfrm>
            <a:off x="1691684" y="1928073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 Console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7B648E6-A031-479F-9604-40BC611D73CD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2737280" y="2252109"/>
            <a:ext cx="34524" cy="1575384"/>
          </a:xfrm>
          <a:prstGeom prst="bentConnector4">
            <a:avLst>
              <a:gd name="adj1" fmla="val -1497289"/>
              <a:gd name="adj2" fmla="val 997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6FCD-8B43-490E-80BC-8F81F759A39B}"/>
              </a:ext>
            </a:extLst>
          </p:cNvPr>
          <p:cNvCxnSpPr>
            <a:stCxn id="4" idx="0"/>
            <a:endCxn id="16" idx="2"/>
          </p:cNvCxnSpPr>
          <p:nvPr/>
        </p:nvCxnSpPr>
        <p:spPr>
          <a:xfrm flipV="1">
            <a:off x="2231740" y="3360853"/>
            <a:ext cx="0" cy="147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2">
            <a:extLst>
              <a:ext uri="{FF2B5EF4-FFF2-40B4-BE49-F238E27FC236}">
                <a16:creationId xmlns:a16="http://schemas.microsoft.com/office/drawing/2014/main" id="{6DDA2EE5-4F4E-4175-AE22-6FC43B549AD2}"/>
              </a:ext>
            </a:extLst>
          </p:cNvPr>
          <p:cNvSpPr txBox="1">
            <a:spLocks/>
          </p:cNvSpPr>
          <p:nvPr/>
        </p:nvSpPr>
        <p:spPr>
          <a:xfrm>
            <a:off x="457200" y="555526"/>
            <a:ext cx="8229600" cy="54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en-US" sz="8600" dirty="0"/>
              <a:t>Accessing ConfigMgr</a:t>
            </a:r>
          </a:p>
          <a:p>
            <a:r>
              <a:rPr lang="en-US" sz="2200" dirty="0"/>
              <a:t>(</a:t>
            </a:r>
            <a:r>
              <a:rPr lang="en-US" sz="2800" dirty="0"/>
              <a:t>The way we’ve done it for decades…)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235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4DE4D8-E39B-4E79-B854-EC671E80F740}"/>
              </a:ext>
            </a:extLst>
          </p:cNvPr>
          <p:cNvSpPr/>
          <p:nvPr/>
        </p:nvSpPr>
        <p:spPr>
          <a:xfrm>
            <a:off x="467544" y="1203598"/>
            <a:ext cx="4608512" cy="31683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ConfigMgr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E03FE-0B3E-467E-B95B-760F4F50746D}"/>
              </a:ext>
            </a:extLst>
          </p:cNvPr>
          <p:cNvSpPr/>
          <p:nvPr/>
        </p:nvSpPr>
        <p:spPr>
          <a:xfrm>
            <a:off x="2051720" y="3147814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 Provider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2B46C-E298-4E41-BD5F-D0A5FCAF36CF}"/>
              </a:ext>
            </a:extLst>
          </p:cNvPr>
          <p:cNvSpPr/>
          <p:nvPr/>
        </p:nvSpPr>
        <p:spPr>
          <a:xfrm>
            <a:off x="3563888" y="2969382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2300B-0A85-4593-8267-DE9074F0AE99}"/>
              </a:ext>
            </a:extLst>
          </p:cNvPr>
          <p:cNvSpPr/>
          <p:nvPr/>
        </p:nvSpPr>
        <p:spPr>
          <a:xfrm>
            <a:off x="2051720" y="2859782"/>
            <a:ext cx="1080120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Admin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FF629-9762-41E4-9917-2770EFC6E1DC}"/>
              </a:ext>
            </a:extLst>
          </p:cNvPr>
          <p:cNvSpPr/>
          <p:nvPr/>
        </p:nvSpPr>
        <p:spPr>
          <a:xfrm>
            <a:off x="600785" y="2969382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 Console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D82D6A-045C-40DC-B62A-9AA5491A3B7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1680905" y="3293418"/>
            <a:ext cx="370815" cy="1784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20D8A0-1E08-4A61-B7FC-BFCE2FD55944}"/>
              </a:ext>
            </a:extLst>
          </p:cNvPr>
          <p:cNvCxnSpPr>
            <a:stCxn id="16" idx="3"/>
            <a:endCxn id="2" idx="1"/>
          </p:cNvCxnSpPr>
          <p:nvPr/>
        </p:nvCxnSpPr>
        <p:spPr>
          <a:xfrm flipV="1">
            <a:off x="1680905" y="3003798"/>
            <a:ext cx="370815" cy="2896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7B0545-97D7-4C6E-8D12-4C2360B358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31840" y="3293418"/>
            <a:ext cx="432048" cy="1784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1DA28FC-B9A7-4065-BDE9-D14278F1B438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31840" y="3003798"/>
            <a:ext cx="432048" cy="2896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69DB8-DF2E-4ED4-89FD-4D48C48CA740}"/>
              </a:ext>
            </a:extLst>
          </p:cNvPr>
          <p:cNvSpPr/>
          <p:nvPr/>
        </p:nvSpPr>
        <p:spPr>
          <a:xfrm>
            <a:off x="2051720" y="1779662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Automated/External Processes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B2303A-248A-46DC-B7BE-D190450FEF46}"/>
              </a:ext>
            </a:extLst>
          </p:cNvPr>
          <p:cNvCxnSpPr>
            <a:stCxn id="27" idx="2"/>
            <a:endCxn id="2" idx="0"/>
          </p:cNvCxnSpPr>
          <p:nvPr/>
        </p:nvCxnSpPr>
        <p:spPr>
          <a:xfrm>
            <a:off x="2591780" y="242773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7F192F-D28F-451C-9CAC-AB2190AE174B}"/>
              </a:ext>
            </a:extLst>
          </p:cNvPr>
          <p:cNvSpPr txBox="1"/>
          <p:nvPr/>
        </p:nvSpPr>
        <p:spPr>
          <a:xfrm>
            <a:off x="2699792" y="357316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WMI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3F98E-E5D2-4ACE-A30A-4FC931B538B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591780" y="3147814"/>
            <a:ext cx="7227" cy="14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029744-3B51-4F53-A042-43DC55D28744}"/>
              </a:ext>
            </a:extLst>
          </p:cNvPr>
          <p:cNvSpPr txBox="1"/>
          <p:nvPr/>
        </p:nvSpPr>
        <p:spPr>
          <a:xfrm>
            <a:off x="3087586" y="278145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4535F-6CC4-4D90-8AFE-B2BF16DE3DCB}"/>
              </a:ext>
            </a:extLst>
          </p:cNvPr>
          <p:cNvSpPr/>
          <p:nvPr/>
        </p:nvSpPr>
        <p:spPr>
          <a:xfrm>
            <a:off x="2771800" y="4445699"/>
            <a:ext cx="6335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Odata</a:t>
            </a:r>
            <a:r>
              <a:rPr lang="en-US" dirty="0"/>
              <a:t>: https://&lt;providerFQDN&gt;/AdminService/v1.0/</a:t>
            </a:r>
          </a:p>
          <a:p>
            <a:r>
              <a:rPr lang="en-US" dirty="0"/>
              <a:t>WMI: https://&lt;providerFQDN&gt;/AdminService/wmi/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82D0D5-9DD4-4743-B8F7-5B9B56FB09BA}"/>
              </a:ext>
            </a:extLst>
          </p:cNvPr>
          <p:cNvSpPr txBox="1">
            <a:spLocks/>
          </p:cNvSpPr>
          <p:nvPr/>
        </p:nvSpPr>
        <p:spPr>
          <a:xfrm>
            <a:off x="457200" y="555526"/>
            <a:ext cx="8229600" cy="54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en-US" dirty="0"/>
              <a:t>Choose a new adventure….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8604F-183D-45EC-95A4-6F117FE4803A}"/>
              </a:ext>
            </a:extLst>
          </p:cNvPr>
          <p:cNvSpPr/>
          <p:nvPr/>
        </p:nvSpPr>
        <p:spPr>
          <a:xfrm>
            <a:off x="3567455" y="2144451"/>
            <a:ext cx="108012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BF244F-A678-490D-94C9-EC1E8ECD280F}"/>
              </a:ext>
            </a:extLst>
          </p:cNvPr>
          <p:cNvCxnSpPr>
            <a:stCxn id="5" idx="0"/>
            <a:endCxn id="19" idx="2"/>
          </p:cNvCxnSpPr>
          <p:nvPr/>
        </p:nvCxnSpPr>
        <p:spPr>
          <a:xfrm flipV="1">
            <a:off x="4103948" y="2792523"/>
            <a:ext cx="3567" cy="176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E48869D3-515C-4F69-AA8E-354F4AF03461}"/>
              </a:ext>
            </a:extLst>
          </p:cNvPr>
          <p:cNvSpPr/>
          <p:nvPr/>
        </p:nvSpPr>
        <p:spPr>
          <a:xfrm>
            <a:off x="2555776" y="4445699"/>
            <a:ext cx="504056" cy="6463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6F310-74B6-4644-92FB-36C81A963F2B}"/>
              </a:ext>
            </a:extLst>
          </p:cNvPr>
          <p:cNvSpPr txBox="1"/>
          <p:nvPr/>
        </p:nvSpPr>
        <p:spPr>
          <a:xfrm>
            <a:off x="0" y="4578682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Service URLS:</a:t>
            </a:r>
          </a:p>
        </p:txBody>
      </p:sp>
    </p:spTree>
    <p:extLst>
      <p:ext uri="{BB962C8B-B14F-4D97-AF65-F5344CB8AC3E}">
        <p14:creationId xmlns:p14="http://schemas.microsoft.com/office/powerpoint/2010/main" val="37906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295ADDE0-B825-42CD-86E6-6ECC214FB69B}"/>
              </a:ext>
            </a:extLst>
          </p:cNvPr>
          <p:cNvSpPr/>
          <p:nvPr/>
        </p:nvSpPr>
        <p:spPr>
          <a:xfrm>
            <a:off x="3851920" y="1635646"/>
            <a:ext cx="1512168" cy="1102519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B0D46-E8EA-4F38-9FEE-D34216F76FA4}"/>
              </a:ext>
            </a:extLst>
          </p:cNvPr>
          <p:cNvSpPr/>
          <p:nvPr/>
        </p:nvSpPr>
        <p:spPr>
          <a:xfrm>
            <a:off x="1259632" y="3363838"/>
            <a:ext cx="1944216" cy="11521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Data Center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F2E843-2635-4C5B-8217-5D35945BBBA0}"/>
              </a:ext>
            </a:extLst>
          </p:cNvPr>
          <p:cNvSpPr/>
          <p:nvPr/>
        </p:nvSpPr>
        <p:spPr>
          <a:xfrm>
            <a:off x="3851920" y="3219822"/>
            <a:ext cx="1512168" cy="1102519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  <a:r>
              <a:rPr lang="en-US" sz="1600" dirty="0" err="1"/>
              <a:t>Mgmt</a:t>
            </a:r>
            <a:endParaRPr lang="en-US" sz="1600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EEE5F12-D569-4875-A5EC-E5AF683EE91E}"/>
              </a:ext>
            </a:extLst>
          </p:cNvPr>
          <p:cNvSpPr/>
          <p:nvPr/>
        </p:nvSpPr>
        <p:spPr>
          <a:xfrm>
            <a:off x="2699792" y="2355726"/>
            <a:ext cx="1304528" cy="606847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9193A1C-47CB-467A-926E-45899677D6EA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2115445" y="2775445"/>
            <a:ext cx="704688" cy="4720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D43158D-5385-47FB-90E6-CF7758CE5B1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rot="16200000" flipV="1">
            <a:off x="3819564" y="2494420"/>
            <a:ext cx="320933" cy="12559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778AD8-4E5C-45C9-B7AD-C9E42BA45258}"/>
              </a:ext>
            </a:extLst>
          </p:cNvPr>
          <p:cNvCxnSpPr>
            <a:stCxn id="3" idx="2"/>
            <a:endCxn id="6" idx="3"/>
          </p:cNvCxnSpPr>
          <p:nvPr/>
        </p:nvCxnSpPr>
        <p:spPr>
          <a:xfrm rot="10800000" flipV="1">
            <a:off x="3352057" y="2186905"/>
            <a:ext cx="504555" cy="2035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26FE5-7C22-4D46-9FC1-6D2DAEFF4C9A}"/>
              </a:ext>
            </a:extLst>
          </p:cNvPr>
          <p:cNvSpPr/>
          <p:nvPr/>
        </p:nvSpPr>
        <p:spPr>
          <a:xfrm>
            <a:off x="2005421" y="3405531"/>
            <a:ext cx="432048" cy="252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CM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3D9A971-5BB6-4753-9E80-F2FE03A6AF4E}"/>
              </a:ext>
            </a:extLst>
          </p:cNvPr>
          <p:cNvSpPr/>
          <p:nvPr/>
        </p:nvSpPr>
        <p:spPr>
          <a:xfrm>
            <a:off x="2987824" y="512882"/>
            <a:ext cx="1512168" cy="1102519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4D61F2-E768-4A91-97A9-741B26CD7A76}"/>
              </a:ext>
            </a:extLst>
          </p:cNvPr>
          <p:cNvCxnSpPr>
            <a:stCxn id="17" idx="1"/>
            <a:endCxn id="6" idx="3"/>
          </p:cNvCxnSpPr>
          <p:nvPr/>
        </p:nvCxnSpPr>
        <p:spPr>
          <a:xfrm rot="5400000">
            <a:off x="3159884" y="1806399"/>
            <a:ext cx="776196" cy="3918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52C60A-505F-4610-80F2-A59203831520}"/>
              </a:ext>
            </a:extLst>
          </p:cNvPr>
          <p:cNvCxnSpPr/>
          <p:nvPr/>
        </p:nvCxnSpPr>
        <p:spPr>
          <a:xfrm rot="5400000" flipH="1" flipV="1">
            <a:off x="2173112" y="2836061"/>
            <a:ext cx="704688" cy="4720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F107D4-1C80-4694-8FFC-0066D754586B}"/>
              </a:ext>
            </a:extLst>
          </p:cNvPr>
          <p:cNvSpPr txBox="1"/>
          <p:nvPr/>
        </p:nvSpPr>
        <p:spPr>
          <a:xfrm>
            <a:off x="2231740" y="3126284"/>
            <a:ext cx="1193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Admin SVC</a:t>
            </a:r>
          </a:p>
        </p:txBody>
      </p:sp>
    </p:spTree>
    <p:extLst>
      <p:ext uri="{BB962C8B-B14F-4D97-AF65-F5344CB8AC3E}">
        <p14:creationId xmlns:p14="http://schemas.microsoft.com/office/powerpoint/2010/main" val="1217437956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63BAFBCE2BC4BAF38820FACC7D203" ma:contentTypeVersion="10" ma:contentTypeDescription="Create a new document." ma:contentTypeScope="" ma:versionID="59c69e765a6add3a4f4bd6b7f36a14a7">
  <xsd:schema xmlns:xsd="http://www.w3.org/2001/XMLSchema" xmlns:xs="http://www.w3.org/2001/XMLSchema" xmlns:p="http://schemas.microsoft.com/office/2006/metadata/properties" xmlns:ns2="f95a00c7-83be-40d9-9ad7-4173375188ae" xmlns:ns3="31477816-410d-417c-9e48-ed6b2e4c9c2b" targetNamespace="http://schemas.microsoft.com/office/2006/metadata/properties" ma:root="true" ma:fieldsID="5445bf11e14aadced32b42e9219e7b1b" ns2:_="" ns3:_="">
    <xsd:import namespace="f95a00c7-83be-40d9-9ad7-4173375188ae"/>
    <xsd:import namespace="31477816-410d-417c-9e48-ed6b2e4c9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5a00c7-83be-40d9-9ad7-417337518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77816-410d-417c-9e48-ed6b2e4c9c2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53C9F-20F4-4751-82AB-1054FA05EA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4CF8DE-7BB9-491E-A6E7-1F5ECB1547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E402FE-8D22-48CA-BB8C-17603B7E6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5a00c7-83be-40d9-9ad7-4173375188ae"/>
    <ds:schemaRef ds:uri="31477816-410d-417c-9e48-ed6b2e4c9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3565</TotalTime>
  <Words>478</Words>
  <Application>Microsoft Office PowerPoint</Application>
  <PresentationFormat>On-screen Show (16:9)</PresentationFormat>
  <Paragraphs>101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Museo Sans 100</vt:lpstr>
      <vt:lpstr>Museo Sans 300</vt:lpstr>
      <vt:lpstr>Verdana</vt:lpstr>
      <vt:lpstr>PPT-mal_NIC</vt:lpstr>
      <vt:lpstr>PowerPoint Presentation</vt:lpstr>
      <vt:lpstr>REST has arrived for ConfigMgr!</vt:lpstr>
      <vt:lpstr>PowerPoint Presentation</vt:lpstr>
      <vt:lpstr>Agenda</vt:lpstr>
      <vt:lpstr>What?</vt:lpstr>
      <vt:lpstr>What is the ConfigMgr Admin Service?</vt:lpstr>
      <vt:lpstr>PowerPoint Presentation</vt:lpstr>
      <vt:lpstr>PowerPoint Presentation</vt:lpstr>
      <vt:lpstr>PowerPoint Presentation</vt:lpstr>
      <vt:lpstr>Why? (why should I care)</vt:lpstr>
      <vt:lpstr>PowerPoint Presentation</vt:lpstr>
      <vt:lpstr>PowerPoint Presentation</vt:lpstr>
      <vt:lpstr>Configure!</vt:lpstr>
      <vt:lpstr>Requirements</vt:lpstr>
      <vt:lpstr>Configuring AdminService</vt:lpstr>
      <vt:lpstr>Enabling for On-Prem</vt:lpstr>
      <vt:lpstr>PowerPoint Presentation</vt:lpstr>
      <vt:lpstr>Test in admin console</vt:lpstr>
      <vt:lpstr>Test in admin console, verify in AdminService.log</vt:lpstr>
      <vt:lpstr>Enabling for CMG</vt:lpstr>
      <vt:lpstr>Logs!</vt:lpstr>
      <vt:lpstr>RESTPROVIDERSetup.log</vt:lpstr>
      <vt:lpstr>SMS_REST_PROVIDER.log</vt:lpstr>
      <vt:lpstr>AdminService.log</vt:lpstr>
      <vt:lpstr>SMSProv.log</vt:lpstr>
      <vt:lpstr>Demos!</vt:lpstr>
      <vt:lpstr>Demos</vt:lpstr>
      <vt:lpstr>Links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Greg Ramsey</cp:lastModifiedBy>
  <cp:revision>67</cp:revision>
  <dcterms:created xsi:type="dcterms:W3CDTF">2012-11-21T10:27:26Z</dcterms:created>
  <dcterms:modified xsi:type="dcterms:W3CDTF">2020-02-06T14:59:13Z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0x010100DF663BAFBCE2BC4BAF38820FACC7D203</vt:lpwstr>
  </property>
</Properties>
</file>