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56" r:id="rId5"/>
    <p:sldId id="267" r:id="rId6"/>
    <p:sldId id="265" r:id="rId7"/>
    <p:sldId id="296" r:id="rId8"/>
    <p:sldId id="268" r:id="rId9"/>
    <p:sldId id="302" r:id="rId10"/>
    <p:sldId id="303" r:id="rId11"/>
    <p:sldId id="301" r:id="rId12"/>
    <p:sldId id="300" r:id="rId13"/>
    <p:sldId id="322" r:id="rId14"/>
    <p:sldId id="299" r:id="rId15"/>
    <p:sldId id="323" r:id="rId16"/>
    <p:sldId id="319" r:id="rId17"/>
    <p:sldId id="320" r:id="rId18"/>
    <p:sldId id="266" r:id="rId19"/>
    <p:sldId id="324" r:id="rId20"/>
    <p:sldId id="325" r:id="rId21"/>
    <p:sldId id="315" r:id="rId22"/>
    <p:sldId id="316" r:id="rId23"/>
    <p:sldId id="317" r:id="rId24"/>
    <p:sldId id="307" r:id="rId25"/>
    <p:sldId id="306" r:id="rId26"/>
    <p:sldId id="308" r:id="rId27"/>
    <p:sldId id="309" r:id="rId28"/>
    <p:sldId id="310" r:id="rId29"/>
    <p:sldId id="311" r:id="rId30"/>
    <p:sldId id="312" r:id="rId31"/>
    <p:sldId id="313" r:id="rId32"/>
    <p:sldId id="318" r:id="rId33"/>
    <p:sldId id="264"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169"/>
    <a:srgbClr val="123E64"/>
    <a:srgbClr val="FF8641"/>
    <a:srgbClr val="149089"/>
    <a:srgbClr val="111111"/>
    <a:srgbClr val="CA0078"/>
    <a:srgbClr val="FFFFFF"/>
    <a:srgbClr val="73BFDD"/>
    <a:srgbClr val="141313"/>
    <a:srgbClr val="68D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4B2CB1-20A9-4D9F-9243-06764BDB1171}" v="52" dt="2020-02-07T11:19:07.922"/>
  </p1510:revLst>
</p1510:revInfo>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618" autoAdjust="0"/>
  </p:normalViewPr>
  <p:slideViewPr>
    <p:cSldViewPr snapToObjects="1">
      <p:cViewPr varScale="1">
        <p:scale>
          <a:sx n="116" d="100"/>
          <a:sy n="116" d="100"/>
        </p:scale>
        <p:origin x="78" y="75"/>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Ramsey" userId="25ff5ff20f2d9090" providerId="LiveId" clId="{36241CBC-6C42-42A7-90A6-DF924766EBE7}"/>
    <pc:docChg chg="custSel modSld">
      <pc:chgData name="Greg Ramsey" userId="25ff5ff20f2d9090" providerId="LiveId" clId="{36241CBC-6C42-42A7-90A6-DF924766EBE7}" dt="2020-01-28T08:17:04.436" v="59" actId="6549"/>
      <pc:docMkLst>
        <pc:docMk/>
      </pc:docMkLst>
      <pc:sldChg chg="modSp modNotesTx">
        <pc:chgData name="Greg Ramsey" userId="25ff5ff20f2d9090" providerId="LiveId" clId="{36241CBC-6C42-42A7-90A6-DF924766EBE7}" dt="2020-01-28T08:17:04.436" v="59" actId="6549"/>
        <pc:sldMkLst>
          <pc:docMk/>
          <pc:sldMk cId="2862170463" sldId="267"/>
        </pc:sldMkLst>
        <pc:spChg chg="mod">
          <ac:chgData name="Greg Ramsey" userId="25ff5ff20f2d9090" providerId="LiveId" clId="{36241CBC-6C42-42A7-90A6-DF924766EBE7}" dt="2020-01-28T08:16:58.818" v="58" actId="14100"/>
          <ac:spMkLst>
            <pc:docMk/>
            <pc:sldMk cId="2862170463" sldId="267"/>
            <ac:spMk id="3" creationId="{256F6D76-0E8B-4A09-987D-A3F43BD2319D}"/>
          </ac:spMkLst>
        </pc:spChg>
      </pc:sldChg>
    </pc:docChg>
  </pc:docChgLst>
  <pc:docChgLst>
    <pc:chgData name="Greg Ramsey" userId="25ff5ff20f2d9090" providerId="LiveId" clId="{E54B2CB1-20A9-4D9F-9243-06764BDB1171}"/>
    <pc:docChg chg="custSel addSld delSld modSld sldOrd">
      <pc:chgData name="Greg Ramsey" userId="25ff5ff20f2d9090" providerId="LiveId" clId="{E54B2CB1-20A9-4D9F-9243-06764BDB1171}" dt="2020-02-07T11:19:07.913" v="1208"/>
      <pc:docMkLst>
        <pc:docMk/>
      </pc:docMkLst>
      <pc:sldChg chg="addSp delSp modSp modNotesTx">
        <pc:chgData name="Greg Ramsey" userId="25ff5ff20f2d9090" providerId="LiveId" clId="{E54B2CB1-20A9-4D9F-9243-06764BDB1171}" dt="2020-02-07T10:26:20.149" v="1201" actId="20577"/>
        <pc:sldMkLst>
          <pc:docMk/>
          <pc:sldMk cId="1218231785" sldId="266"/>
        </pc:sldMkLst>
        <pc:spChg chg="mod">
          <ac:chgData name="Greg Ramsey" userId="25ff5ff20f2d9090" providerId="LiveId" clId="{E54B2CB1-20A9-4D9F-9243-06764BDB1171}" dt="2020-02-07T09:24:11.948" v="797" actId="20577"/>
          <ac:spMkLst>
            <pc:docMk/>
            <pc:sldMk cId="1218231785" sldId="266"/>
            <ac:spMk id="2" creationId="{B708A1E7-0792-4FE7-87C4-F26620222876}"/>
          </ac:spMkLst>
        </pc:spChg>
        <pc:spChg chg="mod">
          <ac:chgData name="Greg Ramsey" userId="25ff5ff20f2d9090" providerId="LiveId" clId="{E54B2CB1-20A9-4D9F-9243-06764BDB1171}" dt="2020-02-07T10:26:20.149" v="1201" actId="20577"/>
          <ac:spMkLst>
            <pc:docMk/>
            <pc:sldMk cId="1218231785" sldId="266"/>
            <ac:spMk id="3" creationId="{FD812C2D-317E-4D9C-89FE-BC8669E4103C}"/>
          </ac:spMkLst>
        </pc:spChg>
        <pc:picChg chg="add del">
          <ac:chgData name="Greg Ramsey" userId="25ff5ff20f2d9090" providerId="LiveId" clId="{E54B2CB1-20A9-4D9F-9243-06764BDB1171}" dt="2020-02-04T16:29:00.335" v="236" actId="478"/>
          <ac:picMkLst>
            <pc:docMk/>
            <pc:sldMk cId="1218231785" sldId="266"/>
            <ac:picMk id="4" creationId="{68BE5E36-F8BD-4C27-BB71-68E6AF23FBCF}"/>
          </ac:picMkLst>
        </pc:picChg>
      </pc:sldChg>
      <pc:sldChg chg="modSp">
        <pc:chgData name="Greg Ramsey" userId="25ff5ff20f2d9090" providerId="LiveId" clId="{E54B2CB1-20A9-4D9F-9243-06764BDB1171}" dt="2020-02-06T21:41:21.273" v="413" actId="6549"/>
        <pc:sldMkLst>
          <pc:docMk/>
          <pc:sldMk cId="2862170463" sldId="267"/>
        </pc:sldMkLst>
        <pc:spChg chg="mod">
          <ac:chgData name="Greg Ramsey" userId="25ff5ff20f2d9090" providerId="LiveId" clId="{E54B2CB1-20A9-4D9F-9243-06764BDB1171}" dt="2020-02-06T21:41:21.273" v="413" actId="6549"/>
          <ac:spMkLst>
            <pc:docMk/>
            <pc:sldMk cId="2862170463" sldId="267"/>
            <ac:spMk id="3" creationId="{256F6D76-0E8B-4A09-987D-A3F43BD2319D}"/>
          </ac:spMkLst>
        </pc:spChg>
      </pc:sldChg>
      <pc:sldChg chg="modSp add modAnim">
        <pc:chgData name="Greg Ramsey" userId="25ff5ff20f2d9090" providerId="LiveId" clId="{E54B2CB1-20A9-4D9F-9243-06764BDB1171}" dt="2020-02-07T03:14:47.006" v="512" actId="20577"/>
        <pc:sldMkLst>
          <pc:docMk/>
          <pc:sldMk cId="4245035848" sldId="268"/>
        </pc:sldMkLst>
        <pc:spChg chg="mod">
          <ac:chgData name="Greg Ramsey" userId="25ff5ff20f2d9090" providerId="LiveId" clId="{E54B2CB1-20A9-4D9F-9243-06764BDB1171}" dt="2020-02-07T03:14:47.006" v="512" actId="20577"/>
          <ac:spMkLst>
            <pc:docMk/>
            <pc:sldMk cId="4245035848" sldId="268"/>
            <ac:spMk id="4" creationId="{47241DEA-4BA4-49EA-BAB0-E2FB4414ED2F}"/>
          </ac:spMkLst>
        </pc:spChg>
      </pc:sldChg>
      <pc:sldChg chg="add del">
        <pc:chgData name="Greg Ramsey" userId="25ff5ff20f2d9090" providerId="LiveId" clId="{E54B2CB1-20A9-4D9F-9243-06764BDB1171}" dt="2020-02-02T21:09:09.145" v="3" actId="47"/>
        <pc:sldMkLst>
          <pc:docMk/>
          <pc:sldMk cId="3252619153" sldId="293"/>
        </pc:sldMkLst>
      </pc:sldChg>
      <pc:sldChg chg="add del">
        <pc:chgData name="Greg Ramsey" userId="25ff5ff20f2d9090" providerId="LiveId" clId="{E54B2CB1-20A9-4D9F-9243-06764BDB1171}" dt="2020-02-02T21:09:09.145" v="3" actId="47"/>
        <pc:sldMkLst>
          <pc:docMk/>
          <pc:sldMk cId="3710710401" sldId="294"/>
        </pc:sldMkLst>
      </pc:sldChg>
      <pc:sldChg chg="modSp add">
        <pc:chgData name="Greg Ramsey" userId="25ff5ff20f2d9090" providerId="LiveId" clId="{E54B2CB1-20A9-4D9F-9243-06764BDB1171}" dt="2020-02-07T03:16:13.755" v="532" actId="20577"/>
        <pc:sldMkLst>
          <pc:docMk/>
          <pc:sldMk cId="442161715" sldId="296"/>
        </pc:sldMkLst>
        <pc:spChg chg="mod">
          <ac:chgData name="Greg Ramsey" userId="25ff5ff20f2d9090" providerId="LiveId" clId="{E54B2CB1-20A9-4D9F-9243-06764BDB1171}" dt="2020-02-07T03:16:13.755" v="532" actId="20577"/>
          <ac:spMkLst>
            <pc:docMk/>
            <pc:sldMk cId="442161715" sldId="296"/>
            <ac:spMk id="4" creationId="{2BE29123-ABB9-4278-8AE5-1B460675FFAB}"/>
          </ac:spMkLst>
        </pc:spChg>
      </pc:sldChg>
      <pc:sldChg chg="add del">
        <pc:chgData name="Greg Ramsey" userId="25ff5ff20f2d9090" providerId="LiveId" clId="{E54B2CB1-20A9-4D9F-9243-06764BDB1171}" dt="2020-02-02T21:09:04.408" v="2" actId="47"/>
        <pc:sldMkLst>
          <pc:docMk/>
          <pc:sldMk cId="1410500484" sldId="297"/>
        </pc:sldMkLst>
      </pc:sldChg>
      <pc:sldChg chg="add del mod modShow">
        <pc:chgData name="Greg Ramsey" userId="25ff5ff20f2d9090" providerId="LiveId" clId="{E54B2CB1-20A9-4D9F-9243-06764BDB1171}" dt="2020-02-07T03:15:22.474" v="513" actId="47"/>
        <pc:sldMkLst>
          <pc:docMk/>
          <pc:sldMk cId="1692423192" sldId="298"/>
        </pc:sldMkLst>
      </pc:sldChg>
      <pc:sldChg chg="add">
        <pc:chgData name="Greg Ramsey" userId="25ff5ff20f2d9090" providerId="LiveId" clId="{E54B2CB1-20A9-4D9F-9243-06764BDB1171}" dt="2020-02-02T21:08:56.161" v="1"/>
        <pc:sldMkLst>
          <pc:docMk/>
          <pc:sldMk cId="1486175521" sldId="299"/>
        </pc:sldMkLst>
      </pc:sldChg>
      <pc:sldChg chg="add mod modShow">
        <pc:chgData name="Greg Ramsey" userId="25ff5ff20f2d9090" providerId="LiveId" clId="{E54B2CB1-20A9-4D9F-9243-06764BDB1171}" dt="2020-02-04T16:20:43.240" v="78" actId="729"/>
        <pc:sldMkLst>
          <pc:docMk/>
          <pc:sldMk cId="341664140" sldId="300"/>
        </pc:sldMkLst>
      </pc:sldChg>
      <pc:sldChg chg="modSp add modNotesTx">
        <pc:chgData name="Greg Ramsey" userId="25ff5ff20f2d9090" providerId="LiveId" clId="{E54B2CB1-20A9-4D9F-9243-06764BDB1171}" dt="2020-02-07T03:17:27.659" v="559" actId="20577"/>
        <pc:sldMkLst>
          <pc:docMk/>
          <pc:sldMk cId="1217437956" sldId="301"/>
        </pc:sldMkLst>
        <pc:spChg chg="mod">
          <ac:chgData name="Greg Ramsey" userId="25ff5ff20f2d9090" providerId="LiveId" clId="{E54B2CB1-20A9-4D9F-9243-06764BDB1171}" dt="2020-02-07T03:16:56.386" v="533" actId="20577"/>
          <ac:spMkLst>
            <pc:docMk/>
            <pc:sldMk cId="1217437956" sldId="301"/>
            <ac:spMk id="3" creationId="{6A44DEC3-6A6F-47F8-BE58-8B4F80D0B1C8}"/>
          </ac:spMkLst>
        </pc:spChg>
      </pc:sldChg>
      <pc:sldChg chg="add modNotesTx">
        <pc:chgData name="Greg Ramsey" userId="25ff5ff20f2d9090" providerId="LiveId" clId="{E54B2CB1-20A9-4D9F-9243-06764BDB1171}" dt="2020-02-04T16:19:58.669" v="47" actId="20577"/>
        <pc:sldMkLst>
          <pc:docMk/>
          <pc:sldMk cId="379038056" sldId="302"/>
        </pc:sldMkLst>
      </pc:sldChg>
      <pc:sldChg chg="add">
        <pc:chgData name="Greg Ramsey" userId="25ff5ff20f2d9090" providerId="LiveId" clId="{E54B2CB1-20A9-4D9F-9243-06764BDB1171}" dt="2020-02-02T21:08:56.161" v="1"/>
        <pc:sldMkLst>
          <pc:docMk/>
          <pc:sldMk cId="1241448861" sldId="303"/>
        </pc:sldMkLst>
      </pc:sldChg>
      <pc:sldChg chg="add del">
        <pc:chgData name="Greg Ramsey" userId="25ff5ff20f2d9090" providerId="LiveId" clId="{E54B2CB1-20A9-4D9F-9243-06764BDB1171}" dt="2020-02-07T03:20:23.176" v="560" actId="47"/>
        <pc:sldMkLst>
          <pc:docMk/>
          <pc:sldMk cId="2175189822" sldId="304"/>
        </pc:sldMkLst>
      </pc:sldChg>
      <pc:sldChg chg="add modNotesTx">
        <pc:chgData name="Greg Ramsey" userId="25ff5ff20f2d9090" providerId="LiveId" clId="{E54B2CB1-20A9-4D9F-9243-06764BDB1171}" dt="2020-02-04T16:20:26.276" v="77" actId="20577"/>
        <pc:sldMkLst>
          <pc:docMk/>
          <pc:sldMk cId="4055435527" sldId="305"/>
        </pc:sldMkLst>
      </pc:sldChg>
      <pc:sldChg chg="addSp delSp add modNotesTx">
        <pc:chgData name="Greg Ramsey" userId="25ff5ff20f2d9090" providerId="LiveId" clId="{E54B2CB1-20A9-4D9F-9243-06764BDB1171}" dt="2020-02-04T16:30:33.581" v="244"/>
        <pc:sldMkLst>
          <pc:docMk/>
          <pc:sldMk cId="3649293001" sldId="306"/>
        </pc:sldMkLst>
        <pc:picChg chg="add">
          <ac:chgData name="Greg Ramsey" userId="25ff5ff20f2d9090" providerId="LiveId" clId="{E54B2CB1-20A9-4D9F-9243-06764BDB1171}" dt="2020-02-04T16:28:57.585" v="235"/>
          <ac:picMkLst>
            <pc:docMk/>
            <pc:sldMk cId="3649293001" sldId="306"/>
            <ac:picMk id="4" creationId="{EFBE7FFD-73FE-441F-A310-6534275AC9E5}"/>
          </ac:picMkLst>
        </pc:picChg>
        <pc:picChg chg="add del">
          <ac:chgData name="Greg Ramsey" userId="25ff5ff20f2d9090" providerId="LiveId" clId="{E54B2CB1-20A9-4D9F-9243-06764BDB1171}" dt="2020-02-04T16:30:33.581" v="244"/>
          <ac:picMkLst>
            <pc:docMk/>
            <pc:sldMk cId="3649293001" sldId="306"/>
            <ac:picMk id="5" creationId="{63BBD911-6873-43A8-B09C-84105FFCB81E}"/>
          </ac:picMkLst>
        </pc:picChg>
      </pc:sldChg>
      <pc:sldChg chg="modSp add">
        <pc:chgData name="Greg Ramsey" userId="25ff5ff20f2d9090" providerId="LiveId" clId="{E54B2CB1-20A9-4D9F-9243-06764BDB1171}" dt="2020-02-04T16:30:20.202" v="242" actId="20577"/>
        <pc:sldMkLst>
          <pc:docMk/>
          <pc:sldMk cId="417556215" sldId="307"/>
        </pc:sldMkLst>
        <pc:spChg chg="mod">
          <ac:chgData name="Greg Ramsey" userId="25ff5ff20f2d9090" providerId="LiveId" clId="{E54B2CB1-20A9-4D9F-9243-06764BDB1171}" dt="2020-02-04T16:30:20.202" v="242" actId="20577"/>
          <ac:spMkLst>
            <pc:docMk/>
            <pc:sldMk cId="417556215" sldId="307"/>
            <ac:spMk id="2" creationId="{EAA3F7FE-F587-48AC-BF28-F79B2F467ACB}"/>
          </ac:spMkLst>
        </pc:spChg>
      </pc:sldChg>
      <pc:sldChg chg="addSp delSp add">
        <pc:chgData name="Greg Ramsey" userId="25ff5ff20f2d9090" providerId="LiveId" clId="{E54B2CB1-20A9-4D9F-9243-06764BDB1171}" dt="2020-02-04T16:31:18.032" v="252" actId="478"/>
        <pc:sldMkLst>
          <pc:docMk/>
          <pc:sldMk cId="3732288785" sldId="308"/>
        </pc:sldMkLst>
        <pc:picChg chg="add del">
          <ac:chgData name="Greg Ramsey" userId="25ff5ff20f2d9090" providerId="LiveId" clId="{E54B2CB1-20A9-4D9F-9243-06764BDB1171}" dt="2020-02-04T16:31:18.032" v="252" actId="478"/>
          <ac:picMkLst>
            <pc:docMk/>
            <pc:sldMk cId="3732288785" sldId="308"/>
            <ac:picMk id="4" creationId="{AF0CE2C2-917F-495B-97C9-BB9AE665F396}"/>
          </ac:picMkLst>
        </pc:picChg>
        <pc:picChg chg="add">
          <ac:chgData name="Greg Ramsey" userId="25ff5ff20f2d9090" providerId="LiveId" clId="{E54B2CB1-20A9-4D9F-9243-06764BDB1171}" dt="2020-02-04T16:31:15.985" v="251"/>
          <ac:picMkLst>
            <pc:docMk/>
            <pc:sldMk cId="3732288785" sldId="308"/>
            <ac:picMk id="5" creationId="{CEE808CF-45ED-4DC2-9AA4-5B3B266CD2FA}"/>
          </ac:picMkLst>
        </pc:picChg>
      </pc:sldChg>
      <pc:sldChg chg="addSp add">
        <pc:chgData name="Greg Ramsey" userId="25ff5ff20f2d9090" providerId="LiveId" clId="{E54B2CB1-20A9-4D9F-9243-06764BDB1171}" dt="2020-02-04T16:30:52.653" v="248"/>
        <pc:sldMkLst>
          <pc:docMk/>
          <pc:sldMk cId="3487758262" sldId="309"/>
        </pc:sldMkLst>
        <pc:picChg chg="add">
          <ac:chgData name="Greg Ramsey" userId="25ff5ff20f2d9090" providerId="LiveId" clId="{E54B2CB1-20A9-4D9F-9243-06764BDB1171}" dt="2020-02-04T16:30:52.653" v="248"/>
          <ac:picMkLst>
            <pc:docMk/>
            <pc:sldMk cId="3487758262" sldId="309"/>
            <ac:picMk id="4" creationId="{8942590E-41FA-4F0E-8C9C-2D5CE1D1D0F9}"/>
          </ac:picMkLst>
        </pc:picChg>
      </pc:sldChg>
      <pc:sldChg chg="addSp add">
        <pc:chgData name="Greg Ramsey" userId="25ff5ff20f2d9090" providerId="LiveId" clId="{E54B2CB1-20A9-4D9F-9243-06764BDB1171}" dt="2020-02-04T16:31:04.896" v="250"/>
        <pc:sldMkLst>
          <pc:docMk/>
          <pc:sldMk cId="523023961" sldId="310"/>
        </pc:sldMkLst>
        <pc:picChg chg="add">
          <ac:chgData name="Greg Ramsey" userId="25ff5ff20f2d9090" providerId="LiveId" clId="{E54B2CB1-20A9-4D9F-9243-06764BDB1171}" dt="2020-02-04T16:31:04.896" v="250"/>
          <ac:picMkLst>
            <pc:docMk/>
            <pc:sldMk cId="523023961" sldId="310"/>
            <ac:picMk id="4" creationId="{01E4F610-7712-46A0-91CE-EE6EE6AFE7FB}"/>
          </ac:picMkLst>
        </pc:picChg>
      </pc:sldChg>
      <pc:sldChg chg="addSp add">
        <pc:chgData name="Greg Ramsey" userId="25ff5ff20f2d9090" providerId="LiveId" clId="{E54B2CB1-20A9-4D9F-9243-06764BDB1171}" dt="2020-02-04T16:31:41.353" v="254"/>
        <pc:sldMkLst>
          <pc:docMk/>
          <pc:sldMk cId="1971109428" sldId="311"/>
        </pc:sldMkLst>
        <pc:picChg chg="add">
          <ac:chgData name="Greg Ramsey" userId="25ff5ff20f2d9090" providerId="LiveId" clId="{E54B2CB1-20A9-4D9F-9243-06764BDB1171}" dt="2020-02-04T16:31:41.353" v="254"/>
          <ac:picMkLst>
            <pc:docMk/>
            <pc:sldMk cId="1971109428" sldId="311"/>
            <ac:picMk id="4" creationId="{D3FF765F-0ED2-415B-988A-E93979297E69}"/>
          </ac:picMkLst>
        </pc:picChg>
      </pc:sldChg>
      <pc:sldChg chg="addSp add">
        <pc:chgData name="Greg Ramsey" userId="25ff5ff20f2d9090" providerId="LiveId" clId="{E54B2CB1-20A9-4D9F-9243-06764BDB1171}" dt="2020-02-04T16:31:53.904" v="256"/>
        <pc:sldMkLst>
          <pc:docMk/>
          <pc:sldMk cId="777439394" sldId="312"/>
        </pc:sldMkLst>
        <pc:picChg chg="add">
          <ac:chgData name="Greg Ramsey" userId="25ff5ff20f2d9090" providerId="LiveId" clId="{E54B2CB1-20A9-4D9F-9243-06764BDB1171}" dt="2020-02-04T16:31:53.904" v="256"/>
          <ac:picMkLst>
            <pc:docMk/>
            <pc:sldMk cId="777439394" sldId="312"/>
            <ac:picMk id="4" creationId="{F53F3594-A756-41D2-8543-E37BE0128A45}"/>
          </ac:picMkLst>
        </pc:picChg>
      </pc:sldChg>
      <pc:sldChg chg="addSp add">
        <pc:chgData name="Greg Ramsey" userId="25ff5ff20f2d9090" providerId="LiveId" clId="{E54B2CB1-20A9-4D9F-9243-06764BDB1171}" dt="2020-02-04T16:32:06.107" v="258"/>
        <pc:sldMkLst>
          <pc:docMk/>
          <pc:sldMk cId="833434926" sldId="313"/>
        </pc:sldMkLst>
        <pc:picChg chg="add">
          <ac:chgData name="Greg Ramsey" userId="25ff5ff20f2d9090" providerId="LiveId" clId="{E54B2CB1-20A9-4D9F-9243-06764BDB1171}" dt="2020-02-04T16:32:06.107" v="258"/>
          <ac:picMkLst>
            <pc:docMk/>
            <pc:sldMk cId="833434926" sldId="313"/>
            <ac:picMk id="4" creationId="{188D3207-22A6-47F8-9C9F-0E923B6E018E}"/>
          </ac:picMkLst>
        </pc:picChg>
      </pc:sldChg>
      <pc:sldChg chg="modSp add">
        <pc:chgData name="Greg Ramsey" userId="25ff5ff20f2d9090" providerId="LiveId" clId="{E54B2CB1-20A9-4D9F-9243-06764BDB1171}" dt="2020-02-04T16:32:54.962" v="266" actId="20577"/>
        <pc:sldMkLst>
          <pc:docMk/>
          <pc:sldMk cId="807861868" sldId="314"/>
        </pc:sldMkLst>
        <pc:spChg chg="mod">
          <ac:chgData name="Greg Ramsey" userId="25ff5ff20f2d9090" providerId="LiveId" clId="{E54B2CB1-20A9-4D9F-9243-06764BDB1171}" dt="2020-02-04T16:32:54.962" v="266" actId="20577"/>
          <ac:spMkLst>
            <pc:docMk/>
            <pc:sldMk cId="807861868" sldId="314"/>
            <ac:spMk id="2" creationId="{77DCDF9B-E2E5-44CC-ACF1-1DEBB7560A48}"/>
          </ac:spMkLst>
        </pc:spChg>
      </pc:sldChg>
      <pc:sldChg chg="addSp add">
        <pc:chgData name="Greg Ramsey" userId="25ff5ff20f2d9090" providerId="LiveId" clId="{E54B2CB1-20A9-4D9F-9243-06764BDB1171}" dt="2020-02-04T16:33:39.205" v="268"/>
        <pc:sldMkLst>
          <pc:docMk/>
          <pc:sldMk cId="4149290900" sldId="315"/>
        </pc:sldMkLst>
        <pc:picChg chg="add">
          <ac:chgData name="Greg Ramsey" userId="25ff5ff20f2d9090" providerId="LiveId" clId="{E54B2CB1-20A9-4D9F-9243-06764BDB1171}" dt="2020-02-04T16:33:39.205" v="268"/>
          <ac:picMkLst>
            <pc:docMk/>
            <pc:sldMk cId="4149290900" sldId="315"/>
            <ac:picMk id="4" creationId="{9EB255CF-B819-4A09-ABC5-256B661913DE}"/>
          </ac:picMkLst>
        </pc:picChg>
      </pc:sldChg>
      <pc:sldChg chg="addSp add">
        <pc:chgData name="Greg Ramsey" userId="25ff5ff20f2d9090" providerId="LiveId" clId="{E54B2CB1-20A9-4D9F-9243-06764BDB1171}" dt="2020-02-04T16:34:01.329" v="270"/>
        <pc:sldMkLst>
          <pc:docMk/>
          <pc:sldMk cId="2004906926" sldId="316"/>
        </pc:sldMkLst>
        <pc:picChg chg="add">
          <ac:chgData name="Greg Ramsey" userId="25ff5ff20f2d9090" providerId="LiveId" clId="{E54B2CB1-20A9-4D9F-9243-06764BDB1171}" dt="2020-02-04T16:34:01.329" v="270"/>
          <ac:picMkLst>
            <pc:docMk/>
            <pc:sldMk cId="2004906926" sldId="316"/>
            <ac:picMk id="4" creationId="{89DFF964-EECD-4057-AC7E-8B5900A6C081}"/>
          </ac:picMkLst>
        </pc:picChg>
      </pc:sldChg>
      <pc:sldChg chg="addSp add">
        <pc:chgData name="Greg Ramsey" userId="25ff5ff20f2d9090" providerId="LiveId" clId="{E54B2CB1-20A9-4D9F-9243-06764BDB1171}" dt="2020-02-04T16:34:40.841" v="272"/>
        <pc:sldMkLst>
          <pc:docMk/>
          <pc:sldMk cId="1272537688" sldId="317"/>
        </pc:sldMkLst>
        <pc:picChg chg="add">
          <ac:chgData name="Greg Ramsey" userId="25ff5ff20f2d9090" providerId="LiveId" clId="{E54B2CB1-20A9-4D9F-9243-06764BDB1171}" dt="2020-02-04T16:34:40.841" v="272"/>
          <ac:picMkLst>
            <pc:docMk/>
            <pc:sldMk cId="1272537688" sldId="317"/>
            <ac:picMk id="4" creationId="{83B21F6D-92C6-4DEA-BC4E-B0105DC547A3}"/>
          </ac:picMkLst>
        </pc:picChg>
      </pc:sldChg>
      <pc:sldChg chg="modSp add">
        <pc:chgData name="Greg Ramsey" userId="25ff5ff20f2d9090" providerId="LiveId" clId="{E54B2CB1-20A9-4D9F-9243-06764BDB1171}" dt="2020-02-04T16:36:33.095" v="412" actId="20577"/>
        <pc:sldMkLst>
          <pc:docMk/>
          <pc:sldMk cId="2258181590" sldId="318"/>
        </pc:sldMkLst>
        <pc:spChg chg="mod">
          <ac:chgData name="Greg Ramsey" userId="25ff5ff20f2d9090" providerId="LiveId" clId="{E54B2CB1-20A9-4D9F-9243-06764BDB1171}" dt="2020-02-04T16:36:33.095" v="412" actId="20577"/>
          <ac:spMkLst>
            <pc:docMk/>
            <pc:sldMk cId="2258181590" sldId="318"/>
            <ac:spMk id="3" creationId="{AA33D43E-7ADA-455E-9E1E-4A431CC29B82}"/>
          </ac:spMkLst>
        </pc:spChg>
      </pc:sldChg>
      <pc:sldChg chg="modSp">
        <pc:chgData name="Greg Ramsey" userId="25ff5ff20f2d9090" providerId="LiveId" clId="{E54B2CB1-20A9-4D9F-9243-06764BDB1171}" dt="2020-02-07T05:21:31.483" v="783" actId="20577"/>
        <pc:sldMkLst>
          <pc:docMk/>
          <pc:sldMk cId="101160239" sldId="319"/>
        </pc:sldMkLst>
        <pc:spChg chg="mod">
          <ac:chgData name="Greg Ramsey" userId="25ff5ff20f2d9090" providerId="LiveId" clId="{E54B2CB1-20A9-4D9F-9243-06764BDB1171}" dt="2020-02-07T04:27:28.099" v="777" actId="20577"/>
          <ac:spMkLst>
            <pc:docMk/>
            <pc:sldMk cId="101160239" sldId="319"/>
            <ac:spMk id="4" creationId="{A3007B11-DBF2-46BB-AA29-A6C30E927E85}"/>
          </ac:spMkLst>
        </pc:spChg>
        <pc:spChg chg="mod">
          <ac:chgData name="Greg Ramsey" userId="25ff5ff20f2d9090" providerId="LiveId" clId="{E54B2CB1-20A9-4D9F-9243-06764BDB1171}" dt="2020-02-07T05:21:31.483" v="783" actId="20577"/>
          <ac:spMkLst>
            <pc:docMk/>
            <pc:sldMk cId="101160239" sldId="319"/>
            <ac:spMk id="9" creationId="{3FCDE8C9-F0A0-4220-AF72-8B401A2E3BBA}"/>
          </ac:spMkLst>
        </pc:spChg>
        <pc:cxnChg chg="mod">
          <ac:chgData name="Greg Ramsey" userId="25ff5ff20f2d9090" providerId="LiveId" clId="{E54B2CB1-20A9-4D9F-9243-06764BDB1171}" dt="2020-02-07T05:21:31.082" v="780" actId="20577"/>
          <ac:cxnSpMkLst>
            <pc:docMk/>
            <pc:sldMk cId="101160239" sldId="319"/>
            <ac:cxnSpMk id="12" creationId="{92FEE182-1D38-4C54-B851-9B785A343C63}"/>
          </ac:cxnSpMkLst>
        </pc:cxnChg>
      </pc:sldChg>
      <pc:sldChg chg="del">
        <pc:chgData name="Greg Ramsey" userId="25ff5ff20f2d9090" providerId="LiveId" clId="{E54B2CB1-20A9-4D9F-9243-06764BDB1171}" dt="2020-02-07T09:24:02.152" v="785" actId="47"/>
        <pc:sldMkLst>
          <pc:docMk/>
          <pc:sldMk cId="520943311" sldId="321"/>
        </pc:sldMkLst>
      </pc:sldChg>
      <pc:sldChg chg="modSp ord">
        <pc:chgData name="Greg Ramsey" userId="25ff5ff20f2d9090" providerId="LiveId" clId="{E54B2CB1-20A9-4D9F-9243-06764BDB1171}" dt="2020-02-07T11:18:14.568" v="1206" actId="20577"/>
        <pc:sldMkLst>
          <pc:docMk/>
          <pc:sldMk cId="3277846218" sldId="322"/>
        </pc:sldMkLst>
        <pc:spChg chg="mod">
          <ac:chgData name="Greg Ramsey" userId="25ff5ff20f2d9090" providerId="LiveId" clId="{E54B2CB1-20A9-4D9F-9243-06764BDB1171}" dt="2020-02-07T11:17:50.466" v="1205" actId="20577"/>
          <ac:spMkLst>
            <pc:docMk/>
            <pc:sldMk cId="3277846218" sldId="322"/>
            <ac:spMk id="3" creationId="{B6B4B172-0620-4378-BC4E-D748B5F2EE57}"/>
          </ac:spMkLst>
        </pc:spChg>
        <pc:spChg chg="mod">
          <ac:chgData name="Greg Ramsey" userId="25ff5ff20f2d9090" providerId="LiveId" clId="{E54B2CB1-20A9-4D9F-9243-06764BDB1171}" dt="2020-02-07T11:18:14.568" v="1206" actId="20577"/>
          <ac:spMkLst>
            <pc:docMk/>
            <pc:sldMk cId="3277846218" sldId="322"/>
            <ac:spMk id="4" creationId="{29D4D32E-138E-4F9A-B17E-B032CF7FF471}"/>
          </ac:spMkLst>
        </pc:spChg>
      </pc:sldChg>
      <pc:sldChg chg="addSp delSp modSp add">
        <pc:chgData name="Greg Ramsey" userId="25ff5ff20f2d9090" providerId="LiveId" clId="{E54B2CB1-20A9-4D9F-9243-06764BDB1171}" dt="2020-02-07T03:25:09.191" v="767" actId="20577"/>
        <pc:sldMkLst>
          <pc:docMk/>
          <pc:sldMk cId="2225943859" sldId="323"/>
        </pc:sldMkLst>
        <pc:spChg chg="del">
          <ac:chgData name="Greg Ramsey" userId="25ff5ff20f2d9090" providerId="LiveId" clId="{E54B2CB1-20A9-4D9F-9243-06764BDB1171}" dt="2020-02-07T03:20:47.228" v="564"/>
          <ac:spMkLst>
            <pc:docMk/>
            <pc:sldMk cId="2225943859" sldId="323"/>
            <ac:spMk id="2" creationId="{B54DA36F-B173-47DD-A6B8-0CE0C265196B}"/>
          </ac:spMkLst>
        </pc:spChg>
        <pc:spChg chg="add mod">
          <ac:chgData name="Greg Ramsey" userId="25ff5ff20f2d9090" providerId="LiveId" clId="{E54B2CB1-20A9-4D9F-9243-06764BDB1171}" dt="2020-02-07T03:21:11.064" v="570" actId="20577"/>
          <ac:spMkLst>
            <pc:docMk/>
            <pc:sldMk cId="2225943859" sldId="323"/>
            <ac:spMk id="3" creationId="{3FD3D9E9-CB4B-4A28-8441-7DB5395CA5B7}"/>
          </ac:spMkLst>
        </pc:spChg>
        <pc:spChg chg="add mod">
          <ac:chgData name="Greg Ramsey" userId="25ff5ff20f2d9090" providerId="LiveId" clId="{E54B2CB1-20A9-4D9F-9243-06764BDB1171}" dt="2020-02-07T03:25:09.191" v="767" actId="20577"/>
          <ac:spMkLst>
            <pc:docMk/>
            <pc:sldMk cId="2225943859" sldId="323"/>
            <ac:spMk id="4" creationId="{19DC8C06-A16F-4FEF-A22A-1B5DED746314}"/>
          </ac:spMkLst>
        </pc:spChg>
        <pc:spChg chg="add mod">
          <ac:chgData name="Greg Ramsey" userId="25ff5ff20f2d9090" providerId="LiveId" clId="{E54B2CB1-20A9-4D9F-9243-06764BDB1171}" dt="2020-02-07T03:24:59.262" v="744" actId="1076"/>
          <ac:spMkLst>
            <pc:docMk/>
            <pc:sldMk cId="2225943859" sldId="323"/>
            <ac:spMk id="5" creationId="{038C08AB-E3E7-4F99-A3C6-1614C0C7CD72}"/>
          </ac:spMkLst>
        </pc:spChg>
      </pc:sldChg>
      <pc:sldChg chg="add">
        <pc:chgData name="Greg Ramsey" userId="25ff5ff20f2d9090" providerId="LiveId" clId="{E54B2CB1-20A9-4D9F-9243-06764BDB1171}" dt="2020-02-07T11:18:56.808" v="1207"/>
        <pc:sldMkLst>
          <pc:docMk/>
          <pc:sldMk cId="584064208" sldId="324"/>
        </pc:sldMkLst>
      </pc:sldChg>
      <pc:sldChg chg="add del">
        <pc:chgData name="Greg Ramsey" userId="25ff5ff20f2d9090" providerId="LiveId" clId="{E54B2CB1-20A9-4D9F-9243-06764BDB1171}" dt="2020-02-07T05:21:39.540" v="784" actId="47"/>
        <pc:sldMkLst>
          <pc:docMk/>
          <pc:sldMk cId="3753573816" sldId="324"/>
        </pc:sldMkLst>
      </pc:sldChg>
      <pc:sldChg chg="add setBg">
        <pc:chgData name="Greg Ramsey" userId="25ff5ff20f2d9090" providerId="LiveId" clId="{E54B2CB1-20A9-4D9F-9243-06764BDB1171}" dt="2020-02-07T11:19:07.913" v="1208"/>
        <pc:sldMkLst>
          <pc:docMk/>
          <pc:sldMk cId="1265235631" sldId="325"/>
        </pc:sldMkLst>
      </pc:sldChg>
    </pc:docChg>
  </pc:docChgLst>
  <pc:docChgLst>
    <pc:chgData name="Greg Ramsey" userId="25ff5ff20f2d9090" providerId="LiveId" clId="{891E24F4-C5B0-4E54-B978-D5154BD70DF7}"/>
    <pc:docChg chg="custSel addSld modSld">
      <pc:chgData name="Greg Ramsey" userId="25ff5ff20f2d9090" providerId="LiveId" clId="{891E24F4-C5B0-4E54-B978-D5154BD70DF7}" dt="2020-01-28T08:14:23.147" v="155" actId="20577"/>
      <pc:docMkLst>
        <pc:docMk/>
      </pc:docMkLst>
      <pc:sldChg chg="addSp delSp modSp add">
        <pc:chgData name="Greg Ramsey" userId="25ff5ff20f2d9090" providerId="LiveId" clId="{891E24F4-C5B0-4E54-B978-D5154BD70DF7}" dt="2020-01-28T08:13:20.546" v="150" actId="20577"/>
        <pc:sldMkLst>
          <pc:docMk/>
          <pc:sldMk cId="1525897434" sldId="265"/>
        </pc:sldMkLst>
        <pc:spChg chg="del">
          <ac:chgData name="Greg Ramsey" userId="25ff5ff20f2d9090" providerId="LiveId" clId="{891E24F4-C5B0-4E54-B978-D5154BD70DF7}" dt="2020-01-28T08:07:53.157" v="1"/>
          <ac:spMkLst>
            <pc:docMk/>
            <pc:sldMk cId="1525897434" sldId="265"/>
            <ac:spMk id="2" creationId="{C347FE46-0C97-4ED1-996B-A7EFC19D05A1}"/>
          </ac:spMkLst>
        </pc:spChg>
        <pc:spChg chg="add del mod">
          <ac:chgData name="Greg Ramsey" userId="25ff5ff20f2d9090" providerId="LiveId" clId="{891E24F4-C5B0-4E54-B978-D5154BD70DF7}" dt="2020-01-28T08:11:35.291" v="30" actId="478"/>
          <ac:spMkLst>
            <pc:docMk/>
            <pc:sldMk cId="1525897434" sldId="265"/>
            <ac:spMk id="3" creationId="{0BD356E1-BBFA-4331-A246-4420AEDEA186}"/>
          </ac:spMkLst>
        </pc:spChg>
        <pc:spChg chg="add mod">
          <ac:chgData name="Greg Ramsey" userId="25ff5ff20f2d9090" providerId="LiveId" clId="{891E24F4-C5B0-4E54-B978-D5154BD70DF7}" dt="2020-01-28T08:13:20.546" v="150" actId="20577"/>
          <ac:spMkLst>
            <pc:docMk/>
            <pc:sldMk cId="1525897434" sldId="265"/>
            <ac:spMk id="4" creationId="{715476DA-494D-4FDF-994E-73DA002C81F0}"/>
          </ac:spMkLst>
        </pc:spChg>
        <pc:spChg chg="add del mod">
          <ac:chgData name="Greg Ramsey" userId="25ff5ff20f2d9090" providerId="LiveId" clId="{891E24F4-C5B0-4E54-B978-D5154BD70DF7}" dt="2020-01-28T08:11:37.407" v="31" actId="478"/>
          <ac:spMkLst>
            <pc:docMk/>
            <pc:sldMk cId="1525897434" sldId="265"/>
            <ac:spMk id="8" creationId="{446B5F74-5573-4159-97C3-8A812E00D873}"/>
          </ac:spMkLst>
        </pc:spChg>
        <pc:picChg chg="add mod">
          <ac:chgData name="Greg Ramsey" userId="25ff5ff20f2d9090" providerId="LiveId" clId="{891E24F4-C5B0-4E54-B978-D5154BD70DF7}" dt="2020-01-28T08:09:08.175" v="16" actId="962"/>
          <ac:picMkLst>
            <pc:docMk/>
            <pc:sldMk cId="1525897434" sldId="265"/>
            <ac:picMk id="6" creationId="{3B4EBFF8-F768-42AA-BB5E-0277A9C3E34F}"/>
          </ac:picMkLst>
        </pc:picChg>
      </pc:sldChg>
      <pc:sldChg chg="add">
        <pc:chgData name="Greg Ramsey" userId="25ff5ff20f2d9090" providerId="LiveId" clId="{891E24F4-C5B0-4E54-B978-D5154BD70DF7}" dt="2020-01-28T08:13:27.892" v="151"/>
        <pc:sldMkLst>
          <pc:docMk/>
          <pc:sldMk cId="1218231785" sldId="266"/>
        </pc:sldMkLst>
      </pc:sldChg>
      <pc:sldChg chg="addSp delSp modSp add modNotesTx">
        <pc:chgData name="Greg Ramsey" userId="25ff5ff20f2d9090" providerId="LiveId" clId="{891E24F4-C5B0-4E54-B978-D5154BD70DF7}" dt="2020-01-28T08:14:23.147" v="155" actId="20577"/>
        <pc:sldMkLst>
          <pc:docMk/>
          <pc:sldMk cId="2862170463" sldId="267"/>
        </pc:sldMkLst>
        <pc:spChg chg="del">
          <ac:chgData name="Greg Ramsey" userId="25ff5ff20f2d9090" providerId="LiveId" clId="{891E24F4-C5B0-4E54-B978-D5154BD70DF7}" dt="2020-01-28T08:13:42.540" v="153"/>
          <ac:spMkLst>
            <pc:docMk/>
            <pc:sldMk cId="2862170463" sldId="267"/>
            <ac:spMk id="2" creationId="{882D2CB3-EA93-426A-9889-C4B698C18DCE}"/>
          </ac:spMkLst>
        </pc:spChg>
        <pc:spChg chg="add mod">
          <ac:chgData name="Greg Ramsey" userId="25ff5ff20f2d9090" providerId="LiveId" clId="{891E24F4-C5B0-4E54-B978-D5154BD70DF7}" dt="2020-01-28T08:14:14.135" v="154"/>
          <ac:spMkLst>
            <pc:docMk/>
            <pc:sldMk cId="2862170463" sldId="267"/>
            <ac:spMk id="3" creationId="{256F6D76-0E8B-4A09-987D-A3F43BD2319D}"/>
          </ac:spMkLst>
        </pc:spChg>
      </pc:sldChg>
    </pc:docChg>
  </pc:docChgLst>
  <pc:docChgLst>
    <pc:chgData name="Arne Bergersen" userId="f33f281c-db64-4253-b119-f052673a9312" providerId="ADAL" clId="{07E3440F-B9E4-4133-8A5B-A44213ECFC12}"/>
    <pc:docChg chg="undo addSld delSld modSld sldOrd">
      <pc:chgData name="Arne Bergersen" userId="f33f281c-db64-4253-b119-f052673a9312" providerId="ADAL" clId="{07E3440F-B9E4-4133-8A5B-A44213ECFC12}" dt="2020-01-07T16:44:59.408" v="8"/>
      <pc:docMkLst>
        <pc:docMk/>
      </pc:docMkLst>
      <pc:sldChg chg="add del">
        <pc:chgData name="Arne Bergersen" userId="f33f281c-db64-4253-b119-f052673a9312" providerId="ADAL" clId="{07E3440F-B9E4-4133-8A5B-A44213ECFC12}" dt="2020-01-07T16:44:54.990" v="6" actId="47"/>
        <pc:sldMkLst>
          <pc:docMk/>
          <pc:sldMk cId="2128395721" sldId="261"/>
        </pc:sldMkLst>
      </pc:sldChg>
      <pc:sldChg chg="ord">
        <pc:chgData name="Arne Bergersen" userId="f33f281c-db64-4253-b119-f052673a9312" providerId="ADAL" clId="{07E3440F-B9E4-4133-8A5B-A44213ECFC12}" dt="2020-01-07T16:44:59.408" v="8"/>
        <pc:sldMkLst>
          <pc:docMk/>
          <pc:sldMk cId="300131766" sldId="262"/>
        </pc:sldMkLst>
      </pc:sldChg>
      <pc:sldChg chg="modSp add setBg">
        <pc:chgData name="Arne Bergersen" userId="f33f281c-db64-4253-b119-f052673a9312" providerId="ADAL" clId="{07E3440F-B9E4-4133-8A5B-A44213ECFC12}" dt="2020-01-07T16:44:08.549" v="4" actId="20577"/>
        <pc:sldMkLst>
          <pc:docMk/>
          <pc:sldMk cId="2318450504" sldId="264"/>
        </pc:sldMkLst>
        <pc:spChg chg="mod">
          <ac:chgData name="Arne Bergersen" userId="f33f281c-db64-4253-b119-f052673a9312" providerId="ADAL" clId="{07E3440F-B9E4-4133-8A5B-A44213ECFC12}" dt="2020-01-07T16:44:08.549" v="4" actId="20577"/>
          <ac:spMkLst>
            <pc:docMk/>
            <pc:sldMk cId="2318450504" sldId="264"/>
            <ac:spMk id="2" creationId="{FF83C4E2-0382-41F6-B18C-4A2658D35B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84E9E7-0A46-C642-B1CD-9F43F63A761F}" type="datetime1">
              <a:rPr lang="en-US" smtClean="0"/>
              <a:t>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C0FFE6-5FBB-9B41-A19C-338E023F0B0A}" type="slidenum">
              <a:rPr lang="en-US" smtClean="0"/>
              <a:pPr/>
              <a:t>‹#›</a:t>
            </a:fld>
            <a:endParaRPr lang="en-US"/>
          </a:p>
        </p:txBody>
      </p:sp>
    </p:spTree>
    <p:extLst>
      <p:ext uri="{BB962C8B-B14F-4D97-AF65-F5344CB8AC3E}">
        <p14:creationId xmlns:p14="http://schemas.microsoft.com/office/powerpoint/2010/main" val="9656770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37FED-970C-2049-96AE-96BD1BA5E2DA}" type="datetime1">
              <a:rPr lang="en-US" smtClean="0"/>
              <a:t>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48085-8ED8-F544-9D86-69C4C46BE9E8}" type="slidenum">
              <a:rPr lang="en-US" smtClean="0"/>
              <a:pPr/>
              <a:t>‹#›</a:t>
            </a:fld>
            <a:endParaRPr lang="en-US"/>
          </a:p>
        </p:txBody>
      </p:sp>
    </p:spTree>
    <p:extLst>
      <p:ext uri="{BB962C8B-B14F-4D97-AF65-F5344CB8AC3E}">
        <p14:creationId xmlns:p14="http://schemas.microsoft.com/office/powerpoint/2010/main" val="45996025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have Azure, and your company is currently evaluating ServiceNow (or maybe has already deployed it). Join this session to learn how to take advantage of these two platforms, and join them for ultimate Service Management Process Automation!</a:t>
            </a:r>
          </a:p>
          <a:p>
            <a:r>
              <a:rPr lang="en-US" sz="1200" b="0" i="0" kern="1200" dirty="0">
                <a:solidFill>
                  <a:schemeClr val="tx1"/>
                </a:solidFill>
                <a:effectLst/>
                <a:latin typeface="+mn-lt"/>
                <a:ea typeface="+mn-ea"/>
                <a:cs typeface="+mn-cs"/>
              </a:rPr>
              <a:t>You’ll learn how to connect these two platforms, as well as pass data to/from each one to handle automated tasks (for example responding to a monitoring alert, or ‘break glass’ for server access). This demo-heavy session will show how to connect these two platforms using Logic Apps, Azure Automation and Azure Functions with ServiceNow.”</a:t>
            </a:r>
          </a:p>
          <a:p>
            <a:endParaRPr lang="en-US" dirty="0"/>
          </a:p>
        </p:txBody>
      </p:sp>
    </p:spTree>
    <p:extLst>
      <p:ext uri="{BB962C8B-B14F-4D97-AF65-F5344CB8AC3E}">
        <p14:creationId xmlns:p14="http://schemas.microsoft.com/office/powerpoint/2010/main" val="399021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 showing ServiceNow and Azure clouds</a:t>
            </a:r>
          </a:p>
        </p:txBody>
      </p:sp>
    </p:spTree>
    <p:extLst>
      <p:ext uri="{BB962C8B-B14F-4D97-AF65-F5344CB8AC3E}">
        <p14:creationId xmlns:p14="http://schemas.microsoft.com/office/powerpoint/2010/main" val="64491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Reducing time to resolve</a:t>
            </a:r>
          </a:p>
          <a:p>
            <a:endParaRPr lang="en-US" dirty="0"/>
          </a:p>
        </p:txBody>
      </p:sp>
    </p:spTree>
    <p:extLst>
      <p:ext uri="{BB962C8B-B14F-4D97-AF65-F5344CB8AC3E}">
        <p14:creationId xmlns:p14="http://schemas.microsoft.com/office/powerpoint/2010/main" val="366714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Trigger event on new server provisioned, or deleted?</a:t>
            </a:r>
          </a:p>
        </p:txBody>
      </p:sp>
    </p:spTree>
    <p:extLst>
      <p:ext uri="{BB962C8B-B14F-4D97-AF65-F5344CB8AC3E}">
        <p14:creationId xmlns:p14="http://schemas.microsoft.com/office/powerpoint/2010/main" val="42852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Servicenow</a:t>
            </a:r>
            <a:r>
              <a:rPr lang="en-US" dirty="0"/>
              <a:t> – incident is updated, trigger automation to do something.</a:t>
            </a:r>
          </a:p>
          <a:p>
            <a:endParaRPr lang="en-US" dirty="0"/>
          </a:p>
        </p:txBody>
      </p:sp>
    </p:spTree>
    <p:extLst>
      <p:ext uri="{BB962C8B-B14F-4D97-AF65-F5344CB8AC3E}">
        <p14:creationId xmlns:p14="http://schemas.microsoft.com/office/powerpoint/2010/main" val="421220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0608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78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0961"/>
            <a:ext cx="7772400" cy="1102519"/>
          </a:xfrm>
        </p:spPr>
        <p:txBody>
          <a:bodyPr/>
          <a:lstStyle>
            <a:lvl1pPr algn="ctr">
              <a:defRPr>
                <a:solidFill>
                  <a:schemeClr val="tx1"/>
                </a:solidFill>
              </a:defRPr>
            </a:lvl1pPr>
          </a:lstStyle>
          <a:p>
            <a:r>
              <a:rPr lang="nb-NO" dirty="0"/>
              <a:t>Klikk for å redigere tittelstil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chemeClr val="bg1"/>
                </a:solidFill>
                <a:latin typeface="Museo Sans 100"/>
                <a:cs typeface="Museo Sans 100"/>
              </a:defRPr>
            </a:lvl1pPr>
            <a:lvl2pPr>
              <a:defRPr>
                <a:solidFill>
                  <a:schemeClr val="bg1"/>
                </a:solidFill>
                <a:latin typeface="Museo Sans 100"/>
                <a:cs typeface="Museo Sans 100"/>
              </a:defRPr>
            </a:lvl2pPr>
            <a:lvl3pPr>
              <a:defRPr>
                <a:solidFill>
                  <a:schemeClr val="bg1"/>
                </a:solidFill>
                <a:latin typeface="Museo Sans 100"/>
                <a:cs typeface="Museo Sans 100"/>
              </a:defRPr>
            </a:lvl3pPr>
            <a:lvl4pPr>
              <a:defRPr>
                <a:solidFill>
                  <a:schemeClr val="bg1"/>
                </a:solidFill>
                <a:latin typeface="Museo Sans 100"/>
                <a:cs typeface="Museo Sans 100"/>
              </a:defRPr>
            </a:lvl4pPr>
            <a:lvl5pPr>
              <a:defRPr>
                <a:solidFill>
                  <a:schemeClr val="bg1"/>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whit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394308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76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5526"/>
            <a:ext cx="8229600" cy="914400"/>
          </a:xfrm>
          <a:prstGeom prst="rect">
            <a:avLst/>
          </a:prstGeom>
        </p:spPr>
        <p:txBody>
          <a:bodyPr vert="horz" lIns="91440" tIns="45720" rIns="91440" bIns="45720" rtlCol="0" anchor="ctr">
            <a:normAutofit/>
          </a:bodyPr>
          <a:lstStyle/>
          <a:p>
            <a:r>
              <a:rPr lang="nb-NO" dirty="0"/>
              <a:t>Klikk for å redigere tittelstil</a:t>
            </a:r>
            <a:endParaRPr lang="en-US" dirty="0"/>
          </a:p>
        </p:txBody>
      </p:sp>
      <p:sp>
        <p:nvSpPr>
          <p:cNvPr id="3" name="Text Placeholder 2"/>
          <p:cNvSpPr>
            <a:spLocks noGrp="1"/>
          </p:cNvSpPr>
          <p:nvPr>
            <p:ph type="body" idx="1"/>
          </p:nvPr>
        </p:nvSpPr>
        <p:spPr>
          <a:xfrm>
            <a:off x="457200" y="1469927"/>
            <a:ext cx="8229600" cy="282297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49" r:id="rId2"/>
    <p:sldLayoutId id="2147483655" r:id="rId3"/>
    <p:sldLayoutId id="2147483692" r:id="rId4"/>
    <p:sldLayoutId id="2147483691" r:id="rId5"/>
  </p:sldLayoutIdLst>
  <p:hf sldNum="0" hdr="0" ftr="0" dt="0"/>
  <p:txStyles>
    <p:titleStyle>
      <a:lvl1pPr algn="l" defTabSz="457200" rtl="0" eaLnBrk="1" latinLnBrk="0" hangingPunct="1">
        <a:spcBef>
          <a:spcPct val="0"/>
        </a:spcBef>
        <a:buNone/>
        <a:defRPr sz="3200" kern="1200">
          <a:solidFill>
            <a:schemeClr val="tx1"/>
          </a:solidFill>
          <a:latin typeface="Museo Sans 100"/>
          <a:ea typeface="+mj-ea"/>
          <a:cs typeface="Museo Sans 100"/>
        </a:defRPr>
      </a:lvl1pPr>
    </p:titleStyle>
    <p:bodyStyle>
      <a:lvl1pPr marL="342900" indent="-342900" algn="l" defTabSz="457200" rtl="0" eaLnBrk="1" latinLnBrk="0" hangingPunct="1">
        <a:spcBef>
          <a:spcPct val="20000"/>
        </a:spcBef>
        <a:buClr>
          <a:srgbClr val="73BFDD"/>
        </a:buClr>
        <a:buFont typeface="Arial"/>
        <a:buChar char="•"/>
        <a:defRPr sz="2000" b="0" i="0" strike="noStrike" kern="1200">
          <a:solidFill>
            <a:schemeClr val="tx1"/>
          </a:solidFill>
          <a:latin typeface="Museo Sans 300"/>
          <a:ea typeface="+mn-ea"/>
          <a:cs typeface="Museo Sans 300"/>
        </a:defRPr>
      </a:lvl1pPr>
      <a:lvl2pPr marL="742950" indent="-28575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2pPr>
      <a:lvl3pPr marL="1257300" indent="-34290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3pPr>
      <a:lvl4pPr marL="16002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4pPr>
      <a:lvl5pPr marL="20574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servicenow.com/app.do#!/hom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mailto:ramseyg@Hotmail.com"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45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B4B172-0620-4378-BC4E-D748B5F2EE57}"/>
              </a:ext>
            </a:extLst>
          </p:cNvPr>
          <p:cNvSpPr>
            <a:spLocks noGrp="1"/>
          </p:cNvSpPr>
          <p:nvPr>
            <p:ph type="title"/>
          </p:nvPr>
        </p:nvSpPr>
        <p:spPr/>
        <p:txBody>
          <a:bodyPr>
            <a:normAutofit fontScale="90000"/>
          </a:bodyPr>
          <a:lstStyle/>
          <a:p>
            <a:r>
              <a:rPr lang="en-US" dirty="0"/>
              <a:t>ServiceNow Tips - REST API Explorer is your friend</a:t>
            </a:r>
          </a:p>
        </p:txBody>
      </p:sp>
      <p:sp>
        <p:nvSpPr>
          <p:cNvPr id="4" name="Text Placeholder 3">
            <a:extLst>
              <a:ext uri="{FF2B5EF4-FFF2-40B4-BE49-F238E27FC236}">
                <a16:creationId xmlns:a16="http://schemas.microsoft.com/office/drawing/2014/main" id="{29D4D32E-138E-4F9A-B17E-B032CF7FF471}"/>
              </a:ext>
            </a:extLst>
          </p:cNvPr>
          <p:cNvSpPr>
            <a:spLocks noGrp="1"/>
          </p:cNvSpPr>
          <p:nvPr>
            <p:ph type="body" sz="quarter" idx="10"/>
          </p:nvPr>
        </p:nvSpPr>
        <p:spPr/>
        <p:txBody>
          <a:bodyPr/>
          <a:lstStyle/>
          <a:p>
            <a:r>
              <a:rPr lang="en-US" dirty="0">
                <a:hlinkClick r:id="rId2"/>
              </a:rPr>
              <a:t>Developer instances are free</a:t>
            </a:r>
            <a:endParaRPr lang="en-US" dirty="0"/>
          </a:p>
          <a:p>
            <a:r>
              <a:rPr lang="en-US" dirty="0"/>
              <a:t>ServiceNow REST API Explorer is your friend</a:t>
            </a:r>
          </a:p>
          <a:p>
            <a:pPr lvl="1"/>
            <a:r>
              <a:rPr lang="en-US" dirty="0"/>
              <a:t>Get/Set from standard tables</a:t>
            </a:r>
          </a:p>
          <a:p>
            <a:pPr lvl="1"/>
            <a:r>
              <a:rPr lang="en-US" dirty="0"/>
              <a:t>Building Queries</a:t>
            </a:r>
          </a:p>
          <a:p>
            <a:pPr lvl="1"/>
            <a:r>
              <a:rPr lang="en-US" dirty="0"/>
              <a:t>“Cheat Code”</a:t>
            </a:r>
          </a:p>
        </p:txBody>
      </p:sp>
    </p:spTree>
    <p:extLst>
      <p:ext uri="{BB962C8B-B14F-4D97-AF65-F5344CB8AC3E}">
        <p14:creationId xmlns:p14="http://schemas.microsoft.com/office/powerpoint/2010/main" val="327784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41DEA-4BA4-49EA-BAB0-E2FB4414ED2F}"/>
              </a:ext>
            </a:extLst>
          </p:cNvPr>
          <p:cNvSpPr>
            <a:spLocks noGrp="1"/>
          </p:cNvSpPr>
          <p:nvPr>
            <p:ph type="ctrTitle"/>
          </p:nvPr>
        </p:nvSpPr>
        <p:spPr>
          <a:xfrm>
            <a:off x="685800" y="915567"/>
            <a:ext cx="7772400" cy="2877914"/>
          </a:xfrm>
        </p:spPr>
        <p:txBody>
          <a:bodyPr>
            <a:normAutofit/>
          </a:bodyPr>
          <a:lstStyle/>
          <a:p>
            <a:r>
              <a:rPr lang="en-US" sz="12000" dirty="0"/>
              <a:t>Demos!</a:t>
            </a:r>
          </a:p>
        </p:txBody>
      </p:sp>
    </p:spTree>
    <p:extLst>
      <p:ext uri="{BB962C8B-B14F-4D97-AF65-F5344CB8AC3E}">
        <p14:creationId xmlns:p14="http://schemas.microsoft.com/office/powerpoint/2010/main" val="14861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D3D9E9-CB4B-4A28-8441-7DB5395CA5B7}"/>
              </a:ext>
            </a:extLst>
          </p:cNvPr>
          <p:cNvSpPr>
            <a:spLocks noGrp="1"/>
          </p:cNvSpPr>
          <p:nvPr>
            <p:ph type="title"/>
          </p:nvPr>
        </p:nvSpPr>
        <p:spPr/>
        <p:txBody>
          <a:bodyPr/>
          <a:lstStyle/>
          <a:p>
            <a:r>
              <a:rPr lang="en-US" dirty="0"/>
              <a:t>Demo 0</a:t>
            </a:r>
          </a:p>
        </p:txBody>
      </p:sp>
      <p:sp>
        <p:nvSpPr>
          <p:cNvPr id="4" name="Text Placeholder 3">
            <a:extLst>
              <a:ext uri="{FF2B5EF4-FFF2-40B4-BE49-F238E27FC236}">
                <a16:creationId xmlns:a16="http://schemas.microsoft.com/office/drawing/2014/main" id="{19DC8C06-A16F-4FEF-A22A-1B5DED746314}"/>
              </a:ext>
            </a:extLst>
          </p:cNvPr>
          <p:cNvSpPr>
            <a:spLocks noGrp="1"/>
          </p:cNvSpPr>
          <p:nvPr>
            <p:ph type="body" sz="quarter" idx="10"/>
          </p:nvPr>
        </p:nvSpPr>
        <p:spPr>
          <a:xfrm>
            <a:off x="457200" y="1563688"/>
            <a:ext cx="4690864" cy="2663825"/>
          </a:xfrm>
        </p:spPr>
        <p:txBody>
          <a:bodyPr/>
          <a:lstStyle/>
          <a:p>
            <a:r>
              <a:rPr lang="en-US" dirty="0"/>
              <a:t>Developer Instance Tips</a:t>
            </a:r>
          </a:p>
          <a:p>
            <a:r>
              <a:rPr lang="en-US" dirty="0"/>
              <a:t>API Explorer</a:t>
            </a:r>
          </a:p>
        </p:txBody>
      </p:sp>
      <p:sp>
        <p:nvSpPr>
          <p:cNvPr id="5" name="Cloud 4">
            <a:extLst>
              <a:ext uri="{FF2B5EF4-FFF2-40B4-BE49-F238E27FC236}">
                <a16:creationId xmlns:a16="http://schemas.microsoft.com/office/drawing/2014/main" id="{038C08AB-E3E7-4F99-A3C6-1614C0C7CD72}"/>
              </a:ext>
            </a:extLst>
          </p:cNvPr>
          <p:cNvSpPr/>
          <p:nvPr/>
        </p:nvSpPr>
        <p:spPr>
          <a:xfrm>
            <a:off x="5940152" y="1779662"/>
            <a:ext cx="1800200" cy="1532099"/>
          </a:xfrm>
          <a:prstGeom prst="cloud">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50" dirty="0">
                <a:solidFill>
                  <a:schemeClr val="tx1"/>
                </a:solidFill>
              </a:rPr>
              <a:t>ServiceNow</a:t>
            </a:r>
          </a:p>
        </p:txBody>
      </p:sp>
    </p:spTree>
    <p:extLst>
      <p:ext uri="{BB962C8B-B14F-4D97-AF65-F5344CB8AC3E}">
        <p14:creationId xmlns:p14="http://schemas.microsoft.com/office/powerpoint/2010/main" val="222594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F378DA-5535-416E-A1C6-F31AE5270B3A}"/>
              </a:ext>
            </a:extLst>
          </p:cNvPr>
          <p:cNvSpPr>
            <a:spLocks noGrp="1"/>
          </p:cNvSpPr>
          <p:nvPr>
            <p:ph type="title"/>
          </p:nvPr>
        </p:nvSpPr>
        <p:spPr/>
        <p:txBody>
          <a:bodyPr/>
          <a:lstStyle/>
          <a:p>
            <a:r>
              <a:rPr lang="en-US" dirty="0"/>
              <a:t>Demo 1</a:t>
            </a:r>
          </a:p>
        </p:txBody>
      </p:sp>
      <p:sp>
        <p:nvSpPr>
          <p:cNvPr id="4" name="Text Placeholder 3">
            <a:extLst>
              <a:ext uri="{FF2B5EF4-FFF2-40B4-BE49-F238E27FC236}">
                <a16:creationId xmlns:a16="http://schemas.microsoft.com/office/drawing/2014/main" id="{A3007B11-DBF2-46BB-AA29-A6C30E927E85}"/>
              </a:ext>
            </a:extLst>
          </p:cNvPr>
          <p:cNvSpPr>
            <a:spLocks noGrp="1"/>
          </p:cNvSpPr>
          <p:nvPr>
            <p:ph type="body" sz="quarter" idx="10"/>
          </p:nvPr>
        </p:nvSpPr>
        <p:spPr>
          <a:xfrm>
            <a:off x="457200" y="1563689"/>
            <a:ext cx="8229600" cy="1440110"/>
          </a:xfrm>
        </p:spPr>
        <p:txBody>
          <a:bodyPr/>
          <a:lstStyle/>
          <a:p>
            <a:r>
              <a:rPr lang="en-US" dirty="0"/>
              <a:t>Azure Event Generates ServiceNow Incident</a:t>
            </a:r>
          </a:p>
        </p:txBody>
      </p:sp>
      <p:sp>
        <p:nvSpPr>
          <p:cNvPr id="5" name="Cloud 4">
            <a:extLst>
              <a:ext uri="{FF2B5EF4-FFF2-40B4-BE49-F238E27FC236}">
                <a16:creationId xmlns:a16="http://schemas.microsoft.com/office/drawing/2014/main" id="{60EFB03D-BE03-4A9B-BD0D-90327A9C0924}"/>
              </a:ext>
            </a:extLst>
          </p:cNvPr>
          <p:cNvSpPr/>
          <p:nvPr/>
        </p:nvSpPr>
        <p:spPr>
          <a:xfrm>
            <a:off x="1331640" y="2643758"/>
            <a:ext cx="2448272" cy="1685459"/>
          </a:xfrm>
          <a:prstGeom prst="cloud">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Azure</a:t>
            </a:r>
          </a:p>
        </p:txBody>
      </p:sp>
      <p:sp>
        <p:nvSpPr>
          <p:cNvPr id="6" name="Cloud 5">
            <a:extLst>
              <a:ext uri="{FF2B5EF4-FFF2-40B4-BE49-F238E27FC236}">
                <a16:creationId xmlns:a16="http://schemas.microsoft.com/office/drawing/2014/main" id="{25135063-C989-4BC7-BE07-7EDE22947463}"/>
              </a:ext>
            </a:extLst>
          </p:cNvPr>
          <p:cNvSpPr/>
          <p:nvPr/>
        </p:nvSpPr>
        <p:spPr>
          <a:xfrm>
            <a:off x="5220072" y="2715766"/>
            <a:ext cx="1800200" cy="1532099"/>
          </a:xfrm>
          <a:prstGeom prst="cloud">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50" dirty="0">
                <a:solidFill>
                  <a:schemeClr val="tx1"/>
                </a:solidFill>
              </a:rPr>
              <a:t>ServiceNow</a:t>
            </a:r>
          </a:p>
        </p:txBody>
      </p:sp>
      <p:sp>
        <p:nvSpPr>
          <p:cNvPr id="9" name="TextBox 8">
            <a:extLst>
              <a:ext uri="{FF2B5EF4-FFF2-40B4-BE49-F238E27FC236}">
                <a16:creationId xmlns:a16="http://schemas.microsoft.com/office/drawing/2014/main" id="{3FCDE8C9-F0A0-4220-AF72-8B401A2E3BBA}"/>
              </a:ext>
            </a:extLst>
          </p:cNvPr>
          <p:cNvSpPr txBox="1"/>
          <p:nvPr/>
        </p:nvSpPr>
        <p:spPr>
          <a:xfrm>
            <a:off x="1547664" y="3565053"/>
            <a:ext cx="792088" cy="461665"/>
          </a:xfrm>
          <a:prstGeom prst="rect">
            <a:avLst/>
          </a:prstGeom>
          <a:solidFill>
            <a:schemeClr val="accent2"/>
          </a:solidFill>
        </p:spPr>
        <p:txBody>
          <a:bodyPr wrap="square" rtlCol="0">
            <a:spAutoFit/>
          </a:bodyPr>
          <a:lstStyle/>
          <a:p>
            <a:r>
              <a:rPr lang="en-US" sz="1200" dirty="0"/>
              <a:t>Azure Event</a:t>
            </a:r>
          </a:p>
        </p:txBody>
      </p:sp>
      <p:sp>
        <p:nvSpPr>
          <p:cNvPr id="10" name="TextBox 9">
            <a:extLst>
              <a:ext uri="{FF2B5EF4-FFF2-40B4-BE49-F238E27FC236}">
                <a16:creationId xmlns:a16="http://schemas.microsoft.com/office/drawing/2014/main" id="{8DBB6064-F17A-4221-8146-2F8AB511D3F4}"/>
              </a:ext>
            </a:extLst>
          </p:cNvPr>
          <p:cNvSpPr txBox="1"/>
          <p:nvPr/>
        </p:nvSpPr>
        <p:spPr>
          <a:xfrm>
            <a:off x="2699792" y="3311761"/>
            <a:ext cx="792088" cy="461665"/>
          </a:xfrm>
          <a:prstGeom prst="rect">
            <a:avLst/>
          </a:prstGeom>
          <a:solidFill>
            <a:schemeClr val="accent2"/>
          </a:solidFill>
        </p:spPr>
        <p:txBody>
          <a:bodyPr wrap="square" rtlCol="0">
            <a:spAutoFit/>
          </a:bodyPr>
          <a:lstStyle/>
          <a:p>
            <a:r>
              <a:rPr lang="en-US" sz="1200" dirty="0"/>
              <a:t>Logic Apps</a:t>
            </a:r>
          </a:p>
        </p:txBody>
      </p:sp>
      <p:cxnSp>
        <p:nvCxnSpPr>
          <p:cNvPr id="12" name="Connector: Elbow 11">
            <a:extLst>
              <a:ext uri="{FF2B5EF4-FFF2-40B4-BE49-F238E27FC236}">
                <a16:creationId xmlns:a16="http://schemas.microsoft.com/office/drawing/2014/main" id="{92FEE182-1D38-4C54-B851-9B785A343C63}"/>
              </a:ext>
            </a:extLst>
          </p:cNvPr>
          <p:cNvCxnSpPr>
            <a:stCxn id="9" idx="3"/>
            <a:endCxn id="10" idx="1"/>
          </p:cNvCxnSpPr>
          <p:nvPr/>
        </p:nvCxnSpPr>
        <p:spPr>
          <a:xfrm flipV="1">
            <a:off x="2339752" y="3542594"/>
            <a:ext cx="360040" cy="25329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91ADF8A-A4E4-4C2F-96C0-184EEFB1A620}"/>
              </a:ext>
            </a:extLst>
          </p:cNvPr>
          <p:cNvSpPr txBox="1"/>
          <p:nvPr/>
        </p:nvSpPr>
        <p:spPr>
          <a:xfrm>
            <a:off x="5580112" y="3565053"/>
            <a:ext cx="864096" cy="276999"/>
          </a:xfrm>
          <a:prstGeom prst="rect">
            <a:avLst/>
          </a:prstGeom>
          <a:solidFill>
            <a:schemeClr val="accent2"/>
          </a:solidFill>
        </p:spPr>
        <p:txBody>
          <a:bodyPr wrap="square" rtlCol="0">
            <a:spAutoFit/>
          </a:bodyPr>
          <a:lstStyle/>
          <a:p>
            <a:r>
              <a:rPr lang="en-US" sz="1200" dirty="0"/>
              <a:t>Incident</a:t>
            </a:r>
          </a:p>
        </p:txBody>
      </p:sp>
      <p:cxnSp>
        <p:nvCxnSpPr>
          <p:cNvPr id="19" name="Straight Arrow Connector 18">
            <a:extLst>
              <a:ext uri="{FF2B5EF4-FFF2-40B4-BE49-F238E27FC236}">
                <a16:creationId xmlns:a16="http://schemas.microsoft.com/office/drawing/2014/main" id="{2E62A519-561A-4B61-9623-C39E53436754}"/>
              </a:ext>
            </a:extLst>
          </p:cNvPr>
          <p:cNvCxnSpPr>
            <a:stCxn id="10" idx="3"/>
            <a:endCxn id="17" idx="1"/>
          </p:cNvCxnSpPr>
          <p:nvPr/>
        </p:nvCxnSpPr>
        <p:spPr>
          <a:xfrm>
            <a:off x="3491880" y="3542594"/>
            <a:ext cx="2088232" cy="160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6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5859-1464-4BBD-86B0-B66CFDCBDCAF}"/>
              </a:ext>
            </a:extLst>
          </p:cNvPr>
          <p:cNvSpPr>
            <a:spLocks noGrp="1"/>
          </p:cNvSpPr>
          <p:nvPr>
            <p:ph type="title"/>
          </p:nvPr>
        </p:nvSpPr>
        <p:spPr/>
        <p:txBody>
          <a:bodyPr/>
          <a:lstStyle/>
          <a:p>
            <a:r>
              <a:rPr lang="en-US" dirty="0"/>
              <a:t>Demo 2</a:t>
            </a:r>
          </a:p>
        </p:txBody>
      </p:sp>
      <p:sp>
        <p:nvSpPr>
          <p:cNvPr id="4" name="Cloud 3">
            <a:extLst>
              <a:ext uri="{FF2B5EF4-FFF2-40B4-BE49-F238E27FC236}">
                <a16:creationId xmlns:a16="http://schemas.microsoft.com/office/drawing/2014/main" id="{264E8AF9-2B2E-4795-A855-62AC39D051D9}"/>
              </a:ext>
            </a:extLst>
          </p:cNvPr>
          <p:cNvSpPr/>
          <p:nvPr/>
        </p:nvSpPr>
        <p:spPr>
          <a:xfrm>
            <a:off x="1331640" y="2643758"/>
            <a:ext cx="2448272" cy="1685459"/>
          </a:xfrm>
          <a:prstGeom prst="cloud">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Azure</a:t>
            </a:r>
          </a:p>
        </p:txBody>
      </p:sp>
      <p:sp>
        <p:nvSpPr>
          <p:cNvPr id="5" name="Cloud 4">
            <a:extLst>
              <a:ext uri="{FF2B5EF4-FFF2-40B4-BE49-F238E27FC236}">
                <a16:creationId xmlns:a16="http://schemas.microsoft.com/office/drawing/2014/main" id="{95498645-1309-4579-9B59-7138441A0A9E}"/>
              </a:ext>
            </a:extLst>
          </p:cNvPr>
          <p:cNvSpPr/>
          <p:nvPr/>
        </p:nvSpPr>
        <p:spPr>
          <a:xfrm>
            <a:off x="5220072" y="2715766"/>
            <a:ext cx="1800200" cy="1532099"/>
          </a:xfrm>
          <a:prstGeom prst="cloud">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50" dirty="0">
                <a:solidFill>
                  <a:schemeClr val="tx1"/>
                </a:solidFill>
              </a:rPr>
              <a:t>ServiceNow</a:t>
            </a:r>
          </a:p>
        </p:txBody>
      </p:sp>
      <p:sp>
        <p:nvSpPr>
          <p:cNvPr id="6" name="TextBox 5">
            <a:extLst>
              <a:ext uri="{FF2B5EF4-FFF2-40B4-BE49-F238E27FC236}">
                <a16:creationId xmlns:a16="http://schemas.microsoft.com/office/drawing/2014/main" id="{26819DD2-7D80-4D00-9CBD-CE9BBB5E8BB7}"/>
              </a:ext>
            </a:extLst>
          </p:cNvPr>
          <p:cNvSpPr txBox="1"/>
          <p:nvPr/>
        </p:nvSpPr>
        <p:spPr>
          <a:xfrm>
            <a:off x="1547664" y="3565053"/>
            <a:ext cx="792088" cy="461665"/>
          </a:xfrm>
          <a:prstGeom prst="rect">
            <a:avLst/>
          </a:prstGeom>
          <a:solidFill>
            <a:schemeClr val="accent2"/>
          </a:solidFill>
        </p:spPr>
        <p:txBody>
          <a:bodyPr wrap="square" rtlCol="0">
            <a:spAutoFit/>
          </a:bodyPr>
          <a:lstStyle/>
          <a:p>
            <a:r>
              <a:rPr lang="en-US" sz="1200" dirty="0"/>
              <a:t>Azure VM</a:t>
            </a:r>
          </a:p>
        </p:txBody>
      </p:sp>
      <p:sp>
        <p:nvSpPr>
          <p:cNvPr id="7" name="TextBox 6">
            <a:extLst>
              <a:ext uri="{FF2B5EF4-FFF2-40B4-BE49-F238E27FC236}">
                <a16:creationId xmlns:a16="http://schemas.microsoft.com/office/drawing/2014/main" id="{31604E78-1AB7-46CA-860F-7F53F74CAB46}"/>
              </a:ext>
            </a:extLst>
          </p:cNvPr>
          <p:cNvSpPr txBox="1"/>
          <p:nvPr/>
        </p:nvSpPr>
        <p:spPr>
          <a:xfrm>
            <a:off x="2699792" y="3311761"/>
            <a:ext cx="792088" cy="461665"/>
          </a:xfrm>
          <a:prstGeom prst="rect">
            <a:avLst/>
          </a:prstGeom>
          <a:solidFill>
            <a:schemeClr val="accent2"/>
          </a:solidFill>
        </p:spPr>
        <p:txBody>
          <a:bodyPr wrap="square" rtlCol="0">
            <a:spAutoFit/>
          </a:bodyPr>
          <a:lstStyle/>
          <a:p>
            <a:r>
              <a:rPr lang="en-US" sz="1200" dirty="0"/>
              <a:t>Logic Apps</a:t>
            </a:r>
          </a:p>
        </p:txBody>
      </p:sp>
      <p:sp>
        <p:nvSpPr>
          <p:cNvPr id="9" name="TextBox 8">
            <a:extLst>
              <a:ext uri="{FF2B5EF4-FFF2-40B4-BE49-F238E27FC236}">
                <a16:creationId xmlns:a16="http://schemas.microsoft.com/office/drawing/2014/main" id="{F156F0E6-BB5C-4300-B1B2-6FDFD17ED703}"/>
              </a:ext>
            </a:extLst>
          </p:cNvPr>
          <p:cNvSpPr txBox="1"/>
          <p:nvPr/>
        </p:nvSpPr>
        <p:spPr>
          <a:xfrm>
            <a:off x="5580112" y="3565053"/>
            <a:ext cx="864096" cy="276999"/>
          </a:xfrm>
          <a:prstGeom prst="rect">
            <a:avLst/>
          </a:prstGeom>
          <a:solidFill>
            <a:schemeClr val="accent2"/>
          </a:solidFill>
        </p:spPr>
        <p:txBody>
          <a:bodyPr wrap="square" rtlCol="0">
            <a:spAutoFit/>
          </a:bodyPr>
          <a:lstStyle/>
          <a:p>
            <a:r>
              <a:rPr lang="en-US" sz="1200" dirty="0"/>
              <a:t>Incident</a:t>
            </a:r>
          </a:p>
        </p:txBody>
      </p:sp>
      <p:cxnSp>
        <p:nvCxnSpPr>
          <p:cNvPr id="12" name="Connector: Elbow 11">
            <a:extLst>
              <a:ext uri="{FF2B5EF4-FFF2-40B4-BE49-F238E27FC236}">
                <a16:creationId xmlns:a16="http://schemas.microsoft.com/office/drawing/2014/main" id="{330C2031-D4B1-4AAB-AAAB-E5684BC6FBBA}"/>
              </a:ext>
            </a:extLst>
          </p:cNvPr>
          <p:cNvCxnSpPr>
            <a:cxnSpLocks/>
            <a:stCxn id="5" idx="2"/>
            <a:endCxn id="7" idx="3"/>
          </p:cNvCxnSpPr>
          <p:nvPr/>
        </p:nvCxnSpPr>
        <p:spPr>
          <a:xfrm rot="10800000" flipV="1">
            <a:off x="3491880" y="3481816"/>
            <a:ext cx="1733776" cy="6077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 Placeholder 3">
            <a:extLst>
              <a:ext uri="{FF2B5EF4-FFF2-40B4-BE49-F238E27FC236}">
                <a16:creationId xmlns:a16="http://schemas.microsoft.com/office/drawing/2014/main" id="{2D9E85BB-4F6A-47EB-9A9D-B7C49FCA377C}"/>
              </a:ext>
            </a:extLst>
          </p:cNvPr>
          <p:cNvSpPr>
            <a:spLocks noGrp="1"/>
          </p:cNvSpPr>
          <p:nvPr>
            <p:ph type="body" sz="quarter" idx="10"/>
          </p:nvPr>
        </p:nvSpPr>
        <p:spPr>
          <a:xfrm>
            <a:off x="457200" y="1563689"/>
            <a:ext cx="8229600" cy="1440110"/>
          </a:xfrm>
        </p:spPr>
        <p:txBody>
          <a:bodyPr/>
          <a:lstStyle/>
          <a:p>
            <a:r>
              <a:rPr lang="en-US" dirty="0"/>
              <a:t>Incident enrichment in ServiceNow for VM in Azure</a:t>
            </a:r>
          </a:p>
        </p:txBody>
      </p:sp>
      <p:cxnSp>
        <p:nvCxnSpPr>
          <p:cNvPr id="16" name="Connector: Elbow 15">
            <a:extLst>
              <a:ext uri="{FF2B5EF4-FFF2-40B4-BE49-F238E27FC236}">
                <a16:creationId xmlns:a16="http://schemas.microsoft.com/office/drawing/2014/main" id="{91DA0532-768F-4711-99C0-1D6571A1348F}"/>
              </a:ext>
            </a:extLst>
          </p:cNvPr>
          <p:cNvCxnSpPr>
            <a:stCxn id="7" idx="1"/>
          </p:cNvCxnSpPr>
          <p:nvPr/>
        </p:nvCxnSpPr>
        <p:spPr>
          <a:xfrm rot="10800000" flipV="1">
            <a:off x="2339752" y="3542594"/>
            <a:ext cx="360040" cy="25329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14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A1E7-0792-4FE7-87C4-F26620222876}"/>
              </a:ext>
            </a:extLst>
          </p:cNvPr>
          <p:cNvSpPr>
            <a:spLocks noGrp="1"/>
          </p:cNvSpPr>
          <p:nvPr>
            <p:ph type="title"/>
          </p:nvPr>
        </p:nvSpPr>
        <p:spPr/>
        <p:txBody>
          <a:bodyPr/>
          <a:lstStyle/>
          <a:p>
            <a:r>
              <a:rPr lang="en-US" dirty="0"/>
              <a:t>Demo 2 Steps</a:t>
            </a:r>
          </a:p>
        </p:txBody>
      </p:sp>
      <p:sp>
        <p:nvSpPr>
          <p:cNvPr id="3" name="Text Placeholder 2">
            <a:extLst>
              <a:ext uri="{FF2B5EF4-FFF2-40B4-BE49-F238E27FC236}">
                <a16:creationId xmlns:a16="http://schemas.microsoft.com/office/drawing/2014/main" id="{FD812C2D-317E-4D9C-89FE-BC8669E4103C}"/>
              </a:ext>
            </a:extLst>
          </p:cNvPr>
          <p:cNvSpPr>
            <a:spLocks noGrp="1"/>
          </p:cNvSpPr>
          <p:nvPr>
            <p:ph type="body" sz="quarter" idx="10"/>
          </p:nvPr>
        </p:nvSpPr>
        <p:spPr/>
        <p:txBody>
          <a:bodyPr>
            <a:normAutofit fontScale="92500" lnSpcReduction="20000"/>
          </a:bodyPr>
          <a:lstStyle/>
          <a:p>
            <a:pPr marL="457200" indent="-457200">
              <a:buFont typeface="+mj-lt"/>
              <a:buAutoNum type="arabicPeriod"/>
            </a:pPr>
            <a:r>
              <a:rPr lang="en-US" dirty="0"/>
              <a:t>Create web hook in Logic Apps</a:t>
            </a:r>
          </a:p>
          <a:p>
            <a:pPr marL="457200" indent="-457200">
              <a:buFont typeface="+mj-lt"/>
              <a:buAutoNum type="arabicPeriod"/>
            </a:pPr>
            <a:r>
              <a:rPr lang="en-US" dirty="0"/>
              <a:t>ServiceNow: Create action and flow</a:t>
            </a:r>
          </a:p>
          <a:p>
            <a:pPr marL="457200" indent="-457200">
              <a:buFont typeface="+mj-lt"/>
              <a:buAutoNum type="arabicPeriod"/>
            </a:pPr>
            <a:r>
              <a:rPr lang="en-US" dirty="0"/>
              <a:t>Grant rights for logic app web hook to Azure Resource Group</a:t>
            </a:r>
          </a:p>
          <a:p>
            <a:pPr marL="457200" indent="-457200">
              <a:buFont typeface="+mj-lt"/>
              <a:buAutoNum type="arabicPeriod"/>
            </a:pPr>
            <a:r>
              <a:rPr lang="en-US" dirty="0"/>
              <a:t>Build out Logic App</a:t>
            </a:r>
          </a:p>
          <a:p>
            <a:pPr marL="857250" lvl="1" indent="-457200">
              <a:buFont typeface="+mj-lt"/>
              <a:buAutoNum type="alphaUcPeriod"/>
            </a:pPr>
            <a:r>
              <a:rPr lang="en-US" dirty="0"/>
              <a:t>Query SN for INC Details</a:t>
            </a:r>
          </a:p>
          <a:p>
            <a:pPr marL="857250" lvl="1" indent="-457200">
              <a:buFont typeface="+mj-lt"/>
              <a:buAutoNum type="alphaUcPeriod"/>
            </a:pPr>
            <a:r>
              <a:rPr lang="en-US" dirty="0"/>
              <a:t>Query SN for Configuration Item (Server) details</a:t>
            </a:r>
          </a:p>
          <a:p>
            <a:pPr marL="857250" lvl="1" indent="-457200">
              <a:buFont typeface="+mj-lt"/>
              <a:buAutoNum type="alphaUcPeriod"/>
            </a:pPr>
            <a:r>
              <a:rPr lang="en-US" dirty="0"/>
              <a:t>Query Azure for VM Status</a:t>
            </a:r>
          </a:p>
          <a:p>
            <a:pPr marL="857250" lvl="1" indent="-457200">
              <a:buFont typeface="+mj-lt"/>
              <a:buAutoNum type="alphaUcPeriod"/>
            </a:pPr>
            <a:r>
              <a:rPr lang="en-US" dirty="0"/>
              <a:t>Enrich Incident in ServiceNow</a:t>
            </a:r>
          </a:p>
          <a:p>
            <a:pPr marL="857250" lvl="1" indent="-457200">
              <a:buFont typeface="+mj-lt"/>
              <a:buAutoNum type="alphaUcPeriod"/>
            </a:pPr>
            <a:r>
              <a:rPr lang="en-US" dirty="0"/>
              <a:t>Bonus*</a:t>
            </a:r>
          </a:p>
          <a:p>
            <a:endParaRPr lang="en-US" dirty="0"/>
          </a:p>
        </p:txBody>
      </p:sp>
    </p:spTree>
    <p:extLst>
      <p:ext uri="{BB962C8B-B14F-4D97-AF65-F5344CB8AC3E}">
        <p14:creationId xmlns:p14="http://schemas.microsoft.com/office/powerpoint/2010/main" val="121823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3C4E2-0382-41F6-B18C-4A2658D35BB4}"/>
              </a:ext>
            </a:extLst>
          </p:cNvPr>
          <p:cNvSpPr/>
          <p:nvPr/>
        </p:nvSpPr>
        <p:spPr>
          <a:xfrm>
            <a:off x="971600" y="2248585"/>
            <a:ext cx="7056784" cy="369332"/>
          </a:xfrm>
          <a:prstGeom prst="rect">
            <a:avLst/>
          </a:prstGeom>
        </p:spPr>
        <p:txBody>
          <a:bodyPr wrap="square">
            <a:spAutoFit/>
          </a:bodyPr>
          <a:lstStyle/>
          <a:p>
            <a:r>
              <a:rPr lang="nb-NO" dirty="0"/>
              <a:t>https://github.com/nordicinfrastructureconference/2020</a:t>
            </a:r>
          </a:p>
        </p:txBody>
      </p:sp>
      <p:sp>
        <p:nvSpPr>
          <p:cNvPr id="3" name="Rectangle 2">
            <a:extLst>
              <a:ext uri="{FF2B5EF4-FFF2-40B4-BE49-F238E27FC236}">
                <a16:creationId xmlns:a16="http://schemas.microsoft.com/office/drawing/2014/main" id="{45A4B119-C7C7-4B55-92C6-ACC0081223DB}"/>
              </a:ext>
            </a:extLst>
          </p:cNvPr>
          <p:cNvSpPr/>
          <p:nvPr/>
        </p:nvSpPr>
        <p:spPr>
          <a:xfrm>
            <a:off x="827584" y="1491630"/>
            <a:ext cx="6930009" cy="369332"/>
          </a:xfrm>
          <a:prstGeom prst="rect">
            <a:avLst/>
          </a:prstGeom>
        </p:spPr>
        <p:txBody>
          <a:bodyPr wrap="square">
            <a:spAutoFit/>
          </a:bodyPr>
          <a:lstStyle/>
          <a:p>
            <a:r>
              <a:rPr lang="nb-NO" dirty="0"/>
              <a:t>Slides and demos from </a:t>
            </a:r>
            <a:r>
              <a:rPr lang="nb-NO" dirty="0" err="1"/>
              <a:t>the</a:t>
            </a:r>
            <a:r>
              <a:rPr lang="nb-NO" dirty="0"/>
              <a:t> </a:t>
            </a:r>
            <a:r>
              <a:rPr lang="nb-NO" dirty="0" err="1"/>
              <a:t>conference</a:t>
            </a:r>
            <a:r>
              <a:rPr lang="nb-NO" dirty="0"/>
              <a:t> </a:t>
            </a:r>
            <a:r>
              <a:rPr lang="nb-NO" dirty="0" err="1"/>
              <a:t>will</a:t>
            </a:r>
            <a:r>
              <a:rPr lang="nb-NO" dirty="0"/>
              <a:t> be </a:t>
            </a:r>
            <a:r>
              <a:rPr lang="nb-NO" dirty="0" err="1"/>
              <a:t>available</a:t>
            </a:r>
            <a:r>
              <a:rPr lang="nb-NO" dirty="0"/>
              <a:t> at </a:t>
            </a:r>
          </a:p>
        </p:txBody>
      </p:sp>
    </p:spTree>
    <p:extLst>
      <p:ext uri="{BB962C8B-B14F-4D97-AF65-F5344CB8AC3E}">
        <p14:creationId xmlns:p14="http://schemas.microsoft.com/office/powerpoint/2010/main" val="58406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23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F106-FBC8-45EC-A456-1BA337B5B67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79DECB7-7BF3-4C2E-A704-8625F5C94742}"/>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9EB255CF-B819-4A09-ABC5-256B661913DE}"/>
              </a:ext>
            </a:extLst>
          </p:cNvPr>
          <p:cNvPicPr>
            <a:picLocks noChangeAspect="1"/>
          </p:cNvPicPr>
          <p:nvPr/>
        </p:nvPicPr>
        <p:blipFill>
          <a:blip r:embed="rId2"/>
          <a:stretch>
            <a:fillRect/>
          </a:stretch>
        </p:blipFill>
        <p:spPr>
          <a:xfrm>
            <a:off x="1537459" y="0"/>
            <a:ext cx="6069082" cy="5143500"/>
          </a:xfrm>
          <a:prstGeom prst="rect">
            <a:avLst/>
          </a:prstGeom>
        </p:spPr>
      </p:pic>
    </p:spTree>
    <p:extLst>
      <p:ext uri="{BB962C8B-B14F-4D97-AF65-F5344CB8AC3E}">
        <p14:creationId xmlns:p14="http://schemas.microsoft.com/office/powerpoint/2010/main" val="4149290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5742-92A2-4734-AAB5-CA321BD547D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F77388-64BF-4876-ADA4-11BC3B85BD00}"/>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89DFF964-EECD-4057-AC7E-8B5900A6C081}"/>
              </a:ext>
            </a:extLst>
          </p:cNvPr>
          <p:cNvPicPr>
            <a:picLocks noChangeAspect="1"/>
          </p:cNvPicPr>
          <p:nvPr/>
        </p:nvPicPr>
        <p:blipFill>
          <a:blip r:embed="rId2"/>
          <a:stretch>
            <a:fillRect/>
          </a:stretch>
        </p:blipFill>
        <p:spPr>
          <a:xfrm>
            <a:off x="0" y="696846"/>
            <a:ext cx="9144000" cy="3749808"/>
          </a:xfrm>
          <a:prstGeom prst="rect">
            <a:avLst/>
          </a:prstGeom>
        </p:spPr>
      </p:pic>
    </p:spTree>
    <p:extLst>
      <p:ext uri="{BB962C8B-B14F-4D97-AF65-F5344CB8AC3E}">
        <p14:creationId xmlns:p14="http://schemas.microsoft.com/office/powerpoint/2010/main" val="200490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F6D76-0E8B-4A09-987D-A3F43BD2319D}"/>
              </a:ext>
            </a:extLst>
          </p:cNvPr>
          <p:cNvSpPr>
            <a:spLocks noGrp="1"/>
          </p:cNvSpPr>
          <p:nvPr>
            <p:ph type="ctrTitle"/>
          </p:nvPr>
        </p:nvSpPr>
        <p:spPr>
          <a:xfrm>
            <a:off x="0" y="2690961"/>
            <a:ext cx="9144000" cy="1102519"/>
          </a:xfrm>
        </p:spPr>
        <p:txBody>
          <a:bodyPr/>
          <a:lstStyle/>
          <a:p>
            <a:r>
              <a:rPr lang="en-US" dirty="0"/>
              <a:t>Azure and ServiceNow</a:t>
            </a:r>
            <a:br>
              <a:rPr lang="en-US" dirty="0"/>
            </a:br>
            <a:r>
              <a:rPr lang="en-US" dirty="0"/>
              <a:t>– Better Together</a:t>
            </a:r>
          </a:p>
        </p:txBody>
      </p:sp>
    </p:spTree>
    <p:extLst>
      <p:ext uri="{BB962C8B-B14F-4D97-AF65-F5344CB8AC3E}">
        <p14:creationId xmlns:p14="http://schemas.microsoft.com/office/powerpoint/2010/main" val="286217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E4D-8296-4208-9C49-4FAF4189D21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E4F1D7-4057-4FC1-8FF2-6EDCF05063EB}"/>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83B21F6D-92C6-4DEA-BC4E-B0105DC547A3}"/>
              </a:ext>
            </a:extLst>
          </p:cNvPr>
          <p:cNvPicPr>
            <a:picLocks noChangeAspect="1"/>
          </p:cNvPicPr>
          <p:nvPr/>
        </p:nvPicPr>
        <p:blipFill>
          <a:blip r:embed="rId2"/>
          <a:stretch>
            <a:fillRect/>
          </a:stretch>
        </p:blipFill>
        <p:spPr>
          <a:xfrm>
            <a:off x="0" y="735073"/>
            <a:ext cx="9144000" cy="3673353"/>
          </a:xfrm>
          <a:prstGeom prst="rect">
            <a:avLst/>
          </a:prstGeom>
        </p:spPr>
      </p:pic>
    </p:spTree>
    <p:extLst>
      <p:ext uri="{BB962C8B-B14F-4D97-AF65-F5344CB8AC3E}">
        <p14:creationId xmlns:p14="http://schemas.microsoft.com/office/powerpoint/2010/main" val="127253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F7FE-F587-48AC-BF28-F79B2F467ACB}"/>
              </a:ext>
            </a:extLst>
          </p:cNvPr>
          <p:cNvSpPr>
            <a:spLocks noGrp="1"/>
          </p:cNvSpPr>
          <p:nvPr>
            <p:ph type="title"/>
          </p:nvPr>
        </p:nvSpPr>
        <p:spPr/>
        <p:txBody>
          <a:bodyPr/>
          <a:lstStyle/>
          <a:p>
            <a:r>
              <a:rPr lang="en-US" dirty="0"/>
              <a:t>Demo2</a:t>
            </a:r>
          </a:p>
        </p:txBody>
      </p:sp>
      <p:sp>
        <p:nvSpPr>
          <p:cNvPr id="3" name="Text Placeholder 2">
            <a:extLst>
              <a:ext uri="{FF2B5EF4-FFF2-40B4-BE49-F238E27FC236}">
                <a16:creationId xmlns:a16="http://schemas.microsoft.com/office/drawing/2014/main" id="{2FCC03CA-EA0D-46E4-9245-F0987E89AD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755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A1E7-0792-4FE7-87C4-F2662022287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D812C2D-317E-4D9C-89FE-BC8669E4103C}"/>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FBE7FFD-73FE-441F-A310-6534275AC9E5}"/>
              </a:ext>
            </a:extLst>
          </p:cNvPr>
          <p:cNvPicPr>
            <a:picLocks noChangeAspect="1"/>
          </p:cNvPicPr>
          <p:nvPr/>
        </p:nvPicPr>
        <p:blipFill>
          <a:blip r:embed="rId3"/>
          <a:stretch>
            <a:fillRect/>
          </a:stretch>
        </p:blipFill>
        <p:spPr>
          <a:xfrm>
            <a:off x="904539" y="0"/>
            <a:ext cx="7334921" cy="5143500"/>
          </a:xfrm>
          <a:prstGeom prst="rect">
            <a:avLst/>
          </a:prstGeom>
        </p:spPr>
      </p:pic>
    </p:spTree>
    <p:extLst>
      <p:ext uri="{BB962C8B-B14F-4D97-AF65-F5344CB8AC3E}">
        <p14:creationId xmlns:p14="http://schemas.microsoft.com/office/powerpoint/2010/main" val="364929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3B69-151F-4D34-AF61-5D8F4B5C461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32CE97D-384A-4BB5-B21A-E9BACF7F999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EE808CF-45ED-4DC2-9AA4-5B3B266CD2FA}"/>
              </a:ext>
            </a:extLst>
          </p:cNvPr>
          <p:cNvPicPr>
            <a:picLocks noChangeAspect="1"/>
          </p:cNvPicPr>
          <p:nvPr/>
        </p:nvPicPr>
        <p:blipFill>
          <a:blip r:embed="rId2"/>
          <a:stretch>
            <a:fillRect/>
          </a:stretch>
        </p:blipFill>
        <p:spPr>
          <a:xfrm>
            <a:off x="1870944" y="0"/>
            <a:ext cx="5402112" cy="5143500"/>
          </a:xfrm>
          <a:prstGeom prst="rect">
            <a:avLst/>
          </a:prstGeom>
        </p:spPr>
      </p:pic>
    </p:spTree>
    <p:extLst>
      <p:ext uri="{BB962C8B-B14F-4D97-AF65-F5344CB8AC3E}">
        <p14:creationId xmlns:p14="http://schemas.microsoft.com/office/powerpoint/2010/main" val="373228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4C4C-ABD5-47F8-A6E5-EC9A3308504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314325-2042-4A51-B5CC-9673A60CF5F3}"/>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8942590E-41FA-4F0E-8C9C-2D5CE1D1D0F9}"/>
              </a:ext>
            </a:extLst>
          </p:cNvPr>
          <p:cNvPicPr>
            <a:picLocks noChangeAspect="1"/>
          </p:cNvPicPr>
          <p:nvPr/>
        </p:nvPicPr>
        <p:blipFill>
          <a:blip r:embed="rId2"/>
          <a:stretch>
            <a:fillRect/>
          </a:stretch>
        </p:blipFill>
        <p:spPr>
          <a:xfrm>
            <a:off x="900112" y="661987"/>
            <a:ext cx="7343775" cy="3819525"/>
          </a:xfrm>
          <a:prstGeom prst="rect">
            <a:avLst/>
          </a:prstGeom>
        </p:spPr>
      </p:pic>
    </p:spTree>
    <p:extLst>
      <p:ext uri="{BB962C8B-B14F-4D97-AF65-F5344CB8AC3E}">
        <p14:creationId xmlns:p14="http://schemas.microsoft.com/office/powerpoint/2010/main" val="348775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4EDB-F2CC-4E7F-82F4-119BA8FF67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96447B5-0321-4A12-BD9F-593210A9E93F}"/>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01E4F610-7712-46A0-91CE-EE6EE6AFE7FB}"/>
              </a:ext>
            </a:extLst>
          </p:cNvPr>
          <p:cNvPicPr>
            <a:picLocks noChangeAspect="1"/>
          </p:cNvPicPr>
          <p:nvPr/>
        </p:nvPicPr>
        <p:blipFill>
          <a:blip r:embed="rId2"/>
          <a:stretch>
            <a:fillRect/>
          </a:stretch>
        </p:blipFill>
        <p:spPr>
          <a:xfrm>
            <a:off x="1323975" y="338137"/>
            <a:ext cx="6496050" cy="4467225"/>
          </a:xfrm>
          <a:prstGeom prst="rect">
            <a:avLst/>
          </a:prstGeom>
        </p:spPr>
      </p:pic>
    </p:spTree>
    <p:extLst>
      <p:ext uri="{BB962C8B-B14F-4D97-AF65-F5344CB8AC3E}">
        <p14:creationId xmlns:p14="http://schemas.microsoft.com/office/powerpoint/2010/main" val="523023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902E-D563-4610-BC6E-E8F0CEDE17B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5017FC6-1424-46AA-91AF-BBC67ACA2AD6}"/>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D3FF765F-0ED2-415B-988A-E93979297E69}"/>
              </a:ext>
            </a:extLst>
          </p:cNvPr>
          <p:cNvPicPr>
            <a:picLocks noChangeAspect="1"/>
          </p:cNvPicPr>
          <p:nvPr/>
        </p:nvPicPr>
        <p:blipFill>
          <a:blip r:embed="rId2"/>
          <a:stretch>
            <a:fillRect/>
          </a:stretch>
        </p:blipFill>
        <p:spPr>
          <a:xfrm>
            <a:off x="1777952" y="0"/>
            <a:ext cx="5588095" cy="5143500"/>
          </a:xfrm>
          <a:prstGeom prst="rect">
            <a:avLst/>
          </a:prstGeom>
        </p:spPr>
      </p:pic>
    </p:spTree>
    <p:extLst>
      <p:ext uri="{BB962C8B-B14F-4D97-AF65-F5344CB8AC3E}">
        <p14:creationId xmlns:p14="http://schemas.microsoft.com/office/powerpoint/2010/main" val="1971109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D429-359B-4D29-B7D0-5FD05614CA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3D8D9C7-C428-4336-AF0F-AD8684DD9A60}"/>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F53F3594-A756-41D2-8543-E37BE0128A45}"/>
              </a:ext>
            </a:extLst>
          </p:cNvPr>
          <p:cNvPicPr>
            <a:picLocks noChangeAspect="1"/>
          </p:cNvPicPr>
          <p:nvPr/>
        </p:nvPicPr>
        <p:blipFill>
          <a:blip r:embed="rId2"/>
          <a:stretch>
            <a:fillRect/>
          </a:stretch>
        </p:blipFill>
        <p:spPr>
          <a:xfrm>
            <a:off x="20325" y="0"/>
            <a:ext cx="9103349" cy="5143500"/>
          </a:xfrm>
          <a:prstGeom prst="rect">
            <a:avLst/>
          </a:prstGeom>
        </p:spPr>
      </p:pic>
    </p:spTree>
    <p:extLst>
      <p:ext uri="{BB962C8B-B14F-4D97-AF65-F5344CB8AC3E}">
        <p14:creationId xmlns:p14="http://schemas.microsoft.com/office/powerpoint/2010/main" val="77743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8C65-971F-47E8-8A4E-8298FC2489D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E311DC5-05C9-4F25-93D4-54F2CA131D9E}"/>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188D3207-22A6-47F8-9C9F-0E923B6E018E}"/>
              </a:ext>
            </a:extLst>
          </p:cNvPr>
          <p:cNvPicPr>
            <a:picLocks noChangeAspect="1"/>
          </p:cNvPicPr>
          <p:nvPr/>
        </p:nvPicPr>
        <p:blipFill>
          <a:blip r:embed="rId2"/>
          <a:stretch>
            <a:fillRect/>
          </a:stretch>
        </p:blipFill>
        <p:spPr>
          <a:xfrm>
            <a:off x="1574790" y="0"/>
            <a:ext cx="5994419" cy="5143500"/>
          </a:xfrm>
          <a:prstGeom prst="rect">
            <a:avLst/>
          </a:prstGeom>
        </p:spPr>
      </p:pic>
    </p:spTree>
    <p:extLst>
      <p:ext uri="{BB962C8B-B14F-4D97-AF65-F5344CB8AC3E}">
        <p14:creationId xmlns:p14="http://schemas.microsoft.com/office/powerpoint/2010/main" val="833434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825-FEE7-4EEB-A2A5-E64EBC84518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A33D43E-7ADA-455E-9E1E-4A431CC29B82}"/>
              </a:ext>
            </a:extLst>
          </p:cNvPr>
          <p:cNvSpPr>
            <a:spLocks noGrp="1"/>
          </p:cNvSpPr>
          <p:nvPr>
            <p:ph type="body" sz="quarter" idx="10"/>
          </p:nvPr>
        </p:nvSpPr>
        <p:spPr/>
        <p:txBody>
          <a:bodyPr/>
          <a:lstStyle/>
          <a:p>
            <a:r>
              <a:rPr lang="en-US" dirty="0"/>
              <a:t>Potential enhancements – go query azure for device health</a:t>
            </a:r>
          </a:p>
          <a:p>
            <a:r>
              <a:rPr lang="en-US" dirty="0"/>
              <a:t>Ping test, if can’t connect, and is non-prod, power off/on</a:t>
            </a:r>
          </a:p>
        </p:txBody>
      </p:sp>
    </p:spTree>
    <p:extLst>
      <p:ext uri="{BB962C8B-B14F-4D97-AF65-F5344CB8AC3E}">
        <p14:creationId xmlns:p14="http://schemas.microsoft.com/office/powerpoint/2010/main" val="225818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5476DA-494D-4FDF-994E-73DA002C81F0}"/>
              </a:ext>
            </a:extLst>
          </p:cNvPr>
          <p:cNvSpPr>
            <a:spLocks noGrp="1"/>
          </p:cNvSpPr>
          <p:nvPr>
            <p:ph type="body" sz="quarter" idx="10"/>
          </p:nvPr>
        </p:nvSpPr>
        <p:spPr>
          <a:xfrm>
            <a:off x="3203848" y="1419622"/>
            <a:ext cx="5482952" cy="2807891"/>
          </a:xfrm>
        </p:spPr>
        <p:txBody>
          <a:bodyPr>
            <a:normAutofit lnSpcReduction="10000"/>
          </a:bodyPr>
          <a:lstStyle/>
          <a:p>
            <a:pPr marL="0" indent="0">
              <a:buNone/>
            </a:pPr>
            <a:r>
              <a:rPr lang="en-US" dirty="0"/>
              <a:t>Greg Ramsey</a:t>
            </a:r>
          </a:p>
          <a:p>
            <a:pPr marL="0" indent="0">
              <a:buNone/>
            </a:pPr>
            <a:endParaRPr lang="en-US" dirty="0"/>
          </a:p>
          <a:p>
            <a:pPr marL="0" indent="0">
              <a:buNone/>
            </a:pPr>
            <a:r>
              <a:rPr lang="en-US" dirty="0"/>
              <a:t>Senior Architect, </a:t>
            </a:r>
            <a:r>
              <a:rPr lang="en-US" b="1" dirty="0"/>
              <a:t>Dell Technologies</a:t>
            </a:r>
          </a:p>
          <a:p>
            <a:pPr marL="0" indent="0">
              <a:buNone/>
            </a:pPr>
            <a:r>
              <a:rPr lang="en-US" dirty="0"/>
              <a:t>Microsoft MVP, Enterprise Mobility</a:t>
            </a:r>
          </a:p>
          <a:p>
            <a:pPr marL="0" indent="0">
              <a:buNone/>
            </a:pPr>
            <a:endParaRPr lang="en-US" dirty="0"/>
          </a:p>
          <a:p>
            <a:pPr marL="0" indent="0">
              <a:buNone/>
            </a:pPr>
            <a:endParaRPr lang="en-US" dirty="0"/>
          </a:p>
          <a:p>
            <a:pPr marL="0" indent="0">
              <a:buNone/>
            </a:pPr>
            <a:r>
              <a:rPr lang="en-US" dirty="0">
                <a:hlinkClick r:id="rId2"/>
              </a:rPr>
              <a:t>ramseyg@Hotmail.com</a:t>
            </a:r>
            <a:endParaRPr lang="en-US" dirty="0"/>
          </a:p>
          <a:p>
            <a:pPr marL="0" indent="0">
              <a:buNone/>
            </a:pPr>
            <a:r>
              <a:rPr lang="en-US" dirty="0"/>
              <a:t>@ramseyg</a:t>
            </a:r>
          </a:p>
        </p:txBody>
      </p:sp>
      <p:pic>
        <p:nvPicPr>
          <p:cNvPr id="6" name="Picture 5" descr="A person wearing a suit and tie&#10;&#10;Description automatically generated">
            <a:extLst>
              <a:ext uri="{FF2B5EF4-FFF2-40B4-BE49-F238E27FC236}">
                <a16:creationId xmlns:a16="http://schemas.microsoft.com/office/drawing/2014/main" id="{3B4EBFF8-F768-42AA-BB5E-0277A9C3E34F}"/>
              </a:ext>
            </a:extLst>
          </p:cNvPr>
          <p:cNvPicPr>
            <a:picLocks noChangeAspect="1"/>
          </p:cNvPicPr>
          <p:nvPr/>
        </p:nvPicPr>
        <p:blipFill>
          <a:blip r:embed="rId3"/>
          <a:stretch>
            <a:fillRect/>
          </a:stretch>
        </p:blipFill>
        <p:spPr>
          <a:xfrm>
            <a:off x="251520" y="1419622"/>
            <a:ext cx="1905000" cy="1905000"/>
          </a:xfrm>
          <a:prstGeom prst="rect">
            <a:avLst/>
          </a:prstGeom>
        </p:spPr>
      </p:pic>
    </p:spTree>
    <p:extLst>
      <p:ext uri="{BB962C8B-B14F-4D97-AF65-F5344CB8AC3E}">
        <p14:creationId xmlns:p14="http://schemas.microsoft.com/office/powerpoint/2010/main" val="152589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3C4E2-0382-41F6-B18C-4A2658D35BB4}"/>
              </a:ext>
            </a:extLst>
          </p:cNvPr>
          <p:cNvSpPr/>
          <p:nvPr/>
        </p:nvSpPr>
        <p:spPr>
          <a:xfrm>
            <a:off x="971600" y="2248585"/>
            <a:ext cx="7056784" cy="369332"/>
          </a:xfrm>
          <a:prstGeom prst="rect">
            <a:avLst/>
          </a:prstGeom>
        </p:spPr>
        <p:txBody>
          <a:bodyPr wrap="square">
            <a:spAutoFit/>
          </a:bodyPr>
          <a:lstStyle/>
          <a:p>
            <a:r>
              <a:rPr lang="nb-NO" dirty="0"/>
              <a:t>https://github.com/nordicinfrastructureconference/2020</a:t>
            </a:r>
          </a:p>
        </p:txBody>
      </p:sp>
      <p:sp>
        <p:nvSpPr>
          <p:cNvPr id="3" name="Rectangle 2">
            <a:extLst>
              <a:ext uri="{FF2B5EF4-FFF2-40B4-BE49-F238E27FC236}">
                <a16:creationId xmlns:a16="http://schemas.microsoft.com/office/drawing/2014/main" id="{45A4B119-C7C7-4B55-92C6-ACC0081223DB}"/>
              </a:ext>
            </a:extLst>
          </p:cNvPr>
          <p:cNvSpPr/>
          <p:nvPr/>
        </p:nvSpPr>
        <p:spPr>
          <a:xfrm>
            <a:off x="827584" y="1491630"/>
            <a:ext cx="6930009" cy="369332"/>
          </a:xfrm>
          <a:prstGeom prst="rect">
            <a:avLst/>
          </a:prstGeom>
        </p:spPr>
        <p:txBody>
          <a:bodyPr wrap="square">
            <a:spAutoFit/>
          </a:bodyPr>
          <a:lstStyle/>
          <a:p>
            <a:r>
              <a:rPr lang="nb-NO" dirty="0"/>
              <a:t>Slides and demos from </a:t>
            </a:r>
            <a:r>
              <a:rPr lang="nb-NO" dirty="0" err="1"/>
              <a:t>the</a:t>
            </a:r>
            <a:r>
              <a:rPr lang="nb-NO" dirty="0"/>
              <a:t> </a:t>
            </a:r>
            <a:r>
              <a:rPr lang="nb-NO" dirty="0" err="1"/>
              <a:t>conference</a:t>
            </a:r>
            <a:r>
              <a:rPr lang="nb-NO" dirty="0"/>
              <a:t> </a:t>
            </a:r>
            <a:r>
              <a:rPr lang="nb-NO" dirty="0" err="1"/>
              <a:t>will</a:t>
            </a:r>
            <a:r>
              <a:rPr lang="nb-NO" dirty="0"/>
              <a:t> be </a:t>
            </a:r>
            <a:r>
              <a:rPr lang="nb-NO" dirty="0" err="1"/>
              <a:t>available</a:t>
            </a:r>
            <a:r>
              <a:rPr lang="nb-NO" dirty="0"/>
              <a:t> at </a:t>
            </a:r>
          </a:p>
        </p:txBody>
      </p:sp>
    </p:spTree>
    <p:extLst>
      <p:ext uri="{BB962C8B-B14F-4D97-AF65-F5344CB8AC3E}">
        <p14:creationId xmlns:p14="http://schemas.microsoft.com/office/powerpoint/2010/main" val="231845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40A3D-F210-499F-9DAF-7F09E19B86A4}"/>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2BE29123-ABB9-4278-8AE5-1B460675FFAB}"/>
              </a:ext>
            </a:extLst>
          </p:cNvPr>
          <p:cNvSpPr>
            <a:spLocks noGrp="1"/>
          </p:cNvSpPr>
          <p:nvPr>
            <p:ph type="body" sz="quarter" idx="10"/>
          </p:nvPr>
        </p:nvSpPr>
        <p:spPr/>
        <p:txBody>
          <a:bodyPr/>
          <a:lstStyle/>
          <a:p>
            <a:r>
              <a:rPr lang="en-US" dirty="0"/>
              <a:t>The Goal</a:t>
            </a:r>
          </a:p>
          <a:p>
            <a:r>
              <a:rPr lang="en-US" dirty="0"/>
              <a:t>Why?</a:t>
            </a:r>
          </a:p>
          <a:p>
            <a:r>
              <a:rPr lang="en-US" dirty="0"/>
              <a:t>How? &amp; Demos!</a:t>
            </a:r>
          </a:p>
        </p:txBody>
      </p:sp>
    </p:spTree>
    <p:extLst>
      <p:ext uri="{BB962C8B-B14F-4D97-AF65-F5344CB8AC3E}">
        <p14:creationId xmlns:p14="http://schemas.microsoft.com/office/powerpoint/2010/main" val="44216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41DEA-4BA4-49EA-BAB0-E2FB4414ED2F}"/>
              </a:ext>
            </a:extLst>
          </p:cNvPr>
          <p:cNvSpPr>
            <a:spLocks noGrp="1"/>
          </p:cNvSpPr>
          <p:nvPr>
            <p:ph type="ctrTitle"/>
          </p:nvPr>
        </p:nvSpPr>
        <p:spPr>
          <a:xfrm>
            <a:off x="685800" y="915567"/>
            <a:ext cx="7772400" cy="2877914"/>
          </a:xfrm>
        </p:spPr>
        <p:txBody>
          <a:bodyPr>
            <a:normAutofit/>
          </a:bodyPr>
          <a:lstStyle/>
          <a:p>
            <a:r>
              <a:rPr lang="en-US" sz="12000" dirty="0"/>
              <a:t>The Goal</a:t>
            </a:r>
          </a:p>
        </p:txBody>
      </p:sp>
    </p:spTree>
    <p:extLst>
      <p:ext uri="{BB962C8B-B14F-4D97-AF65-F5344CB8AC3E}">
        <p14:creationId xmlns:p14="http://schemas.microsoft.com/office/powerpoint/2010/main" val="424503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74F52B-7277-4B27-9412-9220C64E3088}"/>
              </a:ext>
            </a:extLst>
          </p:cNvPr>
          <p:cNvSpPr>
            <a:spLocks noGrp="1"/>
          </p:cNvSpPr>
          <p:nvPr>
            <p:ph type="title"/>
          </p:nvPr>
        </p:nvSpPr>
        <p:spPr/>
        <p:txBody>
          <a:bodyPr/>
          <a:lstStyle/>
          <a:p>
            <a:r>
              <a:rPr lang="en-US" dirty="0"/>
              <a:t>The Goal</a:t>
            </a:r>
          </a:p>
        </p:txBody>
      </p:sp>
      <p:sp>
        <p:nvSpPr>
          <p:cNvPr id="5" name="Cloud 4">
            <a:extLst>
              <a:ext uri="{FF2B5EF4-FFF2-40B4-BE49-F238E27FC236}">
                <a16:creationId xmlns:a16="http://schemas.microsoft.com/office/drawing/2014/main" id="{35051853-E6D4-459B-A255-6AF20BBC6B83}"/>
              </a:ext>
            </a:extLst>
          </p:cNvPr>
          <p:cNvSpPr/>
          <p:nvPr/>
        </p:nvSpPr>
        <p:spPr>
          <a:xfrm>
            <a:off x="2411760" y="2250775"/>
            <a:ext cx="1512168" cy="93610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Azure</a:t>
            </a:r>
          </a:p>
        </p:txBody>
      </p:sp>
      <p:sp>
        <p:nvSpPr>
          <p:cNvPr id="6" name="Cloud 5">
            <a:extLst>
              <a:ext uri="{FF2B5EF4-FFF2-40B4-BE49-F238E27FC236}">
                <a16:creationId xmlns:a16="http://schemas.microsoft.com/office/drawing/2014/main" id="{25C1FB2E-7EB8-4078-95C3-FDB1060C6B55}"/>
              </a:ext>
            </a:extLst>
          </p:cNvPr>
          <p:cNvSpPr/>
          <p:nvPr/>
        </p:nvSpPr>
        <p:spPr>
          <a:xfrm>
            <a:off x="5652120" y="2169423"/>
            <a:ext cx="1512168" cy="93610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ServiceNow</a:t>
            </a:r>
          </a:p>
        </p:txBody>
      </p:sp>
      <p:cxnSp>
        <p:nvCxnSpPr>
          <p:cNvPr id="8" name="Straight Arrow Connector 7">
            <a:extLst>
              <a:ext uri="{FF2B5EF4-FFF2-40B4-BE49-F238E27FC236}">
                <a16:creationId xmlns:a16="http://schemas.microsoft.com/office/drawing/2014/main" id="{63FCAB96-CFFE-4AFF-B2D4-D86835AB9306}"/>
              </a:ext>
            </a:extLst>
          </p:cNvPr>
          <p:cNvCxnSpPr/>
          <p:nvPr/>
        </p:nvCxnSpPr>
        <p:spPr>
          <a:xfrm flipH="1">
            <a:off x="3995936" y="2501660"/>
            <a:ext cx="151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D4F666D-0818-461E-89C8-667DA4459045}"/>
              </a:ext>
            </a:extLst>
          </p:cNvPr>
          <p:cNvCxnSpPr>
            <a:cxnSpLocks/>
          </p:cNvCxnSpPr>
          <p:nvPr/>
        </p:nvCxnSpPr>
        <p:spPr>
          <a:xfrm>
            <a:off x="3995936" y="2789692"/>
            <a:ext cx="151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F3B8647-BDED-47C6-B0C2-A719C66C6BFB}"/>
              </a:ext>
            </a:extLst>
          </p:cNvPr>
          <p:cNvSpPr txBox="1"/>
          <p:nvPr/>
        </p:nvSpPr>
        <p:spPr>
          <a:xfrm>
            <a:off x="2267744" y="1285260"/>
            <a:ext cx="4829977" cy="369332"/>
          </a:xfrm>
          <a:prstGeom prst="rect">
            <a:avLst/>
          </a:prstGeom>
          <a:noFill/>
        </p:spPr>
        <p:txBody>
          <a:bodyPr wrap="none" rtlCol="0">
            <a:spAutoFit/>
          </a:bodyPr>
          <a:lstStyle/>
          <a:p>
            <a:r>
              <a:rPr lang="en-US" dirty="0"/>
              <a:t>Transaction-based, real time integration</a:t>
            </a:r>
          </a:p>
        </p:txBody>
      </p:sp>
      <p:sp>
        <p:nvSpPr>
          <p:cNvPr id="13" name="Rectangle 12">
            <a:extLst>
              <a:ext uri="{FF2B5EF4-FFF2-40B4-BE49-F238E27FC236}">
                <a16:creationId xmlns:a16="http://schemas.microsoft.com/office/drawing/2014/main" id="{BC6B83C9-A6A6-48B4-8A63-6E0E1CB1A8BD}"/>
              </a:ext>
            </a:extLst>
          </p:cNvPr>
          <p:cNvSpPr/>
          <p:nvPr/>
        </p:nvSpPr>
        <p:spPr>
          <a:xfrm>
            <a:off x="2411760" y="3651870"/>
            <a:ext cx="3960440" cy="1368144"/>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r>
              <a:rPr lang="en-US" dirty="0">
                <a:solidFill>
                  <a:schemeClr val="tx1"/>
                </a:solidFill>
              </a:rPr>
              <a:t>Data Center</a:t>
            </a:r>
          </a:p>
        </p:txBody>
      </p:sp>
      <p:sp>
        <p:nvSpPr>
          <p:cNvPr id="14" name="Rectangle 13">
            <a:extLst>
              <a:ext uri="{FF2B5EF4-FFF2-40B4-BE49-F238E27FC236}">
                <a16:creationId xmlns:a16="http://schemas.microsoft.com/office/drawing/2014/main" id="{A5C6CD49-8FF6-4639-AF8A-5FECBBF45174}"/>
              </a:ext>
            </a:extLst>
          </p:cNvPr>
          <p:cNvSpPr/>
          <p:nvPr/>
        </p:nvSpPr>
        <p:spPr>
          <a:xfrm>
            <a:off x="3779912" y="3806128"/>
            <a:ext cx="1080120" cy="538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Hybrid Runbook Worker</a:t>
            </a:r>
          </a:p>
        </p:txBody>
      </p:sp>
      <p:sp>
        <p:nvSpPr>
          <p:cNvPr id="15" name="Rectangle 14">
            <a:extLst>
              <a:ext uri="{FF2B5EF4-FFF2-40B4-BE49-F238E27FC236}">
                <a16:creationId xmlns:a16="http://schemas.microsoft.com/office/drawing/2014/main" id="{CCE46B51-5AC7-4CE6-9636-E5D0C5457866}"/>
              </a:ext>
            </a:extLst>
          </p:cNvPr>
          <p:cNvSpPr/>
          <p:nvPr/>
        </p:nvSpPr>
        <p:spPr>
          <a:xfrm>
            <a:off x="5076056" y="3806262"/>
            <a:ext cx="1080120" cy="538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MID Server</a:t>
            </a:r>
          </a:p>
        </p:txBody>
      </p:sp>
      <p:cxnSp>
        <p:nvCxnSpPr>
          <p:cNvPr id="19" name="Connector: Elbow 18">
            <a:extLst>
              <a:ext uri="{FF2B5EF4-FFF2-40B4-BE49-F238E27FC236}">
                <a16:creationId xmlns:a16="http://schemas.microsoft.com/office/drawing/2014/main" id="{E97404E8-369E-4DA5-A99D-A36ED2512F5C}"/>
              </a:ext>
            </a:extLst>
          </p:cNvPr>
          <p:cNvCxnSpPr>
            <a:stCxn id="6" idx="1"/>
            <a:endCxn id="15" idx="0"/>
          </p:cNvCxnSpPr>
          <p:nvPr/>
        </p:nvCxnSpPr>
        <p:spPr>
          <a:xfrm rot="5400000">
            <a:off x="5661294" y="3059352"/>
            <a:ext cx="701732" cy="7920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3674CC57-6EB0-4995-93B9-36C3FBB0CD56}"/>
              </a:ext>
            </a:extLst>
          </p:cNvPr>
          <p:cNvCxnSpPr>
            <a:stCxn id="5" idx="1"/>
            <a:endCxn id="14" idx="0"/>
          </p:cNvCxnSpPr>
          <p:nvPr/>
        </p:nvCxnSpPr>
        <p:spPr>
          <a:xfrm rot="16200000" flipH="1">
            <a:off x="3433785" y="2919941"/>
            <a:ext cx="620246" cy="115212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CEA3EFC-13E1-40D9-8698-BDC6512A93C4}"/>
              </a:ext>
            </a:extLst>
          </p:cNvPr>
          <p:cNvSpPr/>
          <p:nvPr/>
        </p:nvSpPr>
        <p:spPr>
          <a:xfrm>
            <a:off x="2555776" y="3813553"/>
            <a:ext cx="1080120" cy="538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Logic Apps Gateway</a:t>
            </a:r>
          </a:p>
        </p:txBody>
      </p:sp>
      <p:cxnSp>
        <p:nvCxnSpPr>
          <p:cNvPr id="24" name="Connector: Elbow 23">
            <a:extLst>
              <a:ext uri="{FF2B5EF4-FFF2-40B4-BE49-F238E27FC236}">
                <a16:creationId xmlns:a16="http://schemas.microsoft.com/office/drawing/2014/main" id="{8C7873E9-525F-4B41-97A5-B9F8B687DCD3}"/>
              </a:ext>
            </a:extLst>
          </p:cNvPr>
          <p:cNvCxnSpPr>
            <a:stCxn id="5" idx="1"/>
            <a:endCxn id="22" idx="0"/>
          </p:cNvCxnSpPr>
          <p:nvPr/>
        </p:nvCxnSpPr>
        <p:spPr>
          <a:xfrm rot="5400000">
            <a:off x="2818005" y="3463713"/>
            <a:ext cx="627671" cy="7200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0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41DEA-4BA4-49EA-BAB0-E2FB4414ED2F}"/>
              </a:ext>
            </a:extLst>
          </p:cNvPr>
          <p:cNvSpPr>
            <a:spLocks noGrp="1"/>
          </p:cNvSpPr>
          <p:nvPr>
            <p:ph type="ctrTitle"/>
          </p:nvPr>
        </p:nvSpPr>
        <p:spPr>
          <a:xfrm>
            <a:off x="685800" y="915567"/>
            <a:ext cx="7772400" cy="2877914"/>
          </a:xfrm>
        </p:spPr>
        <p:txBody>
          <a:bodyPr>
            <a:normAutofit/>
          </a:bodyPr>
          <a:lstStyle/>
          <a:p>
            <a:r>
              <a:rPr lang="en-US" sz="12000" dirty="0"/>
              <a:t>Why?</a:t>
            </a:r>
          </a:p>
        </p:txBody>
      </p:sp>
    </p:spTree>
    <p:extLst>
      <p:ext uri="{BB962C8B-B14F-4D97-AF65-F5344CB8AC3E}">
        <p14:creationId xmlns:p14="http://schemas.microsoft.com/office/powerpoint/2010/main" val="124144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44DEC3-6A6F-47F8-BE58-8B4F80D0B1C8}"/>
              </a:ext>
            </a:extLst>
          </p:cNvPr>
          <p:cNvSpPr>
            <a:spLocks noGrp="1"/>
          </p:cNvSpPr>
          <p:nvPr>
            <p:ph type="title"/>
          </p:nvPr>
        </p:nvSpPr>
        <p:spPr/>
        <p:txBody>
          <a:bodyPr/>
          <a:lstStyle/>
          <a:p>
            <a:r>
              <a:rPr lang="en-US" dirty="0"/>
              <a:t>Why.</a:t>
            </a:r>
          </a:p>
        </p:txBody>
      </p:sp>
      <p:sp>
        <p:nvSpPr>
          <p:cNvPr id="5" name="Cloud 4">
            <a:extLst>
              <a:ext uri="{FF2B5EF4-FFF2-40B4-BE49-F238E27FC236}">
                <a16:creationId xmlns:a16="http://schemas.microsoft.com/office/drawing/2014/main" id="{91E65FF7-8CBC-46A9-A5F7-0CA80D70F3E3}"/>
              </a:ext>
            </a:extLst>
          </p:cNvPr>
          <p:cNvSpPr/>
          <p:nvPr/>
        </p:nvSpPr>
        <p:spPr>
          <a:xfrm>
            <a:off x="2411760" y="2250775"/>
            <a:ext cx="1512168" cy="93610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Azure</a:t>
            </a:r>
          </a:p>
        </p:txBody>
      </p:sp>
      <p:sp>
        <p:nvSpPr>
          <p:cNvPr id="6" name="Cloud 5">
            <a:extLst>
              <a:ext uri="{FF2B5EF4-FFF2-40B4-BE49-F238E27FC236}">
                <a16:creationId xmlns:a16="http://schemas.microsoft.com/office/drawing/2014/main" id="{6091D76C-4B9A-468B-AD2A-C09D39320562}"/>
              </a:ext>
            </a:extLst>
          </p:cNvPr>
          <p:cNvSpPr/>
          <p:nvPr/>
        </p:nvSpPr>
        <p:spPr>
          <a:xfrm>
            <a:off x="5652120" y="2169423"/>
            <a:ext cx="1512168" cy="93610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ServiceNow</a:t>
            </a:r>
          </a:p>
        </p:txBody>
      </p:sp>
      <p:cxnSp>
        <p:nvCxnSpPr>
          <p:cNvPr id="7" name="Straight Arrow Connector 6">
            <a:extLst>
              <a:ext uri="{FF2B5EF4-FFF2-40B4-BE49-F238E27FC236}">
                <a16:creationId xmlns:a16="http://schemas.microsoft.com/office/drawing/2014/main" id="{D66F9B9B-4F16-4315-8A3A-60352EC8C482}"/>
              </a:ext>
            </a:extLst>
          </p:cNvPr>
          <p:cNvCxnSpPr/>
          <p:nvPr/>
        </p:nvCxnSpPr>
        <p:spPr>
          <a:xfrm flipH="1">
            <a:off x="3995936" y="2501660"/>
            <a:ext cx="151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E85627D-2096-4586-8844-78E3CCE8A056}"/>
              </a:ext>
            </a:extLst>
          </p:cNvPr>
          <p:cNvCxnSpPr>
            <a:cxnSpLocks/>
          </p:cNvCxnSpPr>
          <p:nvPr/>
        </p:nvCxnSpPr>
        <p:spPr>
          <a:xfrm>
            <a:off x="3995936" y="2789692"/>
            <a:ext cx="151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Speech Bubble: Rectangle 8">
            <a:extLst>
              <a:ext uri="{FF2B5EF4-FFF2-40B4-BE49-F238E27FC236}">
                <a16:creationId xmlns:a16="http://schemas.microsoft.com/office/drawing/2014/main" id="{12BA9983-5E1B-4CFA-AAF1-61827B078F08}"/>
              </a:ext>
            </a:extLst>
          </p:cNvPr>
          <p:cNvSpPr/>
          <p:nvPr/>
        </p:nvSpPr>
        <p:spPr>
          <a:xfrm>
            <a:off x="1187624" y="3507854"/>
            <a:ext cx="1368152" cy="1440160"/>
          </a:xfrm>
          <a:prstGeom prst="wedgeRectCallout">
            <a:avLst>
              <a:gd name="adj1" fmla="val 49442"/>
              <a:gd name="adj2" fmla="val -74210"/>
            </a:avLst>
          </a:prstGeom>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900" dirty="0">
                <a:solidFill>
                  <a:schemeClr val="tx1"/>
                </a:solidFill>
              </a:rPr>
              <a:t>Management</a:t>
            </a:r>
          </a:p>
          <a:p>
            <a:pPr marL="171450" indent="-171450">
              <a:buFont typeface="Arial" panose="020B0604020202020204" pitchFamily="34" charset="0"/>
              <a:buChar char="•"/>
            </a:pPr>
            <a:r>
              <a:rPr lang="en-US" sz="900" dirty="0">
                <a:solidFill>
                  <a:schemeClr val="tx1"/>
                </a:solidFill>
              </a:rPr>
              <a:t>Monitoring</a:t>
            </a:r>
          </a:p>
          <a:p>
            <a:pPr marL="171450" indent="-171450">
              <a:buFont typeface="Arial" panose="020B0604020202020204" pitchFamily="34" charset="0"/>
              <a:buChar char="•"/>
            </a:pPr>
            <a:r>
              <a:rPr lang="en-US" sz="900" dirty="0">
                <a:solidFill>
                  <a:schemeClr val="tx1"/>
                </a:solidFill>
              </a:rPr>
              <a:t>Automation</a:t>
            </a:r>
          </a:p>
          <a:p>
            <a:pPr marL="171450" indent="-171450">
              <a:buFont typeface="Arial" panose="020B0604020202020204" pitchFamily="34" charset="0"/>
              <a:buChar char="•"/>
            </a:pPr>
            <a:r>
              <a:rPr lang="en-US" sz="900" dirty="0">
                <a:solidFill>
                  <a:schemeClr val="tx1"/>
                </a:solidFill>
              </a:rPr>
              <a:t>Events</a:t>
            </a:r>
          </a:p>
          <a:p>
            <a:pPr marL="171450" indent="-171450">
              <a:buFont typeface="Arial" panose="020B0604020202020204" pitchFamily="34" charset="0"/>
              <a:buChar char="•"/>
            </a:pPr>
            <a:r>
              <a:rPr lang="en-US" sz="900" dirty="0">
                <a:solidFill>
                  <a:schemeClr val="tx1"/>
                </a:solidFill>
              </a:rPr>
              <a:t>ATA</a:t>
            </a:r>
          </a:p>
          <a:p>
            <a:pPr marL="171450" indent="-171450">
              <a:buFont typeface="Arial" panose="020B0604020202020204" pitchFamily="34" charset="0"/>
              <a:buChar char="•"/>
            </a:pPr>
            <a:r>
              <a:rPr lang="en-US" sz="900" dirty="0">
                <a:solidFill>
                  <a:schemeClr val="tx1"/>
                </a:solidFill>
              </a:rPr>
              <a:t>…..</a:t>
            </a:r>
          </a:p>
        </p:txBody>
      </p:sp>
      <p:sp>
        <p:nvSpPr>
          <p:cNvPr id="10" name="Speech Bubble: Rectangle 9">
            <a:extLst>
              <a:ext uri="{FF2B5EF4-FFF2-40B4-BE49-F238E27FC236}">
                <a16:creationId xmlns:a16="http://schemas.microsoft.com/office/drawing/2014/main" id="{476BE836-B62A-4937-8491-84360DA4E94B}"/>
              </a:ext>
            </a:extLst>
          </p:cNvPr>
          <p:cNvSpPr/>
          <p:nvPr/>
        </p:nvSpPr>
        <p:spPr>
          <a:xfrm>
            <a:off x="5904150" y="3507854"/>
            <a:ext cx="1368152" cy="1440160"/>
          </a:xfrm>
          <a:prstGeom prst="wedgeRectCallout">
            <a:avLst>
              <a:gd name="adj1" fmla="val -27629"/>
              <a:gd name="adj2" fmla="val -81074"/>
            </a:avLst>
          </a:prstGeom>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900" dirty="0">
                <a:solidFill>
                  <a:schemeClr val="tx1"/>
                </a:solidFill>
              </a:rPr>
              <a:t>Incident </a:t>
            </a:r>
            <a:r>
              <a:rPr lang="en-US" sz="900" dirty="0" err="1">
                <a:solidFill>
                  <a:schemeClr val="tx1"/>
                </a:solidFill>
              </a:rPr>
              <a:t>Mgmt</a:t>
            </a:r>
            <a:endParaRPr lang="en-US" sz="900" dirty="0">
              <a:solidFill>
                <a:schemeClr val="tx1"/>
              </a:solidFill>
            </a:endParaRPr>
          </a:p>
          <a:p>
            <a:pPr marL="171450" indent="-171450">
              <a:buFont typeface="Arial" panose="020B0604020202020204" pitchFamily="34" charset="0"/>
              <a:buChar char="•"/>
            </a:pPr>
            <a:r>
              <a:rPr lang="en-US" sz="900" dirty="0">
                <a:solidFill>
                  <a:schemeClr val="tx1"/>
                </a:solidFill>
              </a:rPr>
              <a:t>Change </a:t>
            </a:r>
            <a:r>
              <a:rPr lang="en-US" sz="900" dirty="0" err="1">
                <a:solidFill>
                  <a:schemeClr val="tx1"/>
                </a:solidFill>
              </a:rPr>
              <a:t>Mgmt</a:t>
            </a:r>
            <a:endParaRPr lang="en-US" sz="900" dirty="0">
              <a:solidFill>
                <a:schemeClr val="tx1"/>
              </a:solidFill>
            </a:endParaRPr>
          </a:p>
          <a:p>
            <a:pPr marL="171450" indent="-171450">
              <a:buFont typeface="Arial" panose="020B0604020202020204" pitchFamily="34" charset="0"/>
              <a:buChar char="•"/>
            </a:pPr>
            <a:r>
              <a:rPr lang="en-US" sz="900" dirty="0">
                <a:solidFill>
                  <a:schemeClr val="tx1"/>
                </a:solidFill>
              </a:rPr>
              <a:t>Business Process Automation</a:t>
            </a:r>
          </a:p>
          <a:p>
            <a:pPr marL="171450" indent="-171450">
              <a:buFont typeface="Arial" panose="020B0604020202020204" pitchFamily="34" charset="0"/>
              <a:buChar char="•"/>
            </a:pPr>
            <a:r>
              <a:rPr lang="en-US" sz="900" dirty="0">
                <a:solidFill>
                  <a:schemeClr val="tx1"/>
                </a:solidFill>
              </a:rPr>
              <a:t>Approval Workflows</a:t>
            </a:r>
          </a:p>
          <a:p>
            <a:pPr marL="171450" indent="-171450">
              <a:buFont typeface="Arial" panose="020B0604020202020204" pitchFamily="34" charset="0"/>
              <a:buChar char="•"/>
            </a:pPr>
            <a:r>
              <a:rPr lang="en-US" sz="900" dirty="0">
                <a:solidFill>
                  <a:schemeClr val="tx1"/>
                </a:solidFill>
              </a:rPr>
              <a:t>Discovery/Asset </a:t>
            </a:r>
            <a:r>
              <a:rPr lang="en-US" sz="900" dirty="0" err="1">
                <a:solidFill>
                  <a:schemeClr val="tx1"/>
                </a:solidFill>
              </a:rPr>
              <a:t>Mgmt</a:t>
            </a:r>
            <a:endParaRPr lang="en-US" sz="900" dirty="0">
              <a:solidFill>
                <a:schemeClr val="tx1"/>
              </a:solidFill>
            </a:endParaRPr>
          </a:p>
          <a:p>
            <a:pPr marL="171450" indent="-171450">
              <a:buFont typeface="Arial" panose="020B0604020202020204" pitchFamily="34" charset="0"/>
              <a:buChar char="•"/>
            </a:pPr>
            <a:r>
              <a:rPr lang="en-US" sz="900" dirty="0">
                <a:solidFill>
                  <a:schemeClr val="tx1"/>
                </a:solidFill>
              </a:rPr>
              <a:t>……</a:t>
            </a:r>
          </a:p>
        </p:txBody>
      </p:sp>
    </p:spTree>
    <p:extLst>
      <p:ext uri="{BB962C8B-B14F-4D97-AF65-F5344CB8AC3E}">
        <p14:creationId xmlns:p14="http://schemas.microsoft.com/office/powerpoint/2010/main" val="121743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3B97D-7D2D-4966-BBB4-1F2307E705A6}"/>
              </a:ext>
            </a:extLst>
          </p:cNvPr>
          <p:cNvSpPr>
            <a:spLocks noGrp="1"/>
          </p:cNvSpPr>
          <p:nvPr>
            <p:ph type="title"/>
          </p:nvPr>
        </p:nvSpPr>
        <p:spPr/>
        <p:txBody>
          <a:bodyPr/>
          <a:lstStyle/>
          <a:p>
            <a:r>
              <a:rPr lang="en-US" dirty="0"/>
              <a:t>A word (or two) on security….</a:t>
            </a:r>
          </a:p>
        </p:txBody>
      </p:sp>
      <p:sp>
        <p:nvSpPr>
          <p:cNvPr id="4" name="Text Placeholder 3">
            <a:extLst>
              <a:ext uri="{FF2B5EF4-FFF2-40B4-BE49-F238E27FC236}">
                <a16:creationId xmlns:a16="http://schemas.microsoft.com/office/drawing/2014/main" id="{515B8991-3D0B-4DCE-8DFC-C588C5B113D9}"/>
              </a:ext>
            </a:extLst>
          </p:cNvPr>
          <p:cNvSpPr>
            <a:spLocks noGrp="1"/>
          </p:cNvSpPr>
          <p:nvPr>
            <p:ph type="body" sz="quarter" idx="10"/>
          </p:nvPr>
        </p:nvSpPr>
        <p:spPr/>
        <p:txBody>
          <a:bodyPr/>
          <a:lstStyle/>
          <a:p>
            <a:r>
              <a:rPr lang="en-US" dirty="0"/>
              <a:t>Web Hooks</a:t>
            </a:r>
          </a:p>
          <a:p>
            <a:r>
              <a:rPr lang="en-US" dirty="0"/>
              <a:t>OAUTH</a:t>
            </a:r>
          </a:p>
          <a:p>
            <a:r>
              <a:rPr lang="en-US" dirty="0"/>
              <a:t>IAM</a:t>
            </a:r>
          </a:p>
          <a:p>
            <a:r>
              <a:rPr lang="en-US" dirty="0"/>
              <a:t>Service Accounts</a:t>
            </a:r>
          </a:p>
          <a:p>
            <a:r>
              <a:rPr lang="en-US" dirty="0"/>
              <a:t>…….</a:t>
            </a:r>
          </a:p>
        </p:txBody>
      </p:sp>
    </p:spTree>
    <p:extLst>
      <p:ext uri="{BB962C8B-B14F-4D97-AF65-F5344CB8AC3E}">
        <p14:creationId xmlns:p14="http://schemas.microsoft.com/office/powerpoint/2010/main" val="341664140"/>
      </p:ext>
    </p:extLst>
  </p:cSld>
  <p:clrMapOvr>
    <a:masterClrMapping/>
  </p:clrMapOvr>
</p:sld>
</file>

<file path=ppt/theme/theme1.xml><?xml version="1.0" encoding="utf-8"?>
<a:theme xmlns:a="http://schemas.openxmlformats.org/drawingml/2006/main" name="PPT-mal_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663BAFBCE2BC4BAF38820FACC7D203" ma:contentTypeVersion="10" ma:contentTypeDescription="Create a new document." ma:contentTypeScope="" ma:versionID="59c69e765a6add3a4f4bd6b7f36a14a7">
  <xsd:schema xmlns:xsd="http://www.w3.org/2001/XMLSchema" xmlns:xs="http://www.w3.org/2001/XMLSchema" xmlns:p="http://schemas.microsoft.com/office/2006/metadata/properties" xmlns:ns2="f95a00c7-83be-40d9-9ad7-4173375188ae" xmlns:ns3="31477816-410d-417c-9e48-ed6b2e4c9c2b" targetNamespace="http://schemas.microsoft.com/office/2006/metadata/properties" ma:root="true" ma:fieldsID="5445bf11e14aadced32b42e9219e7b1b" ns2:_="" ns3:_="">
    <xsd:import namespace="f95a00c7-83be-40d9-9ad7-4173375188ae"/>
    <xsd:import namespace="31477816-410d-417c-9e48-ed6b2e4c9c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5a00c7-83be-40d9-9ad7-4173375188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477816-410d-417c-9e48-ed6b2e4c9c2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D53C9F-20F4-4751-82AB-1054FA05EA6B}">
  <ds:schemaRefs>
    <ds:schemaRef ds:uri="http://schemas.microsoft.com/sharepoint/v3/contenttype/forms"/>
  </ds:schemaRefs>
</ds:datastoreItem>
</file>

<file path=customXml/itemProps2.xml><?xml version="1.0" encoding="utf-8"?>
<ds:datastoreItem xmlns:ds="http://schemas.openxmlformats.org/officeDocument/2006/customXml" ds:itemID="{00E402FE-8D22-48CA-BB8C-17603B7E6E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5a00c7-83be-40d9-9ad7-4173375188ae"/>
    <ds:schemaRef ds:uri="31477816-410d-417c-9e48-ed6b2e4c9c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4CF8DE-7BB9-491E-A6E7-1F5ECB1547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PPT-mal_NIC.potx</Template>
  <TotalTime>4618</TotalTime>
  <Words>430</Words>
  <Application>Microsoft Office PowerPoint</Application>
  <PresentationFormat>On-screen Show (16:9)</PresentationFormat>
  <Paragraphs>93</Paragraphs>
  <Slides>30</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Museo Sans 100</vt:lpstr>
      <vt:lpstr>Museo Sans 300</vt:lpstr>
      <vt:lpstr>Verdana</vt:lpstr>
      <vt:lpstr>PPT-mal_NIC</vt:lpstr>
      <vt:lpstr>PowerPoint Presentation</vt:lpstr>
      <vt:lpstr>Azure and ServiceNow – Better Together</vt:lpstr>
      <vt:lpstr>PowerPoint Presentation</vt:lpstr>
      <vt:lpstr>Agenda</vt:lpstr>
      <vt:lpstr>The Goal</vt:lpstr>
      <vt:lpstr>The Goal</vt:lpstr>
      <vt:lpstr>Why?</vt:lpstr>
      <vt:lpstr>Why.</vt:lpstr>
      <vt:lpstr>A word (or two) on security….</vt:lpstr>
      <vt:lpstr>ServiceNow Tips - REST API Explorer is your friend</vt:lpstr>
      <vt:lpstr>Demos!</vt:lpstr>
      <vt:lpstr>Demo 0</vt:lpstr>
      <vt:lpstr>Demo 1</vt:lpstr>
      <vt:lpstr>Demo 2</vt:lpstr>
      <vt:lpstr>Demo 2 Steps</vt:lpstr>
      <vt:lpstr>PowerPoint Presentation</vt:lpstr>
      <vt:lpstr>PowerPoint Presentation</vt:lpstr>
      <vt:lpstr>PowerPoint Presentation</vt:lpstr>
      <vt:lpstr>PowerPoint Presentation</vt:lpstr>
      <vt:lpstr>PowerPoint Presentation</vt:lpstr>
      <vt:lpstr>Demo2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tn</dc:creator>
  <cp:lastModifiedBy>Greg Ramsey</cp:lastModifiedBy>
  <cp:revision>74</cp:revision>
  <dcterms:created xsi:type="dcterms:W3CDTF">2012-11-21T10:27:26Z</dcterms:created>
  <dcterms:modified xsi:type="dcterms:W3CDTF">2020-02-07T11:19:18Z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0x010100DF663BAFBCE2BC4BAF38820FACC7D203</vt:lpwstr>
  </property>
</Properties>
</file>