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5" r:id="rId7"/>
    <p:sldId id="267" r:id="rId8"/>
    <p:sldId id="273" r:id="rId9"/>
    <p:sldId id="261" r:id="rId10"/>
    <p:sldId id="270" r:id="rId11"/>
    <p:sldId id="271" r:id="rId12"/>
    <p:sldId id="268" r:id="rId13"/>
    <p:sldId id="259" r:id="rId14"/>
    <p:sldId id="26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78"/>
    <a:srgbClr val="4C6169"/>
    <a:srgbClr val="123E64"/>
    <a:srgbClr val="FF8641"/>
    <a:srgbClr val="149089"/>
    <a:srgbClr val="111111"/>
    <a:srgbClr val="FFFFFF"/>
    <a:srgbClr val="73BFDD"/>
    <a:srgbClr val="141313"/>
    <a:srgbClr val="68D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3440F-B9E4-4133-8A5B-A44213ECFC12}" v="2" dt="2020-01-07T16:44:59.408"/>
    <p1510:client id="{0BBA55B2-01F8-816F-7960-9A03B6AB94EA}" v="204" dt="2020-02-05T15:08:09.119"/>
    <p1510:client id="{14602BEE-1091-06C6-88F7-DAE68BC73043}" v="298" dt="2020-02-05T14:48:03.235"/>
    <p1510:client id="{4AE43AB9-0ED8-D9A4-E8E5-8A9679E756C7}" v="3" dt="2020-01-29T10:52:52.126"/>
    <p1510:client id="{78881B25-2EC5-AD6B-8B39-3A8035955008}" v="36" dt="2020-02-05T09:38:06.991"/>
    <p1510:client id="{99E04A6A-57B0-07F9-58E6-95FFEC21A13E}" v="385" dt="2020-02-06T10:32:54.196"/>
    <p1510:client id="{9E95BCF4-A3CD-182D-6F94-AECBA5513523}" v="620" dt="2020-02-05T14:53:49.402"/>
    <p1510:client id="{EA2E90F7-2589-4BFA-A434-AFA8DF3C963A}" v="50" dt="2020-01-28T08:24:46.215"/>
    <p1510:client id="{EA2FB58E-93B6-896A-53E7-901221B32459}" v="51" dt="2020-01-28T13:32:15.166"/>
    <p1510:client id="{F13AD476-B283-4C29-109F-460F05FD3472}" v="303" dt="2020-02-06T09:57:21.140"/>
  </p1510:revLst>
</p1510:revInfo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berg Tor Magnus" userId="S::tor.magnus.castberg@entur.org::b4fc47b7-06ea-4a1b-9fec-35ee38a2e0f2" providerId="AD" clId="Web-{EA2FB58E-93B6-896A-53E7-901221B32459}"/>
    <pc:docChg chg="modSld">
      <pc:chgData name="Castberg Tor Magnus" userId="S::tor.magnus.castberg@entur.org::b4fc47b7-06ea-4a1b-9fec-35ee38a2e0f2" providerId="AD" clId="Web-{EA2FB58E-93B6-896A-53E7-901221B32459}" dt="2020-01-28T13:32:15.166" v="49" actId="1076"/>
      <pc:docMkLst>
        <pc:docMk/>
      </pc:docMkLst>
      <pc:sldChg chg="addSp modSp">
        <pc:chgData name="Castberg Tor Magnus" userId="S::tor.magnus.castberg@entur.org::b4fc47b7-06ea-4a1b-9fec-35ee38a2e0f2" providerId="AD" clId="Web-{EA2FB58E-93B6-896A-53E7-901221B32459}" dt="2020-01-28T13:32:15.166" v="49" actId="1076"/>
        <pc:sldMkLst>
          <pc:docMk/>
          <pc:sldMk cId="300131766" sldId="262"/>
        </pc:sldMkLst>
        <pc:spChg chg="add mod">
          <ac:chgData name="Castberg Tor Magnus" userId="S::tor.magnus.castberg@entur.org::b4fc47b7-06ea-4a1b-9fec-35ee38a2e0f2" providerId="AD" clId="Web-{EA2FB58E-93B6-896A-53E7-901221B32459}" dt="2020-01-28T13:32:15.166" v="49" actId="1076"/>
          <ac:spMkLst>
            <pc:docMk/>
            <pc:sldMk cId="300131766" sldId="262"/>
            <ac:spMk id="2" creationId="{4C95CAB2-0C58-4EB9-8251-77AC8C6E2DD7}"/>
          </ac:spMkLst>
        </pc:spChg>
      </pc:sldChg>
    </pc:docChg>
  </pc:docChgLst>
  <pc:docChgLst>
    <pc:chgData name="Bø Tommy Andre" userId="S::tommy.andre.bo@entur.org::252ee3d0-115a-422d-85c9-ff367fb94a9f" providerId="AD" clId="Web-{0BBA55B2-01F8-816F-7960-9A03B6AB94EA}"/>
    <pc:docChg chg="addSld modSld">
      <pc:chgData name="Bø Tommy Andre" userId="S::tommy.andre.bo@entur.org::252ee3d0-115a-422d-85c9-ff367fb94a9f" providerId="AD" clId="Web-{0BBA55B2-01F8-816F-7960-9A03B6AB94EA}" dt="2020-02-05T15:08:09.119" v="199"/>
      <pc:docMkLst>
        <pc:docMk/>
      </pc:docMkLst>
      <pc:sldChg chg="addSp delSp modSp new mod modClrScheme chgLayout">
        <pc:chgData name="Bø Tommy Andre" userId="S::tommy.andre.bo@entur.org::252ee3d0-115a-422d-85c9-ff367fb94a9f" providerId="AD" clId="Web-{0BBA55B2-01F8-816F-7960-9A03B6AB94EA}" dt="2020-02-05T15:08:09.119" v="199"/>
        <pc:sldMkLst>
          <pc:docMk/>
          <pc:sldMk cId="3960887225" sldId="268"/>
        </pc:sldMkLst>
        <pc:spChg chg="add mod">
          <ac:chgData name="Bø Tommy Andre" userId="S::tommy.andre.bo@entur.org::252ee3d0-115a-422d-85c9-ff367fb94a9f" providerId="AD" clId="Web-{0BBA55B2-01F8-816F-7960-9A03B6AB94EA}" dt="2020-02-05T14:51:08.105" v="30" actId="20577"/>
          <ac:spMkLst>
            <pc:docMk/>
            <pc:sldMk cId="3960887225" sldId="268"/>
            <ac:spMk id="2" creationId="{95EB35AB-F796-46D4-B463-D2A0F12A8469}"/>
          </ac:spMkLst>
        </pc:spChg>
        <pc:spChg chg="add del mod">
          <ac:chgData name="Bø Tommy Andre" userId="S::tommy.andre.bo@entur.org::252ee3d0-115a-422d-85c9-ff367fb94a9f" providerId="AD" clId="Web-{0BBA55B2-01F8-816F-7960-9A03B6AB94EA}" dt="2020-02-05T14:51:14.262" v="33"/>
          <ac:spMkLst>
            <pc:docMk/>
            <pc:sldMk cId="3960887225" sldId="268"/>
            <ac:spMk id="3" creationId="{3E62C58B-4942-48BC-880A-27669B7E66F8}"/>
          </ac:spMkLst>
        </pc:spChg>
        <pc:spChg chg="add mod">
          <ac:chgData name="Bø Tommy Andre" userId="S::tommy.andre.bo@entur.org::252ee3d0-115a-422d-85c9-ff367fb94a9f" providerId="AD" clId="Web-{0BBA55B2-01F8-816F-7960-9A03B6AB94EA}" dt="2020-02-05T15:06:15.890" v="197" actId="1076"/>
          <ac:spMkLst>
            <pc:docMk/>
            <pc:sldMk cId="3960887225" sldId="268"/>
            <ac:spMk id="11" creationId="{E1FFB619-170D-493D-9449-D3AF0EDE0F26}"/>
          </ac:spMkLst>
        </pc:spChg>
        <pc:spChg chg="add mod">
          <ac:chgData name="Bø Tommy Andre" userId="S::tommy.andre.bo@entur.org::252ee3d0-115a-422d-85c9-ff367fb94a9f" providerId="AD" clId="Web-{0BBA55B2-01F8-816F-7960-9A03B6AB94EA}" dt="2020-02-05T14:59:48.933" v="165" actId="1076"/>
          <ac:spMkLst>
            <pc:docMk/>
            <pc:sldMk cId="3960887225" sldId="268"/>
            <ac:spMk id="12" creationId="{136515B4-1DE6-4970-91F4-F9EB88C431D6}"/>
          </ac:spMkLst>
        </pc:spChg>
        <pc:spChg chg="add mod">
          <ac:chgData name="Bø Tommy Andre" userId="S::tommy.andre.bo@entur.org::252ee3d0-115a-422d-85c9-ff367fb94a9f" providerId="AD" clId="Web-{0BBA55B2-01F8-816F-7960-9A03B6AB94EA}" dt="2020-02-05T15:00:01.419" v="167" actId="1076"/>
          <ac:spMkLst>
            <pc:docMk/>
            <pc:sldMk cId="3960887225" sldId="268"/>
            <ac:spMk id="13" creationId="{0BC05A33-78FF-4413-A9B8-C8DAF201906D}"/>
          </ac:spMkLst>
        </pc:spChg>
        <pc:spChg chg="add mod">
          <ac:chgData name="Bø Tommy Andre" userId="S::tommy.andre.bo@entur.org::252ee3d0-115a-422d-85c9-ff367fb94a9f" providerId="AD" clId="Web-{0BBA55B2-01F8-816F-7960-9A03B6AB94EA}" dt="2020-02-05T15:00:34.453" v="173" actId="1076"/>
          <ac:spMkLst>
            <pc:docMk/>
            <pc:sldMk cId="3960887225" sldId="268"/>
            <ac:spMk id="14" creationId="{90A8A394-C3FD-47F1-8D86-CB78967A26CE}"/>
          </ac:spMkLst>
        </pc:spChg>
        <pc:spChg chg="add mod">
          <ac:chgData name="Bø Tommy Andre" userId="S::tommy.andre.bo@entur.org::252ee3d0-115a-422d-85c9-ff367fb94a9f" providerId="AD" clId="Web-{0BBA55B2-01F8-816F-7960-9A03B6AB94EA}" dt="2020-02-05T15:00:44.391" v="175" actId="1076"/>
          <ac:spMkLst>
            <pc:docMk/>
            <pc:sldMk cId="3960887225" sldId="268"/>
            <ac:spMk id="15" creationId="{8DEF2C5E-50DA-4430-9809-C586DB34EC14}"/>
          </ac:spMkLst>
        </pc:spChg>
        <pc:picChg chg="add mod">
          <ac:chgData name="Bø Tommy Andre" userId="S::tommy.andre.bo@entur.org::252ee3d0-115a-422d-85c9-ff367fb94a9f" providerId="AD" clId="Web-{0BBA55B2-01F8-816F-7960-9A03B6AB94EA}" dt="2020-02-05T14:57:34.890" v="88" actId="1076"/>
          <ac:picMkLst>
            <pc:docMk/>
            <pc:sldMk cId="3960887225" sldId="268"/>
            <ac:picMk id="4" creationId="{867620EA-175A-42A6-8B17-C594346A31AC}"/>
          </ac:picMkLst>
        </pc:picChg>
        <pc:picChg chg="add mod">
          <ac:chgData name="Bø Tommy Andre" userId="S::tommy.andre.bo@entur.org::252ee3d0-115a-422d-85c9-ff367fb94a9f" providerId="AD" clId="Web-{0BBA55B2-01F8-816F-7960-9A03B6AB94EA}" dt="2020-02-05T14:57:52.329" v="94" actId="1076"/>
          <ac:picMkLst>
            <pc:docMk/>
            <pc:sldMk cId="3960887225" sldId="268"/>
            <ac:picMk id="6" creationId="{A8675570-E62B-4161-AE2D-1662A6CAE081}"/>
          </ac:picMkLst>
        </pc:picChg>
        <pc:picChg chg="add del mod">
          <ac:chgData name="Bø Tommy Andre" userId="S::tommy.andre.bo@entur.org::252ee3d0-115a-422d-85c9-ff367fb94a9f" providerId="AD" clId="Web-{0BBA55B2-01F8-816F-7960-9A03B6AB94EA}" dt="2020-02-05T14:55:21.628" v="52"/>
          <ac:picMkLst>
            <pc:docMk/>
            <pc:sldMk cId="3960887225" sldId="268"/>
            <ac:picMk id="7" creationId="{39E0BF62-A401-446A-87C3-68C63DED17BE}"/>
          </ac:picMkLst>
        </pc:picChg>
        <pc:picChg chg="add mod">
          <ac:chgData name="Bø Tommy Andre" userId="S::tommy.andre.bo@entur.org::252ee3d0-115a-422d-85c9-ff367fb94a9f" providerId="AD" clId="Web-{0BBA55B2-01F8-816F-7960-9A03B6AB94EA}" dt="2020-02-05T15:00:34.437" v="172" actId="1076"/>
          <ac:picMkLst>
            <pc:docMk/>
            <pc:sldMk cId="3960887225" sldId="268"/>
            <ac:picMk id="8" creationId="{64ED6A5D-E22C-4C39-8A0B-D4B65FAB2E86}"/>
          </ac:picMkLst>
        </pc:picChg>
        <pc:picChg chg="add mod">
          <ac:chgData name="Bø Tommy Andre" userId="S::tommy.andre.bo@entur.org::252ee3d0-115a-422d-85c9-ff367fb94a9f" providerId="AD" clId="Web-{0BBA55B2-01F8-816F-7960-9A03B6AB94EA}" dt="2020-02-05T14:57:55.251" v="95" actId="1076"/>
          <ac:picMkLst>
            <pc:docMk/>
            <pc:sldMk cId="3960887225" sldId="268"/>
            <ac:picMk id="9" creationId="{A69F797A-0A93-419D-B67E-39320ACED366}"/>
          </ac:picMkLst>
        </pc:picChg>
        <pc:picChg chg="add mod">
          <ac:chgData name="Bø Tommy Andre" userId="S::tommy.andre.bo@entur.org::252ee3d0-115a-422d-85c9-ff367fb94a9f" providerId="AD" clId="Web-{0BBA55B2-01F8-816F-7960-9A03B6AB94EA}" dt="2020-02-05T15:00:44.391" v="174" actId="1076"/>
          <ac:picMkLst>
            <pc:docMk/>
            <pc:sldMk cId="3960887225" sldId="268"/>
            <ac:picMk id="10" creationId="{96F1D438-85B5-4E21-B1D4-8ECE1A1EC79F}"/>
          </ac:picMkLst>
        </pc:picChg>
        <pc:cxnChg chg="add del mod">
          <ac:chgData name="Bø Tommy Andre" userId="S::tommy.andre.bo@entur.org::252ee3d0-115a-422d-85c9-ff367fb94a9f" providerId="AD" clId="Web-{0BBA55B2-01F8-816F-7960-9A03B6AB94EA}" dt="2020-02-05T15:02:53.465" v="181"/>
          <ac:cxnSpMkLst>
            <pc:docMk/>
            <pc:sldMk cId="3960887225" sldId="268"/>
            <ac:cxnSpMk id="16" creationId="{F7E2564A-40A0-45F3-A9E7-FB3F86E2F5C9}"/>
          </ac:cxnSpMkLst>
        </pc:cxnChg>
        <pc:cxnChg chg="add del mod">
          <ac:chgData name="Bø Tommy Andre" userId="S::tommy.andre.bo@entur.org::252ee3d0-115a-422d-85c9-ff367fb94a9f" providerId="AD" clId="Web-{0BBA55B2-01F8-816F-7960-9A03B6AB94EA}" dt="2020-02-05T15:03:14.124" v="184"/>
          <ac:cxnSpMkLst>
            <pc:docMk/>
            <pc:sldMk cId="3960887225" sldId="268"/>
            <ac:cxnSpMk id="17" creationId="{F0C6595D-CA75-423C-BDAE-7EADE919FEF2}"/>
          </ac:cxnSpMkLst>
        </pc:cxnChg>
        <pc:cxnChg chg="add del mod">
          <ac:chgData name="Bø Tommy Andre" userId="S::tommy.andre.bo@entur.org::252ee3d0-115a-422d-85c9-ff367fb94a9f" providerId="AD" clId="Web-{0BBA55B2-01F8-816F-7960-9A03B6AB94EA}" dt="2020-02-05T15:08:09.119" v="199"/>
          <ac:cxnSpMkLst>
            <pc:docMk/>
            <pc:sldMk cId="3960887225" sldId="268"/>
            <ac:cxnSpMk id="18" creationId="{189D261E-D464-4597-B95F-C52319204E87}"/>
          </ac:cxnSpMkLst>
        </pc:cxnChg>
      </pc:sldChg>
    </pc:docChg>
  </pc:docChgLst>
  <pc:docChgLst>
    <pc:chgData name="Guest User" userId="S::urn:spo:anon#12cd7d8c5358361fc602fdb55b379a8e8a9da1024cfc924e499d10fdbe05de7b::" providerId="AD" clId="Web-{78881B25-2EC5-AD6B-8B39-3A8035955008}"/>
    <pc:docChg chg="modSld">
      <pc:chgData name="Guest User" userId="S::urn:spo:anon#12cd7d8c5358361fc602fdb55b379a8e8a9da1024cfc924e499d10fdbe05de7b::" providerId="AD" clId="Web-{78881B25-2EC5-AD6B-8B39-3A8035955008}" dt="2020-02-05T09:38:06.991" v="35" actId="20577"/>
      <pc:docMkLst>
        <pc:docMk/>
      </pc:docMkLst>
      <pc:sldChg chg="modSp">
        <pc:chgData name="Guest User" userId="S::urn:spo:anon#12cd7d8c5358361fc602fdb55b379a8e8a9da1024cfc924e499d10fdbe05de7b::" providerId="AD" clId="Web-{78881B25-2EC5-AD6B-8B39-3A8035955008}" dt="2020-02-05T09:38:06.991" v="34" actId="20577"/>
        <pc:sldMkLst>
          <pc:docMk/>
          <pc:sldMk cId="4130912237" sldId="257"/>
        </pc:sldMkLst>
        <pc:spChg chg="mod">
          <ac:chgData name="Guest User" userId="S::urn:spo:anon#12cd7d8c5358361fc602fdb55b379a8e8a9da1024cfc924e499d10fdbe05de7b::" providerId="AD" clId="Web-{78881B25-2EC5-AD6B-8B39-3A8035955008}" dt="2020-02-05T09:38:06.991" v="34" actId="20577"/>
          <ac:spMkLst>
            <pc:docMk/>
            <pc:sldMk cId="4130912237" sldId="257"/>
            <ac:spMk id="2" creationId="{00000000-0000-0000-0000-000000000000}"/>
          </ac:spMkLst>
        </pc:spChg>
      </pc:sldChg>
      <pc:sldChg chg="modSp">
        <pc:chgData name="Guest User" userId="S::urn:spo:anon#12cd7d8c5358361fc602fdb55b379a8e8a9da1024cfc924e499d10fdbe05de7b::" providerId="AD" clId="Web-{78881B25-2EC5-AD6B-8B39-3A8035955008}" dt="2020-02-05T09:32:01.684" v="10" actId="20577"/>
        <pc:sldMkLst>
          <pc:docMk/>
          <pc:sldMk cId="2128395721" sldId="261"/>
        </pc:sldMkLst>
        <pc:spChg chg="mod">
          <ac:chgData name="Guest User" userId="S::urn:spo:anon#12cd7d8c5358361fc602fdb55b379a8e8a9da1024cfc924e499d10fdbe05de7b::" providerId="AD" clId="Web-{78881B25-2EC5-AD6B-8B39-3A8035955008}" dt="2020-02-05T09:32:01.684" v="10" actId="20577"/>
          <ac:spMkLst>
            <pc:docMk/>
            <pc:sldMk cId="2128395721" sldId="261"/>
            <ac:spMk id="8" creationId="{F55D7CFA-DCC9-45EA-8F5A-761953E9244E}"/>
          </ac:spMkLst>
        </pc:spChg>
        <pc:picChg chg="mod">
          <ac:chgData name="Guest User" userId="S::urn:spo:anon#12cd7d8c5358361fc602fdb55b379a8e8a9da1024cfc924e499d10fdbe05de7b::" providerId="AD" clId="Web-{78881B25-2EC5-AD6B-8B39-3A8035955008}" dt="2020-02-05T09:31:30.089" v="0" actId="1076"/>
          <ac:picMkLst>
            <pc:docMk/>
            <pc:sldMk cId="2128395721" sldId="261"/>
            <ac:picMk id="4" creationId="{FE84C01E-55D2-4C85-8D65-0D9AF1F78B4B}"/>
          </ac:picMkLst>
        </pc:picChg>
      </pc:sldChg>
      <pc:sldChg chg="modSp">
        <pc:chgData name="Guest User" userId="S::urn:spo:anon#12cd7d8c5358361fc602fdb55b379a8e8a9da1024cfc924e499d10fdbe05de7b::" providerId="AD" clId="Web-{78881B25-2EC5-AD6B-8B39-3A8035955008}" dt="2020-02-05T09:36:55.707" v="16"/>
        <pc:sldMkLst>
          <pc:docMk/>
          <pc:sldMk cId="300131766" sldId="262"/>
        </pc:sldMkLst>
        <pc:spChg chg="mod">
          <ac:chgData name="Guest User" userId="S::urn:spo:anon#12cd7d8c5358361fc602fdb55b379a8e8a9da1024cfc924e499d10fdbe05de7b::" providerId="AD" clId="Web-{78881B25-2EC5-AD6B-8B39-3A8035955008}" dt="2020-02-05T09:36:55.707" v="16"/>
          <ac:spMkLst>
            <pc:docMk/>
            <pc:sldMk cId="300131766" sldId="262"/>
            <ac:spMk id="2" creationId="{4C95CAB2-0C58-4EB9-8251-77AC8C6E2DD7}"/>
          </ac:spMkLst>
        </pc:spChg>
      </pc:sldChg>
    </pc:docChg>
  </pc:docChgLst>
  <pc:docChgLst>
    <pc:chgData name="Castberg Tor Magnus" userId="S::tor.magnus.castberg@entur.org::b4fc47b7-06ea-4a1b-9fec-35ee38a2e0f2" providerId="AD" clId="Web-{F13AD476-B283-4C29-109F-460F05FD3472}"/>
    <pc:docChg chg="addSld delSld modSld sldOrd">
      <pc:chgData name="Castberg Tor Magnus" userId="S::tor.magnus.castberg@entur.org::b4fc47b7-06ea-4a1b-9fec-35ee38a2e0f2" providerId="AD" clId="Web-{F13AD476-B283-4C29-109F-460F05FD3472}" dt="2020-02-06T09:57:21.140" v="298"/>
      <pc:docMkLst>
        <pc:docMk/>
      </pc:docMkLst>
      <pc:sldChg chg="ord">
        <pc:chgData name="Castberg Tor Magnus" userId="S::tor.magnus.castberg@entur.org::b4fc47b7-06ea-4a1b-9fec-35ee38a2e0f2" providerId="AD" clId="Web-{F13AD476-B283-4C29-109F-460F05FD3472}" dt="2020-02-06T09:57:07.265" v="297"/>
        <pc:sldMkLst>
          <pc:docMk/>
          <pc:sldMk cId="2128395721" sldId="261"/>
        </pc:sldMkLst>
      </pc:sldChg>
      <pc:sldChg chg="del">
        <pc:chgData name="Castberg Tor Magnus" userId="S::tor.magnus.castberg@entur.org::b4fc47b7-06ea-4a1b-9fec-35ee38a2e0f2" providerId="AD" clId="Web-{F13AD476-B283-4C29-109F-460F05FD3472}" dt="2020-02-06T08:32:51.762" v="5"/>
        <pc:sldMkLst>
          <pc:docMk/>
          <pc:sldMk cId="300131766" sldId="262"/>
        </pc:sldMkLst>
      </pc:sldChg>
      <pc:sldChg chg="ord">
        <pc:chgData name="Castberg Tor Magnus" userId="S::tor.magnus.castberg@entur.org::b4fc47b7-06ea-4a1b-9fec-35ee38a2e0f2" providerId="AD" clId="Web-{F13AD476-B283-4C29-109F-460F05FD3472}" dt="2020-02-06T08:07:52.859" v="0"/>
        <pc:sldMkLst>
          <pc:docMk/>
          <pc:sldMk cId="3785907572" sldId="265"/>
        </pc:sldMkLst>
      </pc:sldChg>
      <pc:sldChg chg="ord">
        <pc:chgData name="Castberg Tor Magnus" userId="S::tor.magnus.castberg@entur.org::b4fc47b7-06ea-4a1b-9fec-35ee38a2e0f2" providerId="AD" clId="Web-{F13AD476-B283-4C29-109F-460F05FD3472}" dt="2020-02-06T08:07:58.890" v="2"/>
        <pc:sldMkLst>
          <pc:docMk/>
          <pc:sldMk cId="3617369921" sldId="266"/>
        </pc:sldMkLst>
      </pc:sldChg>
      <pc:sldChg chg="ord">
        <pc:chgData name="Castberg Tor Magnus" userId="S::tor.magnus.castberg@entur.org::b4fc47b7-06ea-4a1b-9fec-35ee38a2e0f2" providerId="AD" clId="Web-{F13AD476-B283-4C29-109F-460F05FD3472}" dt="2020-02-06T08:07:55.312" v="1"/>
        <pc:sldMkLst>
          <pc:docMk/>
          <pc:sldMk cId="452646498" sldId="267"/>
        </pc:sldMkLst>
      </pc:sldChg>
      <pc:sldChg chg="addSp delSp modSp ord">
        <pc:chgData name="Castberg Tor Magnus" userId="S::tor.magnus.castberg@entur.org::b4fc47b7-06ea-4a1b-9fec-35ee38a2e0f2" providerId="AD" clId="Web-{F13AD476-B283-4C29-109F-460F05FD3472}" dt="2020-02-06T09:36:16.036" v="295" actId="14100"/>
        <pc:sldMkLst>
          <pc:docMk/>
          <pc:sldMk cId="3960887225" sldId="268"/>
        </pc:sldMkLst>
        <pc:spChg chg="mod">
          <ac:chgData name="Castberg Tor Magnus" userId="S::tor.magnus.castberg@entur.org::b4fc47b7-06ea-4a1b-9fec-35ee38a2e0f2" providerId="AD" clId="Web-{F13AD476-B283-4C29-109F-460F05FD3472}" dt="2020-02-06T09:29:13.754" v="132" actId="1076"/>
          <ac:spMkLst>
            <pc:docMk/>
            <pc:sldMk cId="3960887225" sldId="268"/>
            <ac:spMk id="2" creationId="{95EB35AB-F796-46D4-B463-D2A0F12A8469}"/>
          </ac:spMkLst>
        </pc:spChg>
        <pc:spChg chg="add mod">
          <ac:chgData name="Castberg Tor Magnus" userId="S::tor.magnus.castberg@entur.org::b4fc47b7-06ea-4a1b-9fec-35ee38a2e0f2" providerId="AD" clId="Web-{F13AD476-B283-4C29-109F-460F05FD3472}" dt="2020-02-06T09:29:09.847" v="125" actId="1076"/>
          <ac:spMkLst>
            <pc:docMk/>
            <pc:sldMk cId="3960887225" sldId="268"/>
            <ac:spMk id="5" creationId="{30D3796F-40D3-4316-BBE3-88FDD4D5CA05}"/>
          </ac:spMkLst>
        </pc:spChg>
        <pc:spChg chg="del">
          <ac:chgData name="Castberg Tor Magnus" userId="S::tor.magnus.castberg@entur.org::b4fc47b7-06ea-4a1b-9fec-35ee38a2e0f2" providerId="AD" clId="Web-{F13AD476-B283-4C29-109F-460F05FD3472}" dt="2020-02-06T09:28:56.957" v="114"/>
          <ac:spMkLst>
            <pc:docMk/>
            <pc:sldMk cId="3960887225" sldId="268"/>
            <ac:spMk id="11" creationId="{E1FFB619-170D-493D-9449-D3AF0EDE0F26}"/>
          </ac:spMkLst>
        </pc:spChg>
        <pc:spChg chg="mod">
          <ac:chgData name="Castberg Tor Magnus" userId="S::tor.magnus.castberg@entur.org::b4fc47b7-06ea-4a1b-9fec-35ee38a2e0f2" providerId="AD" clId="Web-{F13AD476-B283-4C29-109F-460F05FD3472}" dt="2020-02-06T09:29:54.379" v="141" actId="1076"/>
          <ac:spMkLst>
            <pc:docMk/>
            <pc:sldMk cId="3960887225" sldId="268"/>
            <ac:spMk id="12" creationId="{136515B4-1DE6-4970-91F4-F9EB88C431D6}"/>
          </ac:spMkLst>
        </pc:spChg>
        <pc:spChg chg="del">
          <ac:chgData name="Castberg Tor Magnus" userId="S::tor.magnus.castberg@entur.org::b4fc47b7-06ea-4a1b-9fec-35ee38a2e0f2" providerId="AD" clId="Web-{F13AD476-B283-4C29-109F-460F05FD3472}" dt="2020-02-06T09:30:46.348" v="147"/>
          <ac:spMkLst>
            <pc:docMk/>
            <pc:sldMk cId="3960887225" sldId="268"/>
            <ac:spMk id="13" creationId="{0BC05A33-78FF-4413-A9B8-C8DAF201906D}"/>
          </ac:spMkLst>
        </pc:spChg>
        <pc:spChg chg="del mod">
          <ac:chgData name="Castberg Tor Magnus" userId="S::tor.magnus.castberg@entur.org::b4fc47b7-06ea-4a1b-9fec-35ee38a2e0f2" providerId="AD" clId="Web-{F13AD476-B283-4C29-109F-460F05FD3472}" dt="2020-02-06T09:30:46.348" v="146"/>
          <ac:spMkLst>
            <pc:docMk/>
            <pc:sldMk cId="3960887225" sldId="268"/>
            <ac:spMk id="14" creationId="{90A8A394-C3FD-47F1-8D86-CB78967A26CE}"/>
          </ac:spMkLst>
        </pc:spChg>
        <pc:spChg chg="del">
          <ac:chgData name="Castberg Tor Magnus" userId="S::tor.magnus.castberg@entur.org::b4fc47b7-06ea-4a1b-9fec-35ee38a2e0f2" providerId="AD" clId="Web-{F13AD476-B283-4C29-109F-460F05FD3472}" dt="2020-02-06T09:30:46.348" v="145"/>
          <ac:spMkLst>
            <pc:docMk/>
            <pc:sldMk cId="3960887225" sldId="268"/>
            <ac:spMk id="15" creationId="{8DEF2C5E-50DA-4430-9809-C586DB34EC14}"/>
          </ac:spMkLst>
        </pc:spChg>
        <pc:spChg chg="add mod">
          <ac:chgData name="Castberg Tor Magnus" userId="S::tor.magnus.castberg@entur.org::b4fc47b7-06ea-4a1b-9fec-35ee38a2e0f2" providerId="AD" clId="Web-{F13AD476-B283-4C29-109F-460F05FD3472}" dt="2020-02-06T09:29:09.863" v="127" actId="1076"/>
          <ac:spMkLst>
            <pc:docMk/>
            <pc:sldMk cId="3960887225" sldId="268"/>
            <ac:spMk id="20" creationId="{FC03FE8C-0408-4BA3-9E1C-6FFF017B889F}"/>
          </ac:spMkLst>
        </pc:spChg>
        <pc:spChg chg="add mod">
          <ac:chgData name="Castberg Tor Magnus" userId="S::tor.magnus.castberg@entur.org::b4fc47b7-06ea-4a1b-9fec-35ee38a2e0f2" providerId="AD" clId="Web-{F13AD476-B283-4C29-109F-460F05FD3472}" dt="2020-02-06T09:29:09.894" v="129" actId="1076"/>
          <ac:spMkLst>
            <pc:docMk/>
            <pc:sldMk cId="3960887225" sldId="268"/>
            <ac:spMk id="24" creationId="{712C8653-E2AA-436C-AC34-AF643183780D}"/>
          </ac:spMkLst>
        </pc:spChg>
        <pc:spChg chg="add mod">
          <ac:chgData name="Castberg Tor Magnus" userId="S::tor.magnus.castberg@entur.org::b4fc47b7-06ea-4a1b-9fec-35ee38a2e0f2" providerId="AD" clId="Web-{F13AD476-B283-4C29-109F-460F05FD3472}" dt="2020-02-06T09:35:15.520" v="277" actId="20577"/>
          <ac:spMkLst>
            <pc:docMk/>
            <pc:sldMk cId="3960887225" sldId="268"/>
            <ac:spMk id="32" creationId="{31B924EF-3A33-43CB-8AE7-6DC7937E76E4}"/>
          </ac:spMkLst>
        </pc:spChg>
        <pc:spChg chg="add">
          <ac:chgData name="Castberg Tor Magnus" userId="S::tor.magnus.castberg@entur.org::b4fc47b7-06ea-4a1b-9fec-35ee38a2e0f2" providerId="AD" clId="Web-{F13AD476-B283-4C29-109F-460F05FD3472}" dt="2020-02-06T09:31:00.098" v="155"/>
          <ac:spMkLst>
            <pc:docMk/>
            <pc:sldMk cId="3960887225" sldId="268"/>
            <ac:spMk id="35" creationId="{31B924EF-3A33-43CB-8AE7-6DC7937E76E4}"/>
          </ac:spMkLst>
        </pc:spChg>
        <pc:spChg chg="add mod">
          <ac:chgData name="Castberg Tor Magnus" userId="S::tor.magnus.castberg@entur.org::b4fc47b7-06ea-4a1b-9fec-35ee38a2e0f2" providerId="AD" clId="Web-{F13AD476-B283-4C29-109F-460F05FD3472}" dt="2020-02-06T09:35:01.239" v="268" actId="20577"/>
          <ac:spMkLst>
            <pc:docMk/>
            <pc:sldMk cId="3960887225" sldId="268"/>
            <ac:spMk id="38" creationId="{31B924EF-3A33-43CB-8AE7-6DC7937E76E4}"/>
          </ac:spMkLst>
        </pc:spChg>
        <pc:spChg chg="add mod">
          <ac:chgData name="Castberg Tor Magnus" userId="S::tor.magnus.castberg@entur.org::b4fc47b7-06ea-4a1b-9fec-35ee38a2e0f2" providerId="AD" clId="Web-{F13AD476-B283-4C29-109F-460F05FD3472}" dt="2020-02-06T09:35:53.318" v="291" actId="20577"/>
          <ac:spMkLst>
            <pc:docMk/>
            <pc:sldMk cId="3960887225" sldId="268"/>
            <ac:spMk id="41" creationId="{31B924EF-3A33-43CB-8AE7-6DC7937E76E4}"/>
          </ac:spMkLst>
        </pc:spChg>
        <pc:spChg chg="add mod">
          <ac:chgData name="Castberg Tor Magnus" userId="S::tor.magnus.castberg@entur.org::b4fc47b7-06ea-4a1b-9fec-35ee38a2e0f2" providerId="AD" clId="Web-{F13AD476-B283-4C29-109F-460F05FD3472}" dt="2020-02-06T09:34:55.489" v="265" actId="20577"/>
          <ac:spMkLst>
            <pc:docMk/>
            <pc:sldMk cId="3960887225" sldId="268"/>
            <ac:spMk id="44" creationId="{31B924EF-3A33-43CB-8AE7-6DC7937E76E4}"/>
          </ac:spMkLst>
        </pc:spChg>
        <pc:spChg chg="add mod">
          <ac:chgData name="Castberg Tor Magnus" userId="S::tor.magnus.castberg@entur.org::b4fc47b7-06ea-4a1b-9fec-35ee38a2e0f2" providerId="AD" clId="Web-{F13AD476-B283-4C29-109F-460F05FD3472}" dt="2020-02-06T09:35:19.755" v="281" actId="20577"/>
          <ac:spMkLst>
            <pc:docMk/>
            <pc:sldMk cId="3960887225" sldId="268"/>
            <ac:spMk id="47" creationId="{31B924EF-3A33-43CB-8AE7-6DC7937E76E4}"/>
          </ac:spMkLst>
        </pc:spChg>
        <pc:grpChg chg="add del">
          <ac:chgData name="Castberg Tor Magnus" userId="S::tor.magnus.castberg@entur.org::b4fc47b7-06ea-4a1b-9fec-35ee38a2e0f2" providerId="AD" clId="Web-{F13AD476-B283-4C29-109F-460F05FD3472}" dt="2020-02-06T09:30:51.035" v="152"/>
          <ac:grpSpMkLst>
            <pc:docMk/>
            <pc:sldMk cId="3960887225" sldId="268"/>
            <ac:grpSpMk id="29" creationId="{55897129-3AD7-44DD-9CFF-C5A69F72993C}"/>
          </ac:grpSpMkLst>
        </pc:grpChg>
        <pc:grpChg chg="add mod">
          <ac:chgData name="Castberg Tor Magnus" userId="S::tor.magnus.castberg@entur.org::b4fc47b7-06ea-4a1b-9fec-35ee38a2e0f2" providerId="AD" clId="Web-{F13AD476-B283-4C29-109F-460F05FD3472}" dt="2020-02-06T09:30:59.598" v="154" actId="1076"/>
          <ac:grpSpMkLst>
            <pc:docMk/>
            <pc:sldMk cId="3960887225" sldId="268"/>
            <ac:grpSpMk id="30" creationId="{AB15F8CF-188B-475E-B6BD-6C6EBA2295EE}"/>
          </ac:grpSpMkLst>
        </pc:grpChg>
        <pc:grpChg chg="add mod">
          <ac:chgData name="Castberg Tor Magnus" userId="S::tor.magnus.castberg@entur.org::b4fc47b7-06ea-4a1b-9fec-35ee38a2e0f2" providerId="AD" clId="Web-{F13AD476-B283-4C29-109F-460F05FD3472}" dt="2020-02-06T09:31:03.629" v="156" actId="1076"/>
          <ac:grpSpMkLst>
            <pc:docMk/>
            <pc:sldMk cId="3960887225" sldId="268"/>
            <ac:grpSpMk id="33" creationId="{AB15F8CF-188B-475E-B6BD-6C6EBA2295EE}"/>
          </ac:grpSpMkLst>
        </pc:grpChg>
        <pc:grpChg chg="add mod">
          <ac:chgData name="Castberg Tor Magnus" userId="S::tor.magnus.castberg@entur.org::b4fc47b7-06ea-4a1b-9fec-35ee38a2e0f2" providerId="AD" clId="Web-{F13AD476-B283-4C29-109F-460F05FD3472}" dt="2020-02-06T09:33:23.536" v="233" actId="1076"/>
          <ac:grpSpMkLst>
            <pc:docMk/>
            <pc:sldMk cId="3960887225" sldId="268"/>
            <ac:grpSpMk id="36" creationId="{AB15F8CF-188B-475E-B6BD-6C6EBA2295EE}"/>
          </ac:grpSpMkLst>
        </pc:grpChg>
        <pc:grpChg chg="add mod">
          <ac:chgData name="Castberg Tor Magnus" userId="S::tor.magnus.castberg@entur.org::b4fc47b7-06ea-4a1b-9fec-35ee38a2e0f2" providerId="AD" clId="Web-{F13AD476-B283-4C29-109F-460F05FD3472}" dt="2020-02-06T09:36:11.177" v="294" actId="1076"/>
          <ac:grpSpMkLst>
            <pc:docMk/>
            <pc:sldMk cId="3960887225" sldId="268"/>
            <ac:grpSpMk id="39" creationId="{AB15F8CF-188B-475E-B6BD-6C6EBA2295EE}"/>
          </ac:grpSpMkLst>
        </pc:grpChg>
        <pc:grpChg chg="add mod">
          <ac:chgData name="Castberg Tor Magnus" userId="S::tor.magnus.castberg@entur.org::b4fc47b7-06ea-4a1b-9fec-35ee38a2e0f2" providerId="AD" clId="Web-{F13AD476-B283-4C29-109F-460F05FD3472}" dt="2020-02-06T09:31:15.910" v="162" actId="1076"/>
          <ac:grpSpMkLst>
            <pc:docMk/>
            <pc:sldMk cId="3960887225" sldId="268"/>
            <ac:grpSpMk id="42" creationId="{AB15F8CF-188B-475E-B6BD-6C6EBA2295EE}"/>
          </ac:grpSpMkLst>
        </pc:grpChg>
        <pc:grpChg chg="add mod">
          <ac:chgData name="Castberg Tor Magnus" userId="S::tor.magnus.castberg@entur.org::b4fc47b7-06ea-4a1b-9fec-35ee38a2e0f2" providerId="AD" clId="Web-{F13AD476-B283-4C29-109F-460F05FD3472}" dt="2020-02-06T09:31:21.426" v="164" actId="1076"/>
          <ac:grpSpMkLst>
            <pc:docMk/>
            <pc:sldMk cId="3960887225" sldId="268"/>
            <ac:grpSpMk id="45" creationId="{AB15F8CF-188B-475E-B6BD-6C6EBA2295EE}"/>
          </ac:grpSpMkLst>
        </pc:grpChg>
        <pc:picChg chg="add mod">
          <ac:chgData name="Castberg Tor Magnus" userId="S::tor.magnus.castberg@entur.org::b4fc47b7-06ea-4a1b-9fec-35ee38a2e0f2" providerId="AD" clId="Web-{F13AD476-B283-4C29-109F-460F05FD3472}" dt="2020-02-06T09:32:21.473" v="182" actId="1076"/>
          <ac:picMkLst>
            <pc:docMk/>
            <pc:sldMk cId="3960887225" sldId="268"/>
            <ac:picMk id="3" creationId="{9ADD0D0A-3AB1-4D69-A1C4-BF51A03809D0}"/>
          </ac:picMkLst>
        </pc:picChg>
        <pc:picChg chg="del">
          <ac:chgData name="Castberg Tor Magnus" userId="S::tor.magnus.castberg@entur.org::b4fc47b7-06ea-4a1b-9fec-35ee38a2e0f2" providerId="AD" clId="Web-{F13AD476-B283-4C29-109F-460F05FD3472}" dt="2020-02-06T09:28:56.957" v="115"/>
          <ac:picMkLst>
            <pc:docMk/>
            <pc:sldMk cId="3960887225" sldId="268"/>
            <ac:picMk id="4" creationId="{867620EA-175A-42A6-8B17-C594346A31AC}"/>
          </ac:picMkLst>
        </pc:picChg>
        <pc:picChg chg="mod">
          <ac:chgData name="Castberg Tor Magnus" userId="S::tor.magnus.castberg@entur.org::b4fc47b7-06ea-4a1b-9fec-35ee38a2e0f2" providerId="AD" clId="Web-{F13AD476-B283-4C29-109F-460F05FD3472}" dt="2020-02-06T09:29:54.363" v="140" actId="1076"/>
          <ac:picMkLst>
            <pc:docMk/>
            <pc:sldMk cId="3960887225" sldId="268"/>
            <ac:picMk id="6" creationId="{A8675570-E62B-4161-AE2D-1662A6CAE081}"/>
          </ac:picMkLst>
        </pc:picChg>
        <pc:picChg chg="add mod">
          <ac:chgData name="Castberg Tor Magnus" userId="S::tor.magnus.castberg@entur.org::b4fc47b7-06ea-4a1b-9fec-35ee38a2e0f2" providerId="AD" clId="Web-{F13AD476-B283-4C29-109F-460F05FD3472}" dt="2020-02-06T09:29:09.863" v="126" actId="1076"/>
          <ac:picMkLst>
            <pc:docMk/>
            <pc:sldMk cId="3960887225" sldId="268"/>
            <ac:picMk id="7" creationId="{E5ABA872-FEEA-41DE-B322-0199163D7D90}"/>
          </ac:picMkLst>
        </pc:picChg>
        <pc:picChg chg="del">
          <ac:chgData name="Castberg Tor Magnus" userId="S::tor.magnus.castberg@entur.org::b4fc47b7-06ea-4a1b-9fec-35ee38a2e0f2" providerId="AD" clId="Web-{F13AD476-B283-4C29-109F-460F05FD3472}" dt="2020-02-06T09:30:46.348" v="150"/>
          <ac:picMkLst>
            <pc:docMk/>
            <pc:sldMk cId="3960887225" sldId="268"/>
            <ac:picMk id="8" creationId="{64ED6A5D-E22C-4C39-8A0B-D4B65FAB2E86}"/>
          </ac:picMkLst>
        </pc:picChg>
        <pc:picChg chg="del">
          <ac:chgData name="Castberg Tor Magnus" userId="S::tor.magnus.castberg@entur.org::b4fc47b7-06ea-4a1b-9fec-35ee38a2e0f2" providerId="AD" clId="Web-{F13AD476-B283-4C29-109F-460F05FD3472}" dt="2020-02-06T09:30:46.348" v="149"/>
          <ac:picMkLst>
            <pc:docMk/>
            <pc:sldMk cId="3960887225" sldId="268"/>
            <ac:picMk id="9" creationId="{A69F797A-0A93-419D-B67E-39320ACED366}"/>
          </ac:picMkLst>
        </pc:picChg>
        <pc:picChg chg="del">
          <ac:chgData name="Castberg Tor Magnus" userId="S::tor.magnus.castberg@entur.org::b4fc47b7-06ea-4a1b-9fec-35ee38a2e0f2" providerId="AD" clId="Web-{F13AD476-B283-4C29-109F-460F05FD3472}" dt="2020-02-06T09:30:46.348" v="148"/>
          <ac:picMkLst>
            <pc:docMk/>
            <pc:sldMk cId="3960887225" sldId="268"/>
            <ac:picMk id="10" creationId="{96F1D438-85B5-4E21-B1D4-8ECE1A1EC79F}"/>
          </ac:picMkLst>
        </pc:picChg>
        <pc:picChg chg="add mod">
          <ac:chgData name="Castberg Tor Magnus" userId="S::tor.magnus.castberg@entur.org::b4fc47b7-06ea-4a1b-9fec-35ee38a2e0f2" providerId="AD" clId="Web-{F13AD476-B283-4C29-109F-460F05FD3472}" dt="2020-02-06T09:29:09.894" v="128" actId="1076"/>
          <ac:picMkLst>
            <pc:docMk/>
            <pc:sldMk cId="3960887225" sldId="268"/>
            <ac:picMk id="22" creationId="{B856E0CA-35CF-4B21-9750-8347AAF557AC}"/>
          </ac:picMkLst>
        </pc:picChg>
        <pc:picChg chg="add">
          <ac:chgData name="Castberg Tor Magnus" userId="S::tor.magnus.castberg@entur.org::b4fc47b7-06ea-4a1b-9fec-35ee38a2e0f2" providerId="AD" clId="Web-{F13AD476-B283-4C29-109F-460F05FD3472}" dt="2020-02-06T09:30:52.691" v="153"/>
          <ac:picMkLst>
            <pc:docMk/>
            <pc:sldMk cId="3960887225" sldId="268"/>
            <ac:picMk id="31" creationId="{BC632E41-E4A7-478D-8255-54E2BA614FA5}"/>
          </ac:picMkLst>
        </pc:picChg>
        <pc:picChg chg="add">
          <ac:chgData name="Castberg Tor Magnus" userId="S::tor.magnus.castberg@entur.org::b4fc47b7-06ea-4a1b-9fec-35ee38a2e0f2" providerId="AD" clId="Web-{F13AD476-B283-4C29-109F-460F05FD3472}" dt="2020-02-06T09:31:00.098" v="155"/>
          <ac:picMkLst>
            <pc:docMk/>
            <pc:sldMk cId="3960887225" sldId="268"/>
            <ac:picMk id="34" creationId="{BC632E41-E4A7-478D-8255-54E2BA614FA5}"/>
          </ac:picMkLst>
        </pc:picChg>
        <pc:picChg chg="add">
          <ac:chgData name="Castberg Tor Magnus" userId="S::tor.magnus.castberg@entur.org::b4fc47b7-06ea-4a1b-9fec-35ee38a2e0f2" providerId="AD" clId="Web-{F13AD476-B283-4C29-109F-460F05FD3472}" dt="2020-02-06T09:31:04.270" v="157"/>
          <ac:picMkLst>
            <pc:docMk/>
            <pc:sldMk cId="3960887225" sldId="268"/>
            <ac:picMk id="37" creationId="{BC632E41-E4A7-478D-8255-54E2BA614FA5}"/>
          </ac:picMkLst>
        </pc:picChg>
        <pc:picChg chg="add">
          <ac:chgData name="Castberg Tor Magnus" userId="S::tor.magnus.castberg@entur.org::b4fc47b7-06ea-4a1b-9fec-35ee38a2e0f2" providerId="AD" clId="Web-{F13AD476-B283-4C29-109F-460F05FD3472}" dt="2020-02-06T09:31:08.270" v="159"/>
          <ac:picMkLst>
            <pc:docMk/>
            <pc:sldMk cId="3960887225" sldId="268"/>
            <ac:picMk id="40" creationId="{BC632E41-E4A7-478D-8255-54E2BA614FA5}"/>
          </ac:picMkLst>
        </pc:picChg>
        <pc:picChg chg="add">
          <ac:chgData name="Castberg Tor Magnus" userId="S::tor.magnus.castberg@entur.org::b4fc47b7-06ea-4a1b-9fec-35ee38a2e0f2" providerId="AD" clId="Web-{F13AD476-B283-4C29-109F-460F05FD3472}" dt="2020-02-06T09:31:12.613" v="161"/>
          <ac:picMkLst>
            <pc:docMk/>
            <pc:sldMk cId="3960887225" sldId="268"/>
            <ac:picMk id="43" creationId="{BC632E41-E4A7-478D-8255-54E2BA614FA5}"/>
          </ac:picMkLst>
        </pc:picChg>
        <pc:picChg chg="add">
          <ac:chgData name="Castberg Tor Magnus" userId="S::tor.magnus.castberg@entur.org::b4fc47b7-06ea-4a1b-9fec-35ee38a2e0f2" providerId="AD" clId="Web-{F13AD476-B283-4C29-109F-460F05FD3472}" dt="2020-02-06T09:31:16.691" v="163"/>
          <ac:picMkLst>
            <pc:docMk/>
            <pc:sldMk cId="3960887225" sldId="268"/>
            <ac:picMk id="46" creationId="{BC632E41-E4A7-478D-8255-54E2BA614FA5}"/>
          </ac:picMkLst>
        </pc:picChg>
        <pc:cxnChg chg="add mod">
          <ac:chgData name="Castberg Tor Magnus" userId="S::tor.magnus.castberg@entur.org::b4fc47b7-06ea-4a1b-9fec-35ee38a2e0f2" providerId="AD" clId="Web-{F13AD476-B283-4C29-109F-460F05FD3472}" dt="2020-02-06T09:29:09.910" v="130" actId="1076"/>
          <ac:cxnSpMkLst>
            <pc:docMk/>
            <pc:sldMk cId="3960887225" sldId="268"/>
            <ac:cxnSpMk id="26" creationId="{0FB80DAE-5E6B-46F3-928C-2796D90F9DB7}"/>
          </ac:cxnSpMkLst>
        </pc:cxnChg>
        <pc:cxnChg chg="add mod">
          <ac:chgData name="Castberg Tor Magnus" userId="S::tor.magnus.castberg@entur.org::b4fc47b7-06ea-4a1b-9fec-35ee38a2e0f2" providerId="AD" clId="Web-{F13AD476-B283-4C29-109F-460F05FD3472}" dt="2020-02-06T09:29:09.925" v="131" actId="1076"/>
          <ac:cxnSpMkLst>
            <pc:docMk/>
            <pc:sldMk cId="3960887225" sldId="268"/>
            <ac:cxnSpMk id="28" creationId="{BDDA64D8-7389-42EE-8752-27EEF3997009}"/>
          </ac:cxnSpMkLst>
        </pc:cxnChg>
        <pc:cxnChg chg="add mod ord">
          <ac:chgData name="Castberg Tor Magnus" userId="S::tor.magnus.castberg@entur.org::b4fc47b7-06ea-4a1b-9fec-35ee38a2e0f2" providerId="AD" clId="Web-{F13AD476-B283-4C29-109F-460F05FD3472}" dt="2020-02-06T09:31:39.395" v="168"/>
          <ac:cxnSpMkLst>
            <pc:docMk/>
            <pc:sldMk cId="3960887225" sldId="268"/>
            <ac:cxnSpMk id="48" creationId="{750E1459-B6C0-4F3F-B70C-A0A149E4307B}"/>
          </ac:cxnSpMkLst>
        </pc:cxnChg>
        <pc:cxnChg chg="add mod">
          <ac:chgData name="Castberg Tor Magnus" userId="S::tor.magnus.castberg@entur.org::b4fc47b7-06ea-4a1b-9fec-35ee38a2e0f2" providerId="AD" clId="Web-{F13AD476-B283-4C29-109F-460F05FD3472}" dt="2020-02-06T09:31:52.160" v="172" actId="14100"/>
          <ac:cxnSpMkLst>
            <pc:docMk/>
            <pc:sldMk cId="3960887225" sldId="268"/>
            <ac:cxnSpMk id="49" creationId="{C3A6028D-8EE6-4F48-BAAE-AB83540FB70E}"/>
          </ac:cxnSpMkLst>
        </pc:cxnChg>
        <pc:cxnChg chg="add mod ord">
          <ac:chgData name="Castberg Tor Magnus" userId="S::tor.magnus.castberg@entur.org::b4fc47b7-06ea-4a1b-9fec-35ee38a2e0f2" providerId="AD" clId="Web-{F13AD476-B283-4C29-109F-460F05FD3472}" dt="2020-02-06T09:33:12.426" v="194"/>
          <ac:cxnSpMkLst>
            <pc:docMk/>
            <pc:sldMk cId="3960887225" sldId="268"/>
            <ac:cxnSpMk id="50" creationId="{1B4E6E1D-F307-46AF-ABBA-14CA17E7F78A}"/>
          </ac:cxnSpMkLst>
        </pc:cxnChg>
        <pc:cxnChg chg="add mod ord">
          <ac:chgData name="Castberg Tor Magnus" userId="S::tor.magnus.castberg@entur.org::b4fc47b7-06ea-4a1b-9fec-35ee38a2e0f2" providerId="AD" clId="Web-{F13AD476-B283-4C29-109F-460F05FD3472}" dt="2020-02-06T09:33:30.911" v="234" actId="14100"/>
          <ac:cxnSpMkLst>
            <pc:docMk/>
            <pc:sldMk cId="3960887225" sldId="268"/>
            <ac:cxnSpMk id="51" creationId="{8C26289A-E124-43BF-B8F4-931029A6C3F4}"/>
          </ac:cxnSpMkLst>
        </pc:cxnChg>
        <pc:cxnChg chg="add mod ord">
          <ac:chgData name="Castberg Tor Magnus" userId="S::tor.magnus.castberg@entur.org::b4fc47b7-06ea-4a1b-9fec-35ee38a2e0f2" providerId="AD" clId="Web-{F13AD476-B283-4C29-109F-460F05FD3472}" dt="2020-02-06T09:36:16.036" v="295" actId="14100"/>
          <ac:cxnSpMkLst>
            <pc:docMk/>
            <pc:sldMk cId="3960887225" sldId="268"/>
            <ac:cxnSpMk id="52" creationId="{AF5170BE-3F6C-407C-8E07-D9A863A50DF4}"/>
          </ac:cxnSpMkLst>
        </pc:cxnChg>
        <pc:cxnChg chg="add mod">
          <ac:chgData name="Castberg Tor Magnus" userId="S::tor.magnus.castberg@entur.org::b4fc47b7-06ea-4a1b-9fec-35ee38a2e0f2" providerId="AD" clId="Web-{F13AD476-B283-4C29-109F-460F05FD3472}" dt="2020-02-06T09:32:44.442" v="188" actId="14100"/>
          <ac:cxnSpMkLst>
            <pc:docMk/>
            <pc:sldMk cId="3960887225" sldId="268"/>
            <ac:cxnSpMk id="53" creationId="{F0BF5373-8B0E-4405-908E-098E65EAE229}"/>
          </ac:cxnSpMkLst>
        </pc:cxnChg>
        <pc:cxnChg chg="add mod">
          <ac:chgData name="Castberg Tor Magnus" userId="S::tor.magnus.castberg@entur.org::b4fc47b7-06ea-4a1b-9fec-35ee38a2e0f2" providerId="AD" clId="Web-{F13AD476-B283-4C29-109F-460F05FD3472}" dt="2020-02-06T09:32:59.911" v="193" actId="14100"/>
          <ac:cxnSpMkLst>
            <pc:docMk/>
            <pc:sldMk cId="3960887225" sldId="268"/>
            <ac:cxnSpMk id="54" creationId="{EFD2BD75-C9B7-41CA-B9E1-7888F3EDDD12}"/>
          </ac:cxnSpMkLst>
        </pc:cxnChg>
      </pc:sldChg>
      <pc:sldChg chg="add del ord replId">
        <pc:chgData name="Castberg Tor Magnus" userId="S::tor.magnus.castberg@entur.org::b4fc47b7-06ea-4a1b-9fec-35ee38a2e0f2" providerId="AD" clId="Web-{F13AD476-B283-4C29-109F-460F05FD3472}" dt="2020-02-06T09:57:21.140" v="298"/>
        <pc:sldMkLst>
          <pc:docMk/>
          <pc:sldMk cId="3492660031" sldId="269"/>
        </pc:sldMkLst>
      </pc:sldChg>
      <pc:sldChg chg="addSp modSp new ord">
        <pc:chgData name="Castberg Tor Magnus" userId="S::tor.magnus.castberg@entur.org::b4fc47b7-06ea-4a1b-9fec-35ee38a2e0f2" providerId="AD" clId="Web-{F13AD476-B283-4C29-109F-460F05FD3472}" dt="2020-02-06T09:56:43.468" v="296"/>
        <pc:sldMkLst>
          <pc:docMk/>
          <pc:sldMk cId="1725494598" sldId="270"/>
        </pc:sldMkLst>
        <pc:picChg chg="add mod">
          <ac:chgData name="Castberg Tor Magnus" userId="S::tor.magnus.castberg@entur.org::b4fc47b7-06ea-4a1b-9fec-35ee38a2e0f2" providerId="AD" clId="Web-{F13AD476-B283-4C29-109F-460F05FD3472}" dt="2020-02-06T08:44:13.188" v="24" actId="1076"/>
          <ac:picMkLst>
            <pc:docMk/>
            <pc:sldMk cId="1725494598" sldId="270"/>
            <ac:picMk id="2" creationId="{644A68F0-A3DD-4018-86D1-84044091ABFF}"/>
          </ac:picMkLst>
        </pc:picChg>
        <pc:picChg chg="add mod">
          <ac:chgData name="Castberg Tor Magnus" userId="S::tor.magnus.castberg@entur.org::b4fc47b7-06ea-4a1b-9fec-35ee38a2e0f2" providerId="AD" clId="Web-{F13AD476-B283-4C29-109F-460F05FD3472}" dt="2020-02-06T08:44:31.891" v="29" actId="1076"/>
          <ac:picMkLst>
            <pc:docMk/>
            <pc:sldMk cId="1725494598" sldId="270"/>
            <ac:picMk id="4" creationId="{266DD79A-9534-4921-BF2F-EB01220BCDF6}"/>
          </ac:picMkLst>
        </pc:picChg>
        <pc:picChg chg="add mod">
          <ac:chgData name="Castberg Tor Magnus" userId="S::tor.magnus.castberg@entur.org::b4fc47b7-06ea-4a1b-9fec-35ee38a2e0f2" providerId="AD" clId="Web-{F13AD476-B283-4C29-109F-460F05FD3472}" dt="2020-02-06T08:44:34.797" v="30" actId="1076"/>
          <ac:picMkLst>
            <pc:docMk/>
            <pc:sldMk cId="1725494598" sldId="270"/>
            <ac:picMk id="6" creationId="{411CAC31-E35A-498B-9A9A-FCEF8C611E7D}"/>
          </ac:picMkLst>
        </pc:picChg>
        <pc:picChg chg="add mod">
          <ac:chgData name="Castberg Tor Magnus" userId="S::tor.magnus.castberg@entur.org::b4fc47b7-06ea-4a1b-9fec-35ee38a2e0f2" providerId="AD" clId="Web-{F13AD476-B283-4C29-109F-460F05FD3472}" dt="2020-02-06T08:44:31.875" v="28" actId="1076"/>
          <ac:picMkLst>
            <pc:docMk/>
            <pc:sldMk cId="1725494598" sldId="270"/>
            <ac:picMk id="8" creationId="{1D2AEB24-A61B-4FBB-BC60-40F906CFEEA5}"/>
          </ac:picMkLst>
        </pc:picChg>
      </pc:sldChg>
      <pc:sldChg chg="addSp delSp modSp add replId">
        <pc:chgData name="Castberg Tor Magnus" userId="S::tor.magnus.castberg@entur.org::b4fc47b7-06ea-4a1b-9fec-35ee38a2e0f2" providerId="AD" clId="Web-{F13AD476-B283-4C29-109F-460F05FD3472}" dt="2020-02-06T09:29:34.597" v="137" actId="1076"/>
        <pc:sldMkLst>
          <pc:docMk/>
          <pc:sldMk cId="4123141944" sldId="271"/>
        </pc:sldMkLst>
        <pc:spChg chg="mod">
          <ac:chgData name="Castberg Tor Magnus" userId="S::tor.magnus.castberg@entur.org::b4fc47b7-06ea-4a1b-9fec-35ee38a2e0f2" providerId="AD" clId="Web-{F13AD476-B283-4C29-109F-460F05FD3472}" dt="2020-02-06T09:29:34.597" v="137" actId="1076"/>
          <ac:spMkLst>
            <pc:docMk/>
            <pc:sldMk cId="4123141944" sldId="271"/>
            <ac:spMk id="2" creationId="{95EB35AB-F796-46D4-B463-D2A0F12A8469}"/>
          </ac:spMkLst>
        </pc:spChg>
        <pc:spChg chg="mod">
          <ac:chgData name="Castberg Tor Magnus" userId="S::tor.magnus.castberg@entur.org::b4fc47b7-06ea-4a1b-9fec-35ee38a2e0f2" providerId="AD" clId="Web-{F13AD476-B283-4C29-109F-460F05FD3472}" dt="2020-02-06T09:28:40.175" v="106" actId="1076"/>
          <ac:spMkLst>
            <pc:docMk/>
            <pc:sldMk cId="4123141944" sldId="271"/>
            <ac:spMk id="11" creationId="{E1FFB619-170D-493D-9449-D3AF0EDE0F26}"/>
          </ac:spMkLst>
        </pc:spChg>
        <pc:spChg chg="del">
          <ac:chgData name="Castberg Tor Magnus" userId="S::tor.magnus.castberg@entur.org::b4fc47b7-06ea-4a1b-9fec-35ee38a2e0f2" providerId="AD" clId="Web-{F13AD476-B283-4C29-109F-460F05FD3472}" dt="2020-02-06T09:26:14.862" v="35"/>
          <ac:spMkLst>
            <pc:docMk/>
            <pc:sldMk cId="4123141944" sldId="271"/>
            <ac:spMk id="12" creationId="{136515B4-1DE6-4970-91F4-F9EB88C431D6}"/>
          </ac:spMkLst>
        </pc:spChg>
        <pc:spChg chg="del">
          <ac:chgData name="Castberg Tor Magnus" userId="S::tor.magnus.castberg@entur.org::b4fc47b7-06ea-4a1b-9fec-35ee38a2e0f2" providerId="AD" clId="Web-{F13AD476-B283-4C29-109F-460F05FD3472}" dt="2020-02-06T09:26:14.862" v="34"/>
          <ac:spMkLst>
            <pc:docMk/>
            <pc:sldMk cId="4123141944" sldId="271"/>
            <ac:spMk id="13" creationId="{0BC05A33-78FF-4413-A9B8-C8DAF201906D}"/>
          </ac:spMkLst>
        </pc:spChg>
        <pc:spChg chg="del">
          <ac:chgData name="Castberg Tor Magnus" userId="S::tor.magnus.castberg@entur.org::b4fc47b7-06ea-4a1b-9fec-35ee38a2e0f2" providerId="AD" clId="Web-{F13AD476-B283-4C29-109F-460F05FD3472}" dt="2020-02-06T09:26:14.862" v="33"/>
          <ac:spMkLst>
            <pc:docMk/>
            <pc:sldMk cId="4123141944" sldId="271"/>
            <ac:spMk id="14" creationId="{90A8A394-C3FD-47F1-8D86-CB78967A26CE}"/>
          </ac:spMkLst>
        </pc:spChg>
        <pc:spChg chg="del">
          <ac:chgData name="Castberg Tor Magnus" userId="S::tor.magnus.castberg@entur.org::b4fc47b7-06ea-4a1b-9fec-35ee38a2e0f2" providerId="AD" clId="Web-{F13AD476-B283-4C29-109F-460F05FD3472}" dt="2020-02-06T09:26:14.862" v="32"/>
          <ac:spMkLst>
            <pc:docMk/>
            <pc:sldMk cId="4123141944" sldId="271"/>
            <ac:spMk id="15" creationId="{8DEF2C5E-50DA-4430-9809-C586DB34EC14}"/>
          </ac:spMkLst>
        </pc:spChg>
        <pc:spChg chg="add mod">
          <ac:chgData name="Castberg Tor Magnus" userId="S::tor.magnus.castberg@entur.org::b4fc47b7-06ea-4a1b-9fec-35ee38a2e0f2" providerId="AD" clId="Web-{F13AD476-B283-4C29-109F-460F05FD3472}" dt="2020-02-06T09:28:40.193" v="108" actId="1076"/>
          <ac:spMkLst>
            <pc:docMk/>
            <pc:sldMk cId="4123141944" sldId="271"/>
            <ac:spMk id="17" creationId="{24011E50-75B0-48C6-9B49-9222F8A6E005}"/>
          </ac:spMkLst>
        </pc:spChg>
        <pc:spChg chg="add mod">
          <ac:chgData name="Castberg Tor Magnus" userId="S::tor.magnus.castberg@entur.org::b4fc47b7-06ea-4a1b-9fec-35ee38a2e0f2" providerId="AD" clId="Web-{F13AD476-B283-4C29-109F-460F05FD3472}" dt="2020-02-06T09:28:40.206" v="110" actId="1076"/>
          <ac:spMkLst>
            <pc:docMk/>
            <pc:sldMk cId="4123141944" sldId="271"/>
            <ac:spMk id="19" creationId="{4878E318-1A37-44BE-B5F6-9EA2DC9ABE82}"/>
          </ac:spMkLst>
        </pc:spChg>
        <pc:picChg chg="mod">
          <ac:chgData name="Castberg Tor Magnus" userId="S::tor.magnus.castberg@entur.org::b4fc47b7-06ea-4a1b-9fec-35ee38a2e0f2" providerId="AD" clId="Web-{F13AD476-B283-4C29-109F-460F05FD3472}" dt="2020-02-06T09:28:40.175" v="105" actId="1076"/>
          <ac:picMkLst>
            <pc:docMk/>
            <pc:sldMk cId="4123141944" sldId="271"/>
            <ac:picMk id="4" creationId="{867620EA-175A-42A6-8B17-C594346A31AC}"/>
          </ac:picMkLst>
        </pc:picChg>
        <pc:picChg chg="del">
          <ac:chgData name="Castberg Tor Magnus" userId="S::tor.magnus.castberg@entur.org::b4fc47b7-06ea-4a1b-9fec-35ee38a2e0f2" providerId="AD" clId="Web-{F13AD476-B283-4C29-109F-460F05FD3472}" dt="2020-02-06T09:26:14.862" v="39"/>
          <ac:picMkLst>
            <pc:docMk/>
            <pc:sldMk cId="4123141944" sldId="271"/>
            <ac:picMk id="6" creationId="{A8675570-E62B-4161-AE2D-1662A6CAE081}"/>
          </ac:picMkLst>
        </pc:picChg>
        <pc:picChg chg="del">
          <ac:chgData name="Castberg Tor Magnus" userId="S::tor.magnus.castberg@entur.org::b4fc47b7-06ea-4a1b-9fec-35ee38a2e0f2" providerId="AD" clId="Web-{F13AD476-B283-4C29-109F-460F05FD3472}" dt="2020-02-06T09:26:14.862" v="38"/>
          <ac:picMkLst>
            <pc:docMk/>
            <pc:sldMk cId="4123141944" sldId="271"/>
            <ac:picMk id="8" creationId="{64ED6A5D-E22C-4C39-8A0B-D4B65FAB2E86}"/>
          </ac:picMkLst>
        </pc:picChg>
        <pc:picChg chg="del">
          <ac:chgData name="Castberg Tor Magnus" userId="S::tor.magnus.castberg@entur.org::b4fc47b7-06ea-4a1b-9fec-35ee38a2e0f2" providerId="AD" clId="Web-{F13AD476-B283-4C29-109F-460F05FD3472}" dt="2020-02-06T09:26:14.862" v="37"/>
          <ac:picMkLst>
            <pc:docMk/>
            <pc:sldMk cId="4123141944" sldId="271"/>
            <ac:picMk id="9" creationId="{A69F797A-0A93-419D-B67E-39320ACED366}"/>
          </ac:picMkLst>
        </pc:picChg>
        <pc:picChg chg="del">
          <ac:chgData name="Castberg Tor Magnus" userId="S::tor.magnus.castberg@entur.org::b4fc47b7-06ea-4a1b-9fec-35ee38a2e0f2" providerId="AD" clId="Web-{F13AD476-B283-4C29-109F-460F05FD3472}" dt="2020-02-06T09:26:14.862" v="36"/>
          <ac:picMkLst>
            <pc:docMk/>
            <pc:sldMk cId="4123141944" sldId="271"/>
            <ac:picMk id="10" creationId="{96F1D438-85B5-4E21-B1D4-8ECE1A1EC79F}"/>
          </ac:picMkLst>
        </pc:picChg>
        <pc:picChg chg="add mod">
          <ac:chgData name="Castberg Tor Magnus" userId="S::tor.magnus.castberg@entur.org::b4fc47b7-06ea-4a1b-9fec-35ee38a2e0f2" providerId="AD" clId="Web-{F13AD476-B283-4C29-109F-460F05FD3472}" dt="2020-02-06T09:28:40.193" v="107" actId="1076"/>
          <ac:picMkLst>
            <pc:docMk/>
            <pc:sldMk cId="4123141944" sldId="271"/>
            <ac:picMk id="16" creationId="{FA498D1B-1701-45CD-BA70-E542E5B55A2E}"/>
          </ac:picMkLst>
        </pc:picChg>
        <pc:picChg chg="add mod">
          <ac:chgData name="Castberg Tor Magnus" userId="S::tor.magnus.castberg@entur.org::b4fc47b7-06ea-4a1b-9fec-35ee38a2e0f2" providerId="AD" clId="Web-{F13AD476-B283-4C29-109F-460F05FD3472}" dt="2020-02-06T09:28:40.206" v="109" actId="1076"/>
          <ac:picMkLst>
            <pc:docMk/>
            <pc:sldMk cId="4123141944" sldId="271"/>
            <ac:picMk id="18" creationId="{D3555D11-7F9C-404E-A36C-4AF32ADECB3B}"/>
          </ac:picMkLst>
        </pc:picChg>
        <pc:cxnChg chg="add mod">
          <ac:chgData name="Castberg Tor Magnus" userId="S::tor.magnus.castberg@entur.org::b4fc47b7-06ea-4a1b-9fec-35ee38a2e0f2" providerId="AD" clId="Web-{F13AD476-B283-4C29-109F-460F05FD3472}" dt="2020-02-06T09:28:40.222" v="111" actId="1076"/>
          <ac:cxnSpMkLst>
            <pc:docMk/>
            <pc:sldMk cId="4123141944" sldId="271"/>
            <ac:cxnSpMk id="3" creationId="{49D8C319-360F-4298-94E2-B3EA0EF7350B}"/>
          </ac:cxnSpMkLst>
        </pc:cxnChg>
        <pc:cxnChg chg="add mod">
          <ac:chgData name="Castberg Tor Magnus" userId="S::tor.magnus.castberg@entur.org::b4fc47b7-06ea-4a1b-9fec-35ee38a2e0f2" providerId="AD" clId="Web-{F13AD476-B283-4C29-109F-460F05FD3472}" dt="2020-02-06T09:28:40.222" v="112" actId="1076"/>
          <ac:cxnSpMkLst>
            <pc:docMk/>
            <pc:sldMk cId="4123141944" sldId="271"/>
            <ac:cxnSpMk id="20" creationId="{360E66CB-6D63-4107-9E27-7358E64ACE68}"/>
          </ac:cxnSpMkLst>
        </pc:cxnChg>
      </pc:sldChg>
    </pc:docChg>
  </pc:docChgLst>
  <pc:docChgLst>
    <pc:chgData name="Guest User" userId="S::urn:spo:anon#12cd7d8c5358361fc602fdb55b379a8e8a9da1024cfc924e499d10fdbe05de7b::" providerId="AD" clId="Web-{9E95BCF4-A3CD-182D-6F94-AECBA5513523}"/>
    <pc:docChg chg="addSld delSld modSld">
      <pc:chgData name="Guest User" userId="S::urn:spo:anon#12cd7d8c5358361fc602fdb55b379a8e8a9da1024cfc924e499d10fdbe05de7b::" providerId="AD" clId="Web-{9E95BCF4-A3CD-182D-6F94-AECBA5513523}" dt="2020-02-05T14:53:49.402" v="591"/>
      <pc:docMkLst>
        <pc:docMk/>
      </pc:docMkLst>
      <pc:sldChg chg="new del">
        <pc:chgData name="Guest User" userId="S::urn:spo:anon#12cd7d8c5358361fc602fdb55b379a8e8a9da1024cfc924e499d10fdbe05de7b::" providerId="AD" clId="Web-{9E95BCF4-A3CD-182D-6F94-AECBA5513523}" dt="2020-02-05T14:26:45.585" v="1"/>
        <pc:sldMkLst>
          <pc:docMk/>
          <pc:sldMk cId="3134401478" sldId="265"/>
        </pc:sldMkLst>
      </pc:sldChg>
      <pc:sldChg chg="addSp delSp modSp new">
        <pc:chgData name="Guest User" userId="S::urn:spo:anon#12cd7d8c5358361fc602fdb55b379a8e8a9da1024cfc924e499d10fdbe05de7b::" providerId="AD" clId="Web-{9E95BCF4-A3CD-182D-6F94-AECBA5513523}" dt="2020-02-05T14:47:37.456" v="578" actId="1076"/>
        <pc:sldMkLst>
          <pc:docMk/>
          <pc:sldMk cId="3785907572" sldId="265"/>
        </pc:sldMkLst>
        <pc:spChg chg="del">
          <ac:chgData name="Guest User" userId="S::urn:spo:anon#12cd7d8c5358361fc602fdb55b379a8e8a9da1024cfc924e499d10fdbe05de7b::" providerId="AD" clId="Web-{9E95BCF4-A3CD-182D-6F94-AECBA5513523}" dt="2020-02-05T14:27:20.571" v="42"/>
          <ac:spMkLst>
            <pc:docMk/>
            <pc:sldMk cId="3785907572" sldId="265"/>
            <ac:spMk id="2" creationId="{E6744C0C-F445-4FD8-8913-A66977F9F9A4}"/>
          </ac:spMkLst>
        </pc:spChg>
        <pc:spChg chg="del mod">
          <ac:chgData name="Guest User" userId="S::urn:spo:anon#12cd7d8c5358361fc602fdb55b379a8e8a9da1024cfc924e499d10fdbe05de7b::" providerId="AD" clId="Web-{9E95BCF4-A3CD-182D-6F94-AECBA5513523}" dt="2020-02-05T14:27:17.695" v="41"/>
          <ac:spMkLst>
            <pc:docMk/>
            <pc:sldMk cId="3785907572" sldId="265"/>
            <ac:spMk id="3" creationId="{AA536243-E01F-4ED4-B817-FB1192C1CB77}"/>
          </ac:spMkLst>
        </pc:spChg>
        <pc:spChg chg="add mod ord">
          <ac:chgData name="Guest User" userId="S::urn:spo:anon#12cd7d8c5358361fc602fdb55b379a8e8a9da1024cfc924e499d10fdbe05de7b::" providerId="AD" clId="Web-{9E95BCF4-A3CD-182D-6F94-AECBA5513523}" dt="2020-02-05T14:36:18.723" v="311" actId="1076"/>
          <ac:spMkLst>
            <pc:docMk/>
            <pc:sldMk cId="3785907572" sldId="265"/>
            <ac:spMk id="48" creationId="{F0DDA6A2-266E-44B2-931C-20BB60C4A0A9}"/>
          </ac:spMkLst>
        </pc:spChg>
        <pc:spChg chg="add mod">
          <ac:chgData name="Guest User" userId="S::urn:spo:anon#12cd7d8c5358361fc602fdb55b379a8e8a9da1024cfc924e499d10fdbe05de7b::" providerId="AD" clId="Web-{9E95BCF4-A3CD-182D-6F94-AECBA5513523}" dt="2020-02-05T14:36:18.770" v="321" actId="1076"/>
          <ac:spMkLst>
            <pc:docMk/>
            <pc:sldMk cId="3785907572" sldId="265"/>
            <ac:spMk id="49" creationId="{DC9A15F5-0764-49B4-AC6B-73403CEA13E4}"/>
          </ac:spMkLst>
        </pc:spChg>
        <pc:spChg chg="add del mod">
          <ac:chgData name="Guest User" userId="S::urn:spo:anon#12cd7d8c5358361fc602fdb55b379a8e8a9da1024cfc924e499d10fdbe05de7b::" providerId="AD" clId="Web-{9E95BCF4-A3CD-182D-6F94-AECBA5513523}" dt="2020-02-05T14:38:29.866" v="405"/>
          <ac:spMkLst>
            <pc:docMk/>
            <pc:sldMk cId="3785907572" sldId="265"/>
            <ac:spMk id="50" creationId="{8DD6DB30-1256-436B-9889-781328D88EDA}"/>
          </ac:spMkLst>
        </pc:spChg>
        <pc:spChg chg="add del mod">
          <ac:chgData name="Guest User" userId="S::urn:spo:anon#12cd7d8c5358361fc602fdb55b379a8e8a9da1024cfc924e499d10fdbe05de7b::" providerId="AD" clId="Web-{9E95BCF4-A3CD-182D-6F94-AECBA5513523}" dt="2020-02-05T14:35:44.909" v="297"/>
          <ac:spMkLst>
            <pc:docMk/>
            <pc:sldMk cId="3785907572" sldId="265"/>
            <ac:spMk id="60" creationId="{346AD883-0594-496C-8EB8-7F2C33092A0C}"/>
          </ac:spMkLst>
        </pc:spChg>
        <pc:spChg chg="add del mod">
          <ac:chgData name="Guest User" userId="S::urn:spo:anon#12cd7d8c5358361fc602fdb55b379a8e8a9da1024cfc924e499d10fdbe05de7b::" providerId="AD" clId="Web-{9E95BCF4-A3CD-182D-6F94-AECBA5513523}" dt="2020-02-05T14:38:29.866" v="404"/>
          <ac:spMkLst>
            <pc:docMk/>
            <pc:sldMk cId="3785907572" sldId="265"/>
            <ac:spMk id="66" creationId="{CF15BDED-1571-4759-A8DD-397D0626DDBF}"/>
          </ac:spMkLst>
        </pc:spChg>
        <pc:spChg chg="add del mod">
          <ac:chgData name="Guest User" userId="S::urn:spo:anon#12cd7d8c5358361fc602fdb55b379a8e8a9da1024cfc924e499d10fdbe05de7b::" providerId="AD" clId="Web-{9E95BCF4-A3CD-182D-6F94-AECBA5513523}" dt="2020-02-05T14:38:14.350" v="391"/>
          <ac:spMkLst>
            <pc:docMk/>
            <pc:sldMk cId="3785907572" sldId="265"/>
            <ac:spMk id="69" creationId="{0B4094C6-C3A7-4A19-9B1B-E61938D851D3}"/>
          </ac:spMkLst>
        </pc:spChg>
        <pc:spChg chg="add mod">
          <ac:chgData name="Guest User" userId="S::urn:spo:anon#12cd7d8c5358361fc602fdb55b379a8e8a9da1024cfc924e499d10fdbe05de7b::" providerId="AD" clId="Web-{9E95BCF4-A3CD-182D-6F94-AECBA5513523}" dt="2020-02-05T14:40:15.775" v="485" actId="1076"/>
          <ac:spMkLst>
            <pc:docMk/>
            <pc:sldMk cId="3785907572" sldId="265"/>
            <ac:spMk id="70" creationId="{87F6E7FA-4A57-47C0-9BCF-088576C6A6C1}"/>
          </ac:spMkLst>
        </pc:spChg>
        <pc:picChg chg="add del mod">
          <ac:chgData name="Guest User" userId="S::urn:spo:anon#12cd7d8c5358361fc602fdb55b379a8e8a9da1024cfc924e499d10fdbe05de7b::" providerId="AD" clId="Web-{9E95BCF4-A3CD-182D-6F94-AECBA5513523}" dt="2020-02-05T14:27:45.196" v="49"/>
          <ac:picMkLst>
            <pc:docMk/>
            <pc:sldMk cId="3785907572" sldId="265"/>
            <ac:picMk id="4" creationId="{B5376F6A-31A9-4BA6-8149-41FD7DE6AB02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27:37.852" v="46"/>
          <ac:picMkLst>
            <pc:docMk/>
            <pc:sldMk cId="3785907572" sldId="265"/>
            <ac:picMk id="6" creationId="{6CBB4AED-BC53-474A-B58F-A1EFDF499689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27:35.790" v="45"/>
          <ac:picMkLst>
            <pc:docMk/>
            <pc:sldMk cId="3785907572" sldId="265"/>
            <ac:picMk id="8" creationId="{AEDEAFBB-491C-449A-9D8F-C60A6C107028}"/>
          </ac:picMkLst>
        </pc:picChg>
        <pc:picChg chg="add mod">
          <ac:chgData name="Guest User" userId="S::urn:spo:anon#12cd7d8c5358361fc602fdb55b379a8e8a9da1024cfc924e499d10fdbe05de7b::" providerId="AD" clId="Web-{9E95BCF4-A3CD-182D-6F94-AECBA5513523}" dt="2020-02-05T14:36:18.723" v="312" actId="1076"/>
          <ac:picMkLst>
            <pc:docMk/>
            <pc:sldMk cId="3785907572" sldId="265"/>
            <ac:picMk id="10" creationId="{419BCEF3-CA86-40FC-BFC6-57988E7F6E76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46:07.548" v="567"/>
          <ac:picMkLst>
            <pc:docMk/>
            <pc:sldMk cId="3785907572" sldId="265"/>
            <ac:picMk id="12" creationId="{2B33B302-7E76-4B00-A708-BC141C8A5C3B}"/>
          </ac:picMkLst>
        </pc:picChg>
        <pc:picChg chg="add mod">
          <ac:chgData name="Guest User" userId="S::urn:spo:anon#12cd7d8c5358361fc602fdb55b379a8e8a9da1024cfc924e499d10fdbe05de7b::" providerId="AD" clId="Web-{9E95BCF4-A3CD-182D-6F94-AECBA5513523}" dt="2020-02-05T14:36:18.738" v="314" actId="1076"/>
          <ac:picMkLst>
            <pc:docMk/>
            <pc:sldMk cId="3785907572" sldId="265"/>
            <ac:picMk id="14" creationId="{20056459-CD51-4A45-86AA-8286322AFEFF}"/>
          </ac:picMkLst>
        </pc:picChg>
        <pc:picChg chg="add mod">
          <ac:chgData name="Guest User" userId="S::urn:spo:anon#12cd7d8c5358361fc602fdb55b379a8e8a9da1024cfc924e499d10fdbe05de7b::" providerId="AD" clId="Web-{9E95BCF4-A3CD-182D-6F94-AECBA5513523}" dt="2020-02-05T14:36:18.738" v="315" actId="1076"/>
          <ac:picMkLst>
            <pc:docMk/>
            <pc:sldMk cId="3785907572" sldId="265"/>
            <ac:picMk id="16" creationId="{13C70722-E005-4AA6-85E2-712149581F23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28:50.369" v="73"/>
          <ac:picMkLst>
            <pc:docMk/>
            <pc:sldMk cId="3785907572" sldId="265"/>
            <ac:picMk id="18" creationId="{57313847-5A21-4753-8822-BF88985AB4C3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28:33.213" v="67"/>
          <ac:picMkLst>
            <pc:docMk/>
            <pc:sldMk cId="3785907572" sldId="265"/>
            <ac:picMk id="20" creationId="{E6F420AA-24D7-497B-93D4-A601166F2641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28:33.213" v="66"/>
          <ac:picMkLst>
            <pc:docMk/>
            <pc:sldMk cId="3785907572" sldId="265"/>
            <ac:picMk id="22" creationId="{49ABBECD-55BB-4961-B062-28F224AED2D9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28:11.993" v="60"/>
          <ac:picMkLst>
            <pc:docMk/>
            <pc:sldMk cId="3785907572" sldId="265"/>
            <ac:picMk id="24" creationId="{74018977-66B7-4213-8E36-DAAA7B2CDE82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28:15.744" v="63"/>
          <ac:picMkLst>
            <pc:docMk/>
            <pc:sldMk cId="3785907572" sldId="265"/>
            <ac:picMk id="26" creationId="{6A39D2FA-8BC3-41F5-A2A5-442B7D00F7B4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28:33.213" v="65"/>
          <ac:picMkLst>
            <pc:docMk/>
            <pc:sldMk cId="3785907572" sldId="265"/>
            <ac:picMk id="28" creationId="{63A05CB0-87D6-478B-A218-3078D860A697}"/>
          </ac:picMkLst>
        </pc:picChg>
        <pc:picChg chg="add mod">
          <ac:chgData name="Guest User" userId="S::urn:spo:anon#12cd7d8c5358361fc602fdb55b379a8e8a9da1024cfc924e499d10fdbe05de7b::" providerId="AD" clId="Web-{9E95BCF4-A3CD-182D-6F94-AECBA5513523}" dt="2020-02-05T14:36:18.754" v="316" actId="1076"/>
          <ac:picMkLst>
            <pc:docMk/>
            <pc:sldMk cId="3785907572" sldId="265"/>
            <ac:picMk id="30" creationId="{1712A76C-B87B-4EF4-8AA0-D5B5B34A516B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34:25.408" v="218"/>
          <ac:picMkLst>
            <pc:docMk/>
            <pc:sldMk cId="3785907572" sldId="265"/>
            <ac:picMk id="39" creationId="{4FA19538-A278-474D-B385-F83B0A373D60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34:25.408" v="217"/>
          <ac:picMkLst>
            <pc:docMk/>
            <pc:sldMk cId="3785907572" sldId="265"/>
            <ac:picMk id="40" creationId="{3209584B-EE83-4425-978A-13FC144FA97C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34:25.408" v="216"/>
          <ac:picMkLst>
            <pc:docMk/>
            <pc:sldMk cId="3785907572" sldId="265"/>
            <ac:picMk id="41" creationId="{2C0EA7E9-A0FF-4CD8-8002-10C0232EDE94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34:25.408" v="215"/>
          <ac:picMkLst>
            <pc:docMk/>
            <pc:sldMk cId="3785907572" sldId="265"/>
            <ac:picMk id="42" creationId="{C9242FE7-65B2-4018-8CF9-28848F0ECE26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34:25.408" v="214"/>
          <ac:picMkLst>
            <pc:docMk/>
            <pc:sldMk cId="3785907572" sldId="265"/>
            <ac:picMk id="43" creationId="{A1E4FF64-0245-4E44-AAB8-AC19E2A74B36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38:21.413" v="402"/>
          <ac:picMkLst>
            <pc:docMk/>
            <pc:sldMk cId="3785907572" sldId="265"/>
            <ac:picMk id="51" creationId="{492088ED-5F16-4340-B64B-153225D61541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38:21.413" v="401"/>
          <ac:picMkLst>
            <pc:docMk/>
            <pc:sldMk cId="3785907572" sldId="265"/>
            <ac:picMk id="52" creationId="{CC3801A1-B395-46EA-BD26-6BCD1EE510B4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38:21.413" v="400"/>
          <ac:picMkLst>
            <pc:docMk/>
            <pc:sldMk cId="3785907572" sldId="265"/>
            <ac:picMk id="53" creationId="{D5DEB4F4-ADC2-4488-A3AA-B275349E337D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38:21.413" v="399"/>
          <ac:picMkLst>
            <pc:docMk/>
            <pc:sldMk cId="3785907572" sldId="265"/>
            <ac:picMk id="54" creationId="{97751E42-45ED-4F38-A732-506008B8FE65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38:21.413" v="398"/>
          <ac:picMkLst>
            <pc:docMk/>
            <pc:sldMk cId="3785907572" sldId="265"/>
            <ac:picMk id="55" creationId="{6950E393-FF95-495E-AC2D-A727D7D00E28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47:35.315" v="577"/>
          <ac:picMkLst>
            <pc:docMk/>
            <pc:sldMk cId="3785907572" sldId="265"/>
            <ac:picMk id="62" creationId="{A44931E9-6184-4FD1-9505-712B41F687AB}"/>
          </ac:picMkLst>
        </pc:picChg>
        <pc:picChg chg="add">
          <ac:chgData name="Guest User" userId="S::urn:spo:anon#12cd7d8c5358361fc602fdb55b379a8e8a9da1024cfc924e499d10fdbe05de7b::" providerId="AD" clId="Web-{9E95BCF4-A3CD-182D-6F94-AECBA5513523}" dt="2020-02-05T14:46:07.860" v="568"/>
          <ac:picMkLst>
            <pc:docMk/>
            <pc:sldMk cId="3785907572" sldId="265"/>
            <ac:picMk id="72" creationId="{69DD6F66-6BD1-4291-BCD1-CEC4FE80E2FA}"/>
          </ac:picMkLst>
        </pc:picChg>
        <pc:picChg chg="add mod">
          <ac:chgData name="Guest User" userId="S::urn:spo:anon#12cd7d8c5358361fc602fdb55b379a8e8a9da1024cfc924e499d10fdbe05de7b::" providerId="AD" clId="Web-{9E95BCF4-A3CD-182D-6F94-AECBA5513523}" dt="2020-02-05T14:47:37.456" v="578" actId="1076"/>
          <ac:picMkLst>
            <pc:docMk/>
            <pc:sldMk cId="3785907572" sldId="265"/>
            <ac:picMk id="73" creationId="{90B99067-C483-4AF3-BE5A-467B4C05869B}"/>
          </ac:picMkLst>
        </pc:picChg>
        <pc:cxnChg chg="add mod">
          <ac:chgData name="Guest User" userId="S::urn:spo:anon#12cd7d8c5358361fc602fdb55b379a8e8a9da1024cfc924e499d10fdbe05de7b::" providerId="AD" clId="Web-{9E95BCF4-A3CD-182D-6F94-AECBA5513523}" dt="2020-02-05T14:36:18.754" v="317" actId="1076"/>
          <ac:cxnSpMkLst>
            <pc:docMk/>
            <pc:sldMk cId="3785907572" sldId="265"/>
            <ac:cxnSpMk id="32" creationId="{6D184138-C94F-47D9-AF1E-0AC5A6272B31}"/>
          </ac:cxnSpMkLst>
        </pc:cxnChg>
        <pc:cxnChg chg="add del mod">
          <ac:chgData name="Guest User" userId="S::urn:spo:anon#12cd7d8c5358361fc602fdb55b379a8e8a9da1024cfc924e499d10fdbe05de7b::" providerId="AD" clId="Web-{9E95BCF4-A3CD-182D-6F94-AECBA5513523}" dt="2020-02-05T14:30:11.106" v="90"/>
          <ac:cxnSpMkLst>
            <pc:docMk/>
            <pc:sldMk cId="3785907572" sldId="265"/>
            <ac:cxnSpMk id="33" creationId="{B5D307E3-676E-45F9-AA2E-DF79B4B1E150}"/>
          </ac:cxnSpMkLst>
        </pc:cxnChg>
        <pc:cxnChg chg="add mod">
          <ac:chgData name="Guest User" userId="S::urn:spo:anon#12cd7d8c5358361fc602fdb55b379a8e8a9da1024cfc924e499d10fdbe05de7b::" providerId="AD" clId="Web-{9E95BCF4-A3CD-182D-6F94-AECBA5513523}" dt="2020-02-05T14:36:18.754" v="318" actId="1076"/>
          <ac:cxnSpMkLst>
            <pc:docMk/>
            <pc:sldMk cId="3785907572" sldId="265"/>
            <ac:cxnSpMk id="34" creationId="{4E941A1F-ED92-4765-A30E-174602F817F4}"/>
          </ac:cxnSpMkLst>
        </pc:cxnChg>
        <pc:cxnChg chg="add del mod">
          <ac:chgData name="Guest User" userId="S::urn:spo:anon#12cd7d8c5358361fc602fdb55b379a8e8a9da1024cfc924e499d10fdbe05de7b::" providerId="AD" clId="Web-{9E95BCF4-A3CD-182D-6F94-AECBA5513523}" dt="2020-02-05T14:30:28.293" v="95"/>
          <ac:cxnSpMkLst>
            <pc:docMk/>
            <pc:sldMk cId="3785907572" sldId="265"/>
            <ac:cxnSpMk id="35" creationId="{26FF3403-67E9-415D-ACE4-E8142CAEA9CD}"/>
          </ac:cxnSpMkLst>
        </pc:cxnChg>
        <pc:cxnChg chg="add mod">
          <ac:chgData name="Guest User" userId="S::urn:spo:anon#12cd7d8c5358361fc602fdb55b379a8e8a9da1024cfc924e499d10fdbe05de7b::" providerId="AD" clId="Web-{9E95BCF4-A3CD-182D-6F94-AECBA5513523}" dt="2020-02-05T14:36:18.754" v="319" actId="1076"/>
          <ac:cxnSpMkLst>
            <pc:docMk/>
            <pc:sldMk cId="3785907572" sldId="265"/>
            <ac:cxnSpMk id="36" creationId="{80AF7935-FC55-4E34-8EA8-780F8A6B26C6}"/>
          </ac:cxnSpMkLst>
        </pc:cxnChg>
        <pc:cxnChg chg="add mod">
          <ac:chgData name="Guest User" userId="S::urn:spo:anon#12cd7d8c5358361fc602fdb55b379a8e8a9da1024cfc924e499d10fdbe05de7b::" providerId="AD" clId="Web-{9E95BCF4-A3CD-182D-6F94-AECBA5513523}" dt="2020-02-05T14:36:18.770" v="320" actId="1076"/>
          <ac:cxnSpMkLst>
            <pc:docMk/>
            <pc:sldMk cId="3785907572" sldId="265"/>
            <ac:cxnSpMk id="37" creationId="{972BCB83-0EA1-4C82-9D5E-75A90CABB5ED}"/>
          </ac:cxnSpMkLst>
        </pc:cxnChg>
        <pc:cxnChg chg="add del mod">
          <ac:chgData name="Guest User" userId="S::urn:spo:anon#12cd7d8c5358361fc602fdb55b379a8e8a9da1024cfc924e499d10fdbe05de7b::" providerId="AD" clId="Web-{9E95BCF4-A3CD-182D-6F94-AECBA5513523}" dt="2020-02-05T14:32:07.170" v="119"/>
          <ac:cxnSpMkLst>
            <pc:docMk/>
            <pc:sldMk cId="3785907572" sldId="265"/>
            <ac:cxnSpMk id="38" creationId="{591A65CB-C32D-428F-81AF-D2DF567C2074}"/>
          </ac:cxnSpMkLst>
        </pc:cxnChg>
        <pc:cxnChg chg="add del mod">
          <ac:chgData name="Guest User" userId="S::urn:spo:anon#12cd7d8c5358361fc602fdb55b379a8e8a9da1024cfc924e499d10fdbe05de7b::" providerId="AD" clId="Web-{9E95BCF4-A3CD-182D-6F94-AECBA5513523}" dt="2020-02-05T14:34:25.408" v="213"/>
          <ac:cxnSpMkLst>
            <pc:docMk/>
            <pc:sldMk cId="3785907572" sldId="265"/>
            <ac:cxnSpMk id="44" creationId="{D170AE51-6230-4569-9ED6-433BD975AEF0}"/>
          </ac:cxnSpMkLst>
        </pc:cxnChg>
        <pc:cxnChg chg="add del mod">
          <ac:chgData name="Guest User" userId="S::urn:spo:anon#12cd7d8c5358361fc602fdb55b379a8e8a9da1024cfc924e499d10fdbe05de7b::" providerId="AD" clId="Web-{9E95BCF4-A3CD-182D-6F94-AECBA5513523}" dt="2020-02-05T14:34:25.408" v="212"/>
          <ac:cxnSpMkLst>
            <pc:docMk/>
            <pc:sldMk cId="3785907572" sldId="265"/>
            <ac:cxnSpMk id="45" creationId="{62931B03-4469-4119-906B-6977B98C7F2C}"/>
          </ac:cxnSpMkLst>
        </pc:cxnChg>
        <pc:cxnChg chg="add del mod">
          <ac:chgData name="Guest User" userId="S::urn:spo:anon#12cd7d8c5358361fc602fdb55b379a8e8a9da1024cfc924e499d10fdbe05de7b::" providerId="AD" clId="Web-{9E95BCF4-A3CD-182D-6F94-AECBA5513523}" dt="2020-02-05T14:34:25.408" v="211"/>
          <ac:cxnSpMkLst>
            <pc:docMk/>
            <pc:sldMk cId="3785907572" sldId="265"/>
            <ac:cxnSpMk id="46" creationId="{B8EBC3B7-8240-4F3F-A366-843BE9FB68B3}"/>
          </ac:cxnSpMkLst>
        </pc:cxnChg>
        <pc:cxnChg chg="add del mod">
          <ac:chgData name="Guest User" userId="S::urn:spo:anon#12cd7d8c5358361fc602fdb55b379a8e8a9da1024cfc924e499d10fdbe05de7b::" providerId="AD" clId="Web-{9E95BCF4-A3CD-182D-6F94-AECBA5513523}" dt="2020-02-05T14:34:25.408" v="210"/>
          <ac:cxnSpMkLst>
            <pc:docMk/>
            <pc:sldMk cId="3785907572" sldId="265"/>
            <ac:cxnSpMk id="47" creationId="{72DD79AC-ADA6-4B6F-871C-DA5C31A6FE9A}"/>
          </ac:cxnSpMkLst>
        </pc:cxnChg>
        <pc:cxnChg chg="add del mod">
          <ac:chgData name="Guest User" userId="S::urn:spo:anon#12cd7d8c5358361fc602fdb55b379a8e8a9da1024cfc924e499d10fdbe05de7b::" providerId="AD" clId="Web-{9E95BCF4-A3CD-182D-6F94-AECBA5513523}" dt="2020-02-05T14:38:21.413" v="397"/>
          <ac:cxnSpMkLst>
            <pc:docMk/>
            <pc:sldMk cId="3785907572" sldId="265"/>
            <ac:cxnSpMk id="56" creationId="{47AD8C02-92BB-4BA7-9C76-B6988851F92E}"/>
          </ac:cxnSpMkLst>
        </pc:cxnChg>
        <pc:cxnChg chg="add del mod">
          <ac:chgData name="Guest User" userId="S::urn:spo:anon#12cd7d8c5358361fc602fdb55b379a8e8a9da1024cfc924e499d10fdbe05de7b::" providerId="AD" clId="Web-{9E95BCF4-A3CD-182D-6F94-AECBA5513523}" dt="2020-02-05T14:38:21.413" v="396"/>
          <ac:cxnSpMkLst>
            <pc:docMk/>
            <pc:sldMk cId="3785907572" sldId="265"/>
            <ac:cxnSpMk id="57" creationId="{7AFF8753-38CA-4149-B41B-AF5A290A6548}"/>
          </ac:cxnSpMkLst>
        </pc:cxnChg>
        <pc:cxnChg chg="add del mod">
          <ac:chgData name="Guest User" userId="S::urn:spo:anon#12cd7d8c5358361fc602fdb55b379a8e8a9da1024cfc924e499d10fdbe05de7b::" providerId="AD" clId="Web-{9E95BCF4-A3CD-182D-6F94-AECBA5513523}" dt="2020-02-05T14:38:21.413" v="395"/>
          <ac:cxnSpMkLst>
            <pc:docMk/>
            <pc:sldMk cId="3785907572" sldId="265"/>
            <ac:cxnSpMk id="58" creationId="{0AC2BF45-C79A-46C8-A993-B67ED8EC2672}"/>
          </ac:cxnSpMkLst>
        </pc:cxnChg>
        <pc:cxnChg chg="add del mod">
          <ac:chgData name="Guest User" userId="S::urn:spo:anon#12cd7d8c5358361fc602fdb55b379a8e8a9da1024cfc924e499d10fdbe05de7b::" providerId="AD" clId="Web-{9E95BCF4-A3CD-182D-6F94-AECBA5513523}" dt="2020-02-05T14:38:21.413" v="394"/>
          <ac:cxnSpMkLst>
            <pc:docMk/>
            <pc:sldMk cId="3785907572" sldId="265"/>
            <ac:cxnSpMk id="59" creationId="{B6EB2DF2-6466-4D42-9050-ED2835581783}"/>
          </ac:cxnSpMkLst>
        </pc:cxnChg>
        <pc:cxnChg chg="add del mod">
          <ac:chgData name="Guest User" userId="S::urn:spo:anon#12cd7d8c5358361fc602fdb55b379a8e8a9da1024cfc924e499d10fdbe05de7b::" providerId="AD" clId="Web-{9E95BCF4-A3CD-182D-6F94-AECBA5513523}" dt="2020-02-05T14:36:20.582" v="333"/>
          <ac:cxnSpMkLst>
            <pc:docMk/>
            <pc:sldMk cId="3785907572" sldId="265"/>
            <ac:cxnSpMk id="61" creationId="{55B3714C-79CA-4300-BF5E-8A1108D8589E}"/>
          </ac:cxnSpMkLst>
        </pc:cxnChg>
        <pc:cxnChg chg="add mod">
          <ac:chgData name="Guest User" userId="S::urn:spo:anon#12cd7d8c5358361fc602fdb55b379a8e8a9da1024cfc924e499d10fdbe05de7b::" providerId="AD" clId="Web-{9E95BCF4-A3CD-182D-6F94-AECBA5513523}" dt="2020-02-05T14:36:47.567" v="341" actId="14100"/>
          <ac:cxnSpMkLst>
            <pc:docMk/>
            <pc:sldMk cId="3785907572" sldId="265"/>
            <ac:cxnSpMk id="64" creationId="{3ACE3A5D-ACBA-4DFA-A546-16251B42249C}"/>
          </ac:cxnSpMkLst>
        </pc:cxnChg>
        <pc:cxnChg chg="add del mod">
          <ac:chgData name="Guest User" userId="S::urn:spo:anon#12cd7d8c5358361fc602fdb55b379a8e8a9da1024cfc924e499d10fdbe05de7b::" providerId="AD" clId="Web-{9E95BCF4-A3CD-182D-6F94-AECBA5513523}" dt="2020-02-05T14:38:25.413" v="403"/>
          <ac:cxnSpMkLst>
            <pc:docMk/>
            <pc:sldMk cId="3785907572" sldId="265"/>
            <ac:cxnSpMk id="65" creationId="{B0BFAD74-1006-456C-B395-D2DB0D03CBB3}"/>
          </ac:cxnSpMkLst>
        </pc:cxnChg>
        <pc:cxnChg chg="add del">
          <ac:chgData name="Guest User" userId="S::urn:spo:anon#12cd7d8c5358361fc602fdb55b379a8e8a9da1024cfc924e499d10fdbe05de7b::" providerId="AD" clId="Web-{9E95BCF4-A3CD-182D-6F94-AECBA5513523}" dt="2020-02-05T14:37:43.365" v="381"/>
          <ac:cxnSpMkLst>
            <pc:docMk/>
            <pc:sldMk cId="3785907572" sldId="265"/>
            <ac:cxnSpMk id="67" creationId="{27690D78-FEEE-459F-8F64-5799E5B22DA4}"/>
          </ac:cxnSpMkLst>
        </pc:cxnChg>
        <pc:cxnChg chg="add del mod">
          <ac:chgData name="Guest User" userId="S::urn:spo:anon#12cd7d8c5358361fc602fdb55b379a8e8a9da1024cfc924e499d10fdbe05de7b::" providerId="AD" clId="Web-{9E95BCF4-A3CD-182D-6F94-AECBA5513523}" dt="2020-02-05T14:38:14.350" v="392"/>
          <ac:cxnSpMkLst>
            <pc:docMk/>
            <pc:sldMk cId="3785907572" sldId="265"/>
            <ac:cxnSpMk id="68" creationId="{844B9D4B-C231-464E-9EE0-2BA5B5233DE5}"/>
          </ac:cxnSpMkLst>
        </pc:cxnChg>
      </pc:sldChg>
      <pc:sldChg chg="addSp delSp modSp add replId">
        <pc:chgData name="Guest User" userId="S::urn:spo:anon#12cd7d8c5358361fc602fdb55b379a8e8a9da1024cfc924e499d10fdbe05de7b::" providerId="AD" clId="Web-{9E95BCF4-A3CD-182D-6F94-AECBA5513523}" dt="2020-02-05T14:53:49.402" v="591"/>
        <pc:sldMkLst>
          <pc:docMk/>
          <pc:sldMk cId="3617369921" sldId="266"/>
        </pc:sldMkLst>
        <pc:spChg chg="add mod">
          <ac:chgData name="Guest User" userId="S::urn:spo:anon#12cd7d8c5358361fc602fdb55b379a8e8a9da1024cfc924e499d10fdbe05de7b::" providerId="AD" clId="Web-{9E95BCF4-A3CD-182D-6F94-AECBA5513523}" dt="2020-02-05T14:41:58.261" v="534" actId="20577"/>
          <ac:spMkLst>
            <pc:docMk/>
            <pc:sldMk cId="3617369921" sldId="266"/>
            <ac:spMk id="2" creationId="{23F335B5-63A0-42BD-9F6A-E979E815CF19}"/>
          </ac:spMkLst>
        </pc:spChg>
        <pc:spChg chg="add">
          <ac:chgData name="Guest User" userId="S::urn:spo:anon#12cd7d8c5358361fc602fdb55b379a8e8a9da1024cfc924e499d10fdbe05de7b::" providerId="AD" clId="Web-{9E95BCF4-A3CD-182D-6F94-AECBA5513523}" dt="2020-02-05T14:40:38.744" v="498"/>
          <ac:spMkLst>
            <pc:docMk/>
            <pc:sldMk cId="3617369921" sldId="266"/>
            <ac:spMk id="3" creationId="{BEBDCBF8-E574-48BD-A465-45C815CC31A7}"/>
          </ac:spMkLst>
        </pc:spChg>
        <pc:spChg chg="add">
          <ac:chgData name="Guest User" userId="S::urn:spo:anon#12cd7d8c5358361fc602fdb55b379a8e8a9da1024cfc924e499d10fdbe05de7b::" providerId="AD" clId="Web-{9E95BCF4-A3CD-182D-6F94-AECBA5513523}" dt="2020-02-05T14:40:42.869" v="499"/>
          <ac:spMkLst>
            <pc:docMk/>
            <pc:sldMk cId="3617369921" sldId="266"/>
            <ac:spMk id="4" creationId="{37ADF03A-C321-44B0-9724-FFA684E2B79F}"/>
          </ac:spMkLst>
        </pc:spChg>
        <pc:spChg chg="add mod">
          <ac:chgData name="Guest User" userId="S::urn:spo:anon#12cd7d8c5358361fc602fdb55b379a8e8a9da1024cfc924e499d10fdbe05de7b::" providerId="AD" clId="Web-{9E95BCF4-A3CD-182D-6F94-AECBA5513523}" dt="2020-02-05T14:40:52.307" v="502" actId="20577"/>
          <ac:spMkLst>
            <pc:docMk/>
            <pc:sldMk cId="3617369921" sldId="266"/>
            <ac:spMk id="5" creationId="{F302A115-4A77-40D5-B67C-B28447674D82}"/>
          </ac:spMkLst>
        </pc:spChg>
        <pc:spChg chg="add">
          <ac:chgData name="Guest User" userId="S::urn:spo:anon#12cd7d8c5358361fc602fdb55b379a8e8a9da1024cfc924e499d10fdbe05de7b::" providerId="AD" clId="Web-{9E95BCF4-A3CD-182D-6F94-AECBA5513523}" dt="2020-02-05T14:53:49.402" v="591"/>
          <ac:spMkLst>
            <pc:docMk/>
            <pc:sldMk cId="3617369921" sldId="266"/>
            <ac:spMk id="15" creationId="{4C762C5A-F6C7-4E51-A403-13910ADA24DE}"/>
          </ac:spMkLst>
        </pc:spChg>
        <pc:spChg chg="del mod">
          <ac:chgData name="Guest User" userId="S::urn:spo:anon#12cd7d8c5358361fc602fdb55b379a8e8a9da1024cfc924e499d10fdbe05de7b::" providerId="AD" clId="Web-{9E95BCF4-A3CD-182D-6F94-AECBA5513523}" dt="2020-02-05T14:39:43.368" v="474"/>
          <ac:spMkLst>
            <pc:docMk/>
            <pc:sldMk cId="3617369921" sldId="266"/>
            <ac:spMk id="66" creationId="{CF15BDED-1571-4759-A8DD-397D0626DDBF}"/>
          </ac:spMkLst>
        </pc:spChg>
        <pc:spChg chg="mod">
          <ac:chgData name="Guest User" userId="S::urn:spo:anon#12cd7d8c5358361fc602fdb55b379a8e8a9da1024cfc924e499d10fdbe05de7b::" providerId="AD" clId="Web-{9E95BCF4-A3CD-182D-6F94-AECBA5513523}" dt="2020-02-05T14:41:41.151" v="524" actId="20577"/>
          <ac:spMkLst>
            <pc:docMk/>
            <pc:sldMk cId="3617369921" sldId="266"/>
            <ac:spMk id="69" creationId="{0B4094C6-C3A7-4A19-9B1B-E61938D851D3}"/>
          </ac:spMkLst>
        </pc:spChg>
        <pc:picChg chg="add mod">
          <ac:chgData name="Guest User" userId="S::urn:spo:anon#12cd7d8c5358361fc602fdb55b379a8e8a9da1024cfc924e499d10fdbe05de7b::" providerId="AD" clId="Web-{9E95BCF4-A3CD-182D-6F94-AECBA5513523}" dt="2020-02-05T14:46:00.907" v="564" actId="1076"/>
          <ac:picMkLst>
            <pc:docMk/>
            <pc:sldMk cId="3617369921" sldId="266"/>
            <ac:picMk id="6" creationId="{2393C408-8DF6-4377-83B2-9ADC9029FE75}"/>
          </ac:picMkLst>
        </pc:picChg>
        <pc:picChg chg="add">
          <ac:chgData name="Guest User" userId="S::urn:spo:anon#12cd7d8c5358361fc602fdb55b379a8e8a9da1024cfc924e499d10fdbe05de7b::" providerId="AD" clId="Web-{9E95BCF4-A3CD-182D-6F94-AECBA5513523}" dt="2020-02-05T14:46:23.423" v="574"/>
          <ac:picMkLst>
            <pc:docMk/>
            <pc:sldMk cId="3617369921" sldId="266"/>
            <ac:picMk id="8" creationId="{520119CD-3234-4442-A266-D37EFC85934A}"/>
          </ac:picMkLst>
        </pc:picChg>
        <pc:picChg chg="add">
          <ac:chgData name="Guest User" userId="S::urn:spo:anon#12cd7d8c5358361fc602fdb55b379a8e8a9da1024cfc924e499d10fdbe05de7b::" providerId="AD" clId="Web-{9E95BCF4-A3CD-182D-6F94-AECBA5513523}" dt="2020-02-05T14:47:44.378" v="582"/>
          <ac:picMkLst>
            <pc:docMk/>
            <pc:sldMk cId="3617369921" sldId="266"/>
            <ac:picMk id="9" creationId="{A9358AD7-CCED-4EE3-BD73-D41D011B20E0}"/>
          </ac:picMkLst>
        </pc:picChg>
        <pc:picChg chg="add del mod">
          <ac:chgData name="Guest User" userId="S::urn:spo:anon#12cd7d8c5358361fc602fdb55b379a8e8a9da1024cfc924e499d10fdbe05de7b::" providerId="AD" clId="Web-{9E95BCF4-A3CD-182D-6F94-AECBA5513523}" dt="2020-02-05T14:51:03.820" v="590"/>
          <ac:picMkLst>
            <pc:docMk/>
            <pc:sldMk cId="3617369921" sldId="266"/>
            <ac:picMk id="11" creationId="{918B8767-8076-42D7-A681-8337562DCE87}"/>
          </ac:picMkLst>
        </pc:picChg>
        <pc:picChg chg="del">
          <ac:chgData name="Guest User" userId="S::urn:spo:anon#12cd7d8c5358361fc602fdb55b379a8e8a9da1024cfc924e499d10fdbe05de7b::" providerId="AD" clId="Web-{9E95BCF4-A3CD-182D-6F94-AECBA5513523}" dt="2020-02-05T14:45:58.141" v="563"/>
          <ac:picMkLst>
            <pc:docMk/>
            <pc:sldMk cId="3617369921" sldId="266"/>
            <ac:picMk id="12" creationId="{2B33B302-7E76-4B00-A708-BC141C8A5C3B}"/>
          </ac:picMkLst>
        </pc:picChg>
        <pc:picChg chg="del">
          <ac:chgData name="Guest User" userId="S::urn:spo:anon#12cd7d8c5358361fc602fdb55b379a8e8a9da1024cfc924e499d10fdbe05de7b::" providerId="AD" clId="Web-{9E95BCF4-A3CD-182D-6F94-AECBA5513523}" dt="2020-02-05T14:46:23.142" v="573"/>
          <ac:picMkLst>
            <pc:docMk/>
            <pc:sldMk cId="3617369921" sldId="266"/>
            <ac:picMk id="52" creationId="{CC3801A1-B395-46EA-BD26-6BCD1EE510B4}"/>
          </ac:picMkLst>
        </pc:picChg>
        <pc:picChg chg="del">
          <ac:chgData name="Guest User" userId="S::urn:spo:anon#12cd7d8c5358361fc602fdb55b379a8e8a9da1024cfc924e499d10fdbe05de7b::" providerId="AD" clId="Web-{9E95BCF4-A3CD-182D-6F94-AECBA5513523}" dt="2020-02-05T14:47:44.066" v="581"/>
          <ac:picMkLst>
            <pc:docMk/>
            <pc:sldMk cId="3617369921" sldId="266"/>
            <ac:picMk id="62" creationId="{A44931E9-6184-4FD1-9505-712B41F687AB}"/>
          </ac:picMkLst>
        </pc:picChg>
      </pc:sldChg>
      <pc:sldChg chg="addSp delSp modSp add replId">
        <pc:chgData name="Guest User" userId="S::urn:spo:anon#12cd7d8c5358361fc602fdb55b379a8e8a9da1024cfc924e499d10fdbe05de7b::" providerId="AD" clId="Web-{9E95BCF4-A3CD-182D-6F94-AECBA5513523}" dt="2020-02-05T14:47:41.659" v="580"/>
        <pc:sldMkLst>
          <pc:docMk/>
          <pc:sldMk cId="452646498" sldId="267"/>
        </pc:sldMkLst>
        <pc:spChg chg="add del mod">
          <ac:chgData name="Guest User" userId="S::urn:spo:anon#12cd7d8c5358361fc602fdb55b379a8e8a9da1024cfc924e499d10fdbe05de7b::" providerId="AD" clId="Web-{9E95BCF4-A3CD-182D-6F94-AECBA5513523}" dt="2020-02-05T14:40:24.790" v="489"/>
          <ac:spMkLst>
            <pc:docMk/>
            <pc:sldMk cId="452646498" sldId="267"/>
            <ac:spMk id="2" creationId="{99702E4E-EDEA-448B-8960-E99E666DB32A}"/>
          </ac:spMkLst>
        </pc:spChg>
        <pc:spChg chg="add">
          <ac:chgData name="Guest User" userId="S::urn:spo:anon#12cd7d8c5358361fc602fdb55b379a8e8a9da1024cfc924e499d10fdbe05de7b::" providerId="AD" clId="Web-{9E95BCF4-A3CD-182D-6F94-AECBA5513523}" dt="2020-02-05T14:40:26.416" v="490"/>
          <ac:spMkLst>
            <pc:docMk/>
            <pc:sldMk cId="452646498" sldId="267"/>
            <ac:spMk id="3" creationId="{33A19662-9722-4F86-A723-9DF5EDBBF7FA}"/>
          </ac:spMkLst>
        </pc:spChg>
        <pc:spChg chg="add mod">
          <ac:chgData name="Guest User" userId="S::urn:spo:anon#12cd7d8c5358361fc602fdb55b379a8e8a9da1024cfc924e499d10fdbe05de7b::" providerId="AD" clId="Web-{9E95BCF4-A3CD-182D-6F94-AECBA5513523}" dt="2020-02-05T14:40:32.478" v="495" actId="20577"/>
          <ac:spMkLst>
            <pc:docMk/>
            <pc:sldMk cId="452646498" sldId="267"/>
            <ac:spMk id="4" creationId="{0CAE6E05-EA81-435E-90EC-C07DBD0F2F11}"/>
          </ac:spMkLst>
        </pc:spChg>
        <pc:spChg chg="mod">
          <ac:chgData name="Guest User" userId="S::urn:spo:anon#12cd7d8c5358361fc602fdb55b379a8e8a9da1024cfc924e499d10fdbe05de7b::" providerId="AD" clId="Web-{9E95BCF4-A3CD-182D-6F94-AECBA5513523}" dt="2020-02-05T14:42:49.606" v="559" actId="1076"/>
          <ac:spMkLst>
            <pc:docMk/>
            <pc:sldMk cId="452646498" sldId="267"/>
            <ac:spMk id="66" creationId="{CF15BDED-1571-4759-A8DD-397D0626DDBF}"/>
          </ac:spMkLst>
        </pc:spChg>
        <pc:picChg chg="add">
          <ac:chgData name="Guest User" userId="S::urn:spo:anon#12cd7d8c5358361fc602fdb55b379a8e8a9da1024cfc924e499d10fdbe05de7b::" providerId="AD" clId="Web-{9E95BCF4-A3CD-182D-6F94-AECBA5513523}" dt="2020-02-05T14:46:04.735" v="566"/>
          <ac:picMkLst>
            <pc:docMk/>
            <pc:sldMk cId="452646498" sldId="267"/>
            <ac:picMk id="5" creationId="{D9C2CE3C-889B-4A77-8668-050DD962D94E}"/>
          </ac:picMkLst>
        </pc:picChg>
        <pc:picChg chg="add mod">
          <ac:chgData name="Guest User" userId="S::urn:spo:anon#12cd7d8c5358361fc602fdb55b379a8e8a9da1024cfc924e499d10fdbe05de7b::" providerId="AD" clId="Web-{9E95BCF4-A3CD-182D-6F94-AECBA5513523}" dt="2020-02-05T14:46:18.876" v="572" actId="1076"/>
          <ac:picMkLst>
            <pc:docMk/>
            <pc:sldMk cId="452646498" sldId="267"/>
            <ac:picMk id="6" creationId="{4FEA0642-6234-4DCB-AB14-7386C12DE07D}"/>
          </ac:picMkLst>
        </pc:picChg>
        <pc:picChg chg="add">
          <ac:chgData name="Guest User" userId="S::urn:spo:anon#12cd7d8c5358361fc602fdb55b379a8e8a9da1024cfc924e499d10fdbe05de7b::" providerId="AD" clId="Web-{9E95BCF4-A3CD-182D-6F94-AECBA5513523}" dt="2020-02-05T14:47:41.659" v="580"/>
          <ac:picMkLst>
            <pc:docMk/>
            <pc:sldMk cId="452646498" sldId="267"/>
            <ac:picMk id="7" creationId="{25624B1B-593D-48DB-8C77-D99DFA21AB02}"/>
          </ac:picMkLst>
        </pc:picChg>
        <pc:picChg chg="del">
          <ac:chgData name="Guest User" userId="S::urn:spo:anon#12cd7d8c5358361fc602fdb55b379a8e8a9da1024cfc924e499d10fdbe05de7b::" providerId="AD" clId="Web-{9E95BCF4-A3CD-182D-6F94-AECBA5513523}" dt="2020-02-05T14:46:04.423" v="565"/>
          <ac:picMkLst>
            <pc:docMk/>
            <pc:sldMk cId="452646498" sldId="267"/>
            <ac:picMk id="12" creationId="{2B33B302-7E76-4B00-A708-BC141C8A5C3B}"/>
          </ac:picMkLst>
        </pc:picChg>
        <pc:picChg chg="del">
          <ac:chgData name="Guest User" userId="S::urn:spo:anon#12cd7d8c5358361fc602fdb55b379a8e8a9da1024cfc924e499d10fdbe05de7b::" providerId="AD" clId="Web-{9E95BCF4-A3CD-182D-6F94-AECBA5513523}" dt="2020-02-05T14:46:13.986" v="571"/>
          <ac:picMkLst>
            <pc:docMk/>
            <pc:sldMk cId="452646498" sldId="267"/>
            <ac:picMk id="52" creationId="{CC3801A1-B395-46EA-BD26-6BCD1EE510B4}"/>
          </ac:picMkLst>
        </pc:picChg>
        <pc:picChg chg="del">
          <ac:chgData name="Guest User" userId="S::urn:spo:anon#12cd7d8c5358361fc602fdb55b379a8e8a9da1024cfc924e499d10fdbe05de7b::" providerId="AD" clId="Web-{9E95BCF4-A3CD-182D-6F94-AECBA5513523}" dt="2020-02-05T14:47:41.347" v="579"/>
          <ac:picMkLst>
            <pc:docMk/>
            <pc:sldMk cId="452646498" sldId="267"/>
            <ac:picMk id="62" creationId="{A44931E9-6184-4FD1-9505-712B41F687AB}"/>
          </ac:picMkLst>
        </pc:picChg>
      </pc:sldChg>
    </pc:docChg>
  </pc:docChgLst>
  <pc:docChgLst>
    <pc:chgData name="Castberg Tor Magnus" userId="S::tor.magnus.castberg@entur.org::b4fc47b7-06ea-4a1b-9fec-35ee38a2e0f2" providerId="AD" clId="Web-{4AE43AB9-0ED8-D9A4-E8E5-8A9679E756C7}"/>
    <pc:docChg chg="modSld">
      <pc:chgData name="Castberg Tor Magnus" userId="S::tor.magnus.castberg@entur.org::b4fc47b7-06ea-4a1b-9fec-35ee38a2e0f2" providerId="AD" clId="Web-{4AE43AB9-0ED8-D9A4-E8E5-8A9679E756C7}" dt="2020-01-29T10:52:52.126" v="2" actId="20577"/>
      <pc:docMkLst>
        <pc:docMk/>
      </pc:docMkLst>
      <pc:sldChg chg="modSp">
        <pc:chgData name="Castberg Tor Magnus" userId="S::tor.magnus.castberg@entur.org::b4fc47b7-06ea-4a1b-9fec-35ee38a2e0f2" providerId="AD" clId="Web-{4AE43AB9-0ED8-D9A4-E8E5-8A9679E756C7}" dt="2020-01-29T10:52:45.376" v="0" actId="20577"/>
        <pc:sldMkLst>
          <pc:docMk/>
          <pc:sldMk cId="4130912237" sldId="257"/>
        </pc:sldMkLst>
        <pc:spChg chg="mod">
          <ac:chgData name="Castberg Tor Magnus" userId="S::tor.magnus.castberg@entur.org::b4fc47b7-06ea-4a1b-9fec-35ee38a2e0f2" providerId="AD" clId="Web-{4AE43AB9-0ED8-D9A4-E8E5-8A9679E756C7}" dt="2020-01-29T10:52:45.376" v="0" actId="20577"/>
          <ac:spMkLst>
            <pc:docMk/>
            <pc:sldMk cId="4130912237" sldId="257"/>
            <ac:spMk id="2" creationId="{00000000-0000-0000-0000-000000000000}"/>
          </ac:spMkLst>
        </pc:spChg>
      </pc:sldChg>
    </pc:docChg>
  </pc:docChgLst>
  <pc:docChgLst>
    <pc:chgData name="Arne Bergersen" userId="f33f281c-db64-4253-b119-f052673a9312" providerId="ADAL" clId="{07E3440F-B9E4-4133-8A5B-A44213ECFC12}"/>
    <pc:docChg chg="undo addSld delSld modSld sldOrd">
      <pc:chgData name="Arne Bergersen" userId="f33f281c-db64-4253-b119-f052673a9312" providerId="ADAL" clId="{07E3440F-B9E4-4133-8A5B-A44213ECFC12}" dt="2020-01-07T16:44:59.408" v="8"/>
      <pc:docMkLst>
        <pc:docMk/>
      </pc:docMkLst>
      <pc:sldChg chg="add del">
        <pc:chgData name="Arne Bergersen" userId="f33f281c-db64-4253-b119-f052673a9312" providerId="ADAL" clId="{07E3440F-B9E4-4133-8A5B-A44213ECFC12}" dt="2020-01-07T16:44:54.990" v="6" actId="47"/>
        <pc:sldMkLst>
          <pc:docMk/>
          <pc:sldMk cId="2128395721" sldId="261"/>
        </pc:sldMkLst>
      </pc:sldChg>
      <pc:sldChg chg="ord">
        <pc:chgData name="Arne Bergersen" userId="f33f281c-db64-4253-b119-f052673a9312" providerId="ADAL" clId="{07E3440F-B9E4-4133-8A5B-A44213ECFC12}" dt="2020-01-07T16:44:59.408" v="8"/>
        <pc:sldMkLst>
          <pc:docMk/>
          <pc:sldMk cId="300131766" sldId="262"/>
        </pc:sldMkLst>
      </pc:sldChg>
      <pc:sldChg chg="modSp add setBg">
        <pc:chgData name="Arne Bergersen" userId="f33f281c-db64-4253-b119-f052673a9312" providerId="ADAL" clId="{07E3440F-B9E4-4133-8A5B-A44213ECFC12}" dt="2020-01-07T16:44:08.549" v="4" actId="20577"/>
        <pc:sldMkLst>
          <pc:docMk/>
          <pc:sldMk cId="2318450504" sldId="264"/>
        </pc:sldMkLst>
        <pc:spChg chg="mod">
          <ac:chgData name="Arne Bergersen" userId="f33f281c-db64-4253-b119-f052673a9312" providerId="ADAL" clId="{07E3440F-B9E4-4133-8A5B-A44213ECFC12}" dt="2020-01-07T16:44:08.549" v="4" actId="20577"/>
          <ac:spMkLst>
            <pc:docMk/>
            <pc:sldMk cId="2318450504" sldId="264"/>
            <ac:spMk id="2" creationId="{FF83C4E2-0382-41F6-B18C-4A2658D35BB4}"/>
          </ac:spMkLst>
        </pc:spChg>
      </pc:sldChg>
    </pc:docChg>
  </pc:docChgLst>
  <pc:docChgLst>
    <pc:chgData name="Castberg Tor Magnus" userId="S::tor.magnus.castberg@entur.org::b4fc47b7-06ea-4a1b-9fec-35ee38a2e0f2" providerId="AD" clId="Web-{14602BEE-1091-06C6-88F7-DAE68BC73043}"/>
    <pc:docChg chg="delSld modSld sldOrd">
      <pc:chgData name="Castberg Tor Magnus" userId="S::tor.magnus.castberg@entur.org::b4fc47b7-06ea-4a1b-9fec-35ee38a2e0f2" providerId="AD" clId="Web-{14602BEE-1091-06C6-88F7-DAE68BC73043}" dt="2020-02-05T14:48:03.235" v="291"/>
      <pc:docMkLst>
        <pc:docMk/>
      </pc:docMkLst>
      <pc:sldChg chg="delSp modSp ord">
        <pc:chgData name="Castberg Tor Magnus" userId="S::tor.magnus.castberg@entur.org::b4fc47b7-06ea-4a1b-9fec-35ee38a2e0f2" providerId="AD" clId="Web-{14602BEE-1091-06C6-88F7-DAE68BC73043}" dt="2020-02-05T14:48:03.235" v="291"/>
        <pc:sldMkLst>
          <pc:docMk/>
          <pc:sldMk cId="2640391485" sldId="259"/>
        </pc:sldMkLst>
        <pc:spChg chg="mod">
          <ac:chgData name="Castberg Tor Magnus" userId="S::tor.magnus.castberg@entur.org::b4fc47b7-06ea-4a1b-9fec-35ee38a2e0f2" providerId="AD" clId="Web-{14602BEE-1091-06C6-88F7-DAE68BC73043}" dt="2020-02-05T09:27:49.658" v="290" actId="14100"/>
          <ac:spMkLst>
            <pc:docMk/>
            <pc:sldMk cId="2640391485" sldId="259"/>
            <ac:spMk id="2" creationId="{00000000-0000-0000-0000-000000000000}"/>
          </ac:spMkLst>
        </pc:spChg>
        <pc:spChg chg="del">
          <ac:chgData name="Castberg Tor Magnus" userId="S::tor.magnus.castberg@entur.org::b4fc47b7-06ea-4a1b-9fec-35ee38a2e0f2" providerId="AD" clId="Web-{14602BEE-1091-06C6-88F7-DAE68BC73043}" dt="2020-02-05T09:27:41.518" v="288"/>
          <ac:spMkLst>
            <pc:docMk/>
            <pc:sldMk cId="2640391485" sldId="259"/>
            <ac:spMk id="3" creationId="{00000000-0000-0000-0000-000000000000}"/>
          </ac:spMkLst>
        </pc:spChg>
      </pc:sldChg>
      <pc:sldChg chg="addSp modSp ord">
        <pc:chgData name="Castberg Tor Magnus" userId="S::tor.magnus.castberg@entur.org::b4fc47b7-06ea-4a1b-9fec-35ee38a2e0f2" providerId="AD" clId="Web-{14602BEE-1091-06C6-88F7-DAE68BC73043}" dt="2020-02-05T09:26:00.674" v="265" actId="1076"/>
        <pc:sldMkLst>
          <pc:docMk/>
          <pc:sldMk cId="2128395721" sldId="261"/>
        </pc:sldMkLst>
        <pc:spChg chg="add mod">
          <ac:chgData name="Castberg Tor Magnus" userId="S::tor.magnus.castberg@entur.org::b4fc47b7-06ea-4a1b-9fec-35ee38a2e0f2" providerId="AD" clId="Web-{14602BEE-1091-06C6-88F7-DAE68BC73043}" dt="2020-02-05T09:26:00.674" v="265" actId="1076"/>
          <ac:spMkLst>
            <pc:docMk/>
            <pc:sldMk cId="2128395721" sldId="261"/>
            <ac:spMk id="8" creationId="{F55D7CFA-DCC9-45EA-8F5A-761953E9244E}"/>
          </ac:spMkLst>
        </pc:spChg>
        <pc:spChg chg="add mod">
          <ac:chgData name="Castberg Tor Magnus" userId="S::tor.magnus.castberg@entur.org::b4fc47b7-06ea-4a1b-9fec-35ee38a2e0f2" providerId="AD" clId="Web-{14602BEE-1091-06C6-88F7-DAE68BC73043}" dt="2020-02-05T09:26:00.658" v="264" actId="1076"/>
          <ac:spMkLst>
            <pc:docMk/>
            <pc:sldMk cId="2128395721" sldId="261"/>
            <ac:spMk id="9" creationId="{0DBE0E22-9721-45EF-99DE-7F4DAAC0E44C}"/>
          </ac:spMkLst>
        </pc:spChg>
        <pc:picChg chg="add mod">
          <ac:chgData name="Castberg Tor Magnus" userId="S::tor.magnus.castberg@entur.org::b4fc47b7-06ea-4a1b-9fec-35ee38a2e0f2" providerId="AD" clId="Web-{14602BEE-1091-06C6-88F7-DAE68BC73043}" dt="2020-02-05T09:26:00.612" v="261" actId="1076"/>
          <ac:picMkLst>
            <pc:docMk/>
            <pc:sldMk cId="2128395721" sldId="261"/>
            <ac:picMk id="2" creationId="{9A00853A-5B33-479C-99A8-D9F285E1EDAD}"/>
          </ac:picMkLst>
        </pc:picChg>
        <pc:picChg chg="add mod modCrop">
          <ac:chgData name="Castberg Tor Magnus" userId="S::tor.magnus.castberg@entur.org::b4fc47b7-06ea-4a1b-9fec-35ee38a2e0f2" providerId="AD" clId="Web-{14602BEE-1091-06C6-88F7-DAE68BC73043}" dt="2020-02-05T09:26:00.658" v="262" actId="1076"/>
          <ac:picMkLst>
            <pc:docMk/>
            <pc:sldMk cId="2128395721" sldId="261"/>
            <ac:picMk id="4" creationId="{FE84C01E-55D2-4C85-8D65-0D9AF1F78B4B}"/>
          </ac:picMkLst>
        </pc:picChg>
        <pc:picChg chg="add mod">
          <ac:chgData name="Castberg Tor Magnus" userId="S::tor.magnus.castberg@entur.org::b4fc47b7-06ea-4a1b-9fec-35ee38a2e0f2" providerId="AD" clId="Web-{14602BEE-1091-06C6-88F7-DAE68BC73043}" dt="2020-02-05T09:26:00.658" v="263" actId="1076"/>
          <ac:picMkLst>
            <pc:docMk/>
            <pc:sldMk cId="2128395721" sldId="261"/>
            <ac:picMk id="6" creationId="{C79DC4C5-9583-4E62-81E7-CF0CEB264F08}"/>
          </ac:picMkLst>
        </pc:picChg>
      </pc:sldChg>
      <pc:sldChg chg="ord">
        <pc:chgData name="Castberg Tor Magnus" userId="S::tor.magnus.castberg@entur.org::b4fc47b7-06ea-4a1b-9fec-35ee38a2e0f2" providerId="AD" clId="Web-{14602BEE-1091-06C6-88F7-DAE68BC73043}" dt="2020-02-05T09:27:26.158" v="287"/>
        <pc:sldMkLst>
          <pc:docMk/>
          <pc:sldMk cId="300131766" sldId="262"/>
        </pc:sldMkLst>
      </pc:sldChg>
      <pc:sldChg chg="del">
        <pc:chgData name="Castberg Tor Magnus" userId="S::tor.magnus.castberg@entur.org::b4fc47b7-06ea-4a1b-9fec-35ee38a2e0f2" providerId="AD" clId="Web-{14602BEE-1091-06C6-88F7-DAE68BC73043}" dt="2020-02-05T09:26:59.643" v="267"/>
        <pc:sldMkLst>
          <pc:docMk/>
          <pc:sldMk cId="2500681542" sldId="263"/>
        </pc:sldMkLst>
      </pc:sldChg>
    </pc:docChg>
  </pc:docChgLst>
  <pc:docChgLst>
    <pc:chgData name="Castberg Tor Magnus" userId="S::tor.magnus.castberg@entur.org::b4fc47b7-06ea-4a1b-9fec-35ee38a2e0f2" providerId="AD" clId="Web-{EA2E90F7-2589-4BFA-A434-AFA8DF3C963A}"/>
    <pc:docChg chg="modSld">
      <pc:chgData name="Castberg Tor Magnus" userId="S::tor.magnus.castberg@entur.org::b4fc47b7-06ea-4a1b-9fec-35ee38a2e0f2" providerId="AD" clId="Web-{EA2E90F7-2589-4BFA-A434-AFA8DF3C963A}" dt="2020-01-28T08:24:43.887" v="48" actId="20577"/>
      <pc:docMkLst>
        <pc:docMk/>
      </pc:docMkLst>
      <pc:sldChg chg="modSp">
        <pc:chgData name="Castberg Tor Magnus" userId="S::tor.magnus.castberg@entur.org::b4fc47b7-06ea-4a1b-9fec-35ee38a2e0f2" providerId="AD" clId="Web-{EA2E90F7-2589-4BFA-A434-AFA8DF3C963A}" dt="2020-01-28T08:24:43.263" v="45" actId="20577"/>
        <pc:sldMkLst>
          <pc:docMk/>
          <pc:sldMk cId="4130912237" sldId="257"/>
        </pc:sldMkLst>
        <pc:spChg chg="mod">
          <ac:chgData name="Castberg Tor Magnus" userId="S::tor.magnus.castberg@entur.org::b4fc47b7-06ea-4a1b-9fec-35ee38a2e0f2" providerId="AD" clId="Web-{EA2E90F7-2589-4BFA-A434-AFA8DF3C963A}" dt="2020-01-28T08:24:43.263" v="45" actId="20577"/>
          <ac:spMkLst>
            <pc:docMk/>
            <pc:sldMk cId="4130912237" sldId="257"/>
            <ac:spMk id="2" creationId="{00000000-0000-0000-0000-000000000000}"/>
          </ac:spMkLst>
        </pc:spChg>
      </pc:sldChg>
    </pc:docChg>
  </pc:docChgLst>
  <pc:docChgLst>
    <pc:chgData name="Brevig Alexander" userId="S::alexander.brevig@entur.org::38faba23-27bd-45d4-89eb-33b3d07f5b8b" providerId="AD" clId="Web-{99E04A6A-57B0-07F9-58E6-95FFEC21A13E}"/>
    <pc:docChg chg="addSld delSld modSld">
      <pc:chgData name="Brevig Alexander" userId="S::alexander.brevig@entur.org::38faba23-27bd-45d4-89eb-33b3d07f5b8b" providerId="AD" clId="Web-{99E04A6A-57B0-07F9-58E6-95FFEC21A13E}" dt="2020-02-06T10:32:54.196" v="378"/>
      <pc:docMkLst>
        <pc:docMk/>
      </pc:docMkLst>
      <pc:sldChg chg="addSp delSp modSp">
        <pc:chgData name="Brevig Alexander" userId="S::alexander.brevig@entur.org::38faba23-27bd-45d4-89eb-33b3d07f5b8b" providerId="AD" clId="Web-{99E04A6A-57B0-07F9-58E6-95FFEC21A13E}" dt="2020-02-06T10:32:50.555" v="376"/>
        <pc:sldMkLst>
          <pc:docMk/>
          <pc:sldMk cId="3785907572" sldId="265"/>
        </pc:sldMkLst>
        <pc:spChg chg="add del">
          <ac:chgData name="Brevig Alexander" userId="S::alexander.brevig@entur.org::38faba23-27bd-45d4-89eb-33b3d07f5b8b" providerId="AD" clId="Web-{99E04A6A-57B0-07F9-58E6-95FFEC21A13E}" dt="2020-02-06T09:45:18.658" v="79"/>
          <ac:spMkLst>
            <pc:docMk/>
            <pc:sldMk cId="3785907572" sldId="265"/>
            <ac:spMk id="2" creationId="{45114164-7AFC-4EA9-8F89-4274625E2713}"/>
          </ac:spMkLst>
        </pc:spChg>
        <pc:spChg chg="add del">
          <ac:chgData name="Brevig Alexander" userId="S::alexander.brevig@entur.org::38faba23-27bd-45d4-89eb-33b3d07f5b8b" providerId="AD" clId="Web-{99E04A6A-57B0-07F9-58E6-95FFEC21A13E}" dt="2020-02-06T10:31:18.025" v="234"/>
          <ac:spMkLst>
            <pc:docMk/>
            <pc:sldMk cId="3785907572" sldId="265"/>
            <ac:spMk id="2" creationId="{CB96A611-D83F-4026-9965-6BE0CCB6876C}"/>
          </ac:spMkLst>
        </pc:spChg>
        <pc:spChg chg="add del">
          <ac:chgData name="Brevig Alexander" userId="S::alexander.brevig@entur.org::38faba23-27bd-45d4-89eb-33b3d07f5b8b" providerId="AD" clId="Web-{99E04A6A-57B0-07F9-58E6-95FFEC21A13E}" dt="2020-02-06T10:32:50.180" v="375"/>
          <ac:spMkLst>
            <pc:docMk/>
            <pc:sldMk cId="3785907572" sldId="265"/>
            <ac:spMk id="3" creationId="{D4ADE86C-24D0-4CCC-9893-52E55FE58FCC}"/>
          </ac:spMkLst>
        </pc:spChg>
        <pc:spChg chg="add">
          <ac:chgData name="Brevig Alexander" userId="S::alexander.brevig@entur.org::38faba23-27bd-45d4-89eb-33b3d07f5b8b" providerId="AD" clId="Web-{99E04A6A-57B0-07F9-58E6-95FFEC21A13E}" dt="2020-02-06T10:32:50.555" v="376"/>
          <ac:spMkLst>
            <pc:docMk/>
            <pc:sldMk cId="3785907572" sldId="265"/>
            <ac:spMk id="4" creationId="{F77EA225-3C4E-4048-8BB2-A2727DAC75EA}"/>
          </ac:spMkLst>
        </pc:spChg>
        <pc:spChg chg="del mod">
          <ac:chgData name="Brevig Alexander" userId="S::alexander.brevig@entur.org::38faba23-27bd-45d4-89eb-33b3d07f5b8b" providerId="AD" clId="Web-{99E04A6A-57B0-07F9-58E6-95FFEC21A13E}" dt="2020-02-06T09:44:40.252" v="73"/>
          <ac:spMkLst>
            <pc:docMk/>
            <pc:sldMk cId="3785907572" sldId="265"/>
            <ac:spMk id="49" creationId="{DC9A15F5-0764-49B4-AC6B-73403CEA13E4}"/>
          </ac:spMkLst>
        </pc:spChg>
      </pc:sldChg>
      <pc:sldChg chg="addSp delSp del">
        <pc:chgData name="Brevig Alexander" userId="S::alexander.brevig@entur.org::38faba23-27bd-45d4-89eb-33b3d07f5b8b" providerId="AD" clId="Web-{99E04A6A-57B0-07F9-58E6-95FFEC21A13E}" dt="2020-02-06T09:49:50.170" v="138"/>
        <pc:sldMkLst>
          <pc:docMk/>
          <pc:sldMk cId="3617369921" sldId="266"/>
        </pc:sldMkLst>
        <pc:spChg chg="add del">
          <ac:chgData name="Brevig Alexander" userId="S::alexander.brevig@entur.org::38faba23-27bd-45d4-89eb-33b3d07f5b8b" providerId="AD" clId="Web-{99E04A6A-57B0-07F9-58E6-95FFEC21A13E}" dt="2020-02-06T09:40:34.005" v="18"/>
          <ac:spMkLst>
            <pc:docMk/>
            <pc:sldMk cId="3617369921" sldId="266"/>
            <ac:spMk id="33" creationId="{83732388-B533-4180-8CD6-8E5AFAE061AE}"/>
          </ac:spMkLst>
        </pc:spChg>
      </pc:sldChg>
      <pc:sldChg chg="addSp delSp modSp">
        <pc:chgData name="Brevig Alexander" userId="S::alexander.brevig@entur.org::38faba23-27bd-45d4-89eb-33b3d07f5b8b" providerId="AD" clId="Web-{99E04A6A-57B0-07F9-58E6-95FFEC21A13E}" dt="2020-02-06T10:32:54.196" v="378"/>
        <pc:sldMkLst>
          <pc:docMk/>
          <pc:sldMk cId="452646498" sldId="267"/>
        </pc:sldMkLst>
        <pc:spChg chg="add del">
          <ac:chgData name="Brevig Alexander" userId="S::alexander.brevig@entur.org::38faba23-27bd-45d4-89eb-33b3d07f5b8b" providerId="AD" clId="Web-{99E04A6A-57B0-07F9-58E6-95FFEC21A13E}" dt="2020-02-06T10:32:53.946" v="377"/>
          <ac:spMkLst>
            <pc:docMk/>
            <pc:sldMk cId="452646498" sldId="267"/>
            <ac:spMk id="2" creationId="{252E13DB-3B43-44E2-9281-388031A328B1}"/>
          </ac:spMkLst>
        </pc:spChg>
        <pc:spChg chg="del mod">
          <ac:chgData name="Brevig Alexander" userId="S::alexander.brevig@entur.org::38faba23-27bd-45d4-89eb-33b3d07f5b8b" providerId="AD" clId="Web-{99E04A6A-57B0-07F9-58E6-95FFEC21A13E}" dt="2020-02-06T09:46:26.626" v="88"/>
          <ac:spMkLst>
            <pc:docMk/>
            <pc:sldMk cId="452646498" sldId="267"/>
            <ac:spMk id="4" creationId="{0CAE6E05-EA81-435E-90EC-C07DBD0F2F11}"/>
          </ac:spMkLst>
        </pc:spChg>
        <pc:spChg chg="add">
          <ac:chgData name="Brevig Alexander" userId="S::alexander.brevig@entur.org::38faba23-27bd-45d4-89eb-33b3d07f5b8b" providerId="AD" clId="Web-{99E04A6A-57B0-07F9-58E6-95FFEC21A13E}" dt="2020-02-06T10:32:54.196" v="378"/>
          <ac:spMkLst>
            <pc:docMk/>
            <pc:sldMk cId="452646498" sldId="267"/>
            <ac:spMk id="4" creationId="{C0E82200-5FAE-4849-9490-E9E19E5EF27A}"/>
          </ac:spMkLst>
        </pc:spChg>
        <pc:spChg chg="add">
          <ac:chgData name="Brevig Alexander" userId="S::alexander.brevig@entur.org::38faba23-27bd-45d4-89eb-33b3d07f5b8b" providerId="AD" clId="Web-{99E04A6A-57B0-07F9-58E6-95FFEC21A13E}" dt="2020-02-06T09:46:26.954" v="89"/>
          <ac:spMkLst>
            <pc:docMk/>
            <pc:sldMk cId="452646498" sldId="267"/>
            <ac:spMk id="8" creationId="{B1D27BF2-C0EA-4596-A24A-02F969F57DE5}"/>
          </ac:spMkLst>
        </pc:spChg>
        <pc:spChg chg="del mod">
          <ac:chgData name="Brevig Alexander" userId="S::alexander.brevig@entur.org::38faba23-27bd-45d4-89eb-33b3d07f5b8b" providerId="AD" clId="Web-{99E04A6A-57B0-07F9-58E6-95FFEC21A13E}" dt="2020-02-06T09:45:20.892" v="80"/>
          <ac:spMkLst>
            <pc:docMk/>
            <pc:sldMk cId="452646498" sldId="267"/>
            <ac:spMk id="49" creationId="{DC9A15F5-0764-49B4-AC6B-73403CEA13E4}"/>
          </ac:spMkLst>
        </pc:spChg>
        <pc:spChg chg="mod">
          <ac:chgData name="Brevig Alexander" userId="S::alexander.brevig@entur.org::38faba23-27bd-45d4-89eb-33b3d07f5b8b" providerId="AD" clId="Web-{99E04A6A-57B0-07F9-58E6-95FFEC21A13E}" dt="2020-02-06T09:41:37.489" v="31" actId="1076"/>
          <ac:spMkLst>
            <pc:docMk/>
            <pc:sldMk cId="452646498" sldId="267"/>
            <ac:spMk id="50" creationId="{8DD6DB30-1256-436B-9889-781328D88EDA}"/>
          </ac:spMkLst>
        </pc:spChg>
        <pc:spChg chg="mod">
          <ac:chgData name="Brevig Alexander" userId="S::alexander.brevig@entur.org::38faba23-27bd-45d4-89eb-33b3d07f5b8b" providerId="AD" clId="Web-{99E04A6A-57B0-07F9-58E6-95FFEC21A13E}" dt="2020-02-06T09:45:42.892" v="82" actId="1076"/>
          <ac:spMkLst>
            <pc:docMk/>
            <pc:sldMk cId="452646498" sldId="267"/>
            <ac:spMk id="66" creationId="{CF15BDED-1571-4759-A8DD-397D0626DDBF}"/>
          </ac:spMkLst>
        </pc:spChg>
        <pc:picChg chg="mod">
          <ac:chgData name="Brevig Alexander" userId="S::alexander.brevig@entur.org::38faba23-27bd-45d4-89eb-33b3d07f5b8b" providerId="AD" clId="Web-{99E04A6A-57B0-07F9-58E6-95FFEC21A13E}" dt="2020-02-06T09:41:37.551" v="40" actId="1076"/>
          <ac:picMkLst>
            <pc:docMk/>
            <pc:sldMk cId="452646498" sldId="267"/>
            <ac:picMk id="6" creationId="{4FEA0642-6234-4DCB-AB14-7386C12DE07D}"/>
          </ac:picMkLst>
        </pc:picChg>
        <pc:picChg chg="mod">
          <ac:chgData name="Brevig Alexander" userId="S::alexander.brevig@entur.org::38faba23-27bd-45d4-89eb-33b3d07f5b8b" providerId="AD" clId="Web-{99E04A6A-57B0-07F9-58E6-95FFEC21A13E}" dt="2020-02-06T09:41:37.505" v="32" actId="1076"/>
          <ac:picMkLst>
            <pc:docMk/>
            <pc:sldMk cId="452646498" sldId="267"/>
            <ac:picMk id="51" creationId="{492088ED-5F16-4340-B64B-153225D61541}"/>
          </ac:picMkLst>
        </pc:picChg>
        <pc:picChg chg="mod">
          <ac:chgData name="Brevig Alexander" userId="S::alexander.brevig@entur.org::38faba23-27bd-45d4-89eb-33b3d07f5b8b" providerId="AD" clId="Web-{99E04A6A-57B0-07F9-58E6-95FFEC21A13E}" dt="2020-02-06T09:41:37.505" v="33" actId="1076"/>
          <ac:picMkLst>
            <pc:docMk/>
            <pc:sldMk cId="452646498" sldId="267"/>
            <ac:picMk id="53" creationId="{D5DEB4F4-ADC2-4488-A3AA-B275349E337D}"/>
          </ac:picMkLst>
        </pc:picChg>
        <pc:picChg chg="mod">
          <ac:chgData name="Brevig Alexander" userId="S::alexander.brevig@entur.org::38faba23-27bd-45d4-89eb-33b3d07f5b8b" providerId="AD" clId="Web-{99E04A6A-57B0-07F9-58E6-95FFEC21A13E}" dt="2020-02-06T09:41:37.520" v="34" actId="1076"/>
          <ac:picMkLst>
            <pc:docMk/>
            <pc:sldMk cId="452646498" sldId="267"/>
            <ac:picMk id="54" creationId="{97751E42-45ED-4F38-A732-506008B8FE65}"/>
          </ac:picMkLst>
        </pc:picChg>
        <pc:picChg chg="mod">
          <ac:chgData name="Brevig Alexander" userId="S::alexander.brevig@entur.org::38faba23-27bd-45d4-89eb-33b3d07f5b8b" providerId="AD" clId="Web-{99E04A6A-57B0-07F9-58E6-95FFEC21A13E}" dt="2020-02-06T09:41:37.520" v="35" actId="1076"/>
          <ac:picMkLst>
            <pc:docMk/>
            <pc:sldMk cId="452646498" sldId="267"/>
            <ac:picMk id="55" creationId="{6950E393-FF95-495E-AC2D-A727D7D00E28}"/>
          </ac:picMkLst>
        </pc:picChg>
        <pc:cxnChg chg="mod">
          <ac:chgData name="Brevig Alexander" userId="S::alexander.brevig@entur.org::38faba23-27bd-45d4-89eb-33b3d07f5b8b" providerId="AD" clId="Web-{99E04A6A-57B0-07F9-58E6-95FFEC21A13E}" dt="2020-02-06T09:41:37.536" v="36" actId="1076"/>
          <ac:cxnSpMkLst>
            <pc:docMk/>
            <pc:sldMk cId="452646498" sldId="267"/>
            <ac:cxnSpMk id="56" creationId="{47AD8C02-92BB-4BA7-9C76-B6988851F92E}"/>
          </ac:cxnSpMkLst>
        </pc:cxnChg>
        <pc:cxnChg chg="mod">
          <ac:chgData name="Brevig Alexander" userId="S::alexander.brevig@entur.org::38faba23-27bd-45d4-89eb-33b3d07f5b8b" providerId="AD" clId="Web-{99E04A6A-57B0-07F9-58E6-95FFEC21A13E}" dt="2020-02-06T09:41:37.536" v="37" actId="1076"/>
          <ac:cxnSpMkLst>
            <pc:docMk/>
            <pc:sldMk cId="452646498" sldId="267"/>
            <ac:cxnSpMk id="57" creationId="{7AFF8753-38CA-4149-B41B-AF5A290A6548}"/>
          </ac:cxnSpMkLst>
        </pc:cxnChg>
        <pc:cxnChg chg="mod">
          <ac:chgData name="Brevig Alexander" userId="S::alexander.brevig@entur.org::38faba23-27bd-45d4-89eb-33b3d07f5b8b" providerId="AD" clId="Web-{99E04A6A-57B0-07F9-58E6-95FFEC21A13E}" dt="2020-02-06T09:41:37.536" v="38" actId="1076"/>
          <ac:cxnSpMkLst>
            <pc:docMk/>
            <pc:sldMk cId="452646498" sldId="267"/>
            <ac:cxnSpMk id="58" creationId="{0AC2BF45-C79A-46C8-A993-B67ED8EC2672}"/>
          </ac:cxnSpMkLst>
        </pc:cxnChg>
        <pc:cxnChg chg="mod">
          <ac:chgData name="Brevig Alexander" userId="S::alexander.brevig@entur.org::38faba23-27bd-45d4-89eb-33b3d07f5b8b" providerId="AD" clId="Web-{99E04A6A-57B0-07F9-58E6-95FFEC21A13E}" dt="2020-02-06T09:41:37.551" v="39" actId="1076"/>
          <ac:cxnSpMkLst>
            <pc:docMk/>
            <pc:sldMk cId="452646498" sldId="267"/>
            <ac:cxnSpMk id="59" creationId="{B6EB2DF2-6466-4D42-9050-ED2835581783}"/>
          </ac:cxnSpMkLst>
        </pc:cxnChg>
        <pc:cxnChg chg="mod">
          <ac:chgData name="Brevig Alexander" userId="S::alexander.brevig@entur.org::38faba23-27bd-45d4-89eb-33b3d07f5b8b" providerId="AD" clId="Web-{99E04A6A-57B0-07F9-58E6-95FFEC21A13E}" dt="2020-02-06T09:41:42.161" v="42" actId="14100"/>
          <ac:cxnSpMkLst>
            <pc:docMk/>
            <pc:sldMk cId="452646498" sldId="267"/>
            <ac:cxnSpMk id="65" creationId="{B0BFAD74-1006-456C-B395-D2DB0D03CBB3}"/>
          </ac:cxnSpMkLst>
        </pc:cxnChg>
      </pc:sldChg>
      <pc:sldChg chg="addSp modSp add del replId">
        <pc:chgData name="Brevig Alexander" userId="S::alexander.brevig@entur.org::38faba23-27bd-45d4-89eb-33b3d07f5b8b" providerId="AD" clId="Web-{99E04A6A-57B0-07F9-58E6-95FFEC21A13E}" dt="2020-02-06T09:49:49.279" v="137"/>
        <pc:sldMkLst>
          <pc:docMk/>
          <pc:sldMk cId="2609931379" sldId="272"/>
        </pc:sldMkLst>
        <pc:spChg chg="add mod">
          <ac:chgData name="Brevig Alexander" userId="S::alexander.brevig@entur.org::38faba23-27bd-45d4-89eb-33b3d07f5b8b" providerId="AD" clId="Web-{99E04A6A-57B0-07F9-58E6-95FFEC21A13E}" dt="2020-02-06T09:40:40.833" v="20" actId="1076"/>
          <ac:spMkLst>
            <pc:docMk/>
            <pc:sldMk cId="2609931379" sldId="272"/>
            <ac:spMk id="2" creationId="{C1F0A49F-F51D-46A1-AA92-E16EEEFEFEEE}"/>
          </ac:spMkLst>
        </pc:spChg>
        <pc:spChg chg="add mod">
          <ac:chgData name="Brevig Alexander" userId="S::alexander.brevig@entur.org::38faba23-27bd-45d4-89eb-33b3d07f5b8b" providerId="AD" clId="Web-{99E04A6A-57B0-07F9-58E6-95FFEC21A13E}" dt="2020-02-06T09:41:10.442" v="28" actId="14100"/>
          <ac:spMkLst>
            <pc:docMk/>
            <pc:sldMk cId="2609931379" sldId="272"/>
            <ac:spMk id="9" creationId="{E26C1946-4165-4F07-9B43-B65C788258BC}"/>
          </ac:spMkLst>
        </pc:spChg>
        <pc:spChg chg="add mod">
          <ac:chgData name="Brevig Alexander" userId="S::alexander.brevig@entur.org::38faba23-27bd-45d4-89eb-33b3d07f5b8b" providerId="AD" clId="Web-{99E04A6A-57B0-07F9-58E6-95FFEC21A13E}" dt="2020-02-06T09:41:10.458" v="29" actId="14100"/>
          <ac:spMkLst>
            <pc:docMk/>
            <pc:sldMk cId="2609931379" sldId="272"/>
            <ac:spMk id="11" creationId="{D3A1C954-A073-4785-92CF-1E52693376BD}"/>
          </ac:spMkLst>
        </pc:spChg>
        <pc:cxnChg chg="add mod">
          <ac:chgData name="Brevig Alexander" userId="S::alexander.brevig@entur.org::38faba23-27bd-45d4-89eb-33b3d07f5b8b" providerId="AD" clId="Web-{99E04A6A-57B0-07F9-58E6-95FFEC21A13E}" dt="2020-02-06T09:41:10.427" v="27" actId="14100"/>
          <ac:cxnSpMkLst>
            <pc:docMk/>
            <pc:sldMk cId="2609931379" sldId="272"/>
            <ac:cxnSpMk id="8" creationId="{BE1035B7-7305-4B51-9696-4630603040ED}"/>
          </ac:cxnSpMkLst>
        </pc:cxnChg>
      </pc:sldChg>
      <pc:sldChg chg="addSp delSp modSp add mod replId setBg">
        <pc:chgData name="Brevig Alexander" userId="S::alexander.brevig@entur.org::38faba23-27bd-45d4-89eb-33b3d07f5b8b" providerId="AD" clId="Web-{99E04A6A-57B0-07F9-58E6-95FFEC21A13E}" dt="2020-02-06T10:32:45.446" v="374" actId="14100"/>
        <pc:sldMkLst>
          <pc:docMk/>
          <pc:sldMk cId="2052259912" sldId="273"/>
        </pc:sldMkLst>
        <pc:spChg chg="mod">
          <ac:chgData name="Brevig Alexander" userId="S::alexander.brevig@entur.org::38faba23-27bd-45d4-89eb-33b3d07f5b8b" providerId="AD" clId="Web-{99E04A6A-57B0-07F9-58E6-95FFEC21A13E}" dt="2020-02-06T09:46:19.844" v="87" actId="1076"/>
          <ac:spMkLst>
            <pc:docMk/>
            <pc:sldMk cId="2052259912" sldId="273"/>
            <ac:spMk id="4" creationId="{0CAE6E05-EA81-435E-90EC-C07DBD0F2F11}"/>
          </ac:spMkLst>
        </pc:spChg>
        <pc:spChg chg="add del">
          <ac:chgData name="Brevig Alexander" userId="S::alexander.brevig@entur.org::38faba23-27bd-45d4-89eb-33b3d07f5b8b" providerId="AD" clId="Web-{99E04A6A-57B0-07F9-58E6-95FFEC21A13E}" dt="2020-02-06T09:42:01.817" v="49"/>
          <ac:spMkLst>
            <pc:docMk/>
            <pc:sldMk cId="2052259912" sldId="273"/>
            <ac:spMk id="8" creationId="{34719279-BA44-4AC2-827F-63178CEC72DE}"/>
          </ac:spMkLst>
        </pc:spChg>
        <pc:spChg chg="add del">
          <ac:chgData name="Brevig Alexander" userId="S::alexander.brevig@entur.org::38faba23-27bd-45d4-89eb-33b3d07f5b8b" providerId="AD" clId="Web-{99E04A6A-57B0-07F9-58E6-95FFEC21A13E}" dt="2020-02-06T09:42:01.817" v="48"/>
          <ac:spMkLst>
            <pc:docMk/>
            <pc:sldMk cId="2052259912" sldId="273"/>
            <ac:spMk id="9" creationId="{FF2DE091-1A4C-40F0-9D0C-CFEA239DA27B}"/>
          </ac:spMkLst>
        </pc:spChg>
        <pc:spChg chg="add mod">
          <ac:chgData name="Brevig Alexander" userId="S::alexander.brevig@entur.org::38faba23-27bd-45d4-89eb-33b3d07f5b8b" providerId="AD" clId="Web-{99E04A6A-57B0-07F9-58E6-95FFEC21A13E}" dt="2020-02-06T09:49:40.560" v="136"/>
          <ac:spMkLst>
            <pc:docMk/>
            <pc:sldMk cId="2052259912" sldId="273"/>
            <ac:spMk id="11" creationId="{CA0921D0-4E57-4DA8-8434-C5F90B211BD3}"/>
          </ac:spMkLst>
        </pc:spChg>
        <pc:spChg chg="add mod">
          <ac:chgData name="Brevig Alexander" userId="S::alexander.brevig@entur.org::38faba23-27bd-45d4-89eb-33b3d07f5b8b" providerId="AD" clId="Web-{99E04A6A-57B0-07F9-58E6-95FFEC21A13E}" dt="2020-02-06T10:32:45.446" v="374" actId="14100"/>
          <ac:spMkLst>
            <pc:docMk/>
            <pc:sldMk cId="2052259912" sldId="273"/>
            <ac:spMk id="13" creationId="{7A6861B1-10FC-48BC-95CE-78C8A8F74D75}"/>
          </ac:spMkLst>
        </pc:spChg>
        <pc:spChg chg="add mod">
          <ac:chgData name="Brevig Alexander" userId="S::alexander.brevig@entur.org::38faba23-27bd-45d4-89eb-33b3d07f5b8b" providerId="AD" clId="Web-{99E04A6A-57B0-07F9-58E6-95FFEC21A13E}" dt="2020-02-06T09:46:16.501" v="86" actId="1076"/>
          <ac:spMkLst>
            <pc:docMk/>
            <pc:sldMk cId="2052259912" sldId="273"/>
            <ac:spMk id="15" creationId="{D2854482-14FA-412F-A53B-9865C487CF10}"/>
          </ac:spMkLst>
        </pc:spChg>
        <pc:spChg chg="add mod ord">
          <ac:chgData name="Brevig Alexander" userId="S::alexander.brevig@entur.org::38faba23-27bd-45d4-89eb-33b3d07f5b8b" providerId="AD" clId="Web-{99E04A6A-57B0-07F9-58E6-95FFEC21A13E}" dt="2020-02-06T10:32:19.899" v="363" actId="20577"/>
          <ac:spMkLst>
            <pc:docMk/>
            <pc:sldMk cId="2052259912" sldId="273"/>
            <ac:spMk id="17" creationId="{B2ED343A-78B7-4CDB-ABE7-07EAB330591B}"/>
          </ac:spMkLst>
        </pc:spChg>
        <pc:spChg chg="add del mod">
          <ac:chgData name="Brevig Alexander" userId="S::alexander.brevig@entur.org::38faba23-27bd-45d4-89eb-33b3d07f5b8b" providerId="AD" clId="Web-{99E04A6A-57B0-07F9-58E6-95FFEC21A13E}" dt="2020-02-06T09:47:16.875" v="99"/>
          <ac:spMkLst>
            <pc:docMk/>
            <pc:sldMk cId="2052259912" sldId="273"/>
            <ac:spMk id="18" creationId="{B7FE556E-E778-44DA-89DE-AB76BE62A9D0}"/>
          </ac:spMkLst>
        </pc:spChg>
        <pc:spChg chg="add del">
          <ac:chgData name="Brevig Alexander" userId="S::alexander.brevig@entur.org::38faba23-27bd-45d4-89eb-33b3d07f5b8b" providerId="AD" clId="Web-{99E04A6A-57B0-07F9-58E6-95FFEC21A13E}" dt="2020-02-06T09:47:59.077" v="101"/>
          <ac:spMkLst>
            <pc:docMk/>
            <pc:sldMk cId="2052259912" sldId="273"/>
            <ac:spMk id="19" creationId="{CA547404-78CC-4CE6-9D12-3D751B326953}"/>
          </ac:spMkLst>
        </pc:spChg>
        <pc:spChg chg="add mod">
          <ac:chgData name="Brevig Alexander" userId="S::alexander.brevig@entur.org::38faba23-27bd-45d4-89eb-33b3d07f5b8b" providerId="AD" clId="Web-{99E04A6A-57B0-07F9-58E6-95FFEC21A13E}" dt="2020-02-06T09:50:03.498" v="139" actId="20577"/>
          <ac:spMkLst>
            <pc:docMk/>
            <pc:sldMk cId="2052259912" sldId="273"/>
            <ac:spMk id="20" creationId="{F64AFDD5-8B9A-40A6-893B-CB1EECD3BC58}"/>
          </ac:spMkLst>
        </pc:spChg>
        <pc:spChg chg="mod">
          <ac:chgData name="Brevig Alexander" userId="S::alexander.brevig@entur.org::38faba23-27bd-45d4-89eb-33b3d07f5b8b" providerId="AD" clId="Web-{99E04A6A-57B0-07F9-58E6-95FFEC21A13E}" dt="2020-02-06T10:32:37.087" v="368" actId="14100"/>
          <ac:spMkLst>
            <pc:docMk/>
            <pc:sldMk cId="2052259912" sldId="273"/>
            <ac:spMk id="49" creationId="{DC9A15F5-0764-49B4-AC6B-73403CEA13E4}"/>
          </ac:spMkLst>
        </pc:spChg>
        <pc:spChg chg="mod">
          <ac:chgData name="Brevig Alexander" userId="S::alexander.brevig@entur.org::38faba23-27bd-45d4-89eb-33b3d07f5b8b" providerId="AD" clId="Web-{99E04A6A-57B0-07F9-58E6-95FFEC21A13E}" dt="2020-02-06T09:48:17.734" v="103" actId="20577"/>
          <ac:spMkLst>
            <pc:docMk/>
            <pc:sldMk cId="2052259912" sldId="273"/>
            <ac:spMk id="50" creationId="{8DD6DB30-1256-436B-9889-781328D88EDA}"/>
          </ac:spMkLst>
        </pc:spChg>
        <pc:spChg chg="del mod">
          <ac:chgData name="Brevig Alexander" userId="S::alexander.brevig@entur.org::38faba23-27bd-45d4-89eb-33b3d07f5b8b" providerId="AD" clId="Web-{99E04A6A-57B0-07F9-58E6-95FFEC21A13E}" dt="2020-02-06T09:45:54.657" v="83"/>
          <ac:spMkLst>
            <pc:docMk/>
            <pc:sldMk cId="2052259912" sldId="273"/>
            <ac:spMk id="66" creationId="{CF15BDED-1571-4759-A8DD-397D0626DDBF}"/>
          </ac:spMkLst>
        </pc:spChg>
        <pc:cxnChg chg="add del">
          <ac:chgData name="Brevig Alexander" userId="S::alexander.brevig@entur.org::38faba23-27bd-45d4-89eb-33b3d07f5b8b" providerId="AD" clId="Web-{99E04A6A-57B0-07F9-58E6-95FFEC21A13E}" dt="2020-02-06T09:42:01.817" v="50"/>
          <ac:cxnSpMkLst>
            <pc:docMk/>
            <pc:sldMk cId="2052259912" sldId="273"/>
            <ac:cxnSpMk id="2" creationId="{B154AC0E-9880-4C41-A0B6-3A58C491DD05}"/>
          </ac:cxnSpMkLst>
        </pc:cxnChg>
        <pc:cxnChg chg="add mod">
          <ac:chgData name="Brevig Alexander" userId="S::alexander.brevig@entur.org::38faba23-27bd-45d4-89eb-33b3d07f5b8b" providerId="AD" clId="Web-{99E04A6A-57B0-07F9-58E6-95FFEC21A13E}" dt="2020-02-06T09:43:48.034" v="71" actId="14100"/>
          <ac:cxnSpMkLst>
            <pc:docMk/>
            <pc:sldMk cId="2052259912" sldId="273"/>
            <ac:cxnSpMk id="12" creationId="{0865E10B-A995-4779-8FDE-BF97E06CE93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E9E7-0A46-C642-B1CD-9F43F63A761F}" type="datetime1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FFE6-5FBB-9B41-A19C-338E023F0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7FED-970C-2049-96AE-96BD1BA5E2DA}" type="datetime1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8085-8ED8-F544-9D86-69C4C46B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0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0961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4308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7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55" r:id="rId3"/>
    <p:sldLayoutId id="2147483692" r:id="rId4"/>
    <p:sldLayoutId id="2147483691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Museo Sans 100"/>
          <a:ea typeface="+mj-ea"/>
          <a:cs typeface="Museo Sans 1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2000" b="0" i="0" strike="noStrike" kern="1200">
          <a:solidFill>
            <a:schemeClr val="tx1"/>
          </a:solidFill>
          <a:latin typeface="Museo Sans 300"/>
          <a:ea typeface="+mn-ea"/>
          <a:cs typeface="Museo Sans 30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45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3482938"/>
          </a:xfrm>
        </p:spPr>
        <p:txBody>
          <a:bodyPr/>
          <a:lstStyle/>
          <a:p>
            <a:r>
              <a:rPr lang="nb-NO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4039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83C4E2-0382-41F6-B18C-4A2658D35BB4}"/>
              </a:ext>
            </a:extLst>
          </p:cNvPr>
          <p:cNvSpPr/>
          <p:nvPr/>
        </p:nvSpPr>
        <p:spPr>
          <a:xfrm>
            <a:off x="971600" y="2248585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/>
              <a:t>https://github.com/nordicinfrastructureconference/2020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4B119-C7C7-4B55-92C6-ACC0081223DB}"/>
              </a:ext>
            </a:extLst>
          </p:cNvPr>
          <p:cNvSpPr/>
          <p:nvPr/>
        </p:nvSpPr>
        <p:spPr>
          <a:xfrm>
            <a:off x="827584" y="1491630"/>
            <a:ext cx="6930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/>
              <a:t>Slides and demos from </a:t>
            </a:r>
            <a:r>
              <a:rPr lang="nb-NO" err="1"/>
              <a:t>the</a:t>
            </a:r>
            <a:r>
              <a:rPr lang="nb-NO"/>
              <a:t> </a:t>
            </a:r>
            <a:r>
              <a:rPr lang="nb-NO" err="1"/>
              <a:t>conference</a:t>
            </a:r>
            <a:r>
              <a:rPr lang="nb-NO"/>
              <a:t> </a:t>
            </a:r>
            <a:r>
              <a:rPr lang="nb-NO" err="1"/>
              <a:t>will</a:t>
            </a:r>
            <a:r>
              <a:rPr lang="nb-NO"/>
              <a:t> be </a:t>
            </a:r>
            <a:r>
              <a:rPr lang="nb-NO" err="1"/>
              <a:t>available</a:t>
            </a:r>
            <a:r>
              <a:rPr lang="nb-NO"/>
              <a:t> at </a:t>
            </a:r>
          </a:p>
        </p:txBody>
      </p:sp>
    </p:spTree>
    <p:extLst>
      <p:ext uri="{BB962C8B-B14F-4D97-AF65-F5344CB8AC3E}">
        <p14:creationId xmlns:p14="http://schemas.microsoft.com/office/powerpoint/2010/main" val="231845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0" y="-1947"/>
            <a:ext cx="9144000" cy="5144167"/>
          </a:xfrm>
        </p:spPr>
        <p:txBody>
          <a:bodyPr>
            <a:normAutofit/>
          </a:bodyPr>
          <a:lstStyle/>
          <a:p>
            <a:r>
              <a:rPr lang="nb-NO" sz="8000" err="1"/>
              <a:t>Branching</a:t>
            </a:r>
            <a:r>
              <a:rPr lang="nb-NO" sz="8000"/>
              <a:t> </a:t>
            </a:r>
            <a:r>
              <a:rPr lang="nb-NO" sz="8000" err="1"/>
              <a:t>out</a:t>
            </a:r>
            <a:br>
              <a:rPr lang="nb-NO" sz="8000"/>
            </a:br>
            <a:r>
              <a:rPr lang="nb-NO" sz="8000"/>
              <a:t> </a:t>
            </a:r>
            <a:r>
              <a:rPr lang="nb-NO" sz="8000" err="1"/>
              <a:t>with</a:t>
            </a:r>
            <a:r>
              <a:rPr lang="nb-NO" sz="8000"/>
              <a:t> Terraform</a:t>
            </a:r>
            <a:br>
              <a:rPr lang="nb-NO" sz="8000"/>
            </a:br>
            <a:r>
              <a:rPr lang="nb-NO" sz="8000" err="1"/>
              <a:t>on</a:t>
            </a:r>
            <a:r>
              <a:rPr lang="nb-NO" sz="8000"/>
              <a:t> Google </a:t>
            </a:r>
            <a:r>
              <a:rPr lang="nb-NO" sz="8000" err="1"/>
              <a:t>Cloud</a:t>
            </a:r>
            <a:endParaRPr lang="nb-NO" sz="8000"/>
          </a:p>
        </p:txBody>
      </p:sp>
    </p:spTree>
    <p:extLst>
      <p:ext uri="{BB962C8B-B14F-4D97-AF65-F5344CB8AC3E}">
        <p14:creationId xmlns:p14="http://schemas.microsoft.com/office/powerpoint/2010/main" val="413091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0DDA6A2-266E-44B2-931C-20BB60C4A0A9}"/>
              </a:ext>
            </a:extLst>
          </p:cNvPr>
          <p:cNvSpPr/>
          <p:nvPr/>
        </p:nvSpPr>
        <p:spPr>
          <a:xfrm>
            <a:off x="1648055" y="673750"/>
            <a:ext cx="6402177" cy="914400"/>
          </a:xfrm>
          <a:prstGeom prst="rect">
            <a:avLst/>
          </a:prstGeom>
          <a:ln>
            <a:solidFill>
              <a:srgbClr val="4472C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ea typeface="Verdana"/>
                <a:cs typeface="Verdana"/>
              </a:rPr>
              <a:t>master</a:t>
            </a:r>
            <a:endParaRPr lang="en-US"/>
          </a:p>
        </p:txBody>
      </p:sp>
      <p:pic>
        <p:nvPicPr>
          <p:cNvPr id="10" name="Picture 10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419BCEF3-CA86-40FC-BFC6-57988E7F6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645" y="1019060"/>
            <a:ext cx="361950" cy="304800"/>
          </a:xfrm>
          <a:prstGeom prst="rect">
            <a:avLst/>
          </a:prstGeom>
        </p:spPr>
      </p:pic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056459-CD51-4A45-86AA-8286322AF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219" y="1001847"/>
            <a:ext cx="276225" cy="266700"/>
          </a:xfrm>
          <a:prstGeom prst="rect">
            <a:avLst/>
          </a:prstGeom>
        </p:spPr>
      </p:pic>
      <p:pic>
        <p:nvPicPr>
          <p:cNvPr id="16" name="Picture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3C70722-E005-4AA6-85E2-712149581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864" y="1013897"/>
            <a:ext cx="276225" cy="266700"/>
          </a:xfrm>
          <a:prstGeom prst="rect">
            <a:avLst/>
          </a:prstGeom>
        </p:spPr>
      </p:pic>
      <p:pic>
        <p:nvPicPr>
          <p:cNvPr id="30" name="Picture 30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1712A76C-B87B-4EF4-8AA0-D5B5B34A5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938" y="1043791"/>
            <a:ext cx="552450" cy="21907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184138-C94F-47D9-AF1E-0AC5A6272B31}"/>
              </a:ext>
            </a:extLst>
          </p:cNvPr>
          <p:cNvCxnSpPr/>
          <p:nvPr/>
        </p:nvCxnSpPr>
        <p:spPr>
          <a:xfrm flipV="1">
            <a:off x="2297015" y="1135427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941A1F-ED92-4765-A30E-174602F817F4}"/>
              </a:ext>
            </a:extLst>
          </p:cNvPr>
          <p:cNvCxnSpPr>
            <a:cxnSpLocks/>
          </p:cNvCxnSpPr>
          <p:nvPr/>
        </p:nvCxnSpPr>
        <p:spPr>
          <a:xfrm flipV="1">
            <a:off x="3612153" y="1135426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AF7935-FC55-4E34-8EA8-780F8A6B26C6}"/>
              </a:ext>
            </a:extLst>
          </p:cNvPr>
          <p:cNvCxnSpPr>
            <a:cxnSpLocks/>
          </p:cNvCxnSpPr>
          <p:nvPr/>
        </p:nvCxnSpPr>
        <p:spPr>
          <a:xfrm flipV="1">
            <a:off x="5023689" y="1149198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2BCB83-0EA1-4C82-9D5E-75A90CABB5ED}"/>
              </a:ext>
            </a:extLst>
          </p:cNvPr>
          <p:cNvCxnSpPr>
            <a:cxnSpLocks/>
          </p:cNvCxnSpPr>
          <p:nvPr/>
        </p:nvCxnSpPr>
        <p:spPr>
          <a:xfrm flipV="1">
            <a:off x="6490309" y="1149197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CE3A5D-ACBA-4DFA-A546-16251B42249C}"/>
              </a:ext>
            </a:extLst>
          </p:cNvPr>
          <p:cNvCxnSpPr>
            <a:cxnSpLocks/>
          </p:cNvCxnSpPr>
          <p:nvPr/>
        </p:nvCxnSpPr>
        <p:spPr>
          <a:xfrm flipV="1">
            <a:off x="851050" y="1169855"/>
            <a:ext cx="707835" cy="97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F6E7FA-4A57-47C0-9BCF-088576C6A6C1}"/>
              </a:ext>
            </a:extLst>
          </p:cNvPr>
          <p:cNvSpPr txBox="1"/>
          <p:nvPr/>
        </p:nvSpPr>
        <p:spPr>
          <a:xfrm>
            <a:off x="680290" y="1324090"/>
            <a:ext cx="629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1.</a:t>
            </a:r>
          </a:p>
        </p:txBody>
      </p:sp>
      <p:pic>
        <p:nvPicPr>
          <p:cNvPr id="72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9DD6F66-6BD1-4291-BCD1-CEC4FE80E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519" y="1013092"/>
            <a:ext cx="276225" cy="266700"/>
          </a:xfrm>
          <a:prstGeom prst="rect">
            <a:avLst/>
          </a:prstGeom>
        </p:spPr>
      </p:pic>
      <p:pic>
        <p:nvPicPr>
          <p:cNvPr id="73" name="Graphic 73" descr="Programmer">
            <a:extLst>
              <a:ext uri="{FF2B5EF4-FFF2-40B4-BE49-F238E27FC236}">
                <a16:creationId xmlns:a16="http://schemas.microsoft.com/office/drawing/2014/main" id="{90B99067-C483-4AF3-BE5A-467B4C058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50953" y="1591248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7EA225-3C4E-4048-8BB2-A2727DAC75EA}"/>
              </a:ext>
            </a:extLst>
          </p:cNvPr>
          <p:cNvSpPr txBox="1"/>
          <p:nvPr/>
        </p:nvSpPr>
        <p:spPr>
          <a:xfrm>
            <a:off x="1649754" y="1676167"/>
            <a:ext cx="25930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Verdana"/>
                <a:cs typeface="Verdana"/>
              </a:rPr>
              <a:t>Deploy app and infra</a:t>
            </a:r>
          </a:p>
        </p:txBody>
      </p:sp>
    </p:spTree>
    <p:extLst>
      <p:ext uri="{BB962C8B-B14F-4D97-AF65-F5344CB8AC3E}">
        <p14:creationId xmlns:p14="http://schemas.microsoft.com/office/powerpoint/2010/main" val="378590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0DDA6A2-266E-44B2-931C-20BB60C4A0A9}"/>
              </a:ext>
            </a:extLst>
          </p:cNvPr>
          <p:cNvSpPr/>
          <p:nvPr/>
        </p:nvSpPr>
        <p:spPr>
          <a:xfrm>
            <a:off x="1648055" y="673750"/>
            <a:ext cx="6402177" cy="914400"/>
          </a:xfrm>
          <a:prstGeom prst="rect">
            <a:avLst/>
          </a:prstGeom>
          <a:ln>
            <a:solidFill>
              <a:srgbClr val="4472C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ea typeface="Verdana"/>
                <a:cs typeface="Verdana"/>
              </a:rPr>
              <a:t>master</a:t>
            </a:r>
            <a:endParaRPr lang="en-US"/>
          </a:p>
        </p:txBody>
      </p:sp>
      <p:pic>
        <p:nvPicPr>
          <p:cNvPr id="10" name="Picture 10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419BCEF3-CA86-40FC-BFC6-57988E7F6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645" y="1019060"/>
            <a:ext cx="361950" cy="304800"/>
          </a:xfrm>
          <a:prstGeom prst="rect">
            <a:avLst/>
          </a:prstGeom>
        </p:spPr>
      </p:pic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056459-CD51-4A45-86AA-8286322AF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219" y="1001847"/>
            <a:ext cx="276225" cy="266700"/>
          </a:xfrm>
          <a:prstGeom prst="rect">
            <a:avLst/>
          </a:prstGeom>
        </p:spPr>
      </p:pic>
      <p:pic>
        <p:nvPicPr>
          <p:cNvPr id="16" name="Picture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3C70722-E005-4AA6-85E2-712149581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864" y="1013897"/>
            <a:ext cx="276225" cy="266700"/>
          </a:xfrm>
          <a:prstGeom prst="rect">
            <a:avLst/>
          </a:prstGeom>
        </p:spPr>
      </p:pic>
      <p:pic>
        <p:nvPicPr>
          <p:cNvPr id="30" name="Picture 30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1712A76C-B87B-4EF4-8AA0-D5B5B34A5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938" y="1043791"/>
            <a:ext cx="552450" cy="21907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184138-C94F-47D9-AF1E-0AC5A6272B31}"/>
              </a:ext>
            </a:extLst>
          </p:cNvPr>
          <p:cNvCxnSpPr/>
          <p:nvPr/>
        </p:nvCxnSpPr>
        <p:spPr>
          <a:xfrm flipV="1">
            <a:off x="2297015" y="1135427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941A1F-ED92-4765-A30E-174602F817F4}"/>
              </a:ext>
            </a:extLst>
          </p:cNvPr>
          <p:cNvCxnSpPr>
            <a:cxnSpLocks/>
          </p:cNvCxnSpPr>
          <p:nvPr/>
        </p:nvCxnSpPr>
        <p:spPr>
          <a:xfrm flipV="1">
            <a:off x="3612153" y="1135426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AF7935-FC55-4E34-8EA8-780F8A6B26C6}"/>
              </a:ext>
            </a:extLst>
          </p:cNvPr>
          <p:cNvCxnSpPr>
            <a:cxnSpLocks/>
          </p:cNvCxnSpPr>
          <p:nvPr/>
        </p:nvCxnSpPr>
        <p:spPr>
          <a:xfrm flipV="1">
            <a:off x="5023689" y="1149198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2BCB83-0EA1-4C82-9D5E-75A90CABB5ED}"/>
              </a:ext>
            </a:extLst>
          </p:cNvPr>
          <p:cNvCxnSpPr>
            <a:cxnSpLocks/>
          </p:cNvCxnSpPr>
          <p:nvPr/>
        </p:nvCxnSpPr>
        <p:spPr>
          <a:xfrm flipV="1">
            <a:off x="6490309" y="1149197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DD6DB30-1256-436B-9889-781328D88EDA}"/>
              </a:ext>
            </a:extLst>
          </p:cNvPr>
          <p:cNvSpPr/>
          <p:nvPr/>
        </p:nvSpPr>
        <p:spPr>
          <a:xfrm>
            <a:off x="1657845" y="2562433"/>
            <a:ext cx="6402177" cy="914400"/>
          </a:xfrm>
          <a:prstGeom prst="rect">
            <a:avLst/>
          </a:prstGeom>
          <a:ln>
            <a:solidFill>
              <a:srgbClr val="4472C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ea typeface="Verdana"/>
                <a:cs typeface="Verdana"/>
              </a:rPr>
              <a:t>Branch</a:t>
            </a:r>
            <a:endParaRPr lang="en-US"/>
          </a:p>
        </p:txBody>
      </p:sp>
      <p:pic>
        <p:nvPicPr>
          <p:cNvPr id="51" name="Picture 10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492088ED-5F16-4340-B64B-153225D6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435" y="2907743"/>
            <a:ext cx="361950" cy="304800"/>
          </a:xfrm>
          <a:prstGeom prst="rect">
            <a:avLst/>
          </a:prstGeom>
        </p:spPr>
      </p:pic>
      <p:pic>
        <p:nvPicPr>
          <p:cNvPr id="53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5DEB4F4-ADC2-4488-A3AA-B275349E3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009" y="2890530"/>
            <a:ext cx="276225" cy="266700"/>
          </a:xfrm>
          <a:prstGeom prst="rect">
            <a:avLst/>
          </a:prstGeom>
        </p:spPr>
      </p:pic>
      <p:pic>
        <p:nvPicPr>
          <p:cNvPr id="54" name="Picture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7751E42-45ED-4F38-A732-506008B8F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654" y="2902580"/>
            <a:ext cx="276225" cy="266700"/>
          </a:xfrm>
          <a:prstGeom prst="rect">
            <a:avLst/>
          </a:prstGeom>
        </p:spPr>
      </p:pic>
      <p:pic>
        <p:nvPicPr>
          <p:cNvPr id="55" name="Picture 30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6950E393-FF95-495E-AC2D-A727D7D00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728" y="2932474"/>
            <a:ext cx="552450" cy="219075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AD8C02-92BB-4BA7-9C76-B6988851F92E}"/>
              </a:ext>
            </a:extLst>
          </p:cNvPr>
          <p:cNvCxnSpPr>
            <a:cxnSpLocks/>
          </p:cNvCxnSpPr>
          <p:nvPr/>
        </p:nvCxnSpPr>
        <p:spPr>
          <a:xfrm flipV="1">
            <a:off x="2306805" y="3024110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FF8753-38CA-4149-B41B-AF5A290A6548}"/>
              </a:ext>
            </a:extLst>
          </p:cNvPr>
          <p:cNvCxnSpPr>
            <a:cxnSpLocks/>
          </p:cNvCxnSpPr>
          <p:nvPr/>
        </p:nvCxnSpPr>
        <p:spPr>
          <a:xfrm flipV="1">
            <a:off x="3621943" y="3024109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AC2BF45-C79A-46C8-A993-B67ED8EC2672}"/>
              </a:ext>
            </a:extLst>
          </p:cNvPr>
          <p:cNvCxnSpPr>
            <a:cxnSpLocks/>
          </p:cNvCxnSpPr>
          <p:nvPr/>
        </p:nvCxnSpPr>
        <p:spPr>
          <a:xfrm flipV="1">
            <a:off x="5033479" y="3037881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EB2DF2-6466-4D42-9050-ED2835581783}"/>
              </a:ext>
            </a:extLst>
          </p:cNvPr>
          <p:cNvCxnSpPr>
            <a:cxnSpLocks/>
          </p:cNvCxnSpPr>
          <p:nvPr/>
        </p:nvCxnSpPr>
        <p:spPr>
          <a:xfrm flipV="1">
            <a:off x="6500099" y="3037880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CE3A5D-ACBA-4DFA-A546-16251B42249C}"/>
              </a:ext>
            </a:extLst>
          </p:cNvPr>
          <p:cNvCxnSpPr>
            <a:cxnSpLocks/>
          </p:cNvCxnSpPr>
          <p:nvPr/>
        </p:nvCxnSpPr>
        <p:spPr>
          <a:xfrm flipV="1">
            <a:off x="851050" y="1169855"/>
            <a:ext cx="707835" cy="97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0BFAD74-1006-456C-B395-D2DB0D03CBB3}"/>
              </a:ext>
            </a:extLst>
          </p:cNvPr>
          <p:cNvCxnSpPr>
            <a:cxnSpLocks/>
          </p:cNvCxnSpPr>
          <p:nvPr/>
        </p:nvCxnSpPr>
        <p:spPr>
          <a:xfrm>
            <a:off x="848469" y="2302880"/>
            <a:ext cx="707725" cy="76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F15BDED-1571-4759-A8DD-397D0626DDBF}"/>
              </a:ext>
            </a:extLst>
          </p:cNvPr>
          <p:cNvSpPr txBox="1"/>
          <p:nvPr/>
        </p:nvSpPr>
        <p:spPr>
          <a:xfrm>
            <a:off x="1659275" y="3571091"/>
            <a:ext cx="4316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Verdana"/>
                <a:cs typeface="Verdana"/>
              </a:rPr>
              <a:t>Deploy branch app and branch infra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19662-9722-4F86-A723-9DF5EDBBF7FA}"/>
              </a:ext>
            </a:extLst>
          </p:cNvPr>
          <p:cNvSpPr txBox="1"/>
          <p:nvPr/>
        </p:nvSpPr>
        <p:spPr>
          <a:xfrm>
            <a:off x="680290" y="1324090"/>
            <a:ext cx="629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1.</a:t>
            </a:r>
          </a:p>
        </p:txBody>
      </p:sp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9C2CE3C-889B-4A77-8668-050DD962D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519" y="1013092"/>
            <a:ext cx="276225" cy="266700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FEA0642-6234-4DCB-AB14-7386C12DE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571" y="2902693"/>
            <a:ext cx="276225" cy="266700"/>
          </a:xfrm>
          <a:prstGeom prst="rect">
            <a:avLst/>
          </a:prstGeom>
        </p:spPr>
      </p:pic>
      <p:pic>
        <p:nvPicPr>
          <p:cNvPr id="7" name="Graphic 73" descr="Programmer">
            <a:extLst>
              <a:ext uri="{FF2B5EF4-FFF2-40B4-BE49-F238E27FC236}">
                <a16:creationId xmlns:a16="http://schemas.microsoft.com/office/drawing/2014/main" id="{25624B1B-593D-48DB-8C77-D99DFA21AB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50953" y="159124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D27BF2-C0EA-4596-A24A-02F969F57DE5}"/>
              </a:ext>
            </a:extLst>
          </p:cNvPr>
          <p:cNvSpPr txBox="1"/>
          <p:nvPr/>
        </p:nvSpPr>
        <p:spPr>
          <a:xfrm>
            <a:off x="679756" y="2470376"/>
            <a:ext cx="629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82200-5FAE-4849-9490-E9E19E5EF27A}"/>
              </a:ext>
            </a:extLst>
          </p:cNvPr>
          <p:cNvSpPr txBox="1"/>
          <p:nvPr/>
        </p:nvSpPr>
        <p:spPr>
          <a:xfrm>
            <a:off x="1649754" y="1676167"/>
            <a:ext cx="25930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Verdana"/>
                <a:cs typeface="Verdana"/>
              </a:rPr>
              <a:t>Deploy app and infra</a:t>
            </a:r>
          </a:p>
        </p:txBody>
      </p:sp>
    </p:spTree>
    <p:extLst>
      <p:ext uri="{BB962C8B-B14F-4D97-AF65-F5344CB8AC3E}">
        <p14:creationId xmlns:p14="http://schemas.microsoft.com/office/powerpoint/2010/main" val="45264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2ED343A-78B7-4CDB-ABE7-07EAB330591B}"/>
              </a:ext>
            </a:extLst>
          </p:cNvPr>
          <p:cNvSpPr txBox="1"/>
          <p:nvPr/>
        </p:nvSpPr>
        <p:spPr>
          <a:xfrm>
            <a:off x="1659275" y="3571091"/>
            <a:ext cx="4316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Verdana"/>
                <a:cs typeface="Verdana"/>
              </a:rPr>
              <a:t>Deploy branch app and branch infra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0DDA6A2-266E-44B2-931C-20BB60C4A0A9}"/>
              </a:ext>
            </a:extLst>
          </p:cNvPr>
          <p:cNvSpPr/>
          <p:nvPr/>
        </p:nvSpPr>
        <p:spPr>
          <a:xfrm>
            <a:off x="1648055" y="673750"/>
            <a:ext cx="6402177" cy="914400"/>
          </a:xfrm>
          <a:prstGeom prst="rect">
            <a:avLst/>
          </a:prstGeom>
          <a:ln>
            <a:solidFill>
              <a:srgbClr val="4472C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ea typeface="Verdana"/>
                <a:cs typeface="Verdana"/>
              </a:rPr>
              <a:t>master</a:t>
            </a:r>
            <a:endParaRPr lang="en-US"/>
          </a:p>
        </p:txBody>
      </p:sp>
      <p:pic>
        <p:nvPicPr>
          <p:cNvPr id="10" name="Picture 10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419BCEF3-CA86-40FC-BFC6-57988E7F6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645" y="1019060"/>
            <a:ext cx="361950" cy="304800"/>
          </a:xfrm>
          <a:prstGeom prst="rect">
            <a:avLst/>
          </a:prstGeom>
        </p:spPr>
      </p:pic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056459-CD51-4A45-86AA-8286322AF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219" y="1001847"/>
            <a:ext cx="276225" cy="266700"/>
          </a:xfrm>
          <a:prstGeom prst="rect">
            <a:avLst/>
          </a:prstGeom>
        </p:spPr>
      </p:pic>
      <p:pic>
        <p:nvPicPr>
          <p:cNvPr id="16" name="Picture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3C70722-E005-4AA6-85E2-712149581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864" y="1013897"/>
            <a:ext cx="276225" cy="266700"/>
          </a:xfrm>
          <a:prstGeom prst="rect">
            <a:avLst/>
          </a:prstGeom>
        </p:spPr>
      </p:pic>
      <p:pic>
        <p:nvPicPr>
          <p:cNvPr id="30" name="Picture 30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1712A76C-B87B-4EF4-8AA0-D5B5B34A5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938" y="1043791"/>
            <a:ext cx="552450" cy="21907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184138-C94F-47D9-AF1E-0AC5A6272B31}"/>
              </a:ext>
            </a:extLst>
          </p:cNvPr>
          <p:cNvCxnSpPr/>
          <p:nvPr/>
        </p:nvCxnSpPr>
        <p:spPr>
          <a:xfrm flipV="1">
            <a:off x="2297015" y="1135427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941A1F-ED92-4765-A30E-174602F817F4}"/>
              </a:ext>
            </a:extLst>
          </p:cNvPr>
          <p:cNvCxnSpPr>
            <a:cxnSpLocks/>
          </p:cNvCxnSpPr>
          <p:nvPr/>
        </p:nvCxnSpPr>
        <p:spPr>
          <a:xfrm flipV="1">
            <a:off x="3612153" y="1135426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AF7935-FC55-4E34-8EA8-780F8A6B26C6}"/>
              </a:ext>
            </a:extLst>
          </p:cNvPr>
          <p:cNvCxnSpPr>
            <a:cxnSpLocks/>
          </p:cNvCxnSpPr>
          <p:nvPr/>
        </p:nvCxnSpPr>
        <p:spPr>
          <a:xfrm flipV="1">
            <a:off x="5023689" y="1149198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2BCB83-0EA1-4C82-9D5E-75A90CABB5ED}"/>
              </a:ext>
            </a:extLst>
          </p:cNvPr>
          <p:cNvCxnSpPr>
            <a:cxnSpLocks/>
          </p:cNvCxnSpPr>
          <p:nvPr/>
        </p:nvCxnSpPr>
        <p:spPr>
          <a:xfrm flipV="1">
            <a:off x="6490309" y="1149197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C9A15F5-0764-49B4-AC6B-73403CEA13E4}"/>
              </a:ext>
            </a:extLst>
          </p:cNvPr>
          <p:cNvSpPr txBox="1"/>
          <p:nvPr/>
        </p:nvSpPr>
        <p:spPr>
          <a:xfrm>
            <a:off x="1649754" y="1676167"/>
            <a:ext cx="25930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Verdana"/>
                <a:cs typeface="Verdana"/>
              </a:rPr>
              <a:t>Deploy app and infra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D6DB30-1256-436B-9889-781328D88EDA}"/>
              </a:ext>
            </a:extLst>
          </p:cNvPr>
          <p:cNvSpPr/>
          <p:nvPr/>
        </p:nvSpPr>
        <p:spPr>
          <a:xfrm>
            <a:off x="1657845" y="2562433"/>
            <a:ext cx="6402177" cy="914400"/>
          </a:xfrm>
          <a:prstGeom prst="rect">
            <a:avLst/>
          </a:prstGeom>
          <a:ln>
            <a:solidFill>
              <a:srgbClr val="4472C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ea typeface="Verdana"/>
                <a:cs typeface="Verdana"/>
              </a:rPr>
              <a:t>branch</a:t>
            </a:r>
            <a:endParaRPr lang="en-US"/>
          </a:p>
        </p:txBody>
      </p:sp>
      <p:pic>
        <p:nvPicPr>
          <p:cNvPr id="51" name="Picture 10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492088ED-5F16-4340-B64B-153225D6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435" y="2907743"/>
            <a:ext cx="361950" cy="304800"/>
          </a:xfrm>
          <a:prstGeom prst="rect">
            <a:avLst/>
          </a:prstGeom>
        </p:spPr>
      </p:pic>
      <p:pic>
        <p:nvPicPr>
          <p:cNvPr id="53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5DEB4F4-ADC2-4488-A3AA-B275349E3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009" y="2890530"/>
            <a:ext cx="276225" cy="266700"/>
          </a:xfrm>
          <a:prstGeom prst="rect">
            <a:avLst/>
          </a:prstGeom>
        </p:spPr>
      </p:pic>
      <p:pic>
        <p:nvPicPr>
          <p:cNvPr id="54" name="Picture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7751E42-45ED-4F38-A732-506008B8F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654" y="2902580"/>
            <a:ext cx="276225" cy="266700"/>
          </a:xfrm>
          <a:prstGeom prst="rect">
            <a:avLst/>
          </a:prstGeom>
        </p:spPr>
      </p:pic>
      <p:pic>
        <p:nvPicPr>
          <p:cNvPr id="55" name="Picture 30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6950E393-FF95-495E-AC2D-A727D7D00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728" y="2932474"/>
            <a:ext cx="552450" cy="219075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AD8C02-92BB-4BA7-9C76-B6988851F92E}"/>
              </a:ext>
            </a:extLst>
          </p:cNvPr>
          <p:cNvCxnSpPr>
            <a:cxnSpLocks/>
          </p:cNvCxnSpPr>
          <p:nvPr/>
        </p:nvCxnSpPr>
        <p:spPr>
          <a:xfrm flipV="1">
            <a:off x="2306805" y="3024110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FF8753-38CA-4149-B41B-AF5A290A6548}"/>
              </a:ext>
            </a:extLst>
          </p:cNvPr>
          <p:cNvCxnSpPr>
            <a:cxnSpLocks/>
          </p:cNvCxnSpPr>
          <p:nvPr/>
        </p:nvCxnSpPr>
        <p:spPr>
          <a:xfrm flipV="1">
            <a:off x="3621943" y="3024109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AC2BF45-C79A-46C8-A993-B67ED8EC2672}"/>
              </a:ext>
            </a:extLst>
          </p:cNvPr>
          <p:cNvCxnSpPr>
            <a:cxnSpLocks/>
          </p:cNvCxnSpPr>
          <p:nvPr/>
        </p:nvCxnSpPr>
        <p:spPr>
          <a:xfrm flipV="1">
            <a:off x="5033479" y="3037881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EB2DF2-6466-4D42-9050-ED2835581783}"/>
              </a:ext>
            </a:extLst>
          </p:cNvPr>
          <p:cNvCxnSpPr>
            <a:cxnSpLocks/>
          </p:cNvCxnSpPr>
          <p:nvPr/>
        </p:nvCxnSpPr>
        <p:spPr>
          <a:xfrm flipV="1">
            <a:off x="6500099" y="3037880"/>
            <a:ext cx="700950" cy="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CE3A5D-ACBA-4DFA-A546-16251B42249C}"/>
              </a:ext>
            </a:extLst>
          </p:cNvPr>
          <p:cNvCxnSpPr>
            <a:cxnSpLocks/>
          </p:cNvCxnSpPr>
          <p:nvPr/>
        </p:nvCxnSpPr>
        <p:spPr>
          <a:xfrm flipV="1">
            <a:off x="851050" y="1169855"/>
            <a:ext cx="707835" cy="97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0BFAD74-1006-456C-B395-D2DB0D03CBB3}"/>
              </a:ext>
            </a:extLst>
          </p:cNvPr>
          <p:cNvCxnSpPr>
            <a:cxnSpLocks/>
          </p:cNvCxnSpPr>
          <p:nvPr/>
        </p:nvCxnSpPr>
        <p:spPr>
          <a:xfrm>
            <a:off x="848469" y="2302880"/>
            <a:ext cx="707725" cy="76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A19662-9722-4F86-A723-9DF5EDBBF7FA}"/>
              </a:ext>
            </a:extLst>
          </p:cNvPr>
          <p:cNvSpPr txBox="1"/>
          <p:nvPr/>
        </p:nvSpPr>
        <p:spPr>
          <a:xfrm>
            <a:off x="680290" y="1324090"/>
            <a:ext cx="629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6E05-EA81-435E-90EC-C07DBD0F2F11}"/>
              </a:ext>
            </a:extLst>
          </p:cNvPr>
          <p:cNvSpPr txBox="1"/>
          <p:nvPr/>
        </p:nvSpPr>
        <p:spPr>
          <a:xfrm>
            <a:off x="679756" y="2470376"/>
            <a:ext cx="629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2.</a:t>
            </a:r>
          </a:p>
        </p:txBody>
      </p:sp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9C2CE3C-889B-4A77-8668-050DD962D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519" y="1013092"/>
            <a:ext cx="276225" cy="266700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FEA0642-6234-4DCB-AB14-7386C12DE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571" y="2902693"/>
            <a:ext cx="276225" cy="266700"/>
          </a:xfrm>
          <a:prstGeom prst="rect">
            <a:avLst/>
          </a:prstGeom>
        </p:spPr>
      </p:pic>
      <p:pic>
        <p:nvPicPr>
          <p:cNvPr id="7" name="Graphic 73" descr="Programmer">
            <a:extLst>
              <a:ext uri="{FF2B5EF4-FFF2-40B4-BE49-F238E27FC236}">
                <a16:creationId xmlns:a16="http://schemas.microsoft.com/office/drawing/2014/main" id="{25624B1B-593D-48DB-8C77-D99DFA21AB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50953" y="1591248"/>
            <a:ext cx="914400" cy="914400"/>
          </a:xfrm>
          <a:prstGeom prst="rect">
            <a:avLst/>
          </a:prstGeom>
        </p:spPr>
      </p:pic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CA0921D0-4E57-4DA8-8434-C5F90B211BD3}"/>
              </a:ext>
            </a:extLst>
          </p:cNvPr>
          <p:cNvSpPr/>
          <p:nvPr/>
        </p:nvSpPr>
        <p:spPr>
          <a:xfrm>
            <a:off x="2230904" y="2282601"/>
            <a:ext cx="5383116" cy="146524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ea typeface="Verdana"/>
                <a:cs typeface="Verdana"/>
              </a:rPr>
              <a:t>Destroy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5E10B-A995-4779-8FDE-BF97E06CE93B}"/>
              </a:ext>
            </a:extLst>
          </p:cNvPr>
          <p:cNvCxnSpPr>
            <a:cxnSpLocks/>
          </p:cNvCxnSpPr>
          <p:nvPr/>
        </p:nvCxnSpPr>
        <p:spPr>
          <a:xfrm>
            <a:off x="377454" y="2605575"/>
            <a:ext cx="1207573" cy="201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6861B1-10FC-48BC-95CE-78C8A8F74D75}"/>
              </a:ext>
            </a:extLst>
          </p:cNvPr>
          <p:cNvSpPr txBox="1"/>
          <p:nvPr/>
        </p:nvSpPr>
        <p:spPr>
          <a:xfrm>
            <a:off x="1648838" y="4447759"/>
            <a:ext cx="45933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Verdana"/>
                <a:cs typeface="Verdana"/>
              </a:rPr>
              <a:t>Accept PR; Merge branch into master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854482-14FA-412F-A53B-9865C487CF10}"/>
              </a:ext>
            </a:extLst>
          </p:cNvPr>
          <p:cNvSpPr txBox="1"/>
          <p:nvPr/>
        </p:nvSpPr>
        <p:spPr>
          <a:xfrm>
            <a:off x="680028" y="3783419"/>
            <a:ext cx="6784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3.</a:t>
            </a:r>
          </a:p>
        </p:txBody>
      </p:sp>
      <p:sp>
        <p:nvSpPr>
          <p:cNvPr id="20" name="Ribbon: Curved and Tilted Down 19">
            <a:extLst>
              <a:ext uri="{FF2B5EF4-FFF2-40B4-BE49-F238E27FC236}">
                <a16:creationId xmlns:a16="http://schemas.microsoft.com/office/drawing/2014/main" id="{F64AFDD5-8B9A-40A6-893B-CB1EECD3BC58}"/>
              </a:ext>
            </a:extLst>
          </p:cNvPr>
          <p:cNvSpPr/>
          <p:nvPr/>
        </p:nvSpPr>
        <p:spPr>
          <a:xfrm>
            <a:off x="2307468" y="750129"/>
            <a:ext cx="5078241" cy="758952"/>
          </a:xfrm>
          <a:prstGeom prst="ellipseRibbon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ea typeface="Verdana"/>
                <a:cs typeface="Verdana"/>
              </a:rPr>
              <a:t>Rebuild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erson wearing glasses posing for the camera&#10;&#10;Description generated with very high confidence">
            <a:extLst>
              <a:ext uri="{FF2B5EF4-FFF2-40B4-BE49-F238E27FC236}">
                <a16:creationId xmlns:a16="http://schemas.microsoft.com/office/drawing/2014/main" id="{9A00853A-5B33-479C-99A8-D9F285E1E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73" y="638591"/>
            <a:ext cx="1677257" cy="2100446"/>
          </a:xfrm>
          <a:prstGeom prst="rect">
            <a:avLst/>
          </a:prstGeom>
        </p:spPr>
      </p:pic>
      <p:pic>
        <p:nvPicPr>
          <p:cNvPr id="4" name="Picture 4" descr="A person wearing glasses and looking at the camera&#10;&#10;Description generated with very high confidence">
            <a:extLst>
              <a:ext uri="{FF2B5EF4-FFF2-40B4-BE49-F238E27FC236}">
                <a16:creationId xmlns:a16="http://schemas.microsoft.com/office/drawing/2014/main" id="{FE84C01E-55D2-4C85-8D65-0D9AF1F78B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2" r="14825" b="-321"/>
          <a:stretch/>
        </p:blipFill>
        <p:spPr>
          <a:xfrm>
            <a:off x="6972758" y="636950"/>
            <a:ext cx="1874238" cy="2106116"/>
          </a:xfrm>
          <a:prstGeom prst="rect">
            <a:avLst/>
          </a:prstGeom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C79DC4C5-9583-4E62-81E7-CF0CEB264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9967" y="1089703"/>
            <a:ext cx="27432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D7CFA-DCC9-45EA-8F5A-761953E9244E}"/>
              </a:ext>
            </a:extLst>
          </p:cNvPr>
          <p:cNvSpPr txBox="1"/>
          <p:nvPr/>
        </p:nvSpPr>
        <p:spPr>
          <a:xfrm>
            <a:off x="214473" y="3023813"/>
            <a:ext cx="3866935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Alexander Brevig</a:t>
            </a:r>
          </a:p>
          <a:p>
            <a:r>
              <a:rPr lang="en-GB">
                <a:ea typeface="Verdana"/>
                <a:cs typeface="Verdana"/>
              </a:rPr>
              <a:t>Consultant at Stolt IT</a:t>
            </a:r>
          </a:p>
          <a:p>
            <a:r>
              <a:rPr lang="en-GB" sz="1400">
                <a:ea typeface="Verdana"/>
                <a:cs typeface="Verdana"/>
              </a:rPr>
              <a:t>alexander@stoltit.no</a:t>
            </a:r>
          </a:p>
          <a:p>
            <a:endParaRPr lang="en-GB">
              <a:ea typeface="Verdana"/>
              <a:cs typeface="Verdan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E0E22-9721-45EF-99DE-7F4DAAC0E44C}"/>
              </a:ext>
            </a:extLst>
          </p:cNvPr>
          <p:cNvSpPr txBox="1"/>
          <p:nvPr/>
        </p:nvSpPr>
        <p:spPr>
          <a:xfrm>
            <a:off x="4974297" y="3025418"/>
            <a:ext cx="387335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/>
              <a:t>Tor Magnus </a:t>
            </a:r>
            <a:r>
              <a:rPr lang="en-GB" err="1"/>
              <a:t>Castberg</a:t>
            </a:r>
            <a:endParaRPr lang="en-GB" err="1">
              <a:ea typeface="Verdana"/>
              <a:cs typeface="Verdana"/>
            </a:endParaRPr>
          </a:p>
          <a:p>
            <a:pPr algn="r"/>
            <a:r>
              <a:rPr lang="en-GB">
                <a:ea typeface="Verdana"/>
                <a:cs typeface="Verdana"/>
              </a:rPr>
              <a:t>Team lead at </a:t>
            </a:r>
            <a:r>
              <a:rPr lang="en-GB" err="1">
                <a:ea typeface="Verdana"/>
                <a:cs typeface="Verdana"/>
              </a:rPr>
              <a:t>Entur</a:t>
            </a:r>
            <a:r>
              <a:rPr lang="en-GB">
                <a:ea typeface="Verdana"/>
                <a:cs typeface="Verdana"/>
              </a:rPr>
              <a:t> AS</a:t>
            </a:r>
          </a:p>
          <a:p>
            <a:pPr algn="r"/>
            <a:r>
              <a:rPr lang="en-GB" sz="1400">
                <a:ea typeface="Verdana"/>
                <a:cs typeface="Verdana"/>
              </a:rPr>
              <a:t>tor.magnus.castberg@entur.org</a:t>
            </a:r>
            <a:endParaRPr lang="en-GB">
              <a:ea typeface="Verdana"/>
              <a:cs typeface="Verdana"/>
            </a:endParaRPr>
          </a:p>
          <a:p>
            <a:pPr algn="r"/>
            <a:endParaRPr lang="en-GB" sz="1400"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2839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4A68F0-A3DD-4018-86D1-84044091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92" y="663004"/>
            <a:ext cx="1434744" cy="2546921"/>
          </a:xfrm>
          <a:prstGeom prst="rect">
            <a:avLst/>
          </a:prstGeom>
        </p:spPr>
      </p:pic>
      <p:pic>
        <p:nvPicPr>
          <p:cNvPr id="4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66DD79A-9534-4921-BF2F-EB01220B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767" y="1942458"/>
            <a:ext cx="1063376" cy="1063376"/>
          </a:xfrm>
          <a:prstGeom prst="rect">
            <a:avLst/>
          </a:prstGeom>
        </p:spPr>
      </p:pic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411CAC31-E35A-498B-9A9A-FCEF8C611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394" y="1436776"/>
            <a:ext cx="1362932" cy="2428554"/>
          </a:xfrm>
          <a:prstGeom prst="rect">
            <a:avLst/>
          </a:prstGeom>
        </p:spPr>
      </p:pic>
      <p:pic>
        <p:nvPicPr>
          <p:cNvPr id="8" name="Picture 8" descr="A picture containing object, clock, light&#10;&#10;Description generated with very high confidence">
            <a:extLst>
              <a:ext uri="{FF2B5EF4-FFF2-40B4-BE49-F238E27FC236}">
                <a16:creationId xmlns:a16="http://schemas.microsoft.com/office/drawing/2014/main" id="{1D2AEB24-A61B-4FBB-BC60-40F906CFE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90" y="3351944"/>
            <a:ext cx="3031733" cy="5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9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35AB-F796-46D4-B463-D2A0F12A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0043"/>
            <a:ext cx="8229600" cy="914400"/>
          </a:xfrm>
        </p:spPr>
        <p:txBody>
          <a:bodyPr/>
          <a:lstStyle/>
          <a:p>
            <a:r>
              <a:rPr lang="en-US"/>
              <a:t>Standard environments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67620EA-175A-42A6-8B17-C594346A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82" y="2074788"/>
            <a:ext cx="1291976" cy="1148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FFB619-170D-493D-9449-D3AF0EDE0F26}"/>
              </a:ext>
            </a:extLst>
          </p:cNvPr>
          <p:cNvSpPr txBox="1"/>
          <p:nvPr/>
        </p:nvSpPr>
        <p:spPr>
          <a:xfrm>
            <a:off x="991456" y="3222874"/>
            <a:ext cx="1728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Development</a:t>
            </a:r>
            <a:endParaRPr lang="en-US">
              <a:ea typeface="Verdana"/>
              <a:cs typeface="Verdana"/>
            </a:endParaRPr>
          </a:p>
        </p:txBody>
      </p:sp>
      <p:pic>
        <p:nvPicPr>
          <p:cNvPr id="16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A498D1B-1701-45CD-BA70-E542E5B5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1" y="2074787"/>
            <a:ext cx="1291976" cy="11480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011E50-75B0-48C6-9B49-9222F8A6E005}"/>
              </a:ext>
            </a:extLst>
          </p:cNvPr>
          <p:cNvSpPr txBox="1"/>
          <p:nvPr/>
        </p:nvSpPr>
        <p:spPr>
          <a:xfrm>
            <a:off x="3611365" y="3222873"/>
            <a:ext cx="1728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Test</a:t>
            </a:r>
          </a:p>
        </p:txBody>
      </p:sp>
      <p:pic>
        <p:nvPicPr>
          <p:cNvPr id="18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555D11-7F9C-404E-A36C-4AF32ADE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501" y="2074788"/>
            <a:ext cx="1291976" cy="11480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78E318-1A37-44BE-B5F6-9EA2DC9ABE82}"/>
              </a:ext>
            </a:extLst>
          </p:cNvPr>
          <p:cNvSpPr txBox="1"/>
          <p:nvPr/>
        </p:nvSpPr>
        <p:spPr>
          <a:xfrm>
            <a:off x="6359703" y="3210031"/>
            <a:ext cx="1728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Production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D8C319-360F-4298-94E2-B3EA0EF7350B}"/>
              </a:ext>
            </a:extLst>
          </p:cNvPr>
          <p:cNvCxnSpPr/>
          <p:nvPr/>
        </p:nvCxnSpPr>
        <p:spPr>
          <a:xfrm>
            <a:off x="2580098" y="2641100"/>
            <a:ext cx="1164833" cy="2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0E66CB-6D63-4107-9E27-7358E64ACE68}"/>
              </a:ext>
            </a:extLst>
          </p:cNvPr>
          <p:cNvCxnSpPr>
            <a:cxnSpLocks/>
          </p:cNvCxnSpPr>
          <p:nvPr/>
        </p:nvCxnSpPr>
        <p:spPr>
          <a:xfrm>
            <a:off x="5238536" y="2641099"/>
            <a:ext cx="1164833" cy="2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4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4E6E1D-F307-46AF-ABBA-14CA17E7F78A}"/>
              </a:ext>
            </a:extLst>
          </p:cNvPr>
          <p:cNvCxnSpPr>
            <a:cxnSpLocks/>
          </p:cNvCxnSpPr>
          <p:nvPr/>
        </p:nvCxnSpPr>
        <p:spPr>
          <a:xfrm flipH="1">
            <a:off x="2081800" y="1748533"/>
            <a:ext cx="74488" cy="336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26289A-E124-43BF-B8F4-931029A6C3F4}"/>
              </a:ext>
            </a:extLst>
          </p:cNvPr>
          <p:cNvCxnSpPr>
            <a:cxnSpLocks/>
          </p:cNvCxnSpPr>
          <p:nvPr/>
        </p:nvCxnSpPr>
        <p:spPr>
          <a:xfrm flipH="1" flipV="1">
            <a:off x="2075380" y="3350017"/>
            <a:ext cx="35958" cy="536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5170BE-3F6C-407C-8E07-D9A863A50DF4}"/>
              </a:ext>
            </a:extLst>
          </p:cNvPr>
          <p:cNvCxnSpPr>
            <a:cxnSpLocks/>
          </p:cNvCxnSpPr>
          <p:nvPr/>
        </p:nvCxnSpPr>
        <p:spPr>
          <a:xfrm>
            <a:off x="3922159" y="1510944"/>
            <a:ext cx="253001" cy="535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0E1459-B6C0-4F3F-B70C-A0A149E4307B}"/>
              </a:ext>
            </a:extLst>
          </p:cNvPr>
          <p:cNvCxnSpPr/>
          <p:nvPr/>
        </p:nvCxnSpPr>
        <p:spPr>
          <a:xfrm>
            <a:off x="1051817" y="1722848"/>
            <a:ext cx="387850" cy="419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EB35AB-F796-46D4-B463-D2A0F12A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3" y="163824"/>
            <a:ext cx="8229600" cy="914400"/>
          </a:xfrm>
        </p:spPr>
        <p:txBody>
          <a:bodyPr/>
          <a:lstStyle/>
          <a:p>
            <a:r>
              <a:rPr lang="en-US"/>
              <a:t>Segmented environments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5897129-3AD7-44DD-9CFF-C5A69F72993C}"/>
              </a:ext>
            </a:extLst>
          </p:cNvPr>
          <p:cNvGrpSpPr/>
          <p:nvPr/>
        </p:nvGrpSpPr>
        <p:grpSpPr>
          <a:xfrm>
            <a:off x="318821" y="1484024"/>
            <a:ext cx="1285554" cy="508439"/>
            <a:chOff x="318821" y="1484024"/>
            <a:chExt cx="1285554" cy="508439"/>
          </a:xfrm>
        </p:grpSpPr>
        <p:pic>
          <p:nvPicPr>
            <p:cNvPr id="6" name="Picture 4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A8675570-E62B-4161-AE2D-1662A6CAE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922" y="1484024"/>
              <a:ext cx="258139" cy="2297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6515B4-1DE6-4970-91F4-F9EB88C431D6}"/>
                </a:ext>
              </a:extLst>
            </p:cNvPr>
            <p:cNvSpPr txBox="1"/>
            <p:nvPr/>
          </p:nvSpPr>
          <p:spPr>
            <a:xfrm>
              <a:off x="318821" y="1715464"/>
              <a:ext cx="1285554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Segmentation</a:t>
              </a:r>
            </a:p>
          </p:txBody>
        </p:sp>
      </p:grpSp>
      <p:pic>
        <p:nvPicPr>
          <p:cNvPr id="3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ADD0D0A-3AB1-4D69-A1C4-BF51A038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89" y="2139001"/>
            <a:ext cx="1291976" cy="1148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D3796F-40D3-4316-BBE3-88FDD4D5CA05}"/>
              </a:ext>
            </a:extLst>
          </p:cNvPr>
          <p:cNvSpPr txBox="1"/>
          <p:nvPr/>
        </p:nvSpPr>
        <p:spPr>
          <a:xfrm>
            <a:off x="1023563" y="3287087"/>
            <a:ext cx="1728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Development</a:t>
            </a:r>
            <a:endParaRPr lang="en-US">
              <a:ea typeface="Verdana"/>
              <a:cs typeface="Verdana"/>
            </a:endParaRPr>
          </a:p>
        </p:txBody>
      </p:sp>
      <p:pic>
        <p:nvPicPr>
          <p:cNvPr id="7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5ABA872-FEEA-41DE-B322-0199163D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798" y="2139001"/>
            <a:ext cx="1291976" cy="11480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03FE8C-0408-4BA3-9E1C-6FFF017B889F}"/>
              </a:ext>
            </a:extLst>
          </p:cNvPr>
          <p:cNvSpPr txBox="1"/>
          <p:nvPr/>
        </p:nvSpPr>
        <p:spPr>
          <a:xfrm>
            <a:off x="3643472" y="3287086"/>
            <a:ext cx="1728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Test</a:t>
            </a:r>
          </a:p>
        </p:txBody>
      </p:sp>
      <p:pic>
        <p:nvPicPr>
          <p:cNvPr id="22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56E0CA-35CF-4B21-9750-8347AAF55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608" y="2139001"/>
            <a:ext cx="1291976" cy="11480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2C8653-E2AA-436C-AC34-AF643183780D}"/>
              </a:ext>
            </a:extLst>
          </p:cNvPr>
          <p:cNvSpPr txBox="1"/>
          <p:nvPr/>
        </p:nvSpPr>
        <p:spPr>
          <a:xfrm>
            <a:off x="6391810" y="3274244"/>
            <a:ext cx="1728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Production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B80DAE-5E6B-46F3-928C-2796D90F9DB7}"/>
              </a:ext>
            </a:extLst>
          </p:cNvPr>
          <p:cNvCxnSpPr/>
          <p:nvPr/>
        </p:nvCxnSpPr>
        <p:spPr>
          <a:xfrm>
            <a:off x="2612205" y="2705313"/>
            <a:ext cx="1164833" cy="2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DA64D8-7389-42EE-8752-27EEF3997009}"/>
              </a:ext>
            </a:extLst>
          </p:cNvPr>
          <p:cNvCxnSpPr>
            <a:cxnSpLocks/>
          </p:cNvCxnSpPr>
          <p:nvPr/>
        </p:nvCxnSpPr>
        <p:spPr>
          <a:xfrm>
            <a:off x="5270643" y="2705313"/>
            <a:ext cx="1164833" cy="2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15F8CF-188B-475E-B6BD-6C6EBA2295EE}"/>
              </a:ext>
            </a:extLst>
          </p:cNvPr>
          <p:cNvGrpSpPr/>
          <p:nvPr/>
        </p:nvGrpSpPr>
        <p:grpSpPr>
          <a:xfrm>
            <a:off x="119759" y="3481063"/>
            <a:ext cx="1285554" cy="693105"/>
            <a:chOff x="318821" y="1484024"/>
            <a:chExt cx="1285554" cy="693105"/>
          </a:xfrm>
        </p:grpSpPr>
        <p:pic>
          <p:nvPicPr>
            <p:cNvPr id="31" name="Picture 30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C632E41-E4A7-478D-8255-54E2BA614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922" y="1484024"/>
              <a:ext cx="258139" cy="229783"/>
            </a:xfrm>
            <a:prstGeom prst="rect">
              <a:avLst/>
            </a:prstGeom>
          </p:spPr>
        </p:pic>
        <p:sp>
          <p:nvSpPr>
            <p:cNvPr id="32" name="TextBox 3">
              <a:extLst>
                <a:ext uri="{FF2B5EF4-FFF2-40B4-BE49-F238E27FC236}">
                  <a16:creationId xmlns:a16="http://schemas.microsoft.com/office/drawing/2014/main" id="{31B924EF-3A33-43CB-8AE7-6DC7937E76E4}"/>
                </a:ext>
              </a:extLst>
            </p:cNvPr>
            <p:cNvSpPr txBox="1"/>
            <p:nvPr/>
          </p:nvSpPr>
          <p:spPr>
            <a:xfrm>
              <a:off x="318821" y="1715464"/>
              <a:ext cx="1285554" cy="4616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Segmentation</a:t>
              </a:r>
              <a:endParaRPr lang="en-US"/>
            </a:p>
            <a:p>
              <a:pPr algn="ctr"/>
              <a:r>
                <a:rPr lang="en-US" sz="1200">
                  <a:ea typeface="Verdana"/>
                  <a:cs typeface="Verdana"/>
                </a:rPr>
                <a:t>Branch 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15F8CF-188B-475E-B6BD-6C6EBA2295EE}"/>
              </a:ext>
            </a:extLst>
          </p:cNvPr>
          <p:cNvGrpSpPr/>
          <p:nvPr/>
        </p:nvGrpSpPr>
        <p:grpSpPr>
          <a:xfrm>
            <a:off x="1579011" y="1447101"/>
            <a:ext cx="1285554" cy="508439"/>
            <a:chOff x="461696" y="1626899"/>
            <a:chExt cx="1285554" cy="508439"/>
          </a:xfrm>
        </p:grpSpPr>
        <p:pic>
          <p:nvPicPr>
            <p:cNvPr id="34" name="Picture 3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C632E41-E4A7-478D-8255-54E2BA614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797" y="1626899"/>
              <a:ext cx="258139" cy="229783"/>
            </a:xfrm>
            <a:prstGeom prst="rect">
              <a:avLst/>
            </a:prstGeom>
          </p:spPr>
        </p:pic>
        <p:sp>
          <p:nvSpPr>
            <p:cNvPr id="35" name="TextBox 3">
              <a:extLst>
                <a:ext uri="{FF2B5EF4-FFF2-40B4-BE49-F238E27FC236}">
                  <a16:creationId xmlns:a16="http://schemas.microsoft.com/office/drawing/2014/main" id="{31B924EF-3A33-43CB-8AE7-6DC7937E76E4}"/>
                </a:ext>
              </a:extLst>
            </p:cNvPr>
            <p:cNvSpPr txBox="1"/>
            <p:nvPr/>
          </p:nvSpPr>
          <p:spPr>
            <a:xfrm>
              <a:off x="461696" y="1858339"/>
              <a:ext cx="1285554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/>
                <a:t>Segmentation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5F8CF-188B-475E-B6BD-6C6EBA2295EE}"/>
              </a:ext>
            </a:extLst>
          </p:cNvPr>
          <p:cNvGrpSpPr/>
          <p:nvPr/>
        </p:nvGrpSpPr>
        <p:grpSpPr>
          <a:xfrm>
            <a:off x="1477875" y="3940190"/>
            <a:ext cx="1285554" cy="693105"/>
            <a:chOff x="604571" y="1769774"/>
            <a:chExt cx="1285554" cy="693105"/>
          </a:xfrm>
        </p:grpSpPr>
        <p:pic>
          <p:nvPicPr>
            <p:cNvPr id="37" name="Picture 36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C632E41-E4A7-478D-8255-54E2BA614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6672" y="1769774"/>
              <a:ext cx="258139" cy="229783"/>
            </a:xfrm>
            <a:prstGeom prst="rect">
              <a:avLst/>
            </a:prstGeom>
          </p:spPr>
        </p:pic>
        <p:sp>
          <p:nvSpPr>
            <p:cNvPr id="38" name="TextBox 3">
              <a:extLst>
                <a:ext uri="{FF2B5EF4-FFF2-40B4-BE49-F238E27FC236}">
                  <a16:creationId xmlns:a16="http://schemas.microsoft.com/office/drawing/2014/main" id="{31B924EF-3A33-43CB-8AE7-6DC7937E76E4}"/>
                </a:ext>
              </a:extLst>
            </p:cNvPr>
            <p:cNvSpPr txBox="1"/>
            <p:nvPr/>
          </p:nvSpPr>
          <p:spPr>
            <a:xfrm>
              <a:off x="604571" y="2001214"/>
              <a:ext cx="1285554" cy="4616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Segmentation Branch X</a:t>
              </a:r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15F8CF-188B-475E-B6BD-6C6EBA2295EE}"/>
              </a:ext>
            </a:extLst>
          </p:cNvPr>
          <p:cNvGrpSpPr/>
          <p:nvPr/>
        </p:nvGrpSpPr>
        <p:grpSpPr>
          <a:xfrm>
            <a:off x="3187559" y="1193458"/>
            <a:ext cx="1285554" cy="693105"/>
            <a:chOff x="747446" y="1912649"/>
            <a:chExt cx="1285554" cy="693105"/>
          </a:xfrm>
        </p:grpSpPr>
        <p:pic>
          <p:nvPicPr>
            <p:cNvPr id="40" name="Picture 3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C632E41-E4A7-478D-8255-54E2BA614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547" y="1912649"/>
              <a:ext cx="258139" cy="229783"/>
            </a:xfrm>
            <a:prstGeom prst="rect">
              <a:avLst/>
            </a:prstGeom>
          </p:spPr>
        </p:pic>
        <p:sp>
          <p:nvSpPr>
            <p:cNvPr id="41" name="TextBox 3">
              <a:extLst>
                <a:ext uri="{FF2B5EF4-FFF2-40B4-BE49-F238E27FC236}">
                  <a16:creationId xmlns:a16="http://schemas.microsoft.com/office/drawing/2014/main" id="{31B924EF-3A33-43CB-8AE7-6DC7937E76E4}"/>
                </a:ext>
              </a:extLst>
            </p:cNvPr>
            <p:cNvSpPr txBox="1"/>
            <p:nvPr/>
          </p:nvSpPr>
          <p:spPr>
            <a:xfrm>
              <a:off x="747446" y="2144089"/>
              <a:ext cx="1285554" cy="4616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Segmentation</a:t>
              </a:r>
              <a:endParaRPr lang="en-US"/>
            </a:p>
            <a:p>
              <a:pPr algn="ctr"/>
              <a:r>
                <a:rPr lang="en-US" sz="1200">
                  <a:ea typeface="Verdana"/>
                  <a:cs typeface="Verdana"/>
                </a:rPr>
                <a:t>Customer A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B15F8CF-188B-475E-B6BD-6C6EBA2295EE}"/>
              </a:ext>
            </a:extLst>
          </p:cNvPr>
          <p:cNvGrpSpPr/>
          <p:nvPr/>
        </p:nvGrpSpPr>
        <p:grpSpPr>
          <a:xfrm>
            <a:off x="3195585" y="3410428"/>
            <a:ext cx="1285554" cy="693105"/>
            <a:chOff x="890321" y="2055524"/>
            <a:chExt cx="1285554" cy="693105"/>
          </a:xfrm>
        </p:grpSpPr>
        <p:pic>
          <p:nvPicPr>
            <p:cNvPr id="43" name="Picture 4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C632E41-E4A7-478D-8255-54E2BA614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2422" y="2055524"/>
              <a:ext cx="258139" cy="229783"/>
            </a:xfrm>
            <a:prstGeom prst="rect">
              <a:avLst/>
            </a:prstGeom>
          </p:spPr>
        </p:pic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31B924EF-3A33-43CB-8AE7-6DC7937E76E4}"/>
                </a:ext>
              </a:extLst>
            </p:cNvPr>
            <p:cNvSpPr txBox="1"/>
            <p:nvPr/>
          </p:nvSpPr>
          <p:spPr>
            <a:xfrm>
              <a:off x="890321" y="2286964"/>
              <a:ext cx="1285554" cy="4616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Segmentation</a:t>
              </a:r>
              <a:endParaRPr lang="en-US"/>
            </a:p>
            <a:p>
              <a:pPr algn="ctr"/>
              <a:r>
                <a:rPr lang="en-US" sz="1200">
                  <a:ea typeface="Verdana"/>
                  <a:cs typeface="Verdana"/>
                </a:rPr>
                <a:t>Branch X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15F8CF-188B-475E-B6BD-6C6EBA2295EE}"/>
              </a:ext>
            </a:extLst>
          </p:cNvPr>
          <p:cNvGrpSpPr/>
          <p:nvPr/>
        </p:nvGrpSpPr>
        <p:grpSpPr>
          <a:xfrm>
            <a:off x="4731893" y="3476247"/>
            <a:ext cx="1285554" cy="877771"/>
            <a:chOff x="1033196" y="2198399"/>
            <a:chExt cx="1285554" cy="877771"/>
          </a:xfrm>
        </p:grpSpPr>
        <p:pic>
          <p:nvPicPr>
            <p:cNvPr id="46" name="Picture 4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C632E41-E4A7-478D-8255-54E2BA614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5297" y="2198399"/>
              <a:ext cx="258139" cy="229783"/>
            </a:xfrm>
            <a:prstGeom prst="rect">
              <a:avLst/>
            </a:prstGeom>
          </p:spPr>
        </p:pic>
        <p:sp>
          <p:nvSpPr>
            <p:cNvPr id="47" name="TextBox 3">
              <a:extLst>
                <a:ext uri="{FF2B5EF4-FFF2-40B4-BE49-F238E27FC236}">
                  <a16:creationId xmlns:a16="http://schemas.microsoft.com/office/drawing/2014/main" id="{31B924EF-3A33-43CB-8AE7-6DC7937E76E4}"/>
                </a:ext>
              </a:extLst>
            </p:cNvPr>
            <p:cNvSpPr txBox="1"/>
            <p:nvPr/>
          </p:nvSpPr>
          <p:spPr>
            <a:xfrm>
              <a:off x="1033196" y="2429839"/>
              <a:ext cx="1285554" cy="64633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ea typeface="+mn-lt"/>
                  <a:cs typeface="+mn-lt"/>
                </a:rPr>
                <a:t>Segmentation</a:t>
              </a:r>
            </a:p>
            <a:p>
              <a:pPr algn="ctr"/>
              <a:r>
                <a:rPr lang="en-US" sz="1200">
                  <a:ea typeface="Verdana"/>
                  <a:cs typeface="Verdana"/>
                </a:rPr>
                <a:t>Branch Y</a:t>
              </a:r>
              <a:endParaRPr lang="en-US" sz="1200">
                <a:ea typeface="+mn-lt"/>
                <a:cs typeface="+mn-lt"/>
              </a:endParaRPr>
            </a:p>
            <a:p>
              <a:endParaRPr lang="en-US" sz="1200">
                <a:ea typeface="Verdana"/>
                <a:cs typeface="Verdana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A6028D-8EE6-4F48-BAAE-AB83540FB70E}"/>
              </a:ext>
            </a:extLst>
          </p:cNvPr>
          <p:cNvCxnSpPr>
            <a:cxnSpLocks/>
          </p:cNvCxnSpPr>
          <p:nvPr/>
        </p:nvCxnSpPr>
        <p:spPr>
          <a:xfrm flipV="1">
            <a:off x="961917" y="3118849"/>
            <a:ext cx="400693" cy="350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BF5373-8B0E-4405-908E-098E65EAE229}"/>
              </a:ext>
            </a:extLst>
          </p:cNvPr>
          <p:cNvCxnSpPr>
            <a:cxnSpLocks/>
          </p:cNvCxnSpPr>
          <p:nvPr/>
        </p:nvCxnSpPr>
        <p:spPr>
          <a:xfrm flipV="1">
            <a:off x="3909317" y="3208749"/>
            <a:ext cx="156681" cy="157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D2BD75-C9B7-41CA-B9E1-7888F3EDDD12}"/>
              </a:ext>
            </a:extLst>
          </p:cNvPr>
          <p:cNvCxnSpPr>
            <a:cxnSpLocks/>
          </p:cNvCxnSpPr>
          <p:nvPr/>
        </p:nvCxnSpPr>
        <p:spPr>
          <a:xfrm flipH="1" flipV="1">
            <a:off x="5061307" y="3183063"/>
            <a:ext cx="196492" cy="254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887225"/>
      </p:ext>
    </p:extLst>
  </p:cSld>
  <p:clrMapOvr>
    <a:masterClrMapping/>
  </p:clrMapOvr>
</p:sld>
</file>

<file path=ppt/theme/theme1.xml><?xml version="1.0" encoding="utf-8"?>
<a:theme xmlns:a="http://schemas.openxmlformats.org/drawingml/2006/main" name="PPT-mal_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663BAFBCE2BC4BAF38820FACC7D203" ma:contentTypeVersion="10" ma:contentTypeDescription="Create a new document." ma:contentTypeScope="" ma:versionID="59c69e765a6add3a4f4bd6b7f36a14a7">
  <xsd:schema xmlns:xsd="http://www.w3.org/2001/XMLSchema" xmlns:xs="http://www.w3.org/2001/XMLSchema" xmlns:p="http://schemas.microsoft.com/office/2006/metadata/properties" xmlns:ns2="f95a00c7-83be-40d9-9ad7-4173375188ae" xmlns:ns3="31477816-410d-417c-9e48-ed6b2e4c9c2b" targetNamespace="http://schemas.microsoft.com/office/2006/metadata/properties" ma:root="true" ma:fieldsID="5445bf11e14aadced32b42e9219e7b1b" ns2:_="" ns3:_="">
    <xsd:import namespace="f95a00c7-83be-40d9-9ad7-4173375188ae"/>
    <xsd:import namespace="31477816-410d-417c-9e48-ed6b2e4c9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5a00c7-83be-40d9-9ad7-4173375188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77816-410d-417c-9e48-ed6b2e4c9c2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D53C9F-20F4-4751-82AB-1054FA05EA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02FE-8D22-48CA-BB8C-17603B7E6E94}">
  <ds:schemaRefs>
    <ds:schemaRef ds:uri="31477816-410d-417c-9e48-ed6b2e4c9c2b"/>
    <ds:schemaRef ds:uri="f95a00c7-83be-40d9-9ad7-4173375188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F4CF8DE-7BB9-491E-A6E7-1F5ECB15472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PPT-mal_NIC.potx</Template>
  <Application>Microsoft Office PowerPoint</Application>
  <PresentationFormat>On-screen Show (16:9)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PPT-mal_NIC</vt:lpstr>
      <vt:lpstr>PowerPoint Presentation</vt:lpstr>
      <vt:lpstr>Branching out  with Terraform on Google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environments</vt:lpstr>
      <vt:lpstr>Segmented environments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</dc:creator>
  <cp:revision>1</cp:revision>
  <dcterms:created xsi:type="dcterms:W3CDTF">2012-11-21T10:27:26Z</dcterms:created>
  <dcterms:modified xsi:type="dcterms:W3CDTF">2020-02-06T10:33:26Z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0x010100DF663BAFBCE2BC4BAF38820FACC7D203</vt:lpwstr>
  </property>
</Properties>
</file>