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898b2e7d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898b2e7d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88f9a149f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88f9a149f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898b2e7d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898b2e7d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8d53a9e2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8d53a9e2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88f9a149f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88f9a149f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8d53a9e2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8d53a9e2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8d53a9e2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8d53a9e2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8d53a9e2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b8d53a9e2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8e9baf5a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8e9baf5a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8eebc94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b8eebc94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bc8d9611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bc8d9611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916b5b9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916b5b97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916b5b97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916b5b97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916b5b97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916b5b97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a006b24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a006b24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a006b24a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6a006b24a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a006b24a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a006b24a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a006b24a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6a006b24a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a006b24a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a006b24a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a006b24a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a006b24a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a006b24a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a006b24a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898b2e7d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898b2e7d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a006b24a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6a006b24a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6a006b24a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6a006b24a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6a006b24a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6a006b24a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6a006b24a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6a006b24a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bc8d9611a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bc8d9611a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bc8d9611a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bc8d9611a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bc924e73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bc924e73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bcf21c116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bcf21c116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bcf21c116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bcf21c116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bcf21c116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bcf21c116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898b2e7d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898b2e7d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bd041ada0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bd041ada0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bd041ada0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bd041ada00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898b2e7d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898b2e7d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898b2e7d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898b2e7d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898b2e7d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898b2e7d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f1b1023fb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f1b1023fb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898b2e7d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898b2e7d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hyperlink" Target="https://sudoku.drewmullett.ne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7.pn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6.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figma.com/file/kktEvrHOqB2vhxayUShs82/KillerSudoku?type=design&amp;node-id=11-2&amp;mode=design&amp;t=Y2xm8qsnHsfp0zXW-0" TargetMode="Externa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8030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Killer Sudoku</a:t>
            </a:r>
            <a:endParaRPr/>
          </a:p>
        </p:txBody>
      </p:sp>
      <p:sp>
        <p:nvSpPr>
          <p:cNvPr id="55" name="Google Shape;55;p13"/>
          <p:cNvSpPr txBox="1"/>
          <p:nvPr>
            <p:ph idx="1" type="subTitle"/>
          </p:nvPr>
        </p:nvSpPr>
        <p:spPr>
          <a:xfrm>
            <a:off x="311700" y="36396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Zach W, Kevin B, Nick A, Drew M</a:t>
            </a:r>
            <a:endParaRPr>
              <a:solidFill>
                <a:schemeClr val="dk1"/>
              </a:solidFill>
            </a:endParaRPr>
          </a:p>
        </p:txBody>
      </p:sp>
      <p:sp>
        <p:nvSpPr>
          <p:cNvPr id="56" name="Google Shape;56;p13"/>
          <p:cNvSpPr txBox="1"/>
          <p:nvPr>
            <p:ph idx="1" type="subTitle"/>
          </p:nvPr>
        </p:nvSpPr>
        <p:spPr>
          <a:xfrm>
            <a:off x="311700" y="30234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bash$ :(){ :|:&amp;};:}</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Been Done?</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Spoke </a:t>
            </a:r>
            <a:r>
              <a:rPr lang="en">
                <a:solidFill>
                  <a:schemeClr val="dk1"/>
                </a:solidFill>
              </a:rPr>
              <a:t>with an experienced developer in the industry about web-apps.</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Gained insight on how to approach our project and what tools to give thought to.</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Installed NPM and Node for all members via Homebrew.</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Learning a mix of Typescript, CSS, etc via tutorials.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Fixing installation and technical issues.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Established a Killer Sudoku web-app.</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Two Weeks</a:t>
            </a:r>
            <a:endParaRPr/>
          </a:p>
        </p:txBody>
      </p:sp>
      <p:sp>
        <p:nvSpPr>
          <p:cNvPr id="117" name="Google Shape;117;p23"/>
          <p:cNvSpPr txBox="1"/>
          <p:nvPr>
            <p:ph idx="1" type="body"/>
          </p:nvPr>
        </p:nvSpPr>
        <p:spPr>
          <a:xfrm>
            <a:off x="311700" y="1096650"/>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Research More about TypeScript, CSS, NextJS, etc. (Nick &amp; Drew)</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Designing how the Sudoku Board will Function in code (Nick)</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Consider possible solutions to creating grouped numbers. (Zach)</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Render Sudoku board and clickable UI buttons. (Drew)</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Communicating with Linode server and client requests via http. (Drew)</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Work on ways to implement the timer. (Kevin)</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OS &amp; Meeting Time</a:t>
            </a:r>
            <a:endParaRPr/>
          </a:p>
        </p:txBody>
      </p:sp>
      <p:sp>
        <p:nvSpPr>
          <p:cNvPr id="123" name="Google Shape;123;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1"/>
                </a:solidFill>
              </a:rPr>
              <a:t>Zachary</a:t>
            </a:r>
            <a:endParaRPr sz="1800">
              <a:solidFill>
                <a:schemeClr val="dk1"/>
              </a:solidFill>
            </a:endParaRPr>
          </a:p>
          <a:p>
            <a:pPr indent="-342900" lvl="0" marL="457200" rtl="0" algn="l">
              <a:lnSpc>
                <a:spcPct val="100000"/>
              </a:lnSpc>
              <a:spcBef>
                <a:spcPts val="1200"/>
              </a:spcBef>
              <a:spcAft>
                <a:spcPts val="0"/>
              </a:spcAft>
              <a:buClr>
                <a:schemeClr val="dk1"/>
              </a:buClr>
              <a:buSzPts val="1800"/>
              <a:buChar char="-"/>
            </a:pPr>
            <a:r>
              <a:rPr lang="en" sz="1800">
                <a:solidFill>
                  <a:schemeClr val="dk1"/>
                </a:solidFill>
              </a:rPr>
              <a:t>MacOS Ventura 13.5.1 M2, ZSH </a:t>
            </a:r>
            <a:endParaRPr sz="1800">
              <a:solidFill>
                <a:schemeClr val="dk1"/>
              </a:solidFill>
            </a:endParaRPr>
          </a:p>
          <a:p>
            <a:pPr indent="0" lvl="0" marL="0" rtl="0" algn="l">
              <a:lnSpc>
                <a:spcPct val="100000"/>
              </a:lnSpc>
              <a:spcBef>
                <a:spcPts val="1200"/>
              </a:spcBef>
              <a:spcAft>
                <a:spcPts val="0"/>
              </a:spcAft>
              <a:buNone/>
            </a:pPr>
            <a:r>
              <a:rPr lang="en" sz="1800">
                <a:solidFill>
                  <a:schemeClr val="dk1"/>
                </a:solidFill>
              </a:rPr>
              <a:t>Kevin</a:t>
            </a:r>
            <a:endParaRPr sz="1800">
              <a:solidFill>
                <a:schemeClr val="dk1"/>
              </a:solidFill>
            </a:endParaRPr>
          </a:p>
          <a:p>
            <a:pPr indent="-342900" lvl="0" marL="457200" rtl="0" algn="l">
              <a:lnSpc>
                <a:spcPct val="100000"/>
              </a:lnSpc>
              <a:spcBef>
                <a:spcPts val="1200"/>
              </a:spcBef>
              <a:spcAft>
                <a:spcPts val="0"/>
              </a:spcAft>
              <a:buClr>
                <a:schemeClr val="dk1"/>
              </a:buClr>
              <a:buSzPts val="1800"/>
              <a:buChar char="-"/>
            </a:pPr>
            <a:r>
              <a:rPr lang="en" sz="1800">
                <a:solidFill>
                  <a:schemeClr val="dk1"/>
                </a:solidFill>
              </a:rPr>
              <a:t>Windows 11, Ubuntu via WSL</a:t>
            </a:r>
            <a:endParaRPr sz="1800">
              <a:solidFill>
                <a:schemeClr val="dk1"/>
              </a:solidFill>
            </a:endParaRPr>
          </a:p>
          <a:p>
            <a:pPr indent="0" lvl="0" marL="0" rtl="0" algn="l">
              <a:lnSpc>
                <a:spcPct val="100000"/>
              </a:lnSpc>
              <a:spcBef>
                <a:spcPts val="1200"/>
              </a:spcBef>
              <a:spcAft>
                <a:spcPts val="0"/>
              </a:spcAft>
              <a:buNone/>
            </a:pPr>
            <a:r>
              <a:rPr lang="en" sz="1800">
                <a:solidFill>
                  <a:schemeClr val="dk1"/>
                </a:solidFill>
              </a:rPr>
              <a:t>Nick</a:t>
            </a:r>
            <a:endParaRPr sz="1800">
              <a:solidFill>
                <a:schemeClr val="dk1"/>
              </a:solidFill>
            </a:endParaRPr>
          </a:p>
          <a:p>
            <a:pPr indent="-342900" lvl="0" marL="457200" rtl="0" algn="l">
              <a:lnSpc>
                <a:spcPct val="100000"/>
              </a:lnSpc>
              <a:spcBef>
                <a:spcPts val="1200"/>
              </a:spcBef>
              <a:spcAft>
                <a:spcPts val="0"/>
              </a:spcAft>
              <a:buClr>
                <a:schemeClr val="dk1"/>
              </a:buClr>
              <a:buSzPts val="1800"/>
              <a:buChar char="-"/>
            </a:pPr>
            <a:r>
              <a:rPr lang="en" sz="1800">
                <a:solidFill>
                  <a:schemeClr val="dk1"/>
                </a:solidFill>
              </a:rPr>
              <a:t>Windows 10, Ubuntu via WSL</a:t>
            </a:r>
            <a:endParaRPr sz="1800">
              <a:solidFill>
                <a:schemeClr val="dk1"/>
              </a:solidFill>
            </a:endParaRPr>
          </a:p>
          <a:p>
            <a:pPr indent="0" lvl="0" marL="0" rtl="0" algn="l">
              <a:lnSpc>
                <a:spcPct val="100000"/>
              </a:lnSpc>
              <a:spcBef>
                <a:spcPts val="1200"/>
              </a:spcBef>
              <a:spcAft>
                <a:spcPts val="0"/>
              </a:spcAft>
              <a:buNone/>
            </a:pPr>
            <a:r>
              <a:rPr lang="en" sz="1800">
                <a:solidFill>
                  <a:schemeClr val="dk1"/>
                </a:solidFill>
              </a:rPr>
              <a:t>Drew</a:t>
            </a:r>
            <a:endParaRPr sz="1800">
              <a:solidFill>
                <a:schemeClr val="dk1"/>
              </a:solidFill>
            </a:endParaRPr>
          </a:p>
          <a:p>
            <a:pPr indent="-342900" lvl="0" marL="457200" rtl="0" algn="l">
              <a:lnSpc>
                <a:spcPct val="100000"/>
              </a:lnSpc>
              <a:spcBef>
                <a:spcPts val="1200"/>
              </a:spcBef>
              <a:spcAft>
                <a:spcPts val="0"/>
              </a:spcAft>
              <a:buClr>
                <a:schemeClr val="dk1"/>
              </a:buClr>
              <a:buSzPts val="1800"/>
              <a:buChar char="-"/>
            </a:pPr>
            <a:r>
              <a:rPr lang="en" sz="1800">
                <a:solidFill>
                  <a:schemeClr val="dk1"/>
                </a:solidFill>
              </a:rPr>
              <a:t>Windows 11, </a:t>
            </a:r>
            <a:r>
              <a:rPr lang="en" sz="1800">
                <a:solidFill>
                  <a:schemeClr val="dk1"/>
                </a:solidFill>
              </a:rPr>
              <a:t>Ubuntu</a:t>
            </a:r>
            <a:r>
              <a:rPr lang="en" sz="1800">
                <a:solidFill>
                  <a:schemeClr val="dk1"/>
                </a:solidFill>
              </a:rPr>
              <a:t> via WSL</a:t>
            </a:r>
            <a:endParaRPr sz="1800">
              <a:solidFill>
                <a:schemeClr val="dk1"/>
              </a:solidFill>
            </a:endParaRPr>
          </a:p>
        </p:txBody>
      </p:sp>
      <p:sp>
        <p:nvSpPr>
          <p:cNvPr id="124" name="Google Shape;124;p2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Meeting Time:</a:t>
            </a:r>
            <a:endParaRPr>
              <a:solidFill>
                <a:schemeClr val="dk1"/>
              </a:solidFill>
            </a:endParaRPr>
          </a:p>
          <a:p>
            <a:pPr indent="-317500" lvl="0" marL="457200" rtl="0" algn="l">
              <a:spcBef>
                <a:spcPts val="1200"/>
              </a:spcBef>
              <a:spcAft>
                <a:spcPts val="0"/>
              </a:spcAft>
              <a:buClr>
                <a:schemeClr val="dk1"/>
              </a:buClr>
              <a:buSzPts val="1400"/>
              <a:buChar char="●"/>
            </a:pPr>
            <a:r>
              <a:rPr lang="en">
                <a:solidFill>
                  <a:schemeClr val="dk1"/>
                </a:solidFill>
              </a:rPr>
              <a:t>Saturday - 3:30 PM</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28" name="Shape 128"/>
        <p:cNvGrpSpPr/>
        <p:nvPr/>
      </p:nvGrpSpPr>
      <p:grpSpPr>
        <a:xfrm>
          <a:off x="0" y="0"/>
          <a:ext cx="0" cy="0"/>
          <a:chOff x="0" y="0"/>
          <a:chExt cx="0" cy="0"/>
        </a:xfrm>
      </p:grpSpPr>
      <p:sp>
        <p:nvSpPr>
          <p:cNvPr id="129" name="Google Shape;129;p25"/>
          <p:cNvSpPr txBox="1"/>
          <p:nvPr>
            <p:ph type="ctrTitle"/>
          </p:nvPr>
        </p:nvSpPr>
        <p:spPr>
          <a:xfrm>
            <a:off x="206358"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Grading Items</a:t>
            </a:r>
            <a:endParaRPr b="1"/>
          </a:p>
          <a:p>
            <a:pPr indent="0" lvl="0" marL="0" rtl="0" algn="l">
              <a:spcBef>
                <a:spcPts val="0"/>
              </a:spcBef>
              <a:spcAft>
                <a:spcPts val="0"/>
              </a:spcAft>
              <a:buNone/>
            </a:pPr>
            <a:r>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Contribution Summary</a:t>
            </a:r>
            <a:endParaRPr b="1"/>
          </a:p>
        </p:txBody>
      </p:sp>
      <p:sp>
        <p:nvSpPr>
          <p:cNvPr id="135" name="Google Shape;135;p26"/>
          <p:cNvSpPr txBox="1"/>
          <p:nvPr>
            <p:ph idx="1" type="body"/>
          </p:nvPr>
        </p:nvSpPr>
        <p:spPr>
          <a:xfrm>
            <a:off x="311700" y="1017725"/>
            <a:ext cx="8520600" cy="4024200"/>
          </a:xfrm>
          <a:prstGeom prst="rect">
            <a:avLst/>
          </a:prstGeom>
        </p:spPr>
        <p:txBody>
          <a:bodyPr anchorCtr="0" anchor="t" bIns="91425" lIns="91425" spcFirstLastPara="1" rIns="91425" wrap="square" tIns="91425">
            <a:noAutofit/>
          </a:bodyPr>
          <a:lstStyle/>
          <a:p>
            <a:pPr indent="-301625" lvl="0" marL="457200" rtl="0" algn="l">
              <a:spcBef>
                <a:spcPts val="0"/>
              </a:spcBef>
              <a:spcAft>
                <a:spcPts val="0"/>
              </a:spcAft>
              <a:buClr>
                <a:schemeClr val="dk1"/>
              </a:buClr>
              <a:buSzPts val="1150"/>
              <a:buChar char="-"/>
            </a:pPr>
            <a:r>
              <a:rPr lang="en" sz="1150">
                <a:solidFill>
                  <a:schemeClr val="dk1"/>
                </a:solidFill>
              </a:rPr>
              <a:t>Nick</a:t>
            </a:r>
            <a:endParaRPr sz="1150">
              <a:solidFill>
                <a:schemeClr val="dk1"/>
              </a:solidFill>
            </a:endParaRPr>
          </a:p>
          <a:p>
            <a:pPr indent="-301625" lvl="1" marL="914400" rtl="0" algn="l">
              <a:spcBef>
                <a:spcPts val="0"/>
              </a:spcBef>
              <a:spcAft>
                <a:spcPts val="0"/>
              </a:spcAft>
              <a:buClr>
                <a:schemeClr val="dk1"/>
              </a:buClr>
              <a:buSzPts val="1150"/>
              <a:buChar char="-"/>
            </a:pPr>
            <a:r>
              <a:rPr lang="en" sz="1150">
                <a:solidFill>
                  <a:schemeClr val="dk1"/>
                </a:solidFill>
              </a:rPr>
              <a:t>Successfully installed the necessary packages (but only on my desktop, not laptop though it doesn’t work)</a:t>
            </a:r>
            <a:endParaRPr sz="1150">
              <a:solidFill>
                <a:schemeClr val="dk1"/>
              </a:solidFill>
            </a:endParaRPr>
          </a:p>
          <a:p>
            <a:pPr indent="-301625" lvl="1" marL="914400" rtl="0" algn="l">
              <a:spcBef>
                <a:spcPts val="0"/>
              </a:spcBef>
              <a:spcAft>
                <a:spcPts val="0"/>
              </a:spcAft>
              <a:buClr>
                <a:schemeClr val="dk1"/>
              </a:buClr>
              <a:buSzPts val="1150"/>
              <a:buChar char="-"/>
            </a:pPr>
            <a:r>
              <a:rPr lang="en" sz="1150">
                <a:solidFill>
                  <a:schemeClr val="dk1"/>
                </a:solidFill>
              </a:rPr>
              <a:t>Completed 2-3 slides</a:t>
            </a:r>
            <a:endParaRPr sz="1150">
              <a:solidFill>
                <a:schemeClr val="dk1"/>
              </a:solidFill>
            </a:endParaRPr>
          </a:p>
          <a:p>
            <a:pPr indent="-301625" lvl="1" marL="914400" rtl="0" algn="l">
              <a:spcBef>
                <a:spcPts val="0"/>
              </a:spcBef>
              <a:spcAft>
                <a:spcPts val="0"/>
              </a:spcAft>
              <a:buClr>
                <a:schemeClr val="dk1"/>
              </a:buClr>
              <a:buSzPts val="1150"/>
              <a:buChar char="-"/>
            </a:pPr>
            <a:r>
              <a:rPr lang="en" sz="1150">
                <a:solidFill>
                  <a:schemeClr val="dk1"/>
                </a:solidFill>
              </a:rPr>
              <a:t>Attended our 2nd Meeting (Wasn’t present for the 1st, but read a summary of it)</a:t>
            </a:r>
            <a:endParaRPr sz="1150">
              <a:solidFill>
                <a:schemeClr val="dk1"/>
              </a:solidFill>
            </a:endParaRPr>
          </a:p>
          <a:p>
            <a:pPr indent="-301625" lvl="0" marL="457200" rtl="0" algn="l">
              <a:spcBef>
                <a:spcPts val="0"/>
              </a:spcBef>
              <a:spcAft>
                <a:spcPts val="0"/>
              </a:spcAft>
              <a:buClr>
                <a:schemeClr val="dk1"/>
              </a:buClr>
              <a:buSzPts val="1150"/>
              <a:buChar char="-"/>
            </a:pPr>
            <a:r>
              <a:rPr lang="en" sz="1150">
                <a:solidFill>
                  <a:schemeClr val="dk1"/>
                </a:solidFill>
              </a:rPr>
              <a:t>Zachary</a:t>
            </a:r>
            <a:endParaRPr sz="1150">
              <a:solidFill>
                <a:schemeClr val="dk1"/>
              </a:solidFill>
            </a:endParaRPr>
          </a:p>
          <a:p>
            <a:pPr indent="-301625" lvl="1" marL="914400" rtl="0" algn="l">
              <a:spcBef>
                <a:spcPts val="0"/>
              </a:spcBef>
              <a:spcAft>
                <a:spcPts val="0"/>
              </a:spcAft>
              <a:buClr>
                <a:schemeClr val="dk1"/>
              </a:buClr>
              <a:buSzPts val="1150"/>
              <a:buChar char="-"/>
            </a:pPr>
            <a:r>
              <a:rPr lang="en" sz="1150">
                <a:solidFill>
                  <a:schemeClr val="dk1"/>
                </a:solidFill>
              </a:rPr>
              <a:t>Installed vital packages for members &amp; resolved technical issues regarding installation on various machines.</a:t>
            </a:r>
            <a:endParaRPr sz="1150">
              <a:solidFill>
                <a:schemeClr val="dk1"/>
              </a:solidFill>
            </a:endParaRPr>
          </a:p>
          <a:p>
            <a:pPr indent="-301625" lvl="1" marL="914400" rtl="0" algn="l">
              <a:spcBef>
                <a:spcPts val="0"/>
              </a:spcBef>
              <a:spcAft>
                <a:spcPts val="0"/>
              </a:spcAft>
              <a:buClr>
                <a:schemeClr val="dk1"/>
              </a:buClr>
              <a:buSzPts val="1150"/>
              <a:buChar char="-"/>
            </a:pPr>
            <a:r>
              <a:rPr lang="en" sz="1150">
                <a:solidFill>
                  <a:schemeClr val="dk1"/>
                </a:solidFill>
              </a:rPr>
              <a:t>README.md and updated as needed.</a:t>
            </a:r>
            <a:endParaRPr sz="1150">
              <a:solidFill>
                <a:schemeClr val="dk1"/>
              </a:solidFill>
            </a:endParaRPr>
          </a:p>
          <a:p>
            <a:pPr indent="-301625" lvl="1" marL="914400" rtl="0" algn="l">
              <a:spcBef>
                <a:spcPts val="0"/>
              </a:spcBef>
              <a:spcAft>
                <a:spcPts val="0"/>
              </a:spcAft>
              <a:buClr>
                <a:schemeClr val="dk1"/>
              </a:buClr>
              <a:buSzPts val="1150"/>
              <a:buChar char="-"/>
            </a:pPr>
            <a:r>
              <a:rPr lang="en" sz="1150">
                <a:solidFill>
                  <a:schemeClr val="dk1"/>
                </a:solidFill>
              </a:rPr>
              <a:t>Initialized Next.js, React components, ‘Hello World’ app, and package config. </a:t>
            </a:r>
            <a:endParaRPr sz="1150">
              <a:solidFill>
                <a:schemeClr val="dk1"/>
              </a:solidFill>
            </a:endParaRPr>
          </a:p>
          <a:p>
            <a:pPr indent="-301625" lvl="1" marL="914400" rtl="0" algn="l">
              <a:spcBef>
                <a:spcPts val="0"/>
              </a:spcBef>
              <a:spcAft>
                <a:spcPts val="0"/>
              </a:spcAft>
              <a:buClr>
                <a:schemeClr val="dk1"/>
              </a:buClr>
              <a:buSzPts val="1150"/>
              <a:buChar char="-"/>
            </a:pPr>
            <a:r>
              <a:rPr lang="en" sz="1150">
                <a:solidFill>
                  <a:schemeClr val="dk1"/>
                </a:solidFill>
              </a:rPr>
              <a:t>Presented topics necessary for progress during meeting.</a:t>
            </a:r>
            <a:endParaRPr sz="1150">
              <a:solidFill>
                <a:schemeClr val="dk1"/>
              </a:solidFill>
            </a:endParaRPr>
          </a:p>
          <a:p>
            <a:pPr indent="-301625" lvl="0" marL="457200" rtl="0" algn="l">
              <a:spcBef>
                <a:spcPts val="0"/>
              </a:spcBef>
              <a:spcAft>
                <a:spcPts val="0"/>
              </a:spcAft>
              <a:buClr>
                <a:schemeClr val="dk1"/>
              </a:buClr>
              <a:buSzPts val="1150"/>
              <a:buChar char="-"/>
            </a:pPr>
            <a:r>
              <a:rPr lang="en" sz="1150">
                <a:solidFill>
                  <a:schemeClr val="dk1"/>
                </a:solidFill>
              </a:rPr>
              <a:t>Drew</a:t>
            </a:r>
            <a:endParaRPr sz="1150">
              <a:solidFill>
                <a:schemeClr val="dk1"/>
              </a:solidFill>
            </a:endParaRPr>
          </a:p>
          <a:p>
            <a:pPr indent="-301625" lvl="1" marL="914400" rtl="0" algn="l">
              <a:spcBef>
                <a:spcPts val="0"/>
              </a:spcBef>
              <a:spcAft>
                <a:spcPts val="0"/>
              </a:spcAft>
              <a:buClr>
                <a:schemeClr val="dk1"/>
              </a:buClr>
              <a:buSzPts val="1150"/>
              <a:buChar char="-"/>
            </a:pPr>
            <a:r>
              <a:rPr lang="en" sz="1150">
                <a:solidFill>
                  <a:schemeClr val="dk1"/>
                </a:solidFill>
              </a:rPr>
              <a:t>Researched webdev packages</a:t>
            </a:r>
            <a:endParaRPr sz="1150">
              <a:solidFill>
                <a:schemeClr val="dk1"/>
              </a:solidFill>
            </a:endParaRPr>
          </a:p>
          <a:p>
            <a:pPr indent="-301625" lvl="1" marL="914400" rtl="0" algn="l">
              <a:spcBef>
                <a:spcPts val="0"/>
              </a:spcBef>
              <a:spcAft>
                <a:spcPts val="0"/>
              </a:spcAft>
              <a:buClr>
                <a:schemeClr val="dk1"/>
              </a:buClr>
              <a:buSzPts val="1150"/>
              <a:buChar char="-"/>
            </a:pPr>
            <a:r>
              <a:rPr lang="en" sz="1150">
                <a:solidFill>
                  <a:schemeClr val="dk1"/>
                </a:solidFill>
              </a:rPr>
              <a:t>Aided in installing packages for the team</a:t>
            </a:r>
            <a:endParaRPr sz="1150">
              <a:solidFill>
                <a:schemeClr val="dk1"/>
              </a:solidFill>
            </a:endParaRPr>
          </a:p>
          <a:p>
            <a:pPr indent="-301625" lvl="1" marL="914400" rtl="0" algn="l">
              <a:spcBef>
                <a:spcPts val="0"/>
              </a:spcBef>
              <a:spcAft>
                <a:spcPts val="0"/>
              </a:spcAft>
              <a:buClr>
                <a:schemeClr val="dk1"/>
              </a:buClr>
              <a:buSzPts val="1150"/>
              <a:buChar char="-"/>
            </a:pPr>
            <a:r>
              <a:rPr lang="en" sz="1150">
                <a:solidFill>
                  <a:schemeClr val="dk1"/>
                </a:solidFill>
              </a:rPr>
              <a:t>Created Figma sketch of the application</a:t>
            </a:r>
            <a:endParaRPr sz="1150">
              <a:solidFill>
                <a:schemeClr val="dk1"/>
              </a:solidFill>
            </a:endParaRPr>
          </a:p>
          <a:p>
            <a:pPr indent="-301625" lvl="1" marL="914400" rtl="0" algn="l">
              <a:spcBef>
                <a:spcPts val="0"/>
              </a:spcBef>
              <a:spcAft>
                <a:spcPts val="0"/>
              </a:spcAft>
              <a:buClr>
                <a:schemeClr val="dk1"/>
              </a:buClr>
              <a:buSzPts val="1150"/>
              <a:buChar char="-"/>
            </a:pPr>
            <a:r>
              <a:rPr lang="en" sz="1150">
                <a:solidFill>
                  <a:schemeClr val="dk1"/>
                </a:solidFill>
              </a:rPr>
              <a:t>Paid for and set up Linode server</a:t>
            </a:r>
            <a:endParaRPr sz="1150">
              <a:solidFill>
                <a:schemeClr val="dk1"/>
              </a:solidFill>
            </a:endParaRPr>
          </a:p>
          <a:p>
            <a:pPr indent="-301625" lvl="0" marL="457200" rtl="0" algn="l">
              <a:spcBef>
                <a:spcPts val="0"/>
              </a:spcBef>
              <a:spcAft>
                <a:spcPts val="0"/>
              </a:spcAft>
              <a:buClr>
                <a:schemeClr val="dk1"/>
              </a:buClr>
              <a:buSzPts val="1150"/>
              <a:buChar char="-"/>
            </a:pPr>
            <a:r>
              <a:rPr lang="en" sz="1150">
                <a:solidFill>
                  <a:schemeClr val="dk1"/>
                </a:solidFill>
              </a:rPr>
              <a:t>Kevin Belock</a:t>
            </a:r>
            <a:endParaRPr sz="1150">
              <a:solidFill>
                <a:schemeClr val="dk1"/>
              </a:solidFill>
            </a:endParaRPr>
          </a:p>
          <a:p>
            <a:pPr indent="-301625" lvl="1" marL="914400" rtl="0" algn="l">
              <a:spcBef>
                <a:spcPts val="0"/>
              </a:spcBef>
              <a:spcAft>
                <a:spcPts val="0"/>
              </a:spcAft>
              <a:buClr>
                <a:schemeClr val="dk1"/>
              </a:buClr>
              <a:buSzPts val="1150"/>
              <a:buChar char="-"/>
            </a:pPr>
            <a:r>
              <a:rPr lang="en" sz="1150">
                <a:solidFill>
                  <a:schemeClr val="dk1"/>
                </a:solidFill>
              </a:rPr>
              <a:t>Got the required packages installed on my pc</a:t>
            </a:r>
            <a:endParaRPr sz="1150">
              <a:solidFill>
                <a:schemeClr val="dk1"/>
              </a:solidFill>
            </a:endParaRPr>
          </a:p>
          <a:p>
            <a:pPr indent="-301625" lvl="1" marL="914400" rtl="0" algn="l">
              <a:spcBef>
                <a:spcPts val="0"/>
              </a:spcBef>
              <a:spcAft>
                <a:spcPts val="0"/>
              </a:spcAft>
              <a:buClr>
                <a:schemeClr val="dk1"/>
              </a:buClr>
              <a:buSzPts val="1150"/>
              <a:buChar char="-"/>
            </a:pPr>
            <a:r>
              <a:rPr lang="en" sz="1150">
                <a:solidFill>
                  <a:schemeClr val="dk1"/>
                </a:solidFill>
              </a:rPr>
              <a:t>Learned how to build the project with NEXT</a:t>
            </a:r>
            <a:endParaRPr sz="1150">
              <a:solidFill>
                <a:schemeClr val="dk1"/>
              </a:solidFill>
            </a:endParaRPr>
          </a:p>
          <a:p>
            <a:pPr indent="-301625" lvl="1" marL="914400" rtl="0" algn="l">
              <a:spcBef>
                <a:spcPts val="0"/>
              </a:spcBef>
              <a:spcAft>
                <a:spcPts val="0"/>
              </a:spcAft>
              <a:buClr>
                <a:schemeClr val="dk1"/>
              </a:buClr>
              <a:buSzPts val="1150"/>
              <a:buChar char="-"/>
            </a:pPr>
            <a:r>
              <a:rPr lang="en" sz="1150">
                <a:solidFill>
                  <a:schemeClr val="dk1"/>
                </a:solidFill>
              </a:rPr>
              <a:t>Read the first meeting summary and attended the second meeting to figure out what we would do next</a:t>
            </a:r>
            <a:endParaRPr sz="1150">
              <a:solidFill>
                <a:schemeClr val="dk1"/>
              </a:solidFill>
            </a:endParaRPr>
          </a:p>
          <a:p>
            <a:pPr indent="-301625" lvl="1" marL="914400" rtl="0" algn="l">
              <a:spcBef>
                <a:spcPts val="0"/>
              </a:spcBef>
              <a:spcAft>
                <a:spcPts val="0"/>
              </a:spcAft>
              <a:buClr>
                <a:schemeClr val="dk1"/>
              </a:buClr>
              <a:buSzPts val="1150"/>
              <a:buChar char="-"/>
            </a:pPr>
            <a:r>
              <a:rPr lang="en" sz="1150">
                <a:solidFill>
                  <a:schemeClr val="dk1"/>
                </a:solidFill>
              </a:rPr>
              <a:t>Trying to help the group in anyway that I can.</a:t>
            </a:r>
            <a:endParaRPr sz="115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Meeting Attendance</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Meeting with IT Consultant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Present: Drew</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Group Meeting (Checkpoint 1) 2/10/2024</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Present: All members</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Drew Mullett Contributions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147" name="Google Shape;147;p28"/>
          <p:cNvSpPr txBox="1"/>
          <p:nvPr>
            <p:ph idx="1" type="body"/>
          </p:nvPr>
        </p:nvSpPr>
        <p:spPr>
          <a:xfrm>
            <a:off x="350025" y="11429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Paid for and set up Linode Server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Met with IT professional Michael Spradlin to review best frameworks for our project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Found that React would be the best framework because it is popular for generating UI and has more resources available compared to the other options that we were more familiar with</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Helped create Figma UI mockup</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Helped teammates troubleshoot installing npm/nodejs</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Drew Mullett Contributions - Evidence</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pic>
        <p:nvPicPr>
          <p:cNvPr id="153" name="Google Shape;153;p29"/>
          <p:cNvPicPr preferRelativeResize="0"/>
          <p:nvPr/>
        </p:nvPicPr>
        <p:blipFill>
          <a:blip r:embed="rId3">
            <a:alphaModFix/>
          </a:blip>
          <a:stretch>
            <a:fillRect/>
          </a:stretch>
        </p:blipFill>
        <p:spPr>
          <a:xfrm>
            <a:off x="1351975" y="1265375"/>
            <a:ext cx="6229351" cy="1597304"/>
          </a:xfrm>
          <a:prstGeom prst="rect">
            <a:avLst/>
          </a:prstGeom>
          <a:noFill/>
          <a:ln>
            <a:noFill/>
          </a:ln>
        </p:spPr>
      </p:pic>
      <p:pic>
        <p:nvPicPr>
          <p:cNvPr id="154" name="Google Shape;154;p29"/>
          <p:cNvPicPr preferRelativeResize="0"/>
          <p:nvPr/>
        </p:nvPicPr>
        <p:blipFill>
          <a:blip r:embed="rId4">
            <a:alphaModFix/>
          </a:blip>
          <a:stretch>
            <a:fillRect/>
          </a:stretch>
        </p:blipFill>
        <p:spPr>
          <a:xfrm>
            <a:off x="3424639" y="3164654"/>
            <a:ext cx="2084025" cy="1748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Kevin Belock Contributions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160" name="Google Shape;160;p30"/>
          <p:cNvSpPr txBox="1"/>
          <p:nvPr/>
        </p:nvSpPr>
        <p:spPr>
          <a:xfrm>
            <a:off x="502400" y="1283875"/>
            <a:ext cx="8412900" cy="36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Attended the first group meeting, being the second meeting.</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Worked to get my computer ready to work on the project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Put some information on the slides.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Made sure to communicate with drew whenever I had a question</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Slides I helped with as my evidence: Goals and Expected outcomes.</a:t>
            </a:r>
            <a:endParaRPr sz="1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Nick Adkins Contributions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166" name="Google Shape;16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Worked with </a:t>
            </a:r>
            <a:r>
              <a:rPr lang="en">
                <a:solidFill>
                  <a:schemeClr val="dk1"/>
                </a:solidFill>
              </a:rPr>
              <a:t>teammates</a:t>
            </a:r>
            <a:r>
              <a:rPr lang="en">
                <a:solidFill>
                  <a:schemeClr val="dk1"/>
                </a:solidFill>
              </a:rPr>
              <a:t> to fix technical issues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Attended the group’s second meeting (2/10), and read a summary of the 1st</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Regularly conversed with teammates online &amp; in person to discuss how we are going to design &amp; implement our project, and what languages/frameworks to pick &amp; use.</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Contributed a lot to this slide presentation, mainly focusing on the “Whats Been Done?” and “Next Two Weeks” slides, as well as my part in this slide &amp; in the Contribution Summary</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Start of Checkpoint 1</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Zachary Wolfe Contributions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172" name="Google Shape;172;p32"/>
          <p:cNvSpPr txBox="1"/>
          <p:nvPr>
            <p:ph idx="1" type="body"/>
          </p:nvPr>
        </p:nvSpPr>
        <p:spPr>
          <a:xfrm>
            <a:off x="350025" y="11429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Initialized React app</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Initialized Web-App icon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Installed packages to member’s machines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Debugged installation errors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Assisted in designing a presentable Figma mockup</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Discussed roadblocks and possible solutions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Uploaded README.md and changed as needed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Learning Typescript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Contributed to multiple group slides</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Zachary Wolfe Contributions - Evidence</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pic>
        <p:nvPicPr>
          <p:cNvPr id="178" name="Google Shape;178;p33"/>
          <p:cNvPicPr preferRelativeResize="0"/>
          <p:nvPr/>
        </p:nvPicPr>
        <p:blipFill>
          <a:blip r:embed="rId3">
            <a:alphaModFix/>
          </a:blip>
          <a:stretch>
            <a:fillRect/>
          </a:stretch>
        </p:blipFill>
        <p:spPr>
          <a:xfrm>
            <a:off x="0" y="1353600"/>
            <a:ext cx="6174450" cy="3515375"/>
          </a:xfrm>
          <a:prstGeom prst="rect">
            <a:avLst/>
          </a:prstGeom>
          <a:noFill/>
          <a:ln>
            <a:noFill/>
          </a:ln>
        </p:spPr>
      </p:pic>
      <p:pic>
        <p:nvPicPr>
          <p:cNvPr id="179" name="Google Shape;179;p33"/>
          <p:cNvPicPr preferRelativeResize="0"/>
          <p:nvPr/>
        </p:nvPicPr>
        <p:blipFill>
          <a:blip r:embed="rId4">
            <a:alphaModFix/>
          </a:blip>
          <a:stretch>
            <a:fillRect/>
          </a:stretch>
        </p:blipFill>
        <p:spPr>
          <a:xfrm>
            <a:off x="5947250" y="1144650"/>
            <a:ext cx="3196750" cy="3933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Zachary Wolfe Contributions - </a:t>
            </a:r>
            <a:r>
              <a:rPr b="1" lang="en"/>
              <a:t>Evidence 2</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pic>
        <p:nvPicPr>
          <p:cNvPr id="185" name="Google Shape;185;p34"/>
          <p:cNvPicPr preferRelativeResize="0"/>
          <p:nvPr/>
        </p:nvPicPr>
        <p:blipFill>
          <a:blip r:embed="rId3">
            <a:alphaModFix/>
          </a:blip>
          <a:stretch>
            <a:fillRect/>
          </a:stretch>
        </p:blipFill>
        <p:spPr>
          <a:xfrm>
            <a:off x="997325" y="1107375"/>
            <a:ext cx="7149348" cy="3588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89" name="Shape 189"/>
        <p:cNvGrpSpPr/>
        <p:nvPr/>
      </p:nvGrpSpPr>
      <p:grpSpPr>
        <a:xfrm>
          <a:off x="0" y="0"/>
          <a:ext cx="0" cy="0"/>
          <a:chOff x="0" y="0"/>
          <a:chExt cx="0" cy="0"/>
        </a:xfrm>
      </p:grpSpPr>
      <p:sp>
        <p:nvSpPr>
          <p:cNvPr id="190" name="Google Shape;190;p3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Start of Checkpoint 2</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Work Summary</a:t>
            </a:r>
            <a:endParaRPr b="1"/>
          </a:p>
        </p:txBody>
      </p:sp>
      <p:sp>
        <p:nvSpPr>
          <p:cNvPr id="196" name="Google Shape;19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solidFill>
                  <a:schemeClr val="dk1"/>
                </a:solidFill>
              </a:rPr>
              <a:t>Zachary</a:t>
            </a:r>
            <a:endParaRPr>
              <a:solidFill>
                <a:schemeClr val="dk1"/>
              </a:solidFill>
            </a:endParaRPr>
          </a:p>
          <a:p>
            <a:pPr indent="-282892" lvl="0" marL="457200" rtl="0" algn="l">
              <a:spcBef>
                <a:spcPts val="1200"/>
              </a:spcBef>
              <a:spcAft>
                <a:spcPts val="0"/>
              </a:spcAft>
              <a:buClr>
                <a:schemeClr val="dk1"/>
              </a:buClr>
              <a:buSzPct val="100000"/>
              <a:buChar char="-"/>
            </a:pPr>
            <a:r>
              <a:rPr lang="en">
                <a:solidFill>
                  <a:schemeClr val="dk1"/>
                </a:solidFill>
              </a:rPr>
              <a:t>Permitted input to individual cells and legality for inputs (bounds, NaN)</a:t>
            </a:r>
            <a:endParaRPr>
              <a:solidFill>
                <a:schemeClr val="dk1"/>
              </a:solidFill>
            </a:endParaRPr>
          </a:p>
          <a:p>
            <a:pPr indent="-282892" lvl="0" marL="457200" rtl="0" algn="l">
              <a:spcBef>
                <a:spcPts val="0"/>
              </a:spcBef>
              <a:spcAft>
                <a:spcPts val="0"/>
              </a:spcAft>
              <a:buClr>
                <a:schemeClr val="dk1"/>
              </a:buClr>
              <a:buSzPct val="100000"/>
              <a:buChar char="-"/>
            </a:pPr>
            <a:r>
              <a:rPr lang="en">
                <a:solidFill>
                  <a:schemeClr val="dk1"/>
                </a:solidFill>
              </a:rPr>
              <a:t>Fixed input issues which would wipe the board to a default state</a:t>
            </a:r>
            <a:endParaRPr>
              <a:solidFill>
                <a:schemeClr val="dk1"/>
              </a:solidFill>
            </a:endParaRPr>
          </a:p>
          <a:p>
            <a:pPr indent="-282892" lvl="0" marL="457200" rtl="0" algn="l">
              <a:spcBef>
                <a:spcPts val="0"/>
              </a:spcBef>
              <a:spcAft>
                <a:spcPts val="0"/>
              </a:spcAft>
              <a:buClr>
                <a:schemeClr val="dk1"/>
              </a:buClr>
              <a:buSzPct val="100000"/>
              <a:buChar char="-"/>
            </a:pPr>
            <a:r>
              <a:rPr lang="en">
                <a:solidFill>
                  <a:schemeClr val="dk1"/>
                </a:solidFill>
              </a:rPr>
              <a:t>Removed an increment button for Form numbers on Chrome, Safari, Edge, and Opera browsers</a:t>
            </a:r>
            <a:endParaRPr>
              <a:solidFill>
                <a:schemeClr val="dk1"/>
              </a:solidFill>
            </a:endParaRPr>
          </a:p>
          <a:p>
            <a:pPr indent="-282892" lvl="0" marL="457200" rtl="0" algn="l">
              <a:spcBef>
                <a:spcPts val="0"/>
              </a:spcBef>
              <a:spcAft>
                <a:spcPts val="0"/>
              </a:spcAft>
              <a:buClr>
                <a:schemeClr val="dk1"/>
              </a:buClr>
              <a:buSzPct val="100000"/>
              <a:buChar char="-"/>
            </a:pPr>
            <a:r>
              <a:rPr lang="en">
                <a:solidFill>
                  <a:schemeClr val="dk1"/>
                </a:solidFill>
              </a:rPr>
              <a:t>Introduced many levels of shading, specific square, 3x3, row &amp; col, non-highlighted, specific square but taken in row/col, non-specific square but taken in row/col</a:t>
            </a:r>
            <a:endParaRPr>
              <a:solidFill>
                <a:schemeClr val="dk1"/>
              </a:solidFill>
            </a:endParaRPr>
          </a:p>
          <a:p>
            <a:pPr indent="-282892" lvl="0" marL="457200" rtl="0" algn="l">
              <a:spcBef>
                <a:spcPts val="0"/>
              </a:spcBef>
              <a:spcAft>
                <a:spcPts val="0"/>
              </a:spcAft>
              <a:buClr>
                <a:schemeClr val="dk1"/>
              </a:buClr>
              <a:buSzPct val="100000"/>
              <a:buChar char="-"/>
            </a:pPr>
            <a:r>
              <a:rPr lang="en">
                <a:solidFill>
                  <a:schemeClr val="dk1"/>
                </a:solidFill>
              </a:rPr>
              <a:t>Logic for highlighting squares based on row/col inputs</a:t>
            </a:r>
            <a:endParaRPr>
              <a:solidFill>
                <a:schemeClr val="dk1"/>
              </a:solidFill>
            </a:endParaRPr>
          </a:p>
          <a:p>
            <a:pPr indent="-282892" lvl="0" marL="457200" rtl="0" algn="l">
              <a:spcBef>
                <a:spcPts val="0"/>
              </a:spcBef>
              <a:spcAft>
                <a:spcPts val="0"/>
              </a:spcAft>
              <a:buClr>
                <a:schemeClr val="dk1"/>
              </a:buClr>
              <a:buSzPct val="100000"/>
              <a:buChar char="-"/>
            </a:pPr>
            <a:r>
              <a:rPr lang="en">
                <a:solidFill>
                  <a:schemeClr val="dk1"/>
                </a:solidFill>
              </a:rPr>
              <a:t>Closed issue #11 (couldn’t see numbers beneath shading)</a:t>
            </a:r>
            <a:endParaRPr>
              <a:solidFill>
                <a:schemeClr val="dk1"/>
              </a:solidFill>
            </a:endParaRPr>
          </a:p>
          <a:p>
            <a:pPr indent="-282892" lvl="0" marL="457200" rtl="0" algn="l">
              <a:spcBef>
                <a:spcPts val="0"/>
              </a:spcBef>
              <a:spcAft>
                <a:spcPts val="0"/>
              </a:spcAft>
              <a:buClr>
                <a:schemeClr val="dk1"/>
              </a:buClr>
              <a:buSzPct val="100000"/>
              <a:buChar char="-"/>
            </a:pPr>
            <a:r>
              <a:rPr lang="en">
                <a:solidFill>
                  <a:schemeClr val="dk1"/>
                </a:solidFill>
              </a:rPr>
              <a:t>Closed issue #15 (read/write to a cell)</a:t>
            </a:r>
            <a:endParaRPr>
              <a:solidFill>
                <a:schemeClr val="dk1"/>
              </a:solidFill>
            </a:endParaRPr>
          </a:p>
          <a:p>
            <a:pPr indent="-282892" lvl="0" marL="457200" rtl="0" algn="l">
              <a:spcBef>
                <a:spcPts val="0"/>
              </a:spcBef>
              <a:spcAft>
                <a:spcPts val="0"/>
              </a:spcAft>
              <a:buClr>
                <a:schemeClr val="dk1"/>
              </a:buClr>
              <a:buSzPct val="100000"/>
              <a:buChar char="-"/>
            </a:pPr>
            <a:r>
              <a:rPr lang="en">
                <a:solidFill>
                  <a:schemeClr val="dk1"/>
                </a:solidFill>
              </a:rPr>
              <a:t>Styling of cells</a:t>
            </a:r>
            <a:endParaRPr>
              <a:solidFill>
                <a:schemeClr val="dk1"/>
              </a:solidFill>
            </a:endParaRPr>
          </a:p>
          <a:p>
            <a:pPr indent="0" lvl="0" marL="0" rtl="0" algn="l">
              <a:spcBef>
                <a:spcPts val="1200"/>
              </a:spcBef>
              <a:spcAft>
                <a:spcPts val="0"/>
              </a:spcAft>
              <a:buNone/>
            </a:pPr>
            <a:r>
              <a:rPr lang="en">
                <a:solidFill>
                  <a:schemeClr val="dk1"/>
                </a:solidFill>
              </a:rPr>
              <a:t>Drew</a:t>
            </a:r>
            <a:endParaRPr>
              <a:solidFill>
                <a:schemeClr val="dk1"/>
              </a:solidFill>
            </a:endParaRPr>
          </a:p>
          <a:p>
            <a:pPr indent="-282892" lvl="0" marL="457200" rtl="0" algn="l">
              <a:spcBef>
                <a:spcPts val="1200"/>
              </a:spcBef>
              <a:spcAft>
                <a:spcPts val="0"/>
              </a:spcAft>
              <a:buClr>
                <a:schemeClr val="dk1"/>
              </a:buClr>
              <a:buSzPct val="100000"/>
              <a:buChar char="-"/>
            </a:pPr>
            <a:r>
              <a:rPr lang="en">
                <a:solidFill>
                  <a:schemeClr val="dk1"/>
                </a:solidFill>
              </a:rPr>
              <a:t>Got our repo/React project onto my Linode server and made it </a:t>
            </a:r>
            <a:r>
              <a:rPr lang="en">
                <a:solidFill>
                  <a:schemeClr val="dk1"/>
                </a:solidFill>
              </a:rPr>
              <a:t>publicly</a:t>
            </a:r>
            <a:r>
              <a:rPr lang="en">
                <a:solidFill>
                  <a:schemeClr val="dk1"/>
                </a:solidFill>
              </a:rPr>
              <a:t> </a:t>
            </a:r>
            <a:r>
              <a:rPr lang="en">
                <a:solidFill>
                  <a:schemeClr val="dk1"/>
                </a:solidFill>
              </a:rPr>
              <a:t>accessible</a:t>
            </a:r>
            <a:r>
              <a:rPr lang="en">
                <a:solidFill>
                  <a:schemeClr val="dk1"/>
                </a:solidFill>
              </a:rPr>
              <a:t> from sudoku.drewmullett.net</a:t>
            </a:r>
            <a:endParaRPr>
              <a:solidFill>
                <a:schemeClr val="dk1"/>
              </a:solidFill>
            </a:endParaRPr>
          </a:p>
          <a:p>
            <a:pPr indent="0" lvl="0" marL="0" rtl="0" algn="l">
              <a:spcBef>
                <a:spcPts val="1200"/>
              </a:spcBef>
              <a:spcAft>
                <a:spcPts val="0"/>
              </a:spcAft>
              <a:buNone/>
            </a:pPr>
            <a:r>
              <a:rPr lang="en">
                <a:solidFill>
                  <a:schemeClr val="dk1"/>
                </a:solidFill>
              </a:rPr>
              <a:t>Nick</a:t>
            </a:r>
            <a:endParaRPr>
              <a:solidFill>
                <a:schemeClr val="dk1"/>
              </a:solidFill>
            </a:endParaRPr>
          </a:p>
          <a:p>
            <a:pPr indent="-282892" lvl="0" marL="457200" rtl="0" algn="l">
              <a:spcBef>
                <a:spcPts val="1200"/>
              </a:spcBef>
              <a:spcAft>
                <a:spcPts val="0"/>
              </a:spcAft>
              <a:buClr>
                <a:schemeClr val="dk1"/>
              </a:buClr>
              <a:buSzPct val="100000"/>
              <a:buChar char="-"/>
            </a:pPr>
            <a:r>
              <a:rPr lang="en">
                <a:solidFill>
                  <a:schemeClr val="dk1"/>
                </a:solidFill>
              </a:rPr>
              <a:t>Worked on board Generation, the Sudoku board now shows a randomly-generated valid Sudoku board</a:t>
            </a:r>
            <a:endParaRPr>
              <a:solidFill>
                <a:schemeClr val="dk1"/>
              </a:solidFill>
            </a:endParaRPr>
          </a:p>
          <a:p>
            <a:pPr indent="-282892" lvl="0" marL="457200" rtl="0" algn="l">
              <a:spcBef>
                <a:spcPts val="0"/>
              </a:spcBef>
              <a:spcAft>
                <a:spcPts val="0"/>
              </a:spcAft>
              <a:buClr>
                <a:schemeClr val="dk1"/>
              </a:buClr>
              <a:buSzPct val="100000"/>
              <a:buChar char="-"/>
            </a:pPr>
            <a:r>
              <a:rPr lang="en">
                <a:solidFill>
                  <a:schemeClr val="dk1"/>
                </a:solidFill>
              </a:rPr>
              <a:t>Added a Makefile, for convenience in running the program &amp; quick version checking, among other things</a:t>
            </a:r>
            <a:endParaRPr>
              <a:solidFill>
                <a:schemeClr val="dk1"/>
              </a:solidFill>
            </a:endParaRPr>
          </a:p>
          <a:p>
            <a:pPr indent="0" lvl="0" marL="0" rtl="0" algn="l">
              <a:spcBef>
                <a:spcPts val="1200"/>
              </a:spcBef>
              <a:spcAft>
                <a:spcPts val="0"/>
              </a:spcAft>
              <a:buNone/>
            </a:pPr>
            <a:r>
              <a:rPr lang="en">
                <a:solidFill>
                  <a:schemeClr val="dk1"/>
                </a:solidFill>
              </a:rPr>
              <a:t>Kevin</a:t>
            </a:r>
            <a:endParaRPr>
              <a:solidFill>
                <a:schemeClr val="dk1"/>
              </a:solidFill>
            </a:endParaRPr>
          </a:p>
          <a:p>
            <a:pPr indent="-282892" lvl="0" marL="457200" rtl="0" algn="l">
              <a:spcBef>
                <a:spcPts val="1200"/>
              </a:spcBef>
              <a:spcAft>
                <a:spcPts val="0"/>
              </a:spcAft>
              <a:buClr>
                <a:schemeClr val="dk1"/>
              </a:buClr>
              <a:buSzPct val="100000"/>
              <a:buChar char="-"/>
            </a:pPr>
            <a:r>
              <a:rPr lang="en">
                <a:solidFill>
                  <a:schemeClr val="dk1"/>
                </a:solidFill>
              </a:rPr>
              <a:t>Went onto websites to find the best way to implement the timer and how to get it started</a:t>
            </a:r>
            <a:endParaRPr>
              <a:solidFill>
                <a:schemeClr val="dk1"/>
              </a:solidFill>
            </a:endParaRPr>
          </a:p>
          <a:p>
            <a:pPr indent="-282892" lvl="0" marL="457200" rtl="0" algn="l">
              <a:spcBef>
                <a:spcPts val="0"/>
              </a:spcBef>
              <a:spcAft>
                <a:spcPts val="0"/>
              </a:spcAft>
              <a:buClr>
                <a:schemeClr val="dk1"/>
              </a:buClr>
              <a:buSzPct val="100000"/>
              <a:buChar char="-"/>
            </a:pPr>
            <a:r>
              <a:rPr lang="en">
                <a:solidFill>
                  <a:schemeClr val="dk1"/>
                </a:solidFill>
              </a:rPr>
              <a:t>Started work on the timer code to get it to start counting how long you have been playing</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Next Checkpoint Plan</a:t>
            </a:r>
            <a:endParaRPr b="1"/>
          </a:p>
        </p:txBody>
      </p:sp>
      <p:sp>
        <p:nvSpPr>
          <p:cNvPr id="202" name="Google Shape;202;p37"/>
          <p:cNvSpPr txBox="1"/>
          <p:nvPr>
            <p:ph idx="1" type="body"/>
          </p:nvPr>
        </p:nvSpPr>
        <p:spPr>
          <a:xfrm>
            <a:off x="217725" y="117812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solidFill>
                  <a:schemeClr val="dk1"/>
                </a:solidFill>
              </a:rPr>
              <a:t>Zachary</a:t>
            </a:r>
            <a:endParaRPr>
              <a:solidFill>
                <a:schemeClr val="dk1"/>
              </a:solidFill>
            </a:endParaRPr>
          </a:p>
          <a:p>
            <a:pPr indent="-291465" lvl="0" marL="457200" rtl="0" algn="l">
              <a:spcBef>
                <a:spcPts val="1200"/>
              </a:spcBef>
              <a:spcAft>
                <a:spcPts val="0"/>
              </a:spcAft>
              <a:buClr>
                <a:schemeClr val="dk1"/>
              </a:buClr>
              <a:buSzPct val="100000"/>
              <a:buChar char="-"/>
            </a:pPr>
            <a:r>
              <a:rPr lang="en">
                <a:solidFill>
                  <a:schemeClr val="dk1"/>
                </a:solidFill>
              </a:rPr>
              <a:t>Fix highlighting, not complete and needs a rewrite</a:t>
            </a:r>
            <a:endParaRPr>
              <a:solidFill>
                <a:schemeClr val="dk1"/>
              </a:solidFill>
            </a:endParaRPr>
          </a:p>
          <a:p>
            <a:pPr indent="-291465" lvl="0" marL="457200" rtl="0" algn="l">
              <a:spcBef>
                <a:spcPts val="0"/>
              </a:spcBef>
              <a:spcAft>
                <a:spcPts val="0"/>
              </a:spcAft>
              <a:buClr>
                <a:schemeClr val="dk1"/>
              </a:buClr>
              <a:buSzPct val="100000"/>
              <a:buChar char="-"/>
            </a:pPr>
            <a:r>
              <a:rPr lang="en">
                <a:solidFill>
                  <a:schemeClr val="dk1"/>
                </a:solidFill>
              </a:rPr>
              <a:t>Solver implementation / UI</a:t>
            </a:r>
            <a:endParaRPr>
              <a:solidFill>
                <a:schemeClr val="dk1"/>
              </a:solidFill>
            </a:endParaRPr>
          </a:p>
          <a:p>
            <a:pPr indent="-291465" lvl="0" marL="457200" rtl="0" algn="l">
              <a:spcBef>
                <a:spcPts val="0"/>
              </a:spcBef>
              <a:spcAft>
                <a:spcPts val="0"/>
              </a:spcAft>
              <a:buClr>
                <a:schemeClr val="dk1"/>
              </a:buClr>
              <a:buSzPct val="100000"/>
              <a:buChar char="-"/>
            </a:pPr>
            <a:r>
              <a:rPr lang="en">
                <a:solidFill>
                  <a:schemeClr val="dk1"/>
                </a:solidFill>
              </a:rPr>
              <a:t>Highlight 3x3 borders separately (bolder) for better readability</a:t>
            </a:r>
            <a:endParaRPr>
              <a:solidFill>
                <a:schemeClr val="dk1"/>
              </a:solidFill>
            </a:endParaRPr>
          </a:p>
          <a:p>
            <a:pPr indent="-291465" lvl="0" marL="457200" rtl="0" algn="l">
              <a:spcBef>
                <a:spcPts val="0"/>
              </a:spcBef>
              <a:spcAft>
                <a:spcPts val="0"/>
              </a:spcAft>
              <a:buClr>
                <a:schemeClr val="dk1"/>
              </a:buClr>
              <a:buSzPct val="100000"/>
              <a:buChar char="-"/>
            </a:pPr>
            <a:r>
              <a:rPr lang="en">
                <a:solidFill>
                  <a:schemeClr val="dk1"/>
                </a:solidFill>
              </a:rPr>
              <a:t>Fix sizing issues with browser?</a:t>
            </a:r>
            <a:endParaRPr>
              <a:solidFill>
                <a:schemeClr val="dk1"/>
              </a:solidFill>
            </a:endParaRPr>
          </a:p>
          <a:p>
            <a:pPr indent="0" lvl="0" marL="0" rtl="0" algn="l">
              <a:spcBef>
                <a:spcPts val="1200"/>
              </a:spcBef>
              <a:spcAft>
                <a:spcPts val="0"/>
              </a:spcAft>
              <a:buNone/>
            </a:pPr>
            <a:r>
              <a:rPr lang="en">
                <a:solidFill>
                  <a:schemeClr val="dk1"/>
                </a:solidFill>
              </a:rPr>
              <a:t>Drew</a:t>
            </a:r>
            <a:endParaRPr>
              <a:solidFill>
                <a:schemeClr val="dk1"/>
              </a:solidFill>
            </a:endParaRPr>
          </a:p>
          <a:p>
            <a:pPr indent="-291465" lvl="0" marL="457200" rtl="0" algn="l">
              <a:spcBef>
                <a:spcPts val="1200"/>
              </a:spcBef>
              <a:spcAft>
                <a:spcPts val="0"/>
              </a:spcAft>
              <a:buClr>
                <a:schemeClr val="dk1"/>
              </a:buClr>
              <a:buSzPct val="100000"/>
              <a:buChar char="-"/>
            </a:pPr>
            <a:r>
              <a:rPr lang="en">
                <a:solidFill>
                  <a:schemeClr val="dk1"/>
                </a:solidFill>
              </a:rPr>
              <a:t>Get the server to host the website after closing the ssh connection</a:t>
            </a:r>
            <a:endParaRPr>
              <a:solidFill>
                <a:schemeClr val="dk1"/>
              </a:solidFill>
            </a:endParaRPr>
          </a:p>
          <a:p>
            <a:pPr indent="-291465" lvl="0" marL="457200" rtl="0" algn="l">
              <a:spcBef>
                <a:spcPts val="0"/>
              </a:spcBef>
              <a:spcAft>
                <a:spcPts val="0"/>
              </a:spcAft>
              <a:buClr>
                <a:schemeClr val="dk1"/>
              </a:buClr>
              <a:buSzPct val="100000"/>
              <a:buChar char="-"/>
            </a:pPr>
            <a:r>
              <a:rPr lang="en">
                <a:solidFill>
                  <a:schemeClr val="dk1"/>
                </a:solidFill>
              </a:rPr>
              <a:t>Aid Zach with remaining issues with coding the UI</a:t>
            </a:r>
            <a:endParaRPr>
              <a:solidFill>
                <a:schemeClr val="dk1"/>
              </a:solidFill>
            </a:endParaRPr>
          </a:p>
          <a:p>
            <a:pPr indent="0" lvl="0" marL="0" rtl="0" algn="l">
              <a:spcBef>
                <a:spcPts val="1200"/>
              </a:spcBef>
              <a:spcAft>
                <a:spcPts val="0"/>
              </a:spcAft>
              <a:buNone/>
            </a:pPr>
            <a:r>
              <a:rPr lang="en">
                <a:solidFill>
                  <a:schemeClr val="dk1"/>
                </a:solidFill>
              </a:rPr>
              <a:t>Nick</a:t>
            </a:r>
            <a:endParaRPr>
              <a:solidFill>
                <a:schemeClr val="dk1"/>
              </a:solidFill>
            </a:endParaRPr>
          </a:p>
          <a:p>
            <a:pPr indent="-291465" lvl="0" marL="457200" rtl="0" algn="l">
              <a:spcBef>
                <a:spcPts val="1200"/>
              </a:spcBef>
              <a:spcAft>
                <a:spcPts val="0"/>
              </a:spcAft>
              <a:buClr>
                <a:schemeClr val="dk1"/>
              </a:buClr>
              <a:buSzPct val="100000"/>
              <a:buChar char="-"/>
            </a:pPr>
            <a:r>
              <a:rPr lang="en">
                <a:solidFill>
                  <a:schemeClr val="dk1"/>
                </a:solidFill>
              </a:rPr>
              <a:t>Work on hiding x-number of elements on the board, depending on difficulty, so that it will be playable</a:t>
            </a:r>
            <a:endParaRPr>
              <a:solidFill>
                <a:schemeClr val="dk1"/>
              </a:solidFill>
            </a:endParaRPr>
          </a:p>
          <a:p>
            <a:pPr indent="-277494" lvl="1" marL="914400" rtl="0" algn="l">
              <a:spcBef>
                <a:spcPts val="0"/>
              </a:spcBef>
              <a:spcAft>
                <a:spcPts val="0"/>
              </a:spcAft>
              <a:buClr>
                <a:schemeClr val="dk1"/>
              </a:buClr>
              <a:buSzPct val="100000"/>
              <a:buChar char="-"/>
            </a:pPr>
            <a:r>
              <a:rPr lang="en">
                <a:solidFill>
                  <a:schemeClr val="dk1"/>
                </a:solidFill>
              </a:rPr>
              <a:t>This will probably require that I work on / add to the Solver</a:t>
            </a:r>
            <a:endParaRPr>
              <a:solidFill>
                <a:schemeClr val="dk1"/>
              </a:solidFill>
            </a:endParaRPr>
          </a:p>
          <a:p>
            <a:pPr indent="0" lvl="0" marL="0" rtl="0" algn="l">
              <a:spcBef>
                <a:spcPts val="1200"/>
              </a:spcBef>
              <a:spcAft>
                <a:spcPts val="0"/>
              </a:spcAft>
              <a:buNone/>
            </a:pPr>
            <a:r>
              <a:rPr lang="en">
                <a:solidFill>
                  <a:schemeClr val="dk1"/>
                </a:solidFill>
              </a:rPr>
              <a:t>Kevin</a:t>
            </a:r>
            <a:endParaRPr>
              <a:solidFill>
                <a:schemeClr val="dk1"/>
              </a:solidFill>
            </a:endParaRPr>
          </a:p>
          <a:p>
            <a:pPr indent="-291465" lvl="0" marL="457200" rtl="0" algn="l">
              <a:spcBef>
                <a:spcPts val="1200"/>
              </a:spcBef>
              <a:spcAft>
                <a:spcPts val="0"/>
              </a:spcAft>
              <a:buClr>
                <a:schemeClr val="dk1"/>
              </a:buClr>
              <a:buSzPct val="100000"/>
              <a:buChar char="-"/>
            </a:pPr>
            <a:r>
              <a:rPr lang="en">
                <a:solidFill>
                  <a:schemeClr val="dk1"/>
                </a:solidFill>
              </a:rPr>
              <a:t>Finish work on the timer code then talk with zachary to get it </a:t>
            </a:r>
            <a:r>
              <a:rPr lang="en">
                <a:solidFill>
                  <a:schemeClr val="dk1"/>
                </a:solidFill>
              </a:rPr>
              <a:t>implemented</a:t>
            </a:r>
            <a:r>
              <a:rPr lang="en">
                <a:solidFill>
                  <a:schemeClr val="dk1"/>
                </a:solidFill>
              </a:rPr>
              <a:t> into the UI for the game.</a:t>
            </a:r>
            <a:endParaRPr>
              <a:solidFill>
                <a:schemeClr val="dk1"/>
              </a:solidFill>
            </a:endParaRPr>
          </a:p>
          <a:p>
            <a:pPr indent="-291465" lvl="0" marL="457200" rtl="0" algn="l">
              <a:spcBef>
                <a:spcPts val="0"/>
              </a:spcBef>
              <a:spcAft>
                <a:spcPts val="0"/>
              </a:spcAft>
              <a:buClr>
                <a:schemeClr val="dk1"/>
              </a:buClr>
              <a:buSzPct val="100000"/>
              <a:buChar char="-"/>
            </a:pPr>
            <a:r>
              <a:rPr lang="en">
                <a:solidFill>
                  <a:schemeClr val="dk1"/>
                </a:solidFill>
              </a:rPr>
              <a:t>Talk to the team to see what else I can help with once The timer is implemented</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206" name="Shape 206"/>
        <p:cNvGrpSpPr/>
        <p:nvPr/>
      </p:nvGrpSpPr>
      <p:grpSpPr>
        <a:xfrm>
          <a:off x="0" y="0"/>
          <a:ext cx="0" cy="0"/>
          <a:chOff x="0" y="0"/>
          <a:chExt cx="0" cy="0"/>
        </a:xfrm>
      </p:grpSpPr>
      <p:sp>
        <p:nvSpPr>
          <p:cNvPr id="207" name="Google Shape;20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Potential Roadblocks</a:t>
            </a:r>
            <a:endParaRPr b="1"/>
          </a:p>
        </p:txBody>
      </p:sp>
      <p:sp>
        <p:nvSpPr>
          <p:cNvPr id="208" name="Google Shape;20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Generating a correct Sudoku puzzle in an efficient way that doesn’t hinder performance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Writing an algorithm to automatically group tiles together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Inputs from buttons vs. keyboard, most likely just input via keyboard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212" name="Shape 212"/>
        <p:cNvGrpSpPr/>
        <p:nvPr/>
      </p:nvGrpSpPr>
      <p:grpSpPr>
        <a:xfrm>
          <a:off x="0" y="0"/>
          <a:ext cx="0" cy="0"/>
          <a:chOff x="0" y="0"/>
          <a:chExt cx="0" cy="0"/>
        </a:xfrm>
      </p:grpSpPr>
      <p:sp>
        <p:nvSpPr>
          <p:cNvPr id="213" name="Google Shape;213;p39"/>
          <p:cNvSpPr txBox="1"/>
          <p:nvPr>
            <p:ph type="ctrTitle"/>
          </p:nvPr>
        </p:nvSpPr>
        <p:spPr>
          <a:xfrm>
            <a:off x="311700" y="2122950"/>
            <a:ext cx="8520600" cy="897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400" u="sng">
                <a:hlinkClick r:id="rId3"/>
              </a:rPr>
              <a:t>https://sudoku.drewmullett.net/</a:t>
            </a:r>
            <a:endParaRPr b="1" sz="4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217" name="Shape 217"/>
        <p:cNvGrpSpPr/>
        <p:nvPr/>
      </p:nvGrpSpPr>
      <p:grpSpPr>
        <a:xfrm>
          <a:off x="0" y="0"/>
          <a:ext cx="0" cy="0"/>
          <a:chOff x="0" y="0"/>
          <a:chExt cx="0" cy="0"/>
        </a:xfrm>
      </p:grpSpPr>
      <p:sp>
        <p:nvSpPr>
          <p:cNvPr id="218" name="Google Shape;218;p40"/>
          <p:cNvSpPr txBox="1"/>
          <p:nvPr>
            <p:ph type="ctrTitle"/>
          </p:nvPr>
        </p:nvSpPr>
        <p:spPr>
          <a:xfrm>
            <a:off x="206358"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Grading Items</a:t>
            </a:r>
            <a:endParaRPr b="1"/>
          </a:p>
          <a:p>
            <a:pPr indent="0" lvl="0" marL="0" rtl="0" algn="l">
              <a:spcBef>
                <a:spcPts val="0"/>
              </a:spcBef>
              <a:spcAft>
                <a:spcPts val="0"/>
              </a:spcAft>
              <a:buNone/>
            </a:pPr>
            <a:r>
              <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222" name="Shape 222"/>
        <p:cNvGrpSpPr/>
        <p:nvPr/>
      </p:nvGrpSpPr>
      <p:grpSpPr>
        <a:xfrm>
          <a:off x="0" y="0"/>
          <a:ext cx="0" cy="0"/>
          <a:chOff x="0" y="0"/>
          <a:chExt cx="0" cy="0"/>
        </a:xfrm>
      </p:grpSpPr>
      <p:sp>
        <p:nvSpPr>
          <p:cNvPr id="223" name="Google Shape;22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Contribution Summary</a:t>
            </a:r>
            <a:endParaRPr b="1"/>
          </a:p>
        </p:txBody>
      </p:sp>
      <p:sp>
        <p:nvSpPr>
          <p:cNvPr id="224" name="Google Shape;224;p41"/>
          <p:cNvSpPr txBox="1"/>
          <p:nvPr>
            <p:ph idx="1" type="body"/>
          </p:nvPr>
        </p:nvSpPr>
        <p:spPr>
          <a:xfrm>
            <a:off x="434100" y="903050"/>
            <a:ext cx="8275800" cy="42405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sz="1100">
                <a:solidFill>
                  <a:schemeClr val="dk1"/>
                </a:solidFill>
              </a:rPr>
              <a:t>Nick</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Worked on board Generation, the Sudoku board now shows a randomly-generated valid Sudoku board</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Added a Makefile, for convenience in running the program &amp; quick version checking, among other things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Zachary</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Permitted input to individual cells and legality for inputs (bounds, NaN)</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Fixed input issues which would wipe the board to a default state</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Removed an increment button for Form numbers on Chrome, Safari, Edge, and Opera browsers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Introduced many levels of shading, specific square, 3x3, row &amp; col, non-highlighted, specific square but taken in row/col, non-specific square but taken in row/col</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Logic for highlighting squares based on row/col inputs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Closed issue #11, #15</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Learning more TSX, CSS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Contribution to slides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Styling of cells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Drew</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Introduced teammates to GitHub’s issue and branch features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Got webapp up and running on sudoku.drewmullett.net</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Read tutorials on Typescript/CSS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Kevin Belock</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Researched the implementation of a timer</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Worked on coding in the timer for Sudoku.</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Killer Sudoku?</a:t>
            </a:r>
            <a:endParaRPr/>
          </a:p>
        </p:txBody>
      </p:sp>
      <p:pic>
        <p:nvPicPr>
          <p:cNvPr id="67" name="Google Shape;67;p15"/>
          <p:cNvPicPr preferRelativeResize="0"/>
          <p:nvPr/>
        </p:nvPicPr>
        <p:blipFill>
          <a:blip r:embed="rId3">
            <a:alphaModFix/>
          </a:blip>
          <a:stretch>
            <a:fillRect/>
          </a:stretch>
        </p:blipFill>
        <p:spPr>
          <a:xfrm>
            <a:off x="2334518" y="1230923"/>
            <a:ext cx="4474956" cy="36272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228" name="Shape 228"/>
        <p:cNvGrpSpPr/>
        <p:nvPr/>
      </p:nvGrpSpPr>
      <p:grpSpPr>
        <a:xfrm>
          <a:off x="0" y="0"/>
          <a:ext cx="0" cy="0"/>
          <a:chOff x="0" y="0"/>
          <a:chExt cx="0" cy="0"/>
        </a:xfrm>
      </p:grpSpPr>
      <p:sp>
        <p:nvSpPr>
          <p:cNvPr id="229" name="Google Shape;22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Meeting Attendance</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230" name="Google Shape;23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Group Meeting (Checkpoint 2) 2/24/2024</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Present: All members</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234" name="Shape 234"/>
        <p:cNvGrpSpPr/>
        <p:nvPr/>
      </p:nvGrpSpPr>
      <p:grpSpPr>
        <a:xfrm>
          <a:off x="0" y="0"/>
          <a:ext cx="0" cy="0"/>
          <a:chOff x="0" y="0"/>
          <a:chExt cx="0" cy="0"/>
        </a:xfrm>
      </p:grpSpPr>
      <p:sp>
        <p:nvSpPr>
          <p:cNvPr id="235" name="Google Shape;23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Drew Mullett Contributions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236" name="Google Shape;236;p43"/>
          <p:cNvSpPr txBox="1"/>
          <p:nvPr>
            <p:ph idx="1" type="body"/>
          </p:nvPr>
        </p:nvSpPr>
        <p:spPr>
          <a:xfrm>
            <a:off x="350025" y="11429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Introduced teammates to Git</a:t>
            </a:r>
            <a:r>
              <a:rPr lang="en">
                <a:solidFill>
                  <a:schemeClr val="dk1"/>
                </a:solidFill>
              </a:rPr>
              <a:t>H</a:t>
            </a:r>
            <a:r>
              <a:rPr lang="en">
                <a:solidFill>
                  <a:schemeClr val="dk1"/>
                </a:solidFill>
              </a:rPr>
              <a:t>ub’s issue and branch features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Got code up and running on sudoku.drewmullett.net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Set up a local repository on the Linode server so I can easily pull the current version of the webapp</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Read tutorials on Typescript/CSS</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240" name="Shape 240"/>
        <p:cNvGrpSpPr/>
        <p:nvPr/>
      </p:nvGrpSpPr>
      <p:grpSpPr>
        <a:xfrm>
          <a:off x="0" y="0"/>
          <a:ext cx="0" cy="0"/>
          <a:chOff x="0" y="0"/>
          <a:chExt cx="0" cy="0"/>
        </a:xfrm>
      </p:grpSpPr>
      <p:sp>
        <p:nvSpPr>
          <p:cNvPr id="241" name="Google Shape;24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Drew Mullett Contributions - Evidence</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pic>
        <p:nvPicPr>
          <p:cNvPr id="242" name="Google Shape;242;p44"/>
          <p:cNvPicPr preferRelativeResize="0"/>
          <p:nvPr/>
        </p:nvPicPr>
        <p:blipFill>
          <a:blip r:embed="rId3">
            <a:alphaModFix/>
          </a:blip>
          <a:stretch>
            <a:fillRect/>
          </a:stretch>
        </p:blipFill>
        <p:spPr>
          <a:xfrm>
            <a:off x="1076438" y="1282850"/>
            <a:ext cx="6991123" cy="35829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246" name="Shape 246"/>
        <p:cNvGrpSpPr/>
        <p:nvPr/>
      </p:nvGrpSpPr>
      <p:grpSpPr>
        <a:xfrm>
          <a:off x="0" y="0"/>
          <a:ext cx="0" cy="0"/>
          <a:chOff x="0" y="0"/>
          <a:chExt cx="0" cy="0"/>
        </a:xfrm>
      </p:grpSpPr>
      <p:sp>
        <p:nvSpPr>
          <p:cNvPr id="247" name="Google Shape;24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Drew Mullett Contributions - Evidence (cont.)</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pic>
        <p:nvPicPr>
          <p:cNvPr id="248" name="Google Shape;248;p45"/>
          <p:cNvPicPr preferRelativeResize="0"/>
          <p:nvPr/>
        </p:nvPicPr>
        <p:blipFill>
          <a:blip r:embed="rId3">
            <a:alphaModFix/>
          </a:blip>
          <a:stretch>
            <a:fillRect/>
          </a:stretch>
        </p:blipFill>
        <p:spPr>
          <a:xfrm>
            <a:off x="1141413" y="1181679"/>
            <a:ext cx="6861173" cy="368647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252" name="Shape 252"/>
        <p:cNvGrpSpPr/>
        <p:nvPr/>
      </p:nvGrpSpPr>
      <p:grpSpPr>
        <a:xfrm>
          <a:off x="0" y="0"/>
          <a:ext cx="0" cy="0"/>
          <a:chOff x="0" y="0"/>
          <a:chExt cx="0" cy="0"/>
        </a:xfrm>
      </p:grpSpPr>
      <p:sp>
        <p:nvSpPr>
          <p:cNvPr id="253" name="Google Shape;253;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Zachary Wolfe </a:t>
            </a:r>
            <a:r>
              <a:rPr b="1" lang="en"/>
              <a:t>Contributions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254" name="Google Shape;254;p46"/>
          <p:cNvSpPr txBox="1"/>
          <p:nvPr>
            <p:ph idx="1" type="body"/>
          </p:nvPr>
        </p:nvSpPr>
        <p:spPr>
          <a:xfrm>
            <a:off x="350025" y="1142900"/>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Introduced 2d array of cells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Submitted many issues to Github</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Permitted input to individual cells and legality for inputs (bounds, NaN)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Fixed input issues which would wipe the board to a default state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Removed an increment button for Form numbers on Chrome, Safari, Edge, and Opera browsers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Introduced many levels of shading, specific square, 3x3, row &amp; col, non-highlighted, specific square but taken in row/col, non-specific square but taken in row/col</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Logic for highlighting squares based on row/col inputs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Closed issue #11, #15</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Learning more TSX, CSS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Contribution to slides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Styling of cells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Maintenance of repo and PR’s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Assisted teammates in resource gathering and gradual learning</a:t>
            </a:r>
            <a:endParaRPr sz="14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258" name="Shape 258"/>
        <p:cNvGrpSpPr/>
        <p:nvPr/>
      </p:nvGrpSpPr>
      <p:grpSpPr>
        <a:xfrm>
          <a:off x="0" y="0"/>
          <a:ext cx="0" cy="0"/>
          <a:chOff x="0" y="0"/>
          <a:chExt cx="0" cy="0"/>
        </a:xfrm>
      </p:grpSpPr>
      <p:sp>
        <p:nvSpPr>
          <p:cNvPr id="259" name="Google Shape;259;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Zachary Wolfe</a:t>
            </a:r>
            <a:r>
              <a:rPr b="1" lang="en"/>
              <a:t> Contributions - Evidence</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pic>
        <p:nvPicPr>
          <p:cNvPr id="260" name="Google Shape;260;p47"/>
          <p:cNvPicPr preferRelativeResize="0"/>
          <p:nvPr/>
        </p:nvPicPr>
        <p:blipFill>
          <a:blip r:embed="rId3">
            <a:alphaModFix/>
          </a:blip>
          <a:stretch>
            <a:fillRect/>
          </a:stretch>
        </p:blipFill>
        <p:spPr>
          <a:xfrm>
            <a:off x="0" y="1017725"/>
            <a:ext cx="4572001" cy="2440375"/>
          </a:xfrm>
          <a:prstGeom prst="rect">
            <a:avLst/>
          </a:prstGeom>
          <a:noFill/>
          <a:ln>
            <a:noFill/>
          </a:ln>
        </p:spPr>
      </p:pic>
      <p:pic>
        <p:nvPicPr>
          <p:cNvPr id="261" name="Google Shape;261;p47"/>
          <p:cNvPicPr preferRelativeResize="0"/>
          <p:nvPr/>
        </p:nvPicPr>
        <p:blipFill>
          <a:blip r:embed="rId4">
            <a:alphaModFix/>
          </a:blip>
          <a:stretch>
            <a:fillRect/>
          </a:stretch>
        </p:blipFill>
        <p:spPr>
          <a:xfrm>
            <a:off x="4572000" y="1017725"/>
            <a:ext cx="4572001" cy="2440375"/>
          </a:xfrm>
          <a:prstGeom prst="rect">
            <a:avLst/>
          </a:prstGeom>
          <a:noFill/>
          <a:ln>
            <a:noFill/>
          </a:ln>
        </p:spPr>
      </p:pic>
      <p:pic>
        <p:nvPicPr>
          <p:cNvPr id="262" name="Google Shape;262;p47"/>
          <p:cNvPicPr preferRelativeResize="0"/>
          <p:nvPr/>
        </p:nvPicPr>
        <p:blipFill>
          <a:blip r:embed="rId5">
            <a:alphaModFix/>
          </a:blip>
          <a:stretch>
            <a:fillRect/>
          </a:stretch>
        </p:blipFill>
        <p:spPr>
          <a:xfrm>
            <a:off x="152400" y="3458100"/>
            <a:ext cx="8839204" cy="127754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266" name="Shape 266"/>
        <p:cNvGrpSpPr/>
        <p:nvPr/>
      </p:nvGrpSpPr>
      <p:grpSpPr>
        <a:xfrm>
          <a:off x="0" y="0"/>
          <a:ext cx="0" cy="0"/>
          <a:chOff x="0" y="0"/>
          <a:chExt cx="0" cy="0"/>
        </a:xfrm>
      </p:grpSpPr>
      <p:sp>
        <p:nvSpPr>
          <p:cNvPr id="267" name="Google Shape;26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Zachary Wolfe Contributions - Evidence cont.</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pic>
        <p:nvPicPr>
          <p:cNvPr id="268" name="Google Shape;268;p48"/>
          <p:cNvPicPr preferRelativeResize="0"/>
          <p:nvPr/>
        </p:nvPicPr>
        <p:blipFill>
          <a:blip r:embed="rId3">
            <a:alphaModFix/>
          </a:blip>
          <a:stretch>
            <a:fillRect/>
          </a:stretch>
        </p:blipFill>
        <p:spPr>
          <a:xfrm>
            <a:off x="1474075" y="1017725"/>
            <a:ext cx="6195850" cy="382097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272" name="Shape 272"/>
        <p:cNvGrpSpPr/>
        <p:nvPr/>
      </p:nvGrpSpPr>
      <p:grpSpPr>
        <a:xfrm>
          <a:off x="0" y="0"/>
          <a:ext cx="0" cy="0"/>
          <a:chOff x="0" y="0"/>
          <a:chExt cx="0" cy="0"/>
        </a:xfrm>
      </p:grpSpPr>
      <p:sp>
        <p:nvSpPr>
          <p:cNvPr id="273" name="Google Shape;27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Nick Adkins</a:t>
            </a:r>
            <a:r>
              <a:rPr b="1" lang="en"/>
              <a:t> Contributions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274" name="Google Shape;274;p49"/>
          <p:cNvSpPr txBox="1"/>
          <p:nvPr>
            <p:ph idx="1" type="body"/>
          </p:nvPr>
        </p:nvSpPr>
        <p:spPr>
          <a:xfrm>
            <a:off x="350025" y="1142900"/>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Worked on board Generation, the Sudoku board now shows a randomly-generated valid Sudoku board</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Added a Makefile, for convenience in running the program &amp; quick version checking, among other things</a:t>
            </a:r>
            <a:endParaRPr sz="14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278" name="Shape 278"/>
        <p:cNvGrpSpPr/>
        <p:nvPr/>
      </p:nvGrpSpPr>
      <p:grpSpPr>
        <a:xfrm>
          <a:off x="0" y="0"/>
          <a:ext cx="0" cy="0"/>
          <a:chOff x="0" y="0"/>
          <a:chExt cx="0" cy="0"/>
        </a:xfrm>
      </p:grpSpPr>
      <p:sp>
        <p:nvSpPr>
          <p:cNvPr id="279" name="Google Shape;279;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Nick Adkins Contributions - Evidence</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pic>
        <p:nvPicPr>
          <p:cNvPr id="280" name="Google Shape;280;p50"/>
          <p:cNvPicPr preferRelativeResize="0"/>
          <p:nvPr/>
        </p:nvPicPr>
        <p:blipFill>
          <a:blip r:embed="rId3">
            <a:alphaModFix/>
          </a:blip>
          <a:stretch>
            <a:fillRect/>
          </a:stretch>
        </p:blipFill>
        <p:spPr>
          <a:xfrm>
            <a:off x="855200" y="1140975"/>
            <a:ext cx="3716800" cy="3732674"/>
          </a:xfrm>
          <a:prstGeom prst="rect">
            <a:avLst/>
          </a:prstGeom>
          <a:noFill/>
          <a:ln>
            <a:noFill/>
          </a:ln>
        </p:spPr>
      </p:pic>
      <p:pic>
        <p:nvPicPr>
          <p:cNvPr id="281" name="Google Shape;281;p50"/>
          <p:cNvPicPr preferRelativeResize="0"/>
          <p:nvPr/>
        </p:nvPicPr>
        <p:blipFill>
          <a:blip r:embed="rId4">
            <a:alphaModFix/>
          </a:blip>
          <a:stretch>
            <a:fillRect/>
          </a:stretch>
        </p:blipFill>
        <p:spPr>
          <a:xfrm>
            <a:off x="4846225" y="1451575"/>
            <a:ext cx="2530776" cy="31114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285" name="Shape 285"/>
        <p:cNvGrpSpPr/>
        <p:nvPr/>
      </p:nvGrpSpPr>
      <p:grpSpPr>
        <a:xfrm>
          <a:off x="0" y="0"/>
          <a:ext cx="0" cy="0"/>
          <a:chOff x="0" y="0"/>
          <a:chExt cx="0" cy="0"/>
        </a:xfrm>
      </p:grpSpPr>
      <p:sp>
        <p:nvSpPr>
          <p:cNvPr id="286" name="Google Shape;286;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Nick Adkins Contributions - Evidence cont.</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pic>
        <p:nvPicPr>
          <p:cNvPr id="287" name="Google Shape;287;p51"/>
          <p:cNvPicPr preferRelativeResize="0"/>
          <p:nvPr/>
        </p:nvPicPr>
        <p:blipFill>
          <a:blip r:embed="rId3">
            <a:alphaModFix/>
          </a:blip>
          <a:stretch>
            <a:fillRect/>
          </a:stretch>
        </p:blipFill>
        <p:spPr>
          <a:xfrm>
            <a:off x="115425" y="1675516"/>
            <a:ext cx="4439400" cy="2276309"/>
          </a:xfrm>
          <a:prstGeom prst="rect">
            <a:avLst/>
          </a:prstGeom>
          <a:noFill/>
          <a:ln>
            <a:noFill/>
          </a:ln>
        </p:spPr>
      </p:pic>
      <p:sp>
        <p:nvSpPr>
          <p:cNvPr id="288" name="Google Shape;288;p51"/>
          <p:cNvSpPr txBox="1"/>
          <p:nvPr/>
        </p:nvSpPr>
        <p:spPr>
          <a:xfrm>
            <a:off x="328875" y="127532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chemeClr val="dk1"/>
                </a:solidFill>
              </a:rPr>
              <a:t>Makefile (Main Branch)</a:t>
            </a:r>
            <a:endParaRPr/>
          </a:p>
        </p:txBody>
      </p:sp>
      <p:sp>
        <p:nvSpPr>
          <p:cNvPr id="289" name="Google Shape;289;p51"/>
          <p:cNvSpPr txBox="1"/>
          <p:nvPr/>
        </p:nvSpPr>
        <p:spPr>
          <a:xfrm>
            <a:off x="4838200" y="11048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chemeClr val="dk1"/>
                </a:solidFill>
              </a:rPr>
              <a:t>Updated Makefile (Ui-stuff Branch)</a:t>
            </a:r>
            <a:endParaRPr/>
          </a:p>
        </p:txBody>
      </p:sp>
      <p:pic>
        <p:nvPicPr>
          <p:cNvPr id="290" name="Google Shape;290;p51"/>
          <p:cNvPicPr preferRelativeResize="0"/>
          <p:nvPr/>
        </p:nvPicPr>
        <p:blipFill>
          <a:blip r:embed="rId4">
            <a:alphaModFix/>
          </a:blip>
          <a:stretch>
            <a:fillRect/>
          </a:stretch>
        </p:blipFill>
        <p:spPr>
          <a:xfrm>
            <a:off x="4660450" y="1505000"/>
            <a:ext cx="4350950" cy="30403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hlinkClick r:id="rId3"/>
              </a:rPr>
              <a:t>Figma</a:t>
            </a:r>
            <a:endParaRPr u="sng"/>
          </a:p>
        </p:txBody>
      </p:sp>
      <p:pic>
        <p:nvPicPr>
          <p:cNvPr id="73" name="Google Shape;73;p16"/>
          <p:cNvPicPr preferRelativeResize="0"/>
          <p:nvPr/>
        </p:nvPicPr>
        <p:blipFill>
          <a:blip r:embed="rId4">
            <a:alphaModFix/>
          </a:blip>
          <a:stretch>
            <a:fillRect/>
          </a:stretch>
        </p:blipFill>
        <p:spPr>
          <a:xfrm>
            <a:off x="2295525" y="1017725"/>
            <a:ext cx="4552962" cy="38209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294" name="Shape 294"/>
        <p:cNvGrpSpPr/>
        <p:nvPr/>
      </p:nvGrpSpPr>
      <p:grpSpPr>
        <a:xfrm>
          <a:off x="0" y="0"/>
          <a:ext cx="0" cy="0"/>
          <a:chOff x="0" y="0"/>
          <a:chExt cx="0" cy="0"/>
        </a:xfrm>
      </p:grpSpPr>
      <p:sp>
        <p:nvSpPr>
          <p:cNvPr id="295" name="Google Shape;295;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Kevin Belock</a:t>
            </a:r>
            <a:r>
              <a:rPr b="1" lang="en"/>
              <a:t> Contributions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296" name="Google Shape;296;p52"/>
          <p:cNvSpPr txBox="1"/>
          <p:nvPr/>
        </p:nvSpPr>
        <p:spPr>
          <a:xfrm>
            <a:off x="289475" y="1200950"/>
            <a:ext cx="8744100" cy="3815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Researched how the best way to implement the timer would be through react</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Have started programming the timer though not fully implemented yet, I have pushed what I have to the Timer branch on github.</a:t>
            </a:r>
            <a:endParaRPr sz="18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300" name="Shape 300"/>
        <p:cNvGrpSpPr/>
        <p:nvPr/>
      </p:nvGrpSpPr>
      <p:grpSpPr>
        <a:xfrm>
          <a:off x="0" y="0"/>
          <a:ext cx="0" cy="0"/>
          <a:chOff x="0" y="0"/>
          <a:chExt cx="0" cy="0"/>
        </a:xfrm>
      </p:grpSpPr>
      <p:sp>
        <p:nvSpPr>
          <p:cNvPr id="301" name="Google Shape;301;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Kevin Belock Contributions - Evidence</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pic>
        <p:nvPicPr>
          <p:cNvPr id="302" name="Google Shape;302;p53"/>
          <p:cNvPicPr preferRelativeResize="0"/>
          <p:nvPr/>
        </p:nvPicPr>
        <p:blipFill>
          <a:blip r:embed="rId3">
            <a:alphaModFix/>
          </a:blip>
          <a:stretch>
            <a:fillRect/>
          </a:stretch>
        </p:blipFill>
        <p:spPr>
          <a:xfrm>
            <a:off x="1949663" y="922050"/>
            <a:ext cx="5244675" cy="3973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Minimum Viable Product</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Display Sudoku board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Display grouped numbers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Number pad to submit numbers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Checker for completed sudokus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Solver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Timer</a:t>
            </a:r>
            <a:endParaRPr>
              <a:solidFill>
                <a:schemeClr val="dk1"/>
              </a:solidFill>
            </a:endParaRPr>
          </a:p>
        </p:txBody>
      </p:sp>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 - Kevin</a:t>
            </a:r>
            <a:endParaRPr/>
          </a:p>
        </p:txBody>
      </p:sp>
      <p:pic>
        <p:nvPicPr>
          <p:cNvPr id="80" name="Google Shape;80;p17"/>
          <p:cNvPicPr preferRelativeResize="0"/>
          <p:nvPr/>
        </p:nvPicPr>
        <p:blipFill rotWithShape="1">
          <a:blip r:embed="rId3">
            <a:alphaModFix/>
          </a:blip>
          <a:srcRect b="0" l="0" r="59120" t="15718"/>
          <a:stretch/>
        </p:blipFill>
        <p:spPr>
          <a:xfrm>
            <a:off x="4766800" y="750997"/>
            <a:ext cx="3319124" cy="3641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Expected Outcomes - Kevin</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Gain Typescript knowledge (Zachary)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Create an appealing app using Tailwind CSS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Build modern tech stack skills (React, Next.js, Node.js) (Zachary, Nick)</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Strengthen interpersonal connections (Zachary)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Learn how to work with a team on a large projec</a:t>
            </a:r>
            <a:r>
              <a:rPr lang="en">
                <a:solidFill>
                  <a:schemeClr val="dk1"/>
                </a:solidFill>
              </a:rPr>
              <a:t>t (Zachary, Kevin, Nick)</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Create and design algorithms (Kevin)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Learn how to </a:t>
            </a:r>
            <a:r>
              <a:rPr lang="en">
                <a:solidFill>
                  <a:schemeClr val="dk1"/>
                </a:solidFill>
              </a:rPr>
              <a:t>build</a:t>
            </a:r>
            <a:r>
              <a:rPr lang="en">
                <a:solidFill>
                  <a:schemeClr val="dk1"/>
                </a:solidFill>
              </a:rPr>
              <a:t> an intuitive and snappy UI (Drew, Nick, Zachary)</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Base/Hello World - Zach</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npx create-next-app@latest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Init node modules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Init React app</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Tailor config files to aid in the development process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Updated favicon to Sudoku (image in top left of browser)</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20"/>
          <p:cNvPicPr preferRelativeResize="0"/>
          <p:nvPr/>
        </p:nvPicPr>
        <p:blipFill>
          <a:blip r:embed="rId3">
            <a:alphaModFix/>
          </a:blip>
          <a:stretch>
            <a:fillRect/>
          </a:stretch>
        </p:blipFill>
        <p:spPr>
          <a:xfrm>
            <a:off x="43225" y="0"/>
            <a:ext cx="9057546"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 Chain/</a:t>
            </a:r>
            <a:r>
              <a:rPr lang="en"/>
              <a:t>Tech Stack - Zach</a:t>
            </a:r>
            <a:endParaRPr/>
          </a:p>
          <a:p>
            <a:pPr indent="0" lvl="0" marL="0" rtl="0" algn="l">
              <a:spcBef>
                <a:spcPts val="0"/>
              </a:spcBef>
              <a:spcAft>
                <a:spcPts val="0"/>
              </a:spcAft>
              <a:buNone/>
            </a:pPr>
            <a:r>
              <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React via Next.js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Typescript back-end</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Tailwind CSS front-end</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Node for speed</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NPM for building/running</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Homebrew for package managing</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Linode server</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