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guGjQgXflJ4nELja4GLxwBo/1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c87b6dbb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bc87b6db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87b6dbb0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bc87b6db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c87b6d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bc87b6d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c87b6db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bc87b6db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c87b6dbb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bc87b6db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c87b6db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bc87b6db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c87b6dbb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bc87b6db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c87b6dbb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bc87b6db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c87b6dbb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bc87b6db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c87b6dbb0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bc87b6db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c87b6dbb0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bc87b6db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893a64bb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893a64bb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893a64bb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893a64bb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893a64b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893a64b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93a64bb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93a64bb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8626e452a_0_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b8626e452a_0_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2b8626e452a_0_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2b8626e452a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8626e452a_0_49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2b8626e452a_0_4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2b8626e452a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8626e452a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8626e452a_0_9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2b8626e452a_0_9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2b8626e452a_0_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2b8626e452a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8626e452a_0_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b8626e452a_0_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2b8626e452a_0_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2b8626e452a_0_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2b8626e452a_0_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2b8626e452a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8626e452a_0_2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b8626e452a_0_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2b8626e452a_0_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b8626e452a_0_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2b8626e452a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8626e452a_0_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b8626e452a_0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b8626e452a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8626e452a_0_3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b8626e452a_0_3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b8626e452a_0_3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2b8626e452a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8626e452a_0_3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2b8626e452a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8626e452a_0_3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b8626e452a_0_3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b8626e452a_0_3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2b8626e452a_0_3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2b8626e452a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8626e452a_0_4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b8626e452a_0_4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2b8626e452a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8626e452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2b8626e452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b8626e452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U-CS3560/s24-unity3d-2/commit/70f7d071edc4611ea8de251943045ace26e81d36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s://github.com/OU-CS3560/s24-unity3d-2/commit/126608fe37dfa01dc12fd3f2b6465cd8cd5cb80d" TargetMode="External"/><Relationship Id="rId6" Type="http://schemas.openxmlformats.org/officeDocument/2006/relationships/hyperlink" Target="https://github.com/OU-CS3560/s24-unity3d-2/commit/427dbd0d2e1a6927d0d1253878ab3537c7dbed3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U-CS3560/s24-unity3d-2/commit/ce7bb68aa859e557f6d7f2a95f80e18119083db6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OU-CS3560/s24-unity3d-2/commit/d18ec58066d03027668fe6f89cdad8ea52f8ed1a" TargetMode="External"/><Relationship Id="rId4" Type="http://schemas.openxmlformats.org/officeDocument/2006/relationships/hyperlink" Target="https://github.com/OU-CS3560/s24-unity3d-2/commit/7bef7eb558385dfc5caa886fdeb4472f3a1edfe8" TargetMode="External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hyperlink" Target="https://github.com/OU-CS3560/s24-unity3d-2/commit/65ac0e976cce6178b5287bc4fb0a9fd5c4a03f80" TargetMode="External"/><Relationship Id="rId9" Type="http://schemas.openxmlformats.org/officeDocument/2006/relationships/hyperlink" Target="https://github.com/OU-CS3560/s24-unity3d-2/commit/dfc61d6b4a4ef39470f4fe438e5cc4257ffce2a6" TargetMode="External"/><Relationship Id="rId5" Type="http://schemas.openxmlformats.org/officeDocument/2006/relationships/hyperlink" Target="https://github.com/OU-CS3560/s24-unity3d-2/commit/9df00e0272867556a58214d5658539ad5001f1e5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github.com/OU-CS3560/s24-unity3d-2/commits/main/" TargetMode="External"/><Relationship Id="rId8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OU-CS3560/s24-unity3d-2/commit/6ba7fe538bfd289fa0f99b1c699e54c36c0f6858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Webomberchicken456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team_unity_3d_2</a:t>
            </a:r>
            <a:endParaRPr sz="3000"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501375" y="1822235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Minh Le, Viet Huy Vu, Tin Vuong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Next Checkpoint Plan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Tin: </a:t>
            </a:r>
            <a:r>
              <a:rPr lang="en"/>
              <a:t>Make enemy bots move by themselves.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Already has </a:t>
            </a:r>
            <a:r>
              <a:rPr lang="en"/>
              <a:t>knowledge from previous meeting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Huy: </a:t>
            </a:r>
            <a:r>
              <a:rPr lang="en"/>
              <a:t>Implement bomb mechanic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Is more familiar with character functionality.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Minh: </a:t>
            </a:r>
            <a:r>
              <a:rPr lang="en"/>
              <a:t>Implement breakable blocks script.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a better understanding on map layout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Roadblocks: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Enemy movements are tough to implement, maybe not even next meeting….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bomb script doesn’t work then breakable block script will not 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4294967295"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Grading Items</a:t>
            </a:r>
            <a:endParaRPr/>
          </a:p>
        </p:txBody>
      </p:sp>
      <p:sp>
        <p:nvSpPr>
          <p:cNvPr id="126" name="Google Shape;126;p7"/>
          <p:cNvSpPr txBox="1"/>
          <p:nvPr>
            <p:ph idx="4294967295" type="subTitle"/>
          </p:nvPr>
        </p:nvSpPr>
        <p:spPr>
          <a:xfrm>
            <a:off x="311700" y="2834125"/>
            <a:ext cx="85206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Meeting Attendance Sheet</a:t>
            </a:r>
            <a:endParaRPr/>
          </a:p>
        </p:txBody>
      </p:sp>
      <p:sp>
        <p:nvSpPr>
          <p:cNvPr id="132" name="Google Shape;132;p8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2/07/2024 – Tin missed (was sick)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2/10/2024 – All members attended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Contributions</a:t>
            </a:r>
            <a:endParaRPr/>
          </a:p>
        </p:txBody>
      </p:sp>
      <p:sp>
        <p:nvSpPr>
          <p:cNvPr id="138" name="Google Shape;138;p9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400">
                <a:solidFill>
                  <a:schemeClr val="dk1"/>
                </a:solidFill>
              </a:rPr>
              <a:t>Researched and started building the map for the game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Report: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 Unity there is a thing called a tile map which is a tool that stores tile assets and also creates the map. A map can easily be created by drawing out the map onto the unity grid. There are also other options such as adding C# scripts and collision components. Collision is an important component since it tells the map if the player can interact with the pieces of the map or not. C# scripts are important for implementing special behaviors for the map. I haven’t gone too deep into </a:t>
            </a:r>
            <a:r>
              <a:rPr lang="en" sz="1200">
                <a:solidFill>
                  <a:schemeClr val="dk1"/>
                </a:solidFill>
              </a:rPr>
              <a:t>scripts</a:t>
            </a:r>
            <a:r>
              <a:rPr lang="en" sz="1200">
                <a:solidFill>
                  <a:schemeClr val="dk1"/>
                </a:solidFill>
              </a:rPr>
              <a:t> yet, that will be for the next meeting.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(ml007921/minhOU93) - Commit 1</a:t>
            </a:r>
            <a:endParaRPr/>
          </a:p>
        </p:txBody>
      </p:sp>
      <p:sp>
        <p:nvSpPr>
          <p:cNvPr id="144" name="Google Shape;144;p10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https://github.com/OU-CS3560/s24-unity3d-2/commit/70f7d071edc4611ea8de251943045ace26e81d36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117" y="2890157"/>
            <a:ext cx="8035732" cy="130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51" name="Google Shape;151;p13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Began research on enemy movements and AI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Added enemy sprites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C# scripts are the way to make enemies move. There is a class called EnemyController which should be where I implement movement scripts. Prefabs are also useful to save enemy types whenever they are needed.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Commit was not merge to main because enemies disrupted the map.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c87b6dbb0_0_35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57" name="Google Shape;157;g2bc87b6dbb0_0_35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Started researching about player movements and added basic player movements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I learn: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KeyCode is the C# class for gathering input.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Gravity is there by default when creating player movement in Unity. Unity has a lot of extra things so a .gitignore is required to incorporate GitHub into version control for a Unity Project. I have now become better at solving conflict between git version.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c87b6dbb0_0_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 (vv761622/viethuyvu) - Commits</a:t>
            </a:r>
            <a:endParaRPr/>
          </a:p>
        </p:txBody>
      </p:sp>
      <p:sp>
        <p:nvSpPr>
          <p:cNvPr id="163" name="Google Shape;163;g2bc87b6dbb0_0_40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2bc87b6dbb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292175"/>
            <a:ext cx="6460783" cy="1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bc87b6dbb0_0_40"/>
          <p:cNvPicPr preferRelativeResize="0"/>
          <p:nvPr/>
        </p:nvPicPr>
        <p:blipFill rotWithShape="1">
          <a:blip r:embed="rId4">
            <a:alphaModFix/>
          </a:blip>
          <a:srcRect b="0" l="0" r="13292" t="0"/>
          <a:stretch/>
        </p:blipFill>
        <p:spPr>
          <a:xfrm>
            <a:off x="600325" y="3005475"/>
            <a:ext cx="6460774" cy="1870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c87b6dbb0_0_40"/>
          <p:cNvSpPr txBox="1"/>
          <p:nvPr/>
        </p:nvSpPr>
        <p:spPr>
          <a:xfrm>
            <a:off x="7293450" y="3635525"/>
            <a:ext cx="173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player movement · OU-CS3560/s24-unity3d-2@126608f (github.com)</a:t>
            </a:r>
            <a:endParaRPr/>
          </a:p>
        </p:txBody>
      </p:sp>
      <p:sp>
        <p:nvSpPr>
          <p:cNvPr id="167" name="Google Shape;167;g2bc87b6dbb0_0_40"/>
          <p:cNvSpPr txBox="1"/>
          <p:nvPr/>
        </p:nvSpPr>
        <p:spPr>
          <a:xfrm>
            <a:off x="7181500" y="1933500"/>
            <a:ext cx="187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playersetup · OU-CS3560/s24-unity3d-2@427dbd0 (github.com)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 (nv059721/wechicken456) - Commit 3</a:t>
            </a:r>
            <a:endParaRPr/>
          </a:p>
        </p:txBody>
      </p:sp>
      <p:sp>
        <p:nvSpPr>
          <p:cNvPr id="173" name="Google Shape;173;p14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https://github.com/OU-CS3560/s24-unity3d-2/commit/ce7bb68aa859e557f6d7f2a95f80e18119083db6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625" y="2846075"/>
            <a:ext cx="6336050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c87b6dbb0_0_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Checkpoint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Minh: </a:t>
            </a:r>
            <a:r>
              <a:rPr lang="en"/>
              <a:t>Sophomore</a:t>
            </a:r>
            <a:r>
              <a:rPr lang="en"/>
              <a:t> CS, C++ and Python, No experience with game engines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Tin: Sophomore CS, C++ and Python, more interested in cybersecurity but games are cool too.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Huy: Sophomore CS, C++ and Python, enjoy doing coding exercise online.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Main Operating System: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Tin uses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Meeting Times: Saturday 2:00 - 5:00 P.M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c87b6dbb0_0_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Past Work Summary</a:t>
            </a:r>
            <a:endParaRPr/>
          </a:p>
        </p:txBody>
      </p:sp>
      <p:sp>
        <p:nvSpPr>
          <p:cNvPr id="185" name="Google Shape;185;g2bc87b6dbb0_0_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Minh - Added animation script, added breakable blocks.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 - Worked on player </a:t>
            </a:r>
            <a:r>
              <a:rPr lang="en"/>
              <a:t>movement</a:t>
            </a:r>
            <a:r>
              <a:rPr lang="en"/>
              <a:t>, bomb placing, explosion and death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Tin - Made enemies move using pathfinding library.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c87b6dbb0_0_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Next Checkpoint Plan</a:t>
            </a:r>
            <a:endParaRPr/>
          </a:p>
        </p:txBody>
      </p:sp>
      <p:sp>
        <p:nvSpPr>
          <p:cNvPr id="191" name="Google Shape;191;g2bc87b6dbb0_0_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Tin: Polish enemy movement. Different enemy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been working on enemies.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Huy: Finishing death state for enemy and player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Started working on death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Minh: Re-edit sprite and assets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Has the best “art skill” in the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Roadblocks: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Art skill not the best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to add more new ideas so less reference available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c87b6dbb0_0_14"/>
          <p:cNvSpPr txBox="1"/>
          <p:nvPr>
            <p:ph idx="4294967295"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Grading Items</a:t>
            </a:r>
            <a:endParaRPr/>
          </a:p>
        </p:txBody>
      </p:sp>
      <p:sp>
        <p:nvSpPr>
          <p:cNvPr id="197" name="Google Shape;197;g2bc87b6dbb0_0_14"/>
          <p:cNvSpPr txBox="1"/>
          <p:nvPr>
            <p:ph idx="4294967295" type="subTitle"/>
          </p:nvPr>
        </p:nvSpPr>
        <p:spPr>
          <a:xfrm>
            <a:off x="311700" y="2834125"/>
            <a:ext cx="85206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c87b6dbb0_0_1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Meeting Attendance Sheet</a:t>
            </a:r>
            <a:endParaRPr/>
          </a:p>
        </p:txBody>
      </p:sp>
      <p:sp>
        <p:nvSpPr>
          <p:cNvPr id="203" name="Google Shape;203;g2bc87b6dbb0_0_19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</a:t>
            </a:r>
            <a:r>
              <a:rPr lang="en" sz="1900">
                <a:solidFill>
                  <a:schemeClr val="dk1"/>
                </a:solidFill>
              </a:rPr>
              <a:t>07</a:t>
            </a:r>
            <a:r>
              <a:rPr lang="en" sz="1900">
                <a:solidFill>
                  <a:schemeClr val="dk1"/>
                </a:solidFill>
              </a:rPr>
              <a:t>/2024 – Tin missed (was sick)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2/10/2024 – All members attended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2/16/2024 - All attended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</a:rPr>
              <a:t>2/25/2024 - All attended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c87b6dbb0_0_2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Contributions</a:t>
            </a:r>
            <a:endParaRPr/>
          </a:p>
        </p:txBody>
      </p:sp>
      <p:sp>
        <p:nvSpPr>
          <p:cNvPr id="209" name="Google Shape;209;g2bc87b6dbb0_0_24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400">
                <a:solidFill>
                  <a:schemeClr val="dk1"/>
                </a:solidFill>
              </a:rPr>
              <a:t>Added breakable blocks, and global animation script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Report: 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 a video I watched, they created a global animation script that could be used for any object in the game. This script basically renders sprite images by frame at a set time. For an object to use this script, the object has to reference it in their script.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Breakable blocks is done by making a prefab, and a simple script using the destroy function via Unity’s library. This prefab is used as a reference to an object that will be able to break a block. A block is broken depending on its position and matrix (to be honest it was a bit confusing….).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c87b6dbb0_0_2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Minh Le (ml007921/minhOU93)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Total Commits: 2</a:t>
            </a:r>
            <a:endParaRPr/>
          </a:p>
        </p:txBody>
      </p:sp>
      <p:sp>
        <p:nvSpPr>
          <p:cNvPr id="215" name="Google Shape;215;g2bc87b6dbb0_0_29"/>
          <p:cNvSpPr txBox="1"/>
          <p:nvPr>
            <p:ph idx="4294967295" type="body"/>
          </p:nvPr>
        </p:nvSpPr>
        <p:spPr>
          <a:xfrm>
            <a:off x="4644675" y="500925"/>
            <a:ext cx="41664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3636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player animation · OU-CS3560/s24-unity3d-2@d18ec58 (github.com)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3636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blocks can now be broken · OU-CS3560/s24-unity3d-2@7bef7eb (github.com)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38461"/>
              <a:buNone/>
            </a:pPr>
            <a:r>
              <a:t/>
            </a:r>
            <a:endParaRPr/>
          </a:p>
        </p:txBody>
      </p:sp>
      <p:pic>
        <p:nvPicPr>
          <p:cNvPr id="216" name="Google Shape;216;g2bc87b6dbb0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2268"/>
            <a:ext cx="9144000" cy="195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22" name="Google Shape;222;p11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Finishing player movement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Placing bombs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Explosion triggered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player die if they were hit by the bomb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I learn: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Layers is a very important part of Unity. When making a game in Unity, a developer needs to be mindful about layering of render as sometimes a render just not show up because of the render order.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squash commit on your branch so it appears as one commit on main during merging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Viet Huy Vu (vv761622/viethuyvu) - Commits</a:t>
            </a:r>
            <a:endParaRPr/>
          </a:p>
        </p:txBody>
      </p:sp>
      <p:sp>
        <p:nvSpPr>
          <p:cNvPr id="228" name="Google Shape;228;p12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7293450" y="3635525"/>
            <a:ext cx="17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7181500" y="1933500"/>
            <a:ext cx="18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79750"/>
            <a:ext cx="3988836" cy="17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4085175" y="1321325"/>
            <a:ext cx="246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Placing bomb · OU-CS3560/s24-unity3d-2@65ac0e9 (github.com)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6591750" y="1321325"/>
            <a:ext cx="239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bomb animation · OU-CS3560/s24-unity3d-2@9df00e0 (github.com)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" y="3005474"/>
            <a:ext cx="3988823" cy="90069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4085175" y="24822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Commits · OU-CS3560/s24-unity3d-2 (github.com)</a:t>
            </a:r>
            <a:endParaRPr/>
          </a:p>
        </p:txBody>
      </p:sp>
      <p:pic>
        <p:nvPicPr>
          <p:cNvPr id="236" name="Google Shape;236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" y="3906175"/>
            <a:ext cx="5504302" cy="10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/>
          <p:nvPr/>
        </p:nvSpPr>
        <p:spPr>
          <a:xfrm>
            <a:off x="5867625" y="38296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Player death and respawn (#5) · OU-CS3560/s24-unity3d-2@dfc61d6 (github.com)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c87b6dbb0_0_49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43" name="Google Shape;243;g2bc87b6dbb0_0_49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Added a layer to the solid blocks so the pathfinding script can identify them as obstacles.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Finished the pathfinding script for enemies.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>
                <a:solidFill>
                  <a:schemeClr val="dk1"/>
                </a:solidFill>
              </a:rPr>
              <a:t>Learned to use the A* Pathfinding Project to make enemies move by watching a Youtube video and the project’s documentation.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c87b6dbb0_0_5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Tin Vuong (nv059721/wechicken456) - Commit 54</a:t>
            </a:r>
            <a:endParaRPr/>
          </a:p>
        </p:txBody>
      </p:sp>
      <p:sp>
        <p:nvSpPr>
          <p:cNvPr id="249" name="Google Shape;249;g2bc87b6dbb0_0_54"/>
          <p:cNvSpPr txBox="1"/>
          <p:nvPr>
            <p:ph idx="4294967295" type="body"/>
          </p:nvPr>
        </p:nvSpPr>
        <p:spPr>
          <a:xfrm>
            <a:off x="4644675" y="500925"/>
            <a:ext cx="41664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https://github.com/OU-CS3560/s24-unity3d-2/commit/6ba7fe538bfd289fa0f99b1c699e54c36c0f6858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2bc87b6dbb0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7060"/>
            <a:ext cx="9143999" cy="160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About </a:t>
            </a:r>
            <a:r>
              <a:rPr lang="en"/>
              <a:t>Our Project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644675" y="500925"/>
            <a:ext cx="42564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Bomberman Ripoff using </a:t>
            </a:r>
            <a:r>
              <a:rPr lang="en" sz="1502"/>
              <a:t>Unity 2D</a:t>
            </a:r>
            <a:r>
              <a:rPr lang="en" sz="1502"/>
              <a:t> engine. Bomberman is an action maze game!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Tools: Unity, Unity Shop, GitHub, Visual Studio, VS Code. 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Extra Tools: Piskel (online sprite maker), FL Studio (Audio Design).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Technology Stack: Unity libraries.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-"/>
            </a:pPr>
            <a:r>
              <a:rPr lang="en" sz="1502"/>
              <a:t>End Goal: Using bomberman’s core mechanic to make a game that involved spawning minions, same device multiplayer and capture the flag style gameplay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 sz="1502"/>
              <a:t>(In an ideal world: our own design texture, Soundtrack, Multiplaye</a:t>
            </a:r>
            <a:r>
              <a:rPr lang="en" sz="1502"/>
              <a:t>r, Storyline, Cutscenes</a:t>
            </a:r>
            <a:r>
              <a:rPr lang="en" sz="1502"/>
              <a:t>)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665"/>
              <a:buNone/>
            </a:pPr>
            <a:r>
              <a:t/>
            </a:r>
            <a:endParaRPr sz="1502"/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75" y="1874925"/>
            <a:ext cx="395840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93a64bb8_1_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84" name="Google Shape;84;g2b893a64bb8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4572000" cy="4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b893a64bb8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7025"/>
            <a:ext cx="4572001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93a64bb8_1_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Game GUI</a:t>
            </a:r>
            <a:endParaRPr/>
          </a:p>
        </p:txBody>
      </p:sp>
      <p:pic>
        <p:nvPicPr>
          <p:cNvPr id="91" name="Google Shape;91;g2b893a64bb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75525"/>
            <a:ext cx="9143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893a64bb8_1_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2b893a64bb8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893a64bb8_1_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Select</a:t>
            </a:r>
            <a:endParaRPr/>
          </a:p>
        </p:txBody>
      </p:sp>
      <p:pic>
        <p:nvPicPr>
          <p:cNvPr id="103" name="Google Shape;103;g2b893a64bb8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9144000" cy="3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Checkpoint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Past Work Summary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Minh - Watched videos on how 2D maps are created in Unity. Added tile map layout and sprites.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Huy - Researched how to move characters. Added simple movement to playable character.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Tin - Researched how enemy AI works in Unity. Added enemy sprites into the game.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