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j6/uj1pbBPLSy10aur+dM0A1c1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893a64bb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893a64bb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893a64bb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893a64bb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893a64bb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893a64b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893a64bb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893a64bb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8626e452a_0_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2b8626e452a_0_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2b8626e452a_0_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2b8626e452a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8626e452a_0_49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2b8626e452a_0_4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2b8626e452a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8626e452a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8626e452a_0_9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2b8626e452a_0_9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2b8626e452a_0_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2b8626e452a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8626e452a_0_1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2b8626e452a_0_1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2b8626e452a_0_1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2b8626e452a_0_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2b8626e452a_0_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2b8626e452a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b8626e452a_0_2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2b8626e452a_0_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2b8626e452a_0_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2b8626e452a_0_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2b8626e452a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8626e452a_0_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2b8626e452a_0_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b8626e452a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8626e452a_0_3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b8626e452a_0_3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b8626e452a_0_3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2b8626e452a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8626e452a_0_3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2b8626e452a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8626e452a_0_3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b8626e452a_0_3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b8626e452a_0_3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2b8626e452a_0_3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2b8626e452a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8626e452a_0_4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b8626e452a_0_4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2b8626e452a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8626e452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2b8626e452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b8626e452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U-CS3560/s24-unity3d-2/commit/70f7d071edc4611ea8de251943045ace26e81d36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github.com/OU-CS3560/s24-unity3d-2/commit/126608fe37dfa01dc12fd3f2b6465cd8cd5cb80d" TargetMode="External"/><Relationship Id="rId6" Type="http://schemas.openxmlformats.org/officeDocument/2006/relationships/hyperlink" Target="https://github.com/OU-CS3560/s24-unity3d-2/commit/427dbd0d2e1a6927d0d1253878ab3537c7dbed3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OU-CS3560/s24-unity3d-2/commit/ce7bb68aa859e557f6d7f2a95f80e18119083db6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Webomberchicken456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team_unity_3d_2</a:t>
            </a:r>
            <a:endParaRPr sz="3000"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2501375" y="1822235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Minh Le, Viet Huy Vu, Tin Vuong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Next Checkpoint Plan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Tin: Make </a:t>
            </a:r>
            <a:r>
              <a:rPr lang="en"/>
              <a:t>enemy</a:t>
            </a:r>
            <a:r>
              <a:rPr lang="en"/>
              <a:t> bots move by themselves.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Already has knowledge from previous meeting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Huy: Implement bomb mechanic script.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more </a:t>
            </a:r>
            <a:r>
              <a:rPr lang="en"/>
              <a:t>familiar</a:t>
            </a:r>
            <a:r>
              <a:rPr lang="en"/>
              <a:t> with character functionality.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Minh: Implement breakable blocks script.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a better understanding on map layout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Roadblocks: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Enemy movements are tough to implement, maybe not even next meeting….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bomb script doesn’t work then breakable block script will not work.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4294967295"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Grading Items</a:t>
            </a:r>
            <a:endParaRPr/>
          </a:p>
        </p:txBody>
      </p:sp>
      <p:sp>
        <p:nvSpPr>
          <p:cNvPr id="126" name="Google Shape;126;p7"/>
          <p:cNvSpPr txBox="1"/>
          <p:nvPr>
            <p:ph idx="4294967295" type="subTitle"/>
          </p:nvPr>
        </p:nvSpPr>
        <p:spPr>
          <a:xfrm>
            <a:off x="311700" y="2834125"/>
            <a:ext cx="85206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Meeting Attendance Sheet</a:t>
            </a:r>
            <a:endParaRPr/>
          </a:p>
        </p:txBody>
      </p:sp>
      <p:sp>
        <p:nvSpPr>
          <p:cNvPr id="132" name="Google Shape;132;p8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2/07/2024 – Tin missed (was sick)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2/10/2024 – All members attended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Contributions</a:t>
            </a:r>
            <a:endParaRPr/>
          </a:p>
        </p:txBody>
      </p:sp>
      <p:sp>
        <p:nvSpPr>
          <p:cNvPr id="138" name="Google Shape;138;p9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400">
                <a:solidFill>
                  <a:schemeClr val="dk1"/>
                </a:solidFill>
              </a:rPr>
              <a:t>Researched and started building the map for the game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Report: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 Unity there is a thing called a tile map which is a tool that stores tile assets and also creates the map. A map can easily be created by drawing out the map onto the unity grid. There are also other options such as adding C# scripts and collision components. Collision is an important component since it tells the map if the player can interact with the pieces of the map or not. C# scripts are important for implementing special behaviors for the map. I haven’t gone too deep into </a:t>
            </a:r>
            <a:r>
              <a:rPr lang="en" sz="1200">
                <a:solidFill>
                  <a:schemeClr val="dk1"/>
                </a:solidFill>
              </a:rPr>
              <a:t>scripts</a:t>
            </a:r>
            <a:r>
              <a:rPr lang="en" sz="1200">
                <a:solidFill>
                  <a:schemeClr val="dk1"/>
                </a:solidFill>
              </a:rPr>
              <a:t> yet, that will be for the next meeting.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(ml007921/minhOU93) - Commit 1</a:t>
            </a:r>
            <a:endParaRPr/>
          </a:p>
        </p:txBody>
      </p:sp>
      <p:sp>
        <p:nvSpPr>
          <p:cNvPr id="144" name="Google Shape;144;p10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https://github.com/OU-CS3560/s24-unity3d-2/commit/70f7d071edc4611ea8de251943045ace26e81d36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117" y="2890157"/>
            <a:ext cx="8035732" cy="130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51" name="Google Shape;151;p11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Started researching about player movements and added basic player movements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I learn: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KeyCode is the C# class for gathering input.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Gravity is there by default when creating player movement in Unity. Unity has a lot of extra things so a .gitignore is required to </a:t>
            </a:r>
            <a:r>
              <a:rPr lang="en">
                <a:solidFill>
                  <a:schemeClr val="dk1"/>
                </a:solidFill>
              </a:rPr>
              <a:t>incorporate</a:t>
            </a:r>
            <a:r>
              <a:rPr lang="en">
                <a:solidFill>
                  <a:schemeClr val="dk1"/>
                </a:solidFill>
              </a:rPr>
              <a:t> GitHub into version control for a Unity Project. I have now become better at solving conflict between git version.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 (vv761622/viethuyvu) - Commits</a:t>
            </a:r>
            <a:endParaRPr/>
          </a:p>
        </p:txBody>
      </p:sp>
      <p:sp>
        <p:nvSpPr>
          <p:cNvPr id="157" name="Google Shape;157;p12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292175"/>
            <a:ext cx="6460783" cy="17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13292" t="0"/>
          <a:stretch/>
        </p:blipFill>
        <p:spPr>
          <a:xfrm>
            <a:off x="600325" y="3005475"/>
            <a:ext cx="6460774" cy="1870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7293450" y="3635525"/>
            <a:ext cx="173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player movement · OU-CS3560/s24-unity3d-2@126608f (github.com)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7181500" y="1933500"/>
            <a:ext cx="187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playersetup · OU-CS3560/s24-unity3d-2@427dbd0 (github.com)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67" name="Google Shape;167;p13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Began research on enemy movements and AI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Added enemy sprites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C# scripts are the way to make enemies move. There is a class called EnemyController which should be where I implement movement scripts. Prefabs are also useful to save enemy types whenever they are needed.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Commit was not merge to main because enemies disrupted the map.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 (nv059721/wechicken456) - Commit 3</a:t>
            </a:r>
            <a:endParaRPr/>
          </a:p>
        </p:txBody>
      </p:sp>
      <p:sp>
        <p:nvSpPr>
          <p:cNvPr id="173" name="Google Shape;173;p14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https://github.com/OU-CS3560/s24-unity3d-2/commit/ce7bb68aa859e557f6d7f2a95f80e18119083db6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25" y="2846075"/>
            <a:ext cx="6336050" cy="1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Team: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Minh: </a:t>
            </a:r>
            <a:r>
              <a:rPr lang="en"/>
              <a:t>Sophomore</a:t>
            </a:r>
            <a:r>
              <a:rPr lang="en"/>
              <a:t> CS, C++ and Python, No experience with game engines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Tin: Sophomore CS, C++ and Python, more interested in cybersecurity but games are cool too.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Huy: Sophomore CS, C++ and Python, enjoy doing coding exercise online.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Main Operating System: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Tin uses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Meeting Times: Saturday 2:00 - 5:00 P.M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About </a:t>
            </a:r>
            <a:r>
              <a:rPr lang="en"/>
              <a:t>Our Project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644675" y="500925"/>
            <a:ext cx="41664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502"/>
              <a:t>Bomberman Ripoff using </a:t>
            </a:r>
            <a:r>
              <a:rPr lang="en" sz="1502"/>
              <a:t>Unity 2D</a:t>
            </a:r>
            <a:r>
              <a:rPr lang="en" sz="1502"/>
              <a:t> engine. Bomberman is an action maze game!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Tools: Unity, Unity Shop, GitHub, Visual Studio, VS Code. 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Extra Tools: Piskel (online sprite maker), FL Studio (Audio Design).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Technology Stack: Unity libraries.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End Goal: Fully playable bomberman game with multiple levels, enemies, and different power ups.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502"/>
              <a:t>(In an ideal world: our own design texture, Soundtrack, Multiplaye</a:t>
            </a:r>
            <a:r>
              <a:rPr lang="en" sz="1502"/>
              <a:t>r, Storyline</a:t>
            </a:r>
            <a:r>
              <a:rPr lang="en" sz="1502"/>
              <a:t>, Voice Acting</a:t>
            </a:r>
            <a:r>
              <a:rPr lang="en" sz="1502"/>
              <a:t>, Cutscenes</a:t>
            </a:r>
            <a:r>
              <a:rPr lang="en" sz="1502"/>
              <a:t>)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665"/>
              <a:buNone/>
            </a:pPr>
            <a:r>
              <a:t/>
            </a:r>
            <a:endParaRPr sz="1502"/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5" y="1874925"/>
            <a:ext cx="3958400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893a64bb8_1_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84" name="Google Shape;84;g2b893a64bb8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572000" cy="41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b893a64bb8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7025"/>
            <a:ext cx="4572001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893a64bb8_1_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Game GUI</a:t>
            </a:r>
            <a:endParaRPr/>
          </a:p>
        </p:txBody>
      </p:sp>
      <p:pic>
        <p:nvPicPr>
          <p:cNvPr id="91" name="Google Shape;91;g2b893a64bb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75525"/>
            <a:ext cx="91439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893a64bb8_1_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g2b893a64bb8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893a64bb8_1_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Select</a:t>
            </a:r>
            <a:endParaRPr/>
          </a:p>
        </p:txBody>
      </p:sp>
      <p:pic>
        <p:nvPicPr>
          <p:cNvPr id="103" name="Google Shape;103;g2b893a64bb8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Checkpoint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Past Work Summary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Minh - Watched videos on how 2D maps are created in Unity. Added tile map layout and sprites.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Huy - Researched how to move characters. Added simple movement to playable character.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Tin - Researched how enemy AI works in Unity. Added enemy sprites into the game.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