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2" y="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cf4fe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cf4feb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824e5235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824e5235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886a1c70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886a1c70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24e523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24e523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7cf4feb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7cf4feb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8daee50d5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8daee50d5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824e5235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824e5235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886a1c7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886a1c7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8daee50d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8daee50d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886a1c7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886a1c7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886a1c7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886a1c7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93C47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U-CS3560/s24-wordle-fibble-6/blob/main/README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YORM-Project-Development-956ee1495abc403fb4f98523ea9952c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igma.com/file/sgpgzhrEZzFHYDF7MIXEXF/Nerdle?type=design&amp;node-id=0-1&amp;mode=design&amp;t=MleugRsGGbVdQANW-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U-CS3560/s24-wordle-fibble-6/commit/4f9e3f2f112b82e0cf6b8b2d46652c00b199ded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YORM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Cooper Y, Jade O, Maya R, and Dalton 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Dalton Muck</a:t>
            </a:r>
            <a:endParaRPr b="1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17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Defined team goals, tech stack, and collected team info in an official Readme 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Committed to Repo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Link to the README.md</a:t>
            </a:r>
            <a:endParaRPr sz="16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075" y="730450"/>
            <a:ext cx="6462674" cy="3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Jade O’Shaughnessy</a:t>
            </a:r>
            <a:endParaRPr b="1"/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1122950"/>
            <a:ext cx="2916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Set up team plan on Notion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Allows us to track important links and plan tasks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Created team slides for presentation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Outlined plan for the next checkpoint.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Notion Link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600" y="1021779"/>
            <a:ext cx="5763000" cy="3618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Next Checkpoint Plan</a:t>
            </a:r>
            <a:endParaRPr b="1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Begin working on backend implementation with Node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Variable Storage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Using SQLite – but might not implement a database if not necessary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What do we need to store/what variables do we need the player to be able to communicate with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Page routing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Check using Postman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Validation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Also will use Postman to check return codes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Game plan Backend Services and Unit Testing implementation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Overview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00600" y="1517225"/>
            <a:ext cx="39714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Dalton: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Macbook Pro, Mac OS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Cooper: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Macbook Pro, Mac OS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Maya: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Macbook Pro, Mac OS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Jade: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Macbook Pro, Mac OS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0600" y="1017725"/>
            <a:ext cx="6982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Meeting Times: Saturdays 12:00PM - 2:00PM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Information</a:t>
            </a:r>
            <a:endParaRPr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442725"/>
            <a:ext cx="64371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are planning on creating a game “Nerdle”. We plan on implementing this project using a Angular and Node.js frameworks with the end goal of being able to host the working game on GitHub Pages. 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“Nerdle” allows the player to guess a math equation using a sequence of numbers and operators. Like “Wordle”, the player continues guessing until they have the correct equation.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33080" r="32400" b="14074"/>
          <a:stretch/>
        </p:blipFill>
        <p:spPr>
          <a:xfrm>
            <a:off x="6845375" y="1597300"/>
            <a:ext cx="1986924" cy="23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Information</a:t>
            </a:r>
            <a:endParaRPr b="1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786325" y="1152475"/>
            <a:ext cx="319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Tool Chain: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 Studio Code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Npm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Postman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GitHub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982550" y="1152475"/>
            <a:ext cx="4734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Technology Stack: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Frontend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Angular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Typescript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Figma (for design)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Backend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Node.js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SQLite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Postman (for testing endpoints)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98FA-629C-8574-EB76-5DF48182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3191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Grading Items</a:t>
            </a:r>
          </a:p>
        </p:txBody>
      </p:sp>
    </p:spTree>
    <p:extLst>
      <p:ext uri="{BB962C8B-B14F-4D97-AF65-F5344CB8AC3E}">
        <p14:creationId xmlns:p14="http://schemas.microsoft.com/office/powerpoint/2010/main" val="122659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Past Work Summary </a:t>
            </a:r>
            <a:endParaRPr b="1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Designed Nerdle webpage in Figma (Cooper)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Researched implementation (Maya)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Installed Node.js and nvm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Installed Angular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Updated the Team README (Dalton)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Made the Checkpoint presentation and tasks for next time (Jade)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Meeting Attendance Sheet</a:t>
            </a:r>
            <a:endParaRPr b="1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02/03/2024 - All members attended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02/10/2024 - All members attended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Meeting Times: Saturdays 12:00PM - 2:00PM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Cooper Young</a:t>
            </a:r>
            <a:endParaRPr b="1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600" y="759463"/>
            <a:ext cx="5790975" cy="36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11700" y="1074650"/>
            <a:ext cx="27264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Created a mockup of the Nerdle game in Figma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Gives the team a plan moving forward and when designing Angular components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 Link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Maya Roediger</a:t>
            </a:r>
            <a:endParaRPr b="1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8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Got npm, nvm, and the Angular CLI to function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Angular CLI to import framework for a webapp. 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Committed to Repo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Link to the entire commit</a:t>
            </a:r>
            <a:endParaRPr sz="16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226" y="419914"/>
            <a:ext cx="5651074" cy="430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403</Words>
  <Application>Microsoft Office PowerPoint</Application>
  <PresentationFormat>On-screen Show (16:9)</PresentationFormat>
  <Paragraphs>78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YORM</vt:lpstr>
      <vt:lpstr>Overview</vt:lpstr>
      <vt:lpstr>Project Information</vt:lpstr>
      <vt:lpstr>Project Information</vt:lpstr>
      <vt:lpstr>Grading Items</vt:lpstr>
      <vt:lpstr>Past Work Summary </vt:lpstr>
      <vt:lpstr>Meeting Attendance Sheet</vt:lpstr>
      <vt:lpstr>Cooper Young</vt:lpstr>
      <vt:lpstr>Maya Roediger</vt:lpstr>
      <vt:lpstr>Dalton Muck</vt:lpstr>
      <vt:lpstr>Jade O’Shaughnessy</vt:lpstr>
      <vt:lpstr>Next Checkpoint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YORM</dc:title>
  <dc:creator>dalton muck</dc:creator>
  <cp:lastModifiedBy>Muck, Dalton</cp:lastModifiedBy>
  <cp:revision>1</cp:revision>
  <dcterms:modified xsi:type="dcterms:W3CDTF">2024-02-14T15:59:34Z</dcterms:modified>
</cp:coreProperties>
</file>