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25.xml" ContentType="application/vnd.openxmlformats-officedocument.presentationml.slideMaster+xml"/>
  <Override PartName="/ppt/slideMasters/slideMaster26.xml" ContentType="application/vnd.openxmlformats-officedocument.presentationml.slideMaster+xml"/>
  <Override PartName="/ppt/slideMasters/slideMaster27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theme/theme10.xml" ContentType="application/vnd.openxmlformats-officedocument.theme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theme/theme11.xml" ContentType="application/vnd.openxmlformats-officedocument.theme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theme/theme12.xml" ContentType="application/vnd.openxmlformats-officedocument.theme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theme/theme13.xml" ContentType="application/vnd.openxmlformats-officedocument.theme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theme/theme14.xml" ContentType="application/vnd.openxmlformats-officedocument.theme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theme/theme15.xml" ContentType="application/vnd.openxmlformats-officedocument.theme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theme/theme16.xml" ContentType="application/vnd.openxmlformats-officedocument.theme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theme/theme17.xml" ContentType="application/vnd.openxmlformats-officedocument.theme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theme/theme18.xml" ContentType="application/vnd.openxmlformats-officedocument.theme+xml"/>
  <Override PartName="/ppt/slideLayouts/slideLayout199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09.xml" ContentType="application/vnd.openxmlformats-officedocument.presentationml.slideLayout+xml"/>
  <Override PartName="/ppt/theme/theme19.xml" ContentType="application/vnd.openxmlformats-officedocument.theme+xml"/>
  <Override PartName="/ppt/slideLayouts/slideLayout210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Layouts/slideLayout213.xml" ContentType="application/vnd.openxmlformats-officedocument.presentationml.slideLayout+xml"/>
  <Override PartName="/ppt/slideLayouts/slideLayout214.xml" ContentType="application/vnd.openxmlformats-officedocument.presentationml.slideLayout+xml"/>
  <Override PartName="/ppt/slideLayouts/slideLayout215.xml" ContentType="application/vnd.openxmlformats-officedocument.presentationml.slideLayout+xml"/>
  <Override PartName="/ppt/slideLayouts/slideLayout216.xml" ContentType="application/vnd.openxmlformats-officedocument.presentationml.slideLayout+xml"/>
  <Override PartName="/ppt/slideLayouts/slideLayout217.xml" ContentType="application/vnd.openxmlformats-officedocument.presentationml.slideLayout+xml"/>
  <Override PartName="/ppt/slideLayouts/slideLayout218.xml" ContentType="application/vnd.openxmlformats-officedocument.presentationml.slideLayout+xml"/>
  <Override PartName="/ppt/slideLayouts/slideLayout219.xml" ContentType="application/vnd.openxmlformats-officedocument.presentationml.slideLayout+xml"/>
  <Override PartName="/ppt/slideLayouts/slideLayout220.xml" ContentType="application/vnd.openxmlformats-officedocument.presentationml.slideLayout+xml"/>
  <Override PartName="/ppt/theme/theme20.xml" ContentType="application/vnd.openxmlformats-officedocument.theme+xml"/>
  <Override PartName="/ppt/slideLayouts/slideLayout221.xml" ContentType="application/vnd.openxmlformats-officedocument.presentationml.slideLayout+xml"/>
  <Override PartName="/ppt/slideLayouts/slideLayout222.xml" ContentType="application/vnd.openxmlformats-officedocument.presentationml.slideLayout+xml"/>
  <Override PartName="/ppt/slideLayouts/slideLayout223.xml" ContentType="application/vnd.openxmlformats-officedocument.presentationml.slideLayout+xml"/>
  <Override PartName="/ppt/slideLayouts/slideLayout224.xml" ContentType="application/vnd.openxmlformats-officedocument.presentationml.slideLayout+xml"/>
  <Override PartName="/ppt/slideLayouts/slideLayout225.xml" ContentType="application/vnd.openxmlformats-officedocument.presentationml.slideLayout+xml"/>
  <Override PartName="/ppt/slideLayouts/slideLayout226.xml" ContentType="application/vnd.openxmlformats-officedocument.presentationml.slideLayout+xml"/>
  <Override PartName="/ppt/slideLayouts/slideLayout227.xml" ContentType="application/vnd.openxmlformats-officedocument.presentationml.slideLayout+xml"/>
  <Override PartName="/ppt/slideLayouts/slideLayout228.xml" ContentType="application/vnd.openxmlformats-officedocument.presentationml.slideLayout+xml"/>
  <Override PartName="/ppt/slideLayouts/slideLayout229.xml" ContentType="application/vnd.openxmlformats-officedocument.presentationml.slideLayout+xml"/>
  <Override PartName="/ppt/slideLayouts/slideLayout230.xml" ContentType="application/vnd.openxmlformats-officedocument.presentationml.slideLayout+xml"/>
  <Override PartName="/ppt/slideLayouts/slideLayout231.xml" ContentType="application/vnd.openxmlformats-officedocument.presentationml.slideLayout+xml"/>
  <Override PartName="/ppt/theme/theme21.xml" ContentType="application/vnd.openxmlformats-officedocument.theme+xml"/>
  <Override PartName="/ppt/slideLayouts/slideLayout232.xml" ContentType="application/vnd.openxmlformats-officedocument.presentationml.slideLayout+xml"/>
  <Override PartName="/ppt/slideLayouts/slideLayout233.xml" ContentType="application/vnd.openxmlformats-officedocument.presentationml.slideLayout+xml"/>
  <Override PartName="/ppt/slideLayouts/slideLayout234.xml" ContentType="application/vnd.openxmlformats-officedocument.presentationml.slideLayout+xml"/>
  <Override PartName="/ppt/slideLayouts/slideLayout235.xml" ContentType="application/vnd.openxmlformats-officedocument.presentationml.slideLayout+xml"/>
  <Override PartName="/ppt/slideLayouts/slideLayout236.xml" ContentType="application/vnd.openxmlformats-officedocument.presentationml.slideLayout+xml"/>
  <Override PartName="/ppt/slideLayouts/slideLayout237.xml" ContentType="application/vnd.openxmlformats-officedocument.presentationml.slideLayout+xml"/>
  <Override PartName="/ppt/slideLayouts/slideLayout238.xml" ContentType="application/vnd.openxmlformats-officedocument.presentationml.slideLayout+xml"/>
  <Override PartName="/ppt/slideLayouts/slideLayout239.xml" ContentType="application/vnd.openxmlformats-officedocument.presentationml.slideLayout+xml"/>
  <Override PartName="/ppt/slideLayouts/slideLayout240.xml" ContentType="application/vnd.openxmlformats-officedocument.presentationml.slideLayout+xml"/>
  <Override PartName="/ppt/slideLayouts/slideLayout241.xml" ContentType="application/vnd.openxmlformats-officedocument.presentationml.slideLayout+xml"/>
  <Override PartName="/ppt/slideLayouts/slideLayout242.xml" ContentType="application/vnd.openxmlformats-officedocument.presentationml.slideLayout+xml"/>
  <Override PartName="/ppt/theme/theme22.xml" ContentType="application/vnd.openxmlformats-officedocument.theme+xml"/>
  <Override PartName="/ppt/slideLayouts/slideLayout243.xml" ContentType="application/vnd.openxmlformats-officedocument.presentationml.slideLayout+xml"/>
  <Override PartName="/ppt/slideLayouts/slideLayout244.xml" ContentType="application/vnd.openxmlformats-officedocument.presentationml.slideLayout+xml"/>
  <Override PartName="/ppt/slideLayouts/slideLayout245.xml" ContentType="application/vnd.openxmlformats-officedocument.presentationml.slideLayout+xml"/>
  <Override PartName="/ppt/slideLayouts/slideLayout246.xml" ContentType="application/vnd.openxmlformats-officedocument.presentationml.slideLayout+xml"/>
  <Override PartName="/ppt/slideLayouts/slideLayout247.xml" ContentType="application/vnd.openxmlformats-officedocument.presentationml.slideLayout+xml"/>
  <Override PartName="/ppt/slideLayouts/slideLayout248.xml" ContentType="application/vnd.openxmlformats-officedocument.presentationml.slideLayout+xml"/>
  <Override PartName="/ppt/slideLayouts/slideLayout249.xml" ContentType="application/vnd.openxmlformats-officedocument.presentationml.slideLayout+xml"/>
  <Override PartName="/ppt/slideLayouts/slideLayout250.xml" ContentType="application/vnd.openxmlformats-officedocument.presentationml.slideLayout+xml"/>
  <Override PartName="/ppt/slideLayouts/slideLayout251.xml" ContentType="application/vnd.openxmlformats-officedocument.presentationml.slideLayout+xml"/>
  <Override PartName="/ppt/slideLayouts/slideLayout252.xml" ContentType="application/vnd.openxmlformats-officedocument.presentationml.slideLayout+xml"/>
  <Override PartName="/ppt/slideLayouts/slideLayout253.xml" ContentType="application/vnd.openxmlformats-officedocument.presentationml.slideLayout+xml"/>
  <Override PartName="/ppt/theme/theme23.xml" ContentType="application/vnd.openxmlformats-officedocument.theme+xml"/>
  <Override PartName="/ppt/slideLayouts/slideLayout254.xml" ContentType="application/vnd.openxmlformats-officedocument.presentationml.slideLayout+xml"/>
  <Override PartName="/ppt/slideLayouts/slideLayout255.xml" ContentType="application/vnd.openxmlformats-officedocument.presentationml.slideLayout+xml"/>
  <Override PartName="/ppt/slideLayouts/slideLayout256.xml" ContentType="application/vnd.openxmlformats-officedocument.presentationml.slideLayout+xml"/>
  <Override PartName="/ppt/slideLayouts/slideLayout257.xml" ContentType="application/vnd.openxmlformats-officedocument.presentationml.slideLayout+xml"/>
  <Override PartName="/ppt/slideLayouts/slideLayout258.xml" ContentType="application/vnd.openxmlformats-officedocument.presentationml.slideLayout+xml"/>
  <Override PartName="/ppt/slideLayouts/slideLayout259.xml" ContentType="application/vnd.openxmlformats-officedocument.presentationml.slideLayout+xml"/>
  <Override PartName="/ppt/slideLayouts/slideLayout260.xml" ContentType="application/vnd.openxmlformats-officedocument.presentationml.slideLayout+xml"/>
  <Override PartName="/ppt/slideLayouts/slideLayout261.xml" ContentType="application/vnd.openxmlformats-officedocument.presentationml.slideLayout+xml"/>
  <Override PartName="/ppt/slideLayouts/slideLayout262.xml" ContentType="application/vnd.openxmlformats-officedocument.presentationml.slideLayout+xml"/>
  <Override PartName="/ppt/slideLayouts/slideLayout263.xml" ContentType="application/vnd.openxmlformats-officedocument.presentationml.slideLayout+xml"/>
  <Override PartName="/ppt/slideLayouts/slideLayout264.xml" ContentType="application/vnd.openxmlformats-officedocument.presentationml.slideLayout+xml"/>
  <Override PartName="/ppt/theme/theme24.xml" ContentType="application/vnd.openxmlformats-officedocument.theme+xml"/>
  <Override PartName="/ppt/slideLayouts/slideLayout265.xml" ContentType="application/vnd.openxmlformats-officedocument.presentationml.slideLayout+xml"/>
  <Override PartName="/ppt/slideLayouts/slideLayout266.xml" ContentType="application/vnd.openxmlformats-officedocument.presentationml.slideLayout+xml"/>
  <Override PartName="/ppt/slideLayouts/slideLayout267.xml" ContentType="application/vnd.openxmlformats-officedocument.presentationml.slideLayout+xml"/>
  <Override PartName="/ppt/slideLayouts/slideLayout268.xml" ContentType="application/vnd.openxmlformats-officedocument.presentationml.slideLayout+xml"/>
  <Override PartName="/ppt/slideLayouts/slideLayout269.xml" ContentType="application/vnd.openxmlformats-officedocument.presentationml.slideLayout+xml"/>
  <Override PartName="/ppt/slideLayouts/slideLayout270.xml" ContentType="application/vnd.openxmlformats-officedocument.presentationml.slideLayout+xml"/>
  <Override PartName="/ppt/slideLayouts/slideLayout271.xml" ContentType="application/vnd.openxmlformats-officedocument.presentationml.slideLayout+xml"/>
  <Override PartName="/ppt/slideLayouts/slideLayout272.xml" ContentType="application/vnd.openxmlformats-officedocument.presentationml.slideLayout+xml"/>
  <Override PartName="/ppt/slideLayouts/slideLayout273.xml" ContentType="application/vnd.openxmlformats-officedocument.presentationml.slideLayout+xml"/>
  <Override PartName="/ppt/slideLayouts/slideLayout274.xml" ContentType="application/vnd.openxmlformats-officedocument.presentationml.slideLayout+xml"/>
  <Override PartName="/ppt/slideLayouts/slideLayout275.xml" ContentType="application/vnd.openxmlformats-officedocument.presentationml.slideLayout+xml"/>
  <Override PartName="/ppt/theme/theme25.xml" ContentType="application/vnd.openxmlformats-officedocument.theme+xml"/>
  <Override PartName="/ppt/slideLayouts/slideLayout276.xml" ContentType="application/vnd.openxmlformats-officedocument.presentationml.slideLayout+xml"/>
  <Override PartName="/ppt/slideLayouts/slideLayout277.xml" ContentType="application/vnd.openxmlformats-officedocument.presentationml.slideLayout+xml"/>
  <Override PartName="/ppt/slideLayouts/slideLayout278.xml" ContentType="application/vnd.openxmlformats-officedocument.presentationml.slideLayout+xml"/>
  <Override PartName="/ppt/slideLayouts/slideLayout279.xml" ContentType="application/vnd.openxmlformats-officedocument.presentationml.slideLayout+xml"/>
  <Override PartName="/ppt/slideLayouts/slideLayout280.xml" ContentType="application/vnd.openxmlformats-officedocument.presentationml.slideLayout+xml"/>
  <Override PartName="/ppt/slideLayouts/slideLayout281.xml" ContentType="application/vnd.openxmlformats-officedocument.presentationml.slideLayout+xml"/>
  <Override PartName="/ppt/slideLayouts/slideLayout282.xml" ContentType="application/vnd.openxmlformats-officedocument.presentationml.slideLayout+xml"/>
  <Override PartName="/ppt/slideLayouts/slideLayout283.xml" ContentType="application/vnd.openxmlformats-officedocument.presentationml.slideLayout+xml"/>
  <Override PartName="/ppt/slideLayouts/slideLayout284.xml" ContentType="application/vnd.openxmlformats-officedocument.presentationml.slideLayout+xml"/>
  <Override PartName="/ppt/slideLayouts/slideLayout285.xml" ContentType="application/vnd.openxmlformats-officedocument.presentationml.slideLayout+xml"/>
  <Override PartName="/ppt/slideLayouts/slideLayout286.xml" ContentType="application/vnd.openxmlformats-officedocument.presentationml.slideLayout+xml"/>
  <Override PartName="/ppt/theme/theme26.xml" ContentType="application/vnd.openxmlformats-officedocument.theme+xml"/>
  <Override PartName="/ppt/slideLayouts/slideLayout287.xml" ContentType="application/vnd.openxmlformats-officedocument.presentationml.slideLayout+xml"/>
  <Override PartName="/ppt/slideLayouts/slideLayout288.xml" ContentType="application/vnd.openxmlformats-officedocument.presentationml.slideLayout+xml"/>
  <Override PartName="/ppt/slideLayouts/slideLayout289.xml" ContentType="application/vnd.openxmlformats-officedocument.presentationml.slideLayout+xml"/>
  <Override PartName="/ppt/slideLayouts/slideLayout290.xml" ContentType="application/vnd.openxmlformats-officedocument.presentationml.slideLayout+xml"/>
  <Override PartName="/ppt/slideLayouts/slideLayout291.xml" ContentType="application/vnd.openxmlformats-officedocument.presentationml.slideLayout+xml"/>
  <Override PartName="/ppt/slideLayouts/slideLayout292.xml" ContentType="application/vnd.openxmlformats-officedocument.presentationml.slideLayout+xml"/>
  <Override PartName="/ppt/slideLayouts/slideLayout293.xml" ContentType="application/vnd.openxmlformats-officedocument.presentationml.slideLayout+xml"/>
  <Override PartName="/ppt/slideLayouts/slideLayout294.xml" ContentType="application/vnd.openxmlformats-officedocument.presentationml.slideLayout+xml"/>
  <Override PartName="/ppt/slideLayouts/slideLayout295.xml" ContentType="application/vnd.openxmlformats-officedocument.presentationml.slideLayout+xml"/>
  <Override PartName="/ppt/slideLayouts/slideLayout296.xml" ContentType="application/vnd.openxmlformats-officedocument.presentationml.slideLayout+xml"/>
  <Override PartName="/ppt/slideLayouts/slideLayout297.xml" ContentType="application/vnd.openxmlformats-officedocument.presentationml.slideLayout+xml"/>
  <Override PartName="/ppt/theme/theme2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49" r:id="rId2"/>
    <p:sldMasterId id="2147483650" r:id="rId3"/>
    <p:sldMasterId id="2147483651" r:id="rId4"/>
    <p:sldMasterId id="2147483652" r:id="rId5"/>
    <p:sldMasterId id="2147483653" r:id="rId6"/>
    <p:sldMasterId id="2147483654" r:id="rId7"/>
    <p:sldMasterId id="2147483655" r:id="rId8"/>
    <p:sldMasterId id="2147483656" r:id="rId9"/>
    <p:sldMasterId id="2147483657" r:id="rId10"/>
    <p:sldMasterId id="2147483658" r:id="rId11"/>
    <p:sldMasterId id="2147483659" r:id="rId12"/>
    <p:sldMasterId id="2147483660" r:id="rId13"/>
    <p:sldMasterId id="2147483661" r:id="rId14"/>
    <p:sldMasterId id="2147483662" r:id="rId15"/>
    <p:sldMasterId id="2147483663" r:id="rId16"/>
    <p:sldMasterId id="2147483664" r:id="rId17"/>
    <p:sldMasterId id="2147483665" r:id="rId18"/>
    <p:sldMasterId id="2147483666" r:id="rId19"/>
    <p:sldMasterId id="2147483667" r:id="rId20"/>
    <p:sldMasterId id="2147483668" r:id="rId21"/>
    <p:sldMasterId id="2147483669" r:id="rId22"/>
    <p:sldMasterId id="2147483670" r:id="rId23"/>
    <p:sldMasterId id="2147483672" r:id="rId24"/>
    <p:sldMasterId id="2147483673" r:id="rId25"/>
    <p:sldMasterId id="2147483674" r:id="rId26"/>
    <p:sldMasterId id="2147483675" r:id="rId27"/>
  </p:sldMasterIdLst>
  <p:sldIdLst>
    <p:sldId id="257" r:id="rId28"/>
  </p:sldIdLst>
  <p:sldSz cx="13004800" cy="9753600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PingFang SC Regular" charset="0"/>
        <a:cs typeface="PingFang SC Regular" charset="0"/>
        <a:sym typeface="Gill Sans" charset="0"/>
      </a:defRPr>
    </a:lvl1pPr>
    <a:lvl2pPr marL="4572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PingFang SC Regular" charset="0"/>
        <a:cs typeface="PingFang SC Regular" charset="0"/>
        <a:sym typeface="Gill Sans" charset="0"/>
      </a:defRPr>
    </a:lvl2pPr>
    <a:lvl3pPr marL="9144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PingFang SC Regular" charset="0"/>
        <a:cs typeface="PingFang SC Regular" charset="0"/>
        <a:sym typeface="Gill Sans" charset="0"/>
      </a:defRPr>
    </a:lvl3pPr>
    <a:lvl4pPr marL="13716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PingFang SC Regular" charset="0"/>
        <a:cs typeface="PingFang SC Regular" charset="0"/>
        <a:sym typeface="Gill Sans" charset="0"/>
      </a:defRPr>
    </a:lvl4pPr>
    <a:lvl5pPr marL="18288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PingFang SC Regular" charset="0"/>
        <a:cs typeface="PingFang SC Regular" charset="0"/>
        <a:sym typeface="Gill Sans" charset="0"/>
      </a:defRPr>
    </a:lvl5pPr>
    <a:lvl6pPr marL="22860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PingFang SC Regular" charset="0"/>
        <a:cs typeface="PingFang SC Regular" charset="0"/>
        <a:sym typeface="Gill Sans" charset="0"/>
      </a:defRPr>
    </a:lvl6pPr>
    <a:lvl7pPr marL="27432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PingFang SC Regular" charset="0"/>
        <a:cs typeface="PingFang SC Regular" charset="0"/>
        <a:sym typeface="Gill Sans" charset="0"/>
      </a:defRPr>
    </a:lvl7pPr>
    <a:lvl8pPr marL="32004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PingFang SC Regular" charset="0"/>
        <a:cs typeface="PingFang SC Regular" charset="0"/>
        <a:sym typeface="Gill Sans" charset="0"/>
      </a:defRPr>
    </a:lvl8pPr>
    <a:lvl9pPr marL="36576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PingFang SC Regular" charset="0"/>
        <a:cs typeface="PingFang SC Regular" charset="0"/>
        <a:sym typeface="Gill Sans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708"/>
  </p:normalViewPr>
  <p:slideViewPr>
    <p:cSldViewPr>
      <p:cViewPr varScale="1">
        <p:scale>
          <a:sx n="78" d="100"/>
          <a:sy n="78" d="100"/>
        </p:scale>
        <p:origin x="1638" y="102"/>
      </p:cViewPr>
      <p:guideLst>
        <p:guide orient="horz" pos="3072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Master" Target="slideMasters/slideMaster13.xml"/><Relationship Id="rId18" Type="http://schemas.openxmlformats.org/officeDocument/2006/relationships/slideMaster" Target="slideMasters/slideMaster18.xml"/><Relationship Id="rId26" Type="http://schemas.openxmlformats.org/officeDocument/2006/relationships/slideMaster" Target="slideMasters/slideMaster26.xml"/><Relationship Id="rId3" Type="http://schemas.openxmlformats.org/officeDocument/2006/relationships/slideMaster" Target="slideMasters/slideMaster3.xml"/><Relationship Id="rId21" Type="http://schemas.openxmlformats.org/officeDocument/2006/relationships/slideMaster" Target="slideMasters/slideMaster21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slideMaster" Target="slideMasters/slideMaster25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0" Type="http://schemas.openxmlformats.org/officeDocument/2006/relationships/slideMaster" Target="slideMasters/slideMaster20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Master" Target="slideMasters/slideMaster24.xml"/><Relationship Id="rId32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Master" Target="slideMasters/slideMaster15.xml"/><Relationship Id="rId23" Type="http://schemas.openxmlformats.org/officeDocument/2006/relationships/slideMaster" Target="slideMasters/slideMaster23.xml"/><Relationship Id="rId28" Type="http://schemas.openxmlformats.org/officeDocument/2006/relationships/slide" Target="slides/slide1.xml"/><Relationship Id="rId10" Type="http://schemas.openxmlformats.org/officeDocument/2006/relationships/slideMaster" Target="slideMasters/slideMaster10.xml"/><Relationship Id="rId19" Type="http://schemas.openxmlformats.org/officeDocument/2006/relationships/slideMaster" Target="slideMasters/slideMaster19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Master" Target="slideMasters/slideMaster22.xml"/><Relationship Id="rId27" Type="http://schemas.openxmlformats.org/officeDocument/2006/relationships/slideMaster" Target="slideMasters/slideMaster27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831932962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25960337"/>
      </p:ext>
    </p:extLst>
  </p:cSld>
  <p:clrMapOvr>
    <a:masterClrMapping/>
  </p:clrMapOvr>
  <p:transition/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827287127"/>
      </p:ext>
    </p:extLst>
  </p:cSld>
  <p:clrMapOvr>
    <a:masterClrMapping/>
  </p:clrMapOvr>
  <p:transition/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25330068"/>
      </p:ext>
    </p:extLst>
  </p:cSld>
  <p:clrMapOvr>
    <a:masterClrMapping/>
  </p:clrMapOvr>
  <p:transition/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11267063"/>
      </p:ext>
    </p:extLst>
  </p:cSld>
  <p:clrMapOvr>
    <a:masterClrMapping/>
  </p:clrMapOvr>
  <p:transition/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875" y="2276475"/>
            <a:ext cx="5775325" cy="6435725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276475"/>
            <a:ext cx="5775325" cy="6435725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14564676"/>
      </p:ext>
    </p:extLst>
  </p:cSld>
  <p:clrMapOvr>
    <a:masterClrMapping/>
  </p:clrMapOvr>
  <p:transition/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0193376"/>
      </p:ext>
    </p:extLst>
  </p:cSld>
  <p:clrMapOvr>
    <a:masterClrMapping/>
  </p:clrMapOvr>
  <p:transition/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65867789"/>
      </p:ext>
    </p:extLst>
  </p:cSld>
  <p:clrMapOvr>
    <a:masterClrMapping/>
  </p:clrMapOvr>
  <p:transition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84336646"/>
      </p:ext>
    </p:extLst>
  </p:cSld>
  <p:clrMapOvr>
    <a:masterClrMapping/>
  </p:clrMapOvr>
  <p:transition/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84054726"/>
      </p:ext>
    </p:extLst>
  </p:cSld>
  <p:clrMapOvr>
    <a:masterClrMapping/>
  </p:clrMapOvr>
  <p:transition/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15982758"/>
      </p:ext>
    </p:extLst>
  </p:cSld>
  <p:clrMapOvr>
    <a:masterClrMapping/>
  </p:clrMapOvr>
  <p:transition/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95256243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18600" y="254000"/>
            <a:ext cx="2616200" cy="8229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70000" y="254000"/>
            <a:ext cx="7696200" cy="8229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19103566"/>
      </p:ext>
    </p:extLst>
  </p:cSld>
  <p:clrMapOvr>
    <a:masterClrMapping/>
  </p:clrMapOvr>
  <p:transition/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28163" y="390525"/>
            <a:ext cx="2925762" cy="832167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390525"/>
            <a:ext cx="8624888" cy="83216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01569547"/>
      </p:ext>
    </p:extLst>
  </p:cSld>
  <p:clrMapOvr>
    <a:masterClrMapping/>
  </p:clrMapOvr>
  <p:transition/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265635035"/>
      </p:ext>
    </p:extLst>
  </p:cSld>
  <p:clrMapOvr>
    <a:masterClrMapping/>
  </p:clrMapOvr>
  <p:transition/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54553710"/>
      </p:ext>
    </p:extLst>
  </p:cSld>
  <p:clrMapOvr>
    <a:masterClrMapping/>
  </p:clrMapOvr>
  <p:transition/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54671242"/>
      </p:ext>
    </p:extLst>
  </p:cSld>
  <p:clrMapOvr>
    <a:masterClrMapping/>
  </p:clrMapOvr>
  <p:transition/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70000" y="2768600"/>
            <a:ext cx="2444750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150" y="2768600"/>
            <a:ext cx="2444750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77120337"/>
      </p:ext>
    </p:extLst>
  </p:cSld>
  <p:clrMapOvr>
    <a:masterClrMapping/>
  </p:clrMapOvr>
  <p:transition/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02993681"/>
      </p:ext>
    </p:extLst>
  </p:cSld>
  <p:clrMapOvr>
    <a:masterClrMapping/>
  </p:clrMapOvr>
  <p:transition/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38164053"/>
      </p:ext>
    </p:extLst>
  </p:cSld>
  <p:clrMapOvr>
    <a:masterClrMapping/>
  </p:clrMapOvr>
  <p:transition/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83197849"/>
      </p:ext>
    </p:extLst>
  </p:cSld>
  <p:clrMapOvr>
    <a:masterClrMapping/>
  </p:clrMapOvr>
  <p:transition/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9806899"/>
      </p:ext>
    </p:extLst>
  </p:cSld>
  <p:clrMapOvr>
    <a:masterClrMapping/>
  </p:clrMapOvr>
  <p:transition/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03099080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24358155"/>
      </p:ext>
    </p:extLst>
  </p:cSld>
  <p:clrMapOvr>
    <a:masterClrMapping/>
  </p:clrMapOvr>
  <p:transition/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70595614"/>
      </p:ext>
    </p:extLst>
  </p:cSld>
  <p:clrMapOvr>
    <a:masterClrMapping/>
  </p:clrMapOvr>
  <p:transition/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18600" y="254000"/>
            <a:ext cx="2616200" cy="8229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70000" y="254000"/>
            <a:ext cx="7696200" cy="8229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34476486"/>
      </p:ext>
    </p:extLst>
  </p:cSld>
  <p:clrMapOvr>
    <a:masterClrMapping/>
  </p:clrMapOvr>
  <p:transition/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216575687"/>
      </p:ext>
    </p:extLst>
  </p:cSld>
  <p:clrMapOvr>
    <a:masterClrMapping/>
  </p:clrMapOvr>
  <p:transition/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49666151"/>
      </p:ext>
    </p:extLst>
  </p:cSld>
  <p:clrMapOvr>
    <a:masterClrMapping/>
  </p:clrMapOvr>
  <p:transition/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87484986"/>
      </p:ext>
    </p:extLst>
  </p:cSld>
  <p:clrMapOvr>
    <a:masterClrMapping/>
  </p:clrMapOvr>
  <p:transition/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70000" y="2768600"/>
            <a:ext cx="5156200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768600"/>
            <a:ext cx="5156200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60434729"/>
      </p:ext>
    </p:extLst>
  </p:cSld>
  <p:clrMapOvr>
    <a:masterClrMapping/>
  </p:clrMapOvr>
  <p:transition/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81255454"/>
      </p:ext>
    </p:extLst>
  </p:cSld>
  <p:clrMapOvr>
    <a:masterClrMapping/>
  </p:clrMapOvr>
  <p:transition/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23951842"/>
      </p:ext>
    </p:extLst>
  </p:cSld>
  <p:clrMapOvr>
    <a:masterClrMapping/>
  </p:clrMapOvr>
  <p:transition/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4981994"/>
      </p:ext>
    </p:extLst>
  </p:cSld>
  <p:clrMapOvr>
    <a:masterClrMapping/>
  </p:clrMapOvr>
  <p:transition/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94451890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30949405"/>
      </p:ext>
    </p:extLst>
  </p:cSld>
  <p:clrMapOvr>
    <a:masterClrMapping/>
  </p:clrMapOvr>
  <p:transition/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3131610"/>
      </p:ext>
    </p:extLst>
  </p:cSld>
  <p:clrMapOvr>
    <a:masterClrMapping/>
  </p:clrMapOvr>
  <p:transition/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54785560"/>
      </p:ext>
    </p:extLst>
  </p:cSld>
  <p:clrMapOvr>
    <a:masterClrMapping/>
  </p:clrMapOvr>
  <p:transition/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18600" y="254000"/>
            <a:ext cx="2616200" cy="8229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70000" y="254000"/>
            <a:ext cx="7696200" cy="8229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33434185"/>
      </p:ext>
    </p:extLst>
  </p:cSld>
  <p:clrMapOvr>
    <a:masterClrMapping/>
  </p:clrMapOvr>
  <p:transition/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54218658"/>
      </p:ext>
    </p:extLst>
  </p:cSld>
  <p:clrMapOvr>
    <a:masterClrMapping/>
  </p:clrMapOvr>
  <p:transition/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5939690"/>
      </p:ext>
    </p:extLst>
  </p:cSld>
  <p:clrMapOvr>
    <a:masterClrMapping/>
  </p:clrMapOvr>
  <p:transition/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26968736"/>
      </p:ext>
    </p:extLst>
  </p:cSld>
  <p:clrMapOvr>
    <a:masterClrMapping/>
  </p:clrMapOvr>
  <p:transition/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72400" y="2768600"/>
            <a:ext cx="1905000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829800" y="2768600"/>
            <a:ext cx="1905000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21485257"/>
      </p:ext>
    </p:extLst>
  </p:cSld>
  <p:clrMapOvr>
    <a:masterClrMapping/>
  </p:clrMapOvr>
  <p:transition/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02099077"/>
      </p:ext>
    </p:extLst>
  </p:cSld>
  <p:clrMapOvr>
    <a:masterClrMapping/>
  </p:clrMapOvr>
  <p:transition/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45057577"/>
      </p:ext>
    </p:extLst>
  </p:cSld>
  <p:clrMapOvr>
    <a:masterClrMapping/>
  </p:clrMapOvr>
  <p:transition/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8288835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96788367"/>
      </p:ext>
    </p:extLst>
  </p:cSld>
  <p:clrMapOvr>
    <a:masterClrMapping/>
  </p:clrMapOvr>
  <p:transition/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28875807"/>
      </p:ext>
    </p:extLst>
  </p:cSld>
  <p:clrMapOvr>
    <a:masterClrMapping/>
  </p:clrMapOvr>
  <p:transition/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67842718"/>
      </p:ext>
    </p:extLst>
  </p:cSld>
  <p:clrMapOvr>
    <a:masterClrMapping/>
  </p:clrMapOvr>
  <p:transition/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76231348"/>
      </p:ext>
    </p:extLst>
  </p:cSld>
  <p:clrMapOvr>
    <a:masterClrMapping/>
  </p:clrMapOvr>
  <p:transition/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18600" y="254000"/>
            <a:ext cx="2616200" cy="8229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70000" y="254000"/>
            <a:ext cx="7696200" cy="8229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70712459"/>
      </p:ext>
    </p:extLst>
  </p:cSld>
  <p:clrMapOvr>
    <a:masterClrMapping/>
  </p:clrMapOvr>
  <p:transition/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379982935"/>
      </p:ext>
    </p:extLst>
  </p:cSld>
  <p:clrMapOvr>
    <a:masterClrMapping/>
  </p:clrMapOvr>
  <p:transition/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65149643"/>
      </p:ext>
    </p:extLst>
  </p:cSld>
  <p:clrMapOvr>
    <a:masterClrMapping/>
  </p:clrMapOvr>
  <p:transition/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16088187"/>
      </p:ext>
    </p:extLst>
  </p:cSld>
  <p:clrMapOvr>
    <a:masterClrMapping/>
  </p:clrMapOvr>
  <p:transition/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70000" y="2768600"/>
            <a:ext cx="2444750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150" y="2768600"/>
            <a:ext cx="2444750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00777256"/>
      </p:ext>
    </p:extLst>
  </p:cSld>
  <p:clrMapOvr>
    <a:masterClrMapping/>
  </p:clrMapOvr>
  <p:transition/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03701900"/>
      </p:ext>
    </p:extLst>
  </p:cSld>
  <p:clrMapOvr>
    <a:masterClrMapping/>
  </p:clrMapOvr>
  <p:transition/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92430637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70000" y="1270000"/>
            <a:ext cx="5156200" cy="7213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1270000"/>
            <a:ext cx="5156200" cy="7213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20156332"/>
      </p:ext>
    </p:extLst>
  </p:cSld>
  <p:clrMapOvr>
    <a:masterClrMapping/>
  </p:clrMapOvr>
  <p:transition/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1662514"/>
      </p:ext>
    </p:extLst>
  </p:cSld>
  <p:clrMapOvr>
    <a:masterClrMapping/>
  </p:clrMapOvr>
  <p:transition/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63169287"/>
      </p:ext>
    </p:extLst>
  </p:cSld>
  <p:clrMapOvr>
    <a:masterClrMapping/>
  </p:clrMapOvr>
  <p:transition/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27597961"/>
      </p:ext>
    </p:extLst>
  </p:cSld>
  <p:clrMapOvr>
    <a:masterClrMapping/>
  </p:clrMapOvr>
  <p:transition/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60688213"/>
      </p:ext>
    </p:extLst>
  </p:cSld>
  <p:clrMapOvr>
    <a:masterClrMapping/>
  </p:clrMapOvr>
  <p:transition/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18600" y="254000"/>
            <a:ext cx="2616200" cy="8229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70000" y="254000"/>
            <a:ext cx="7696200" cy="8229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51804825"/>
      </p:ext>
    </p:extLst>
  </p:cSld>
  <p:clrMapOvr>
    <a:masterClrMapping/>
  </p:clrMapOvr>
  <p:transition/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535138917"/>
      </p:ext>
    </p:extLst>
  </p:cSld>
  <p:clrMapOvr>
    <a:masterClrMapping/>
  </p:clrMapOvr>
  <p:transition/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72489241"/>
      </p:ext>
    </p:extLst>
  </p:cSld>
  <p:clrMapOvr>
    <a:masterClrMapping/>
  </p:clrMapOvr>
  <p:transition/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98273266"/>
      </p:ext>
    </p:extLst>
  </p:cSld>
  <p:clrMapOvr>
    <a:masterClrMapping/>
  </p:clrMapOvr>
  <p:transition/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70000" y="1270000"/>
            <a:ext cx="5156200" cy="7213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1270000"/>
            <a:ext cx="5156200" cy="7213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18757713"/>
      </p:ext>
    </p:extLst>
  </p:cSld>
  <p:clrMapOvr>
    <a:masterClrMapping/>
  </p:clrMapOvr>
  <p:transition/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56235585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68120527"/>
      </p:ext>
    </p:extLst>
  </p:cSld>
  <p:clrMapOvr>
    <a:masterClrMapping/>
  </p:clrMapOvr>
  <p:transition/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17105166"/>
      </p:ext>
    </p:extLst>
  </p:cSld>
  <p:clrMapOvr>
    <a:masterClrMapping/>
  </p:clrMapOvr>
  <p:transition/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63479912"/>
      </p:ext>
    </p:extLst>
  </p:cSld>
  <p:clrMapOvr>
    <a:masterClrMapping/>
  </p:clrMapOvr>
  <p:transition/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94370288"/>
      </p:ext>
    </p:extLst>
  </p:cSld>
  <p:clrMapOvr>
    <a:masterClrMapping/>
  </p:clrMapOvr>
  <p:transition/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32443918"/>
      </p:ext>
    </p:extLst>
  </p:cSld>
  <p:clrMapOvr>
    <a:masterClrMapping/>
  </p:clrMapOvr>
  <p:transition/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63325970"/>
      </p:ext>
    </p:extLst>
  </p:cSld>
  <p:clrMapOvr>
    <a:masterClrMapping/>
  </p:clrMapOvr>
  <p:transition/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28163" y="390525"/>
            <a:ext cx="2925762" cy="809307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390525"/>
            <a:ext cx="8624888" cy="80930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90621163"/>
      </p:ext>
    </p:extLst>
  </p:cSld>
  <p:clrMapOvr>
    <a:masterClrMapping/>
  </p:clrMapOvr>
  <p:transition/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713860984"/>
      </p:ext>
    </p:extLst>
  </p:cSld>
  <p:clrMapOvr>
    <a:masterClrMapping/>
  </p:clrMapOvr>
  <p:transition/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49386807"/>
      </p:ext>
    </p:extLst>
  </p:cSld>
  <p:clrMapOvr>
    <a:masterClrMapping/>
  </p:clrMapOvr>
  <p:transition/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67255391"/>
      </p:ext>
    </p:extLst>
  </p:cSld>
  <p:clrMapOvr>
    <a:masterClrMapping/>
  </p:clrMapOvr>
  <p:transition/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70000" y="2768600"/>
            <a:ext cx="5156200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768600"/>
            <a:ext cx="5156200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52435167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90291630"/>
      </p:ext>
    </p:extLst>
  </p:cSld>
  <p:clrMapOvr>
    <a:masterClrMapping/>
  </p:clrMapOvr>
  <p:transition/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90402855"/>
      </p:ext>
    </p:extLst>
  </p:cSld>
  <p:clrMapOvr>
    <a:masterClrMapping/>
  </p:clrMapOvr>
  <p:transition/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82871004"/>
      </p:ext>
    </p:extLst>
  </p:cSld>
  <p:clrMapOvr>
    <a:masterClrMapping/>
  </p:clrMapOvr>
  <p:transition/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998962"/>
      </p:ext>
    </p:extLst>
  </p:cSld>
  <p:clrMapOvr>
    <a:masterClrMapping/>
  </p:clrMapOvr>
  <p:transition/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2475466"/>
      </p:ext>
    </p:extLst>
  </p:cSld>
  <p:clrMapOvr>
    <a:masterClrMapping/>
  </p:clrMapOvr>
  <p:transition/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20396238"/>
      </p:ext>
    </p:extLst>
  </p:cSld>
  <p:clrMapOvr>
    <a:masterClrMapping/>
  </p:clrMapOvr>
  <p:transition/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02972038"/>
      </p:ext>
    </p:extLst>
  </p:cSld>
  <p:clrMapOvr>
    <a:masterClrMapping/>
  </p:clrMapOvr>
  <p:transition/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18600" y="254000"/>
            <a:ext cx="2616200" cy="8229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70000" y="254000"/>
            <a:ext cx="7696200" cy="8229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42372037"/>
      </p:ext>
    </p:extLst>
  </p:cSld>
  <p:clrMapOvr>
    <a:masterClrMapping/>
  </p:clrMapOvr>
  <p:transition/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239090021"/>
      </p:ext>
    </p:extLst>
  </p:cSld>
  <p:clrMapOvr>
    <a:masterClrMapping/>
  </p:clrMapOvr>
  <p:transition/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57622211"/>
      </p:ext>
    </p:extLst>
  </p:cSld>
  <p:clrMapOvr>
    <a:masterClrMapping/>
  </p:clrMapOvr>
  <p:transition/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76322499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4575725"/>
      </p:ext>
    </p:extLst>
  </p:cSld>
  <p:clrMapOvr>
    <a:masterClrMapping/>
  </p:clrMapOvr>
  <p:transition/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875" y="2276475"/>
            <a:ext cx="5775325" cy="6435725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276475"/>
            <a:ext cx="5775325" cy="6435725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4786149"/>
      </p:ext>
    </p:extLst>
  </p:cSld>
  <p:clrMapOvr>
    <a:masterClrMapping/>
  </p:clrMapOvr>
  <p:transition/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63341332"/>
      </p:ext>
    </p:extLst>
  </p:cSld>
  <p:clrMapOvr>
    <a:masterClrMapping/>
  </p:clrMapOvr>
  <p:transition/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7557160"/>
      </p:ext>
    </p:extLst>
  </p:cSld>
  <p:clrMapOvr>
    <a:masterClrMapping/>
  </p:clrMapOvr>
  <p:transition/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4982770"/>
      </p:ext>
    </p:extLst>
  </p:cSld>
  <p:clrMapOvr>
    <a:masterClrMapping/>
  </p:clrMapOvr>
  <p:transition/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28663066"/>
      </p:ext>
    </p:extLst>
  </p:cSld>
  <p:clrMapOvr>
    <a:masterClrMapping/>
  </p:clrMapOvr>
  <p:transition/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10667785"/>
      </p:ext>
    </p:extLst>
  </p:cSld>
  <p:clrMapOvr>
    <a:masterClrMapping/>
  </p:clrMapOvr>
  <p:transition/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85774536"/>
      </p:ext>
    </p:extLst>
  </p:cSld>
  <p:clrMapOvr>
    <a:masterClrMapping/>
  </p:clrMapOvr>
  <p:transition/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28163" y="2276475"/>
            <a:ext cx="2925762" cy="64357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8624888" cy="6435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39365180"/>
      </p:ext>
    </p:extLst>
  </p:cSld>
  <p:clrMapOvr>
    <a:masterClrMapping/>
  </p:clrMapOvr>
  <p:transition/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243594632"/>
      </p:ext>
    </p:extLst>
  </p:cSld>
  <p:clrMapOvr>
    <a:masterClrMapping/>
  </p:clrMapOvr>
  <p:transition/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79020660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34901679"/>
      </p:ext>
    </p:extLst>
  </p:cSld>
  <p:clrMapOvr>
    <a:masterClrMapping/>
  </p:clrMapOvr>
  <p:transition/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97579297"/>
      </p:ext>
    </p:extLst>
  </p:cSld>
  <p:clrMapOvr>
    <a:masterClrMapping/>
  </p:clrMapOvr>
  <p:transition/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70000" y="5029200"/>
            <a:ext cx="5156200" cy="1130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5029200"/>
            <a:ext cx="5156200" cy="1130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38718311"/>
      </p:ext>
    </p:extLst>
  </p:cSld>
  <p:clrMapOvr>
    <a:masterClrMapping/>
  </p:clrMapOvr>
  <p:transition/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64640717"/>
      </p:ext>
    </p:extLst>
  </p:cSld>
  <p:clrMapOvr>
    <a:masterClrMapping/>
  </p:clrMapOvr>
  <p:transition/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24655357"/>
      </p:ext>
    </p:extLst>
  </p:cSld>
  <p:clrMapOvr>
    <a:masterClrMapping/>
  </p:clrMapOvr>
  <p:transition/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3899520"/>
      </p:ext>
    </p:extLst>
  </p:cSld>
  <p:clrMapOvr>
    <a:masterClrMapping/>
  </p:clrMapOvr>
  <p:transition/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71238313"/>
      </p:ext>
    </p:extLst>
  </p:cSld>
  <p:clrMapOvr>
    <a:masterClrMapping/>
  </p:clrMapOvr>
  <p:transition/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86250473"/>
      </p:ext>
    </p:extLst>
  </p:cSld>
  <p:clrMapOvr>
    <a:masterClrMapping/>
  </p:clrMapOvr>
  <p:transition/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3145435"/>
      </p:ext>
    </p:extLst>
  </p:cSld>
  <p:clrMapOvr>
    <a:masterClrMapping/>
  </p:clrMapOvr>
  <p:transition/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18600" y="1638300"/>
            <a:ext cx="2616200" cy="4521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70000" y="1638300"/>
            <a:ext cx="7696200" cy="4521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26833833"/>
      </p:ext>
    </p:extLst>
  </p:cSld>
  <p:clrMapOvr>
    <a:masterClrMapping/>
  </p:clrMapOvr>
  <p:transition/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562781270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17053166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66003553"/>
      </p:ext>
    </p:extLst>
  </p:cSld>
  <p:clrMapOvr>
    <a:masterClrMapping/>
  </p:clrMapOvr>
  <p:transition/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0502309"/>
      </p:ext>
    </p:extLst>
  </p:cSld>
  <p:clrMapOvr>
    <a:masterClrMapping/>
  </p:clrMapOvr>
  <p:transition/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04638264"/>
      </p:ext>
    </p:extLst>
  </p:cSld>
  <p:clrMapOvr>
    <a:masterClrMapping/>
  </p:clrMapOvr>
  <p:transition/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875" y="2276475"/>
            <a:ext cx="5775325" cy="6435725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276475"/>
            <a:ext cx="5775325" cy="6435725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76773659"/>
      </p:ext>
    </p:extLst>
  </p:cSld>
  <p:clrMapOvr>
    <a:masterClrMapping/>
  </p:clrMapOvr>
  <p:transition/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9481699"/>
      </p:ext>
    </p:extLst>
  </p:cSld>
  <p:clrMapOvr>
    <a:masterClrMapping/>
  </p:clrMapOvr>
  <p:transition/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65159540"/>
      </p:ext>
    </p:extLst>
  </p:cSld>
  <p:clrMapOvr>
    <a:masterClrMapping/>
  </p:clrMapOvr>
  <p:transition/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6413882"/>
      </p:ext>
    </p:extLst>
  </p:cSld>
  <p:clrMapOvr>
    <a:masterClrMapping/>
  </p:clrMapOvr>
  <p:transition/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17324761"/>
      </p:ext>
    </p:extLst>
  </p:cSld>
  <p:clrMapOvr>
    <a:masterClrMapping/>
  </p:clrMapOvr>
  <p:transition/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26898685"/>
      </p:ext>
    </p:extLst>
  </p:cSld>
  <p:clrMapOvr>
    <a:masterClrMapping/>
  </p:clrMapOvr>
  <p:transition/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55722494"/>
      </p:ext>
    </p:extLst>
  </p:cSld>
  <p:clrMapOvr>
    <a:masterClrMapping/>
  </p:clrMapOvr>
  <p:transition/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28163" y="2276475"/>
            <a:ext cx="2925762" cy="67913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8624888" cy="67913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65782810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4798947"/>
      </p:ext>
    </p:extLst>
  </p:cSld>
  <p:clrMapOvr>
    <a:masterClrMapping/>
  </p:clrMapOvr>
  <p:transition/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54363368"/>
      </p:ext>
    </p:extLst>
  </p:cSld>
  <p:clrMapOvr>
    <a:masterClrMapping/>
  </p:clrMapOvr>
  <p:transition/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4504471"/>
      </p:ext>
    </p:extLst>
  </p:cSld>
  <p:clrMapOvr>
    <a:masterClrMapping/>
  </p:clrMapOvr>
  <p:transition/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31139858"/>
      </p:ext>
    </p:extLst>
  </p:cSld>
  <p:clrMapOvr>
    <a:masterClrMapping/>
  </p:clrMapOvr>
  <p:transition/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875" y="2276475"/>
            <a:ext cx="5775325" cy="6435725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276475"/>
            <a:ext cx="5775325" cy="6435725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02134365"/>
      </p:ext>
    </p:extLst>
  </p:cSld>
  <p:clrMapOvr>
    <a:masterClrMapping/>
  </p:clrMapOvr>
  <p:transition/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27016586"/>
      </p:ext>
    </p:extLst>
  </p:cSld>
  <p:clrMapOvr>
    <a:masterClrMapping/>
  </p:clrMapOvr>
  <p:transition/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80005598"/>
      </p:ext>
    </p:extLst>
  </p:cSld>
  <p:clrMapOvr>
    <a:masterClrMapping/>
  </p:clrMapOvr>
  <p:transition/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42884655"/>
      </p:ext>
    </p:extLst>
  </p:cSld>
  <p:clrMapOvr>
    <a:masterClrMapping/>
  </p:clrMapOvr>
  <p:transition/>
</p:sldLayout>
</file>

<file path=ppt/slideLayouts/slideLayout2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20419849"/>
      </p:ext>
    </p:extLst>
  </p:cSld>
  <p:clrMapOvr>
    <a:masterClrMapping/>
  </p:clrMapOvr>
  <p:transition/>
</p:sldLayout>
</file>

<file path=ppt/slideLayouts/slideLayout2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51536524"/>
      </p:ext>
    </p:extLst>
  </p:cSld>
  <p:clrMapOvr>
    <a:masterClrMapping/>
  </p:clrMapOvr>
  <p:transition/>
</p:sldLayout>
</file>

<file path=ppt/slideLayouts/slideLayout2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14903867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28163" y="390525"/>
            <a:ext cx="2925762" cy="809307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390525"/>
            <a:ext cx="8624888" cy="80930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71100878"/>
      </p:ext>
    </p:extLst>
  </p:cSld>
  <p:clrMapOvr>
    <a:masterClrMapping/>
  </p:clrMapOvr>
  <p:transition/>
</p:sldLayout>
</file>

<file path=ppt/slideLayouts/slideLayout2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28163" y="2276475"/>
            <a:ext cx="2925762" cy="67913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8624888" cy="67913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39454500"/>
      </p:ext>
    </p:extLst>
  </p:cSld>
  <p:clrMapOvr>
    <a:masterClrMapping/>
  </p:clrMapOvr>
  <p:transition/>
</p:sldLayout>
</file>

<file path=ppt/slideLayouts/slideLayout2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461688891"/>
      </p:ext>
    </p:extLst>
  </p:cSld>
  <p:clrMapOvr>
    <a:masterClrMapping/>
  </p:clrMapOvr>
  <p:transition/>
</p:sldLayout>
</file>

<file path=ppt/slideLayouts/slideLayout2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75614381"/>
      </p:ext>
    </p:extLst>
  </p:cSld>
  <p:clrMapOvr>
    <a:masterClrMapping/>
  </p:clrMapOvr>
  <p:transition/>
</p:sldLayout>
</file>

<file path=ppt/slideLayouts/slideLayout2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77431007"/>
      </p:ext>
    </p:extLst>
  </p:cSld>
  <p:clrMapOvr>
    <a:masterClrMapping/>
  </p:clrMapOvr>
  <p:transition/>
</p:sldLayout>
</file>

<file path=ppt/slideLayouts/slideLayout2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5000" y="4787900"/>
            <a:ext cx="2857500" cy="330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44900" y="4787900"/>
            <a:ext cx="2857500" cy="330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83828300"/>
      </p:ext>
    </p:extLst>
  </p:cSld>
  <p:clrMapOvr>
    <a:masterClrMapping/>
  </p:clrMapOvr>
  <p:transition/>
</p:sldLayout>
</file>

<file path=ppt/slideLayouts/slideLayout2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58167027"/>
      </p:ext>
    </p:extLst>
  </p:cSld>
  <p:clrMapOvr>
    <a:masterClrMapping/>
  </p:clrMapOvr>
  <p:transition/>
</p:sldLayout>
</file>

<file path=ppt/slideLayouts/slideLayout2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90285537"/>
      </p:ext>
    </p:extLst>
  </p:cSld>
  <p:clrMapOvr>
    <a:masterClrMapping/>
  </p:clrMapOvr>
  <p:transition/>
</p:sldLayout>
</file>

<file path=ppt/slideLayouts/slideLayout2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7489047"/>
      </p:ext>
    </p:extLst>
  </p:cSld>
  <p:clrMapOvr>
    <a:masterClrMapping/>
  </p:clrMapOvr>
  <p:transition/>
</p:sldLayout>
</file>

<file path=ppt/slideLayouts/slideLayout2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50173225"/>
      </p:ext>
    </p:extLst>
  </p:cSld>
  <p:clrMapOvr>
    <a:masterClrMapping/>
  </p:clrMapOvr>
  <p:transition/>
</p:sldLayout>
</file>

<file path=ppt/slideLayouts/slideLayout2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41487611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852251550"/>
      </p:ext>
    </p:extLst>
  </p:cSld>
  <p:clrMapOvr>
    <a:masterClrMapping/>
  </p:clrMapOvr>
  <p:transition/>
</p:sldLayout>
</file>

<file path=ppt/slideLayouts/slideLayout2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64619400"/>
      </p:ext>
    </p:extLst>
  </p:cSld>
  <p:clrMapOvr>
    <a:masterClrMapping/>
  </p:clrMapOvr>
  <p:transition/>
</p:sldLayout>
</file>

<file path=ppt/slideLayouts/slideLayout2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035550" y="1409700"/>
            <a:ext cx="1466850" cy="668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35000" y="1409700"/>
            <a:ext cx="4248150" cy="668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0886949"/>
      </p:ext>
    </p:extLst>
  </p:cSld>
  <p:clrMapOvr>
    <a:masterClrMapping/>
  </p:clrMapOvr>
  <p:transition/>
</p:sldLayout>
</file>

<file path=ppt/slideLayouts/slideLayout2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405348819"/>
      </p:ext>
    </p:extLst>
  </p:cSld>
  <p:clrMapOvr>
    <a:masterClrMapping/>
  </p:clrMapOvr>
  <p:transition/>
</p:sldLayout>
</file>

<file path=ppt/slideLayouts/slideLayout2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33860142"/>
      </p:ext>
    </p:extLst>
  </p:cSld>
  <p:clrMapOvr>
    <a:masterClrMapping/>
  </p:clrMapOvr>
  <p:transition/>
</p:sldLayout>
</file>

<file path=ppt/slideLayouts/slideLayout23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19683298"/>
      </p:ext>
    </p:extLst>
  </p:cSld>
  <p:clrMapOvr>
    <a:masterClrMapping/>
  </p:clrMapOvr>
  <p:transition/>
</p:sldLayout>
</file>

<file path=ppt/slideLayouts/slideLayout23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5000" y="4787900"/>
            <a:ext cx="2857500" cy="330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44900" y="4787900"/>
            <a:ext cx="2857500" cy="330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85148459"/>
      </p:ext>
    </p:extLst>
  </p:cSld>
  <p:clrMapOvr>
    <a:masterClrMapping/>
  </p:clrMapOvr>
  <p:transition/>
</p:sldLayout>
</file>

<file path=ppt/slideLayouts/slideLayout23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56423392"/>
      </p:ext>
    </p:extLst>
  </p:cSld>
  <p:clrMapOvr>
    <a:masterClrMapping/>
  </p:clrMapOvr>
  <p:transition/>
</p:sldLayout>
</file>

<file path=ppt/slideLayouts/slideLayout2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07894582"/>
      </p:ext>
    </p:extLst>
  </p:cSld>
  <p:clrMapOvr>
    <a:masterClrMapping/>
  </p:clrMapOvr>
  <p:transition/>
</p:sldLayout>
</file>

<file path=ppt/slideLayouts/slideLayout2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0153421"/>
      </p:ext>
    </p:extLst>
  </p:cSld>
  <p:clrMapOvr>
    <a:masterClrMapping/>
  </p:clrMapOvr>
  <p:transition/>
</p:sldLayout>
</file>

<file path=ppt/slideLayouts/slideLayout23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42423924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86375254"/>
      </p:ext>
    </p:extLst>
  </p:cSld>
  <p:clrMapOvr>
    <a:masterClrMapping/>
  </p:clrMapOvr>
  <p:transition/>
</p:sldLayout>
</file>

<file path=ppt/slideLayouts/slideLayout24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82609118"/>
      </p:ext>
    </p:extLst>
  </p:cSld>
  <p:clrMapOvr>
    <a:masterClrMapping/>
  </p:clrMapOvr>
  <p:transition/>
</p:sldLayout>
</file>

<file path=ppt/slideLayouts/slideLayout2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07206652"/>
      </p:ext>
    </p:extLst>
  </p:cSld>
  <p:clrMapOvr>
    <a:masterClrMapping/>
  </p:clrMapOvr>
  <p:transition/>
</p:sldLayout>
</file>

<file path=ppt/slideLayouts/slideLayout2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035550" y="1409700"/>
            <a:ext cx="1466850" cy="668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35000" y="1409700"/>
            <a:ext cx="4248150" cy="668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71285159"/>
      </p:ext>
    </p:extLst>
  </p:cSld>
  <p:clrMapOvr>
    <a:masterClrMapping/>
  </p:clrMapOvr>
  <p:transition/>
</p:sldLayout>
</file>

<file path=ppt/slideLayouts/slideLayout2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324669238"/>
      </p:ext>
    </p:extLst>
  </p:cSld>
  <p:clrMapOvr>
    <a:masterClrMapping/>
  </p:clrMapOvr>
  <p:transition/>
</p:sldLayout>
</file>

<file path=ppt/slideLayouts/slideLayout24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00673955"/>
      </p:ext>
    </p:extLst>
  </p:cSld>
  <p:clrMapOvr>
    <a:masterClrMapping/>
  </p:clrMapOvr>
  <p:transition/>
</p:sldLayout>
</file>

<file path=ppt/slideLayouts/slideLayout24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52871675"/>
      </p:ext>
    </p:extLst>
  </p:cSld>
  <p:clrMapOvr>
    <a:masterClrMapping/>
  </p:clrMapOvr>
  <p:transition/>
</p:sldLayout>
</file>

<file path=ppt/slideLayouts/slideLayout24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875" y="2276475"/>
            <a:ext cx="5775325" cy="6435725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276475"/>
            <a:ext cx="5775325" cy="6435725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2908055"/>
      </p:ext>
    </p:extLst>
  </p:cSld>
  <p:clrMapOvr>
    <a:masterClrMapping/>
  </p:clrMapOvr>
  <p:transition/>
</p:sldLayout>
</file>

<file path=ppt/slideLayouts/slideLayout24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83130287"/>
      </p:ext>
    </p:extLst>
  </p:cSld>
  <p:clrMapOvr>
    <a:masterClrMapping/>
  </p:clrMapOvr>
  <p:transition/>
</p:sldLayout>
</file>

<file path=ppt/slideLayouts/slideLayout2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44274605"/>
      </p:ext>
    </p:extLst>
  </p:cSld>
  <p:clrMapOvr>
    <a:masterClrMapping/>
  </p:clrMapOvr>
  <p:transition/>
</p:sldLayout>
</file>

<file path=ppt/slideLayouts/slideLayout2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72473501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3542209"/>
      </p:ext>
    </p:extLst>
  </p:cSld>
  <p:clrMapOvr>
    <a:masterClrMapping/>
  </p:clrMapOvr>
  <p:transition/>
</p:sldLayout>
</file>

<file path=ppt/slideLayouts/slideLayout25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92189523"/>
      </p:ext>
    </p:extLst>
  </p:cSld>
  <p:clrMapOvr>
    <a:masterClrMapping/>
  </p:clrMapOvr>
  <p:transition/>
</p:sldLayout>
</file>

<file path=ppt/slideLayouts/slideLayout25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4459707"/>
      </p:ext>
    </p:extLst>
  </p:cSld>
  <p:clrMapOvr>
    <a:masterClrMapping/>
  </p:clrMapOvr>
  <p:transition/>
</p:sldLayout>
</file>

<file path=ppt/slideLayouts/slideLayout25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4748768"/>
      </p:ext>
    </p:extLst>
  </p:cSld>
  <p:clrMapOvr>
    <a:masterClrMapping/>
  </p:clrMapOvr>
  <p:transition/>
</p:sldLayout>
</file>

<file path=ppt/slideLayouts/slideLayout2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28163" y="254000"/>
            <a:ext cx="2925762" cy="8458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254000"/>
            <a:ext cx="8624888" cy="84582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47727313"/>
      </p:ext>
    </p:extLst>
  </p:cSld>
  <p:clrMapOvr>
    <a:masterClrMapping/>
  </p:clrMapOvr>
  <p:transition/>
</p:sldLayout>
</file>

<file path=ppt/slideLayouts/slideLayout2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034793128"/>
      </p:ext>
    </p:extLst>
  </p:cSld>
  <p:clrMapOvr>
    <a:masterClrMapping/>
  </p:clrMapOvr>
  <p:transition/>
</p:sldLayout>
</file>

<file path=ppt/slideLayouts/slideLayout25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99391073"/>
      </p:ext>
    </p:extLst>
  </p:cSld>
  <p:clrMapOvr>
    <a:masterClrMapping/>
  </p:clrMapOvr>
  <p:transition/>
</p:sldLayout>
</file>

<file path=ppt/slideLayouts/slideLayout25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43252578"/>
      </p:ext>
    </p:extLst>
  </p:cSld>
  <p:clrMapOvr>
    <a:masterClrMapping/>
  </p:clrMapOvr>
  <p:transition/>
</p:sldLayout>
</file>

<file path=ppt/slideLayouts/slideLayout2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70000" y="2768600"/>
            <a:ext cx="2444750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150" y="2768600"/>
            <a:ext cx="2444750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65794224"/>
      </p:ext>
    </p:extLst>
  </p:cSld>
  <p:clrMapOvr>
    <a:masterClrMapping/>
  </p:clrMapOvr>
  <p:transition/>
</p:sldLayout>
</file>

<file path=ppt/slideLayouts/slideLayout25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4786670"/>
      </p:ext>
    </p:extLst>
  </p:cSld>
  <p:clrMapOvr>
    <a:masterClrMapping/>
  </p:clrMapOvr>
  <p:transition/>
</p:sldLayout>
</file>

<file path=ppt/slideLayouts/slideLayout25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5417010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875" y="2276475"/>
            <a:ext cx="5775325" cy="6435725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276475"/>
            <a:ext cx="5775325" cy="6435725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91269738"/>
      </p:ext>
    </p:extLst>
  </p:cSld>
  <p:clrMapOvr>
    <a:masterClrMapping/>
  </p:clrMapOvr>
  <p:transition/>
</p:sldLayout>
</file>

<file path=ppt/slideLayouts/slideLayout2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11065087"/>
      </p:ext>
    </p:extLst>
  </p:cSld>
  <p:clrMapOvr>
    <a:masterClrMapping/>
  </p:clrMapOvr>
  <p:transition/>
</p:sldLayout>
</file>

<file path=ppt/slideLayouts/slideLayout26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2884512"/>
      </p:ext>
    </p:extLst>
  </p:cSld>
  <p:clrMapOvr>
    <a:masterClrMapping/>
  </p:clrMapOvr>
  <p:transition/>
</p:sldLayout>
</file>

<file path=ppt/slideLayouts/slideLayout26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3570695"/>
      </p:ext>
    </p:extLst>
  </p:cSld>
  <p:clrMapOvr>
    <a:masterClrMapping/>
  </p:clrMapOvr>
  <p:transition/>
</p:sldLayout>
</file>

<file path=ppt/slideLayouts/slideLayout26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68357935"/>
      </p:ext>
    </p:extLst>
  </p:cSld>
  <p:clrMapOvr>
    <a:masterClrMapping/>
  </p:clrMapOvr>
  <p:transition/>
</p:sldLayout>
</file>

<file path=ppt/slideLayouts/slideLayout2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18600" y="254000"/>
            <a:ext cx="2616200" cy="8229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70000" y="254000"/>
            <a:ext cx="7696200" cy="8229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71836089"/>
      </p:ext>
    </p:extLst>
  </p:cSld>
  <p:clrMapOvr>
    <a:masterClrMapping/>
  </p:clrMapOvr>
  <p:transition/>
</p:sldLayout>
</file>

<file path=ppt/slideLayouts/slideLayout2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793107224"/>
      </p:ext>
    </p:extLst>
  </p:cSld>
  <p:clrMapOvr>
    <a:masterClrMapping/>
  </p:clrMapOvr>
  <p:transition/>
</p:sldLayout>
</file>

<file path=ppt/slideLayouts/slideLayout26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94010913"/>
      </p:ext>
    </p:extLst>
  </p:cSld>
  <p:clrMapOvr>
    <a:masterClrMapping/>
  </p:clrMapOvr>
  <p:transition/>
</p:sldLayout>
</file>

<file path=ppt/slideLayouts/slideLayout26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78186406"/>
      </p:ext>
    </p:extLst>
  </p:cSld>
  <p:clrMapOvr>
    <a:masterClrMapping/>
  </p:clrMapOvr>
  <p:transition/>
</p:sldLayout>
</file>

<file path=ppt/slideLayouts/slideLayout26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70000" y="2768600"/>
            <a:ext cx="5156200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768600"/>
            <a:ext cx="5156200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05472158"/>
      </p:ext>
    </p:extLst>
  </p:cSld>
  <p:clrMapOvr>
    <a:masterClrMapping/>
  </p:clrMapOvr>
  <p:transition/>
</p:sldLayout>
</file>

<file path=ppt/slideLayouts/slideLayout26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04852762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33652398"/>
      </p:ext>
    </p:extLst>
  </p:cSld>
  <p:clrMapOvr>
    <a:masterClrMapping/>
  </p:clrMapOvr>
  <p:transition/>
</p:sldLayout>
</file>

<file path=ppt/slideLayouts/slideLayout27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07822539"/>
      </p:ext>
    </p:extLst>
  </p:cSld>
  <p:clrMapOvr>
    <a:masterClrMapping/>
  </p:clrMapOvr>
  <p:transition/>
</p:sldLayout>
</file>

<file path=ppt/slideLayouts/slideLayout27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8963466"/>
      </p:ext>
    </p:extLst>
  </p:cSld>
  <p:clrMapOvr>
    <a:masterClrMapping/>
  </p:clrMapOvr>
  <p:transition/>
</p:sldLayout>
</file>

<file path=ppt/slideLayouts/slideLayout27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9684248"/>
      </p:ext>
    </p:extLst>
  </p:cSld>
  <p:clrMapOvr>
    <a:masterClrMapping/>
  </p:clrMapOvr>
  <p:transition/>
</p:sldLayout>
</file>

<file path=ppt/slideLayouts/slideLayout27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7353628"/>
      </p:ext>
    </p:extLst>
  </p:cSld>
  <p:clrMapOvr>
    <a:masterClrMapping/>
  </p:clrMapOvr>
  <p:transition/>
</p:sldLayout>
</file>

<file path=ppt/slideLayouts/slideLayout27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99267618"/>
      </p:ext>
    </p:extLst>
  </p:cSld>
  <p:clrMapOvr>
    <a:masterClrMapping/>
  </p:clrMapOvr>
  <p:transition/>
</p:sldLayout>
</file>

<file path=ppt/slideLayouts/slideLayout27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18600" y="254000"/>
            <a:ext cx="2616200" cy="8229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70000" y="254000"/>
            <a:ext cx="7696200" cy="8229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52821831"/>
      </p:ext>
    </p:extLst>
  </p:cSld>
  <p:clrMapOvr>
    <a:masterClrMapping/>
  </p:clrMapOvr>
  <p:transition/>
</p:sldLayout>
</file>

<file path=ppt/slideLayouts/slideLayout27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551979195"/>
      </p:ext>
    </p:extLst>
  </p:cSld>
  <p:clrMapOvr>
    <a:masterClrMapping/>
  </p:clrMapOvr>
  <p:transition/>
</p:sldLayout>
</file>

<file path=ppt/slideLayouts/slideLayout27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40897044"/>
      </p:ext>
    </p:extLst>
  </p:cSld>
  <p:clrMapOvr>
    <a:masterClrMapping/>
  </p:clrMapOvr>
  <p:transition/>
</p:sldLayout>
</file>

<file path=ppt/slideLayouts/slideLayout27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49202457"/>
      </p:ext>
    </p:extLst>
  </p:cSld>
  <p:clrMapOvr>
    <a:masterClrMapping/>
  </p:clrMapOvr>
  <p:transition/>
</p:sldLayout>
</file>

<file path=ppt/slideLayouts/slideLayout27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72400" y="2768600"/>
            <a:ext cx="1905000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829800" y="2768600"/>
            <a:ext cx="1905000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14504349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04933197"/>
      </p:ext>
    </p:extLst>
  </p:cSld>
  <p:clrMapOvr>
    <a:masterClrMapping/>
  </p:clrMapOvr>
  <p:transition/>
</p:sldLayout>
</file>

<file path=ppt/slideLayouts/slideLayout28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76526707"/>
      </p:ext>
    </p:extLst>
  </p:cSld>
  <p:clrMapOvr>
    <a:masterClrMapping/>
  </p:clrMapOvr>
  <p:transition/>
</p:sldLayout>
</file>

<file path=ppt/slideLayouts/slideLayout28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02143347"/>
      </p:ext>
    </p:extLst>
  </p:cSld>
  <p:clrMapOvr>
    <a:masterClrMapping/>
  </p:clrMapOvr>
  <p:transition/>
</p:sldLayout>
</file>

<file path=ppt/slideLayouts/slideLayout28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5383160"/>
      </p:ext>
    </p:extLst>
  </p:cSld>
  <p:clrMapOvr>
    <a:masterClrMapping/>
  </p:clrMapOvr>
  <p:transition/>
</p:sldLayout>
</file>

<file path=ppt/slideLayouts/slideLayout28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55983012"/>
      </p:ext>
    </p:extLst>
  </p:cSld>
  <p:clrMapOvr>
    <a:masterClrMapping/>
  </p:clrMapOvr>
  <p:transition/>
</p:sldLayout>
</file>

<file path=ppt/slideLayouts/slideLayout28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24077279"/>
      </p:ext>
    </p:extLst>
  </p:cSld>
  <p:clrMapOvr>
    <a:masterClrMapping/>
  </p:clrMapOvr>
  <p:transition/>
</p:sldLayout>
</file>

<file path=ppt/slideLayouts/slideLayout28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31478469"/>
      </p:ext>
    </p:extLst>
  </p:cSld>
  <p:clrMapOvr>
    <a:masterClrMapping/>
  </p:clrMapOvr>
  <p:transition/>
</p:sldLayout>
</file>

<file path=ppt/slideLayouts/slideLayout28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18600" y="254000"/>
            <a:ext cx="2616200" cy="8229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70000" y="254000"/>
            <a:ext cx="7696200" cy="8229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38274365"/>
      </p:ext>
    </p:extLst>
  </p:cSld>
  <p:clrMapOvr>
    <a:masterClrMapping/>
  </p:clrMapOvr>
  <p:transition/>
</p:sldLayout>
</file>

<file path=ppt/slideLayouts/slideLayout28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862720053"/>
      </p:ext>
    </p:extLst>
  </p:cSld>
  <p:clrMapOvr>
    <a:masterClrMapping/>
  </p:clrMapOvr>
  <p:transition/>
</p:sldLayout>
</file>

<file path=ppt/slideLayouts/slideLayout28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53141366"/>
      </p:ext>
    </p:extLst>
  </p:cSld>
  <p:clrMapOvr>
    <a:masterClrMapping/>
  </p:clrMapOvr>
  <p:transition/>
</p:sldLayout>
</file>

<file path=ppt/slideLayouts/slideLayout28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14053206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1721614"/>
      </p:ext>
    </p:extLst>
  </p:cSld>
  <p:clrMapOvr>
    <a:masterClrMapping/>
  </p:clrMapOvr>
  <p:transition/>
</p:sldLayout>
</file>

<file path=ppt/slideLayouts/slideLayout29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70000" y="2768600"/>
            <a:ext cx="2444750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150" y="2768600"/>
            <a:ext cx="2444750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24566920"/>
      </p:ext>
    </p:extLst>
  </p:cSld>
  <p:clrMapOvr>
    <a:masterClrMapping/>
  </p:clrMapOvr>
  <p:transition/>
</p:sldLayout>
</file>

<file path=ppt/slideLayouts/slideLayout29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59926301"/>
      </p:ext>
    </p:extLst>
  </p:cSld>
  <p:clrMapOvr>
    <a:masterClrMapping/>
  </p:clrMapOvr>
  <p:transition/>
</p:sldLayout>
</file>

<file path=ppt/slideLayouts/slideLayout29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12581029"/>
      </p:ext>
    </p:extLst>
  </p:cSld>
  <p:clrMapOvr>
    <a:masterClrMapping/>
  </p:clrMapOvr>
  <p:transition/>
</p:sldLayout>
</file>

<file path=ppt/slideLayouts/slideLayout29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6251767"/>
      </p:ext>
    </p:extLst>
  </p:cSld>
  <p:clrMapOvr>
    <a:masterClrMapping/>
  </p:clrMapOvr>
  <p:transition/>
</p:sldLayout>
</file>

<file path=ppt/slideLayouts/slideLayout29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61502734"/>
      </p:ext>
    </p:extLst>
  </p:cSld>
  <p:clrMapOvr>
    <a:masterClrMapping/>
  </p:clrMapOvr>
  <p:transition/>
</p:sldLayout>
</file>

<file path=ppt/slideLayouts/slideLayout29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64316257"/>
      </p:ext>
    </p:extLst>
  </p:cSld>
  <p:clrMapOvr>
    <a:masterClrMapping/>
  </p:clrMapOvr>
  <p:transition/>
</p:sldLayout>
</file>

<file path=ppt/slideLayouts/slideLayout29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8117903"/>
      </p:ext>
    </p:extLst>
  </p:cSld>
  <p:clrMapOvr>
    <a:masterClrMapping/>
  </p:clrMapOvr>
  <p:transition/>
</p:sldLayout>
</file>

<file path=ppt/slideLayouts/slideLayout29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18600" y="254000"/>
            <a:ext cx="2616200" cy="8229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70000" y="254000"/>
            <a:ext cx="7696200" cy="8229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69633698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60294348"/>
      </p:ext>
    </p:extLst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56749495"/>
      </p:ext>
    </p:extLst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01729330"/>
      </p:ext>
    </p:extLst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51964163"/>
      </p:ext>
    </p:extLst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28163" y="2276475"/>
            <a:ext cx="2925762" cy="64357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8624888" cy="6435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75037495"/>
      </p:ext>
    </p:extLst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629852043"/>
      </p:ext>
    </p:extLst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83738903"/>
      </p:ext>
    </p:extLst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98175977"/>
      </p:ext>
    </p:extLst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70000" y="5029200"/>
            <a:ext cx="5156200" cy="1130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5029200"/>
            <a:ext cx="5156200" cy="1130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83810744"/>
      </p:ext>
    </p:extLst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91889668"/>
      </p:ext>
    </p:extLst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07394101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70000" y="2768600"/>
            <a:ext cx="5156200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768600"/>
            <a:ext cx="5156200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23646451"/>
      </p:ext>
    </p:extLst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48052773"/>
      </p:ext>
    </p:extLst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31858145"/>
      </p:ext>
    </p:extLst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44556199"/>
      </p:ext>
    </p:extLst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69964548"/>
      </p:ext>
    </p:extLst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18600" y="1638300"/>
            <a:ext cx="2616200" cy="4521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70000" y="1638300"/>
            <a:ext cx="7696200" cy="4521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27628634"/>
      </p:ext>
    </p:extLst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913796267"/>
      </p:ext>
    </p:extLst>
  </p:cSld>
  <p:clrMapOvr>
    <a:masterClrMapping/>
  </p:clrMapOvr>
  <p:transition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10722886"/>
      </p:ext>
    </p:extLst>
  </p:cSld>
  <p:clrMapOvr>
    <a:masterClrMapping/>
  </p:clrMapOvr>
  <p:transition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70803395"/>
      </p:ext>
    </p:extLst>
  </p:cSld>
  <p:clrMapOvr>
    <a:masterClrMapping/>
  </p:clrMapOvr>
  <p:transition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875" y="2276475"/>
            <a:ext cx="5775325" cy="6435725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276475"/>
            <a:ext cx="5775325" cy="6435725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64578632"/>
      </p:ext>
    </p:extLst>
  </p:cSld>
  <p:clrMapOvr>
    <a:masterClrMapping/>
  </p:clrMapOvr>
  <p:transition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55883219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9540463"/>
      </p:ext>
    </p:extLst>
  </p:cSld>
  <p:clrMapOvr>
    <a:masterClrMapping/>
  </p:clrMapOvr>
  <p:transition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03414293"/>
      </p:ext>
    </p:extLst>
  </p:cSld>
  <p:clrMapOvr>
    <a:masterClrMapping/>
  </p:clrMapOvr>
  <p:transition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9319952"/>
      </p:ext>
    </p:extLst>
  </p:cSld>
  <p:clrMapOvr>
    <a:masterClrMapping/>
  </p:clrMapOvr>
  <p:transition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64308390"/>
      </p:ext>
    </p:extLst>
  </p:cSld>
  <p:clrMapOvr>
    <a:masterClrMapping/>
  </p:clrMapOvr>
  <p:transition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82336784"/>
      </p:ext>
    </p:extLst>
  </p:cSld>
  <p:clrMapOvr>
    <a:masterClrMapping/>
  </p:clrMapOvr>
  <p:transition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25265808"/>
      </p:ext>
    </p:extLst>
  </p:cSld>
  <p:clrMapOvr>
    <a:masterClrMapping/>
  </p:clrMapOvr>
  <p:transition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28163" y="2276475"/>
            <a:ext cx="2925762" cy="67913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8624888" cy="67913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82020001"/>
      </p:ext>
    </p:extLst>
  </p:cSld>
  <p:clrMapOvr>
    <a:masterClrMapping/>
  </p:clrMapOvr>
  <p:transition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618236655"/>
      </p:ext>
    </p:extLst>
  </p:cSld>
  <p:clrMapOvr>
    <a:masterClrMapping/>
  </p:clrMapOvr>
  <p:transition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12151558"/>
      </p:ext>
    </p:extLst>
  </p:cSld>
  <p:clrMapOvr>
    <a:masterClrMapping/>
  </p:clrMapOvr>
  <p:transition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77715371"/>
      </p:ext>
    </p:extLst>
  </p:cSld>
  <p:clrMapOvr>
    <a:masterClrMapping/>
  </p:clrMapOvr>
  <p:transition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875" y="2276475"/>
            <a:ext cx="5775325" cy="6435725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276475"/>
            <a:ext cx="5775325" cy="6435725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92785097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91053427"/>
      </p:ext>
    </p:extLst>
  </p:cSld>
  <p:clrMapOvr>
    <a:masterClrMapping/>
  </p:clrMapOvr>
  <p:transition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49681269"/>
      </p:ext>
    </p:extLst>
  </p:cSld>
  <p:clrMapOvr>
    <a:masterClrMapping/>
  </p:clrMapOvr>
  <p:transition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12669642"/>
      </p:ext>
    </p:extLst>
  </p:cSld>
  <p:clrMapOvr>
    <a:masterClrMapping/>
  </p:clrMapOvr>
  <p:transition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9957116"/>
      </p:ext>
    </p:extLst>
  </p:cSld>
  <p:clrMapOvr>
    <a:masterClrMapping/>
  </p:clrMapOvr>
  <p:transition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16256899"/>
      </p:ext>
    </p:extLst>
  </p:cSld>
  <p:clrMapOvr>
    <a:masterClrMapping/>
  </p:clrMapOvr>
  <p:transition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7556685"/>
      </p:ext>
    </p:extLst>
  </p:cSld>
  <p:clrMapOvr>
    <a:masterClrMapping/>
  </p:clrMapOvr>
  <p:transition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98665891"/>
      </p:ext>
    </p:extLst>
  </p:cSld>
  <p:clrMapOvr>
    <a:masterClrMapping/>
  </p:clrMapOvr>
  <p:transition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28163" y="2276475"/>
            <a:ext cx="2925762" cy="67913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8624888" cy="67913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65092266"/>
      </p:ext>
    </p:extLst>
  </p:cSld>
  <p:clrMapOvr>
    <a:masterClrMapping/>
  </p:clrMapOvr>
  <p:transition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277476498"/>
      </p:ext>
    </p:extLst>
  </p:cSld>
  <p:clrMapOvr>
    <a:masterClrMapping/>
  </p:clrMapOvr>
  <p:transition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85427298"/>
      </p:ext>
    </p:extLst>
  </p:cSld>
  <p:clrMapOvr>
    <a:masterClrMapping/>
  </p:clrMapOvr>
  <p:transition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34819604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3542668"/>
      </p:ext>
    </p:extLst>
  </p:cSld>
  <p:clrMapOvr>
    <a:masterClrMapping/>
  </p:clrMapOvr>
  <p:transition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5000" y="4787900"/>
            <a:ext cx="2857500" cy="330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44900" y="4787900"/>
            <a:ext cx="2857500" cy="330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85974709"/>
      </p:ext>
    </p:extLst>
  </p:cSld>
  <p:clrMapOvr>
    <a:masterClrMapping/>
  </p:clrMapOvr>
  <p:transition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82064544"/>
      </p:ext>
    </p:extLst>
  </p:cSld>
  <p:clrMapOvr>
    <a:masterClrMapping/>
  </p:clrMapOvr>
  <p:transition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89188126"/>
      </p:ext>
    </p:extLst>
  </p:cSld>
  <p:clrMapOvr>
    <a:masterClrMapping/>
  </p:clrMapOvr>
  <p:transition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5649549"/>
      </p:ext>
    </p:extLst>
  </p:cSld>
  <p:clrMapOvr>
    <a:masterClrMapping/>
  </p:clrMapOvr>
  <p:transition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86596203"/>
      </p:ext>
    </p:extLst>
  </p:cSld>
  <p:clrMapOvr>
    <a:masterClrMapping/>
  </p:clrMapOvr>
  <p:transition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98086875"/>
      </p:ext>
    </p:extLst>
  </p:cSld>
  <p:clrMapOvr>
    <a:masterClrMapping/>
  </p:clrMapOvr>
  <p:transition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49409915"/>
      </p:ext>
    </p:extLst>
  </p:cSld>
  <p:clrMapOvr>
    <a:masterClrMapping/>
  </p:clrMapOvr>
  <p:transition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035550" y="1409700"/>
            <a:ext cx="1466850" cy="668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35000" y="1409700"/>
            <a:ext cx="4248150" cy="668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88919275"/>
      </p:ext>
    </p:extLst>
  </p:cSld>
  <p:clrMapOvr>
    <a:masterClrMapping/>
  </p:clrMapOvr>
  <p:transition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353714628"/>
      </p:ext>
    </p:extLst>
  </p:cSld>
  <p:clrMapOvr>
    <a:masterClrMapping/>
  </p:clrMapOvr>
  <p:transition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60009316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38991141"/>
      </p:ext>
    </p:extLst>
  </p:cSld>
  <p:clrMapOvr>
    <a:masterClrMapping/>
  </p:clrMapOvr>
  <p:transition/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17387899"/>
      </p:ext>
    </p:extLst>
  </p:cSld>
  <p:clrMapOvr>
    <a:masterClrMapping/>
  </p:clrMapOvr>
  <p:transition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5000" y="4787900"/>
            <a:ext cx="2857500" cy="330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44900" y="4787900"/>
            <a:ext cx="2857500" cy="330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3358595"/>
      </p:ext>
    </p:extLst>
  </p:cSld>
  <p:clrMapOvr>
    <a:masterClrMapping/>
  </p:clrMapOvr>
  <p:transition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66742450"/>
      </p:ext>
    </p:extLst>
  </p:cSld>
  <p:clrMapOvr>
    <a:masterClrMapping/>
  </p:clrMapOvr>
  <p:transition/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46936110"/>
      </p:ext>
    </p:extLst>
  </p:cSld>
  <p:clrMapOvr>
    <a:masterClrMapping/>
  </p:clrMapOvr>
  <p:transition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3649677"/>
      </p:ext>
    </p:extLst>
  </p:cSld>
  <p:clrMapOvr>
    <a:masterClrMapping/>
  </p:clrMapOvr>
  <p:transition/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54475460"/>
      </p:ext>
    </p:extLst>
  </p:cSld>
  <p:clrMapOvr>
    <a:masterClrMapping/>
  </p:clrMapOvr>
  <p:transition/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59249656"/>
      </p:ext>
    </p:extLst>
  </p:cSld>
  <p:clrMapOvr>
    <a:masterClrMapping/>
  </p:clrMapOvr>
  <p:transition/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70716536"/>
      </p:ext>
    </p:extLst>
  </p:cSld>
  <p:clrMapOvr>
    <a:masterClrMapping/>
  </p:clrMapOvr>
  <p:transition/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035550" y="1409700"/>
            <a:ext cx="1466850" cy="668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35000" y="1409700"/>
            <a:ext cx="4248150" cy="668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33206346"/>
      </p:ext>
    </p:extLst>
  </p:cSld>
  <p:clrMapOvr>
    <a:masterClrMapping/>
  </p:clrMapOvr>
  <p:transition/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096143154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34582975"/>
      </p:ext>
    </p:extLst>
  </p:cSld>
  <p:clrMapOvr>
    <a:masterClrMapping/>
  </p:clrMapOvr>
  <p:transition/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43649058"/>
      </p:ext>
    </p:extLst>
  </p:cSld>
  <p:clrMapOvr>
    <a:masterClrMapping/>
  </p:clrMapOvr>
  <p:transition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97681186"/>
      </p:ext>
    </p:extLst>
  </p:cSld>
  <p:clrMapOvr>
    <a:masterClrMapping/>
  </p:clrMapOvr>
  <p:transition/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875" y="2276475"/>
            <a:ext cx="5775325" cy="6435725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276475"/>
            <a:ext cx="5775325" cy="6435725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38462324"/>
      </p:ext>
    </p:extLst>
  </p:cSld>
  <p:clrMapOvr>
    <a:masterClrMapping/>
  </p:clrMapOvr>
  <p:transition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43649909"/>
      </p:ext>
    </p:extLst>
  </p:cSld>
  <p:clrMapOvr>
    <a:masterClrMapping/>
  </p:clrMapOvr>
  <p:transition/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50434890"/>
      </p:ext>
    </p:extLst>
  </p:cSld>
  <p:clrMapOvr>
    <a:masterClrMapping/>
  </p:clrMapOvr>
  <p:transition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999389"/>
      </p:ext>
    </p:extLst>
  </p:cSld>
  <p:clrMapOvr>
    <a:masterClrMapping/>
  </p:clrMapOvr>
  <p:transition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34361378"/>
      </p:ext>
    </p:extLst>
  </p:cSld>
  <p:clrMapOvr>
    <a:masterClrMapping/>
  </p:clrMapOvr>
  <p:transition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07806930"/>
      </p:ext>
    </p:extLst>
  </p:cSld>
  <p:clrMapOvr>
    <a:masterClrMapping/>
  </p:clrMapOvr>
  <p:transition/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13543637"/>
      </p:ext>
    </p:extLst>
  </p:cSld>
  <p:clrMapOvr>
    <a:masterClrMapping/>
  </p:clrMapOvr>
  <p:transition/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28163" y="254000"/>
            <a:ext cx="2925762" cy="8458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254000"/>
            <a:ext cx="8624888" cy="84582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52422236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7.xml"/><Relationship Id="rId3" Type="http://schemas.openxmlformats.org/officeDocument/2006/relationships/slideLayout" Target="../slideLayouts/slideLayout102.xml"/><Relationship Id="rId7" Type="http://schemas.openxmlformats.org/officeDocument/2006/relationships/slideLayout" Target="../slideLayouts/slideLayout106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1.xml"/><Relationship Id="rId1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8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8.xml"/><Relationship Id="rId3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7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12.xml"/><Relationship Id="rId1" Type="http://schemas.openxmlformats.org/officeDocument/2006/relationships/slideLayout" Target="../slideLayouts/slideLayout111.xml"/><Relationship Id="rId6" Type="http://schemas.openxmlformats.org/officeDocument/2006/relationships/slideLayout" Target="../slideLayouts/slideLayout116.xml"/><Relationship Id="rId11" Type="http://schemas.openxmlformats.org/officeDocument/2006/relationships/slideLayout" Target="../slideLayouts/slideLayout121.xml"/><Relationship Id="rId5" Type="http://schemas.openxmlformats.org/officeDocument/2006/relationships/slideLayout" Target="../slideLayouts/slideLayout115.xml"/><Relationship Id="rId10" Type="http://schemas.openxmlformats.org/officeDocument/2006/relationships/slideLayout" Target="../slideLayouts/slideLayout120.xml"/><Relationship Id="rId4" Type="http://schemas.openxmlformats.org/officeDocument/2006/relationships/slideLayout" Target="../slideLayouts/slideLayout114.xml"/><Relationship Id="rId9" Type="http://schemas.openxmlformats.org/officeDocument/2006/relationships/slideLayout" Target="../slideLayouts/slideLayout119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9.xml"/><Relationship Id="rId3" Type="http://schemas.openxmlformats.org/officeDocument/2006/relationships/slideLayout" Target="../slideLayouts/slideLayout124.xml"/><Relationship Id="rId7" Type="http://schemas.openxmlformats.org/officeDocument/2006/relationships/slideLayout" Target="../slideLayouts/slideLayout128.xml"/><Relationship Id="rId12" Type="http://schemas.openxmlformats.org/officeDocument/2006/relationships/theme" Target="../theme/theme12.xml"/><Relationship Id="rId2" Type="http://schemas.openxmlformats.org/officeDocument/2006/relationships/slideLayout" Target="../slideLayouts/slideLayout123.xml"/><Relationship Id="rId1" Type="http://schemas.openxmlformats.org/officeDocument/2006/relationships/slideLayout" Target="../slideLayouts/slideLayout122.xml"/><Relationship Id="rId6" Type="http://schemas.openxmlformats.org/officeDocument/2006/relationships/slideLayout" Target="../slideLayouts/slideLayout127.xml"/><Relationship Id="rId11" Type="http://schemas.openxmlformats.org/officeDocument/2006/relationships/slideLayout" Target="../slideLayouts/slideLayout132.xml"/><Relationship Id="rId5" Type="http://schemas.openxmlformats.org/officeDocument/2006/relationships/slideLayout" Target="../slideLayouts/slideLayout126.xml"/><Relationship Id="rId10" Type="http://schemas.openxmlformats.org/officeDocument/2006/relationships/slideLayout" Target="../slideLayouts/slideLayout131.xml"/><Relationship Id="rId4" Type="http://schemas.openxmlformats.org/officeDocument/2006/relationships/slideLayout" Target="../slideLayouts/slideLayout125.xml"/><Relationship Id="rId9" Type="http://schemas.openxmlformats.org/officeDocument/2006/relationships/slideLayout" Target="../slideLayouts/slideLayout130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0.xml"/><Relationship Id="rId3" Type="http://schemas.openxmlformats.org/officeDocument/2006/relationships/slideLayout" Target="../slideLayouts/slideLayout135.xml"/><Relationship Id="rId7" Type="http://schemas.openxmlformats.org/officeDocument/2006/relationships/slideLayout" Target="../slideLayouts/slideLayout139.xml"/><Relationship Id="rId12" Type="http://schemas.openxmlformats.org/officeDocument/2006/relationships/theme" Target="../theme/theme13.xml"/><Relationship Id="rId2" Type="http://schemas.openxmlformats.org/officeDocument/2006/relationships/slideLayout" Target="../slideLayouts/slideLayout134.xml"/><Relationship Id="rId1" Type="http://schemas.openxmlformats.org/officeDocument/2006/relationships/slideLayout" Target="../slideLayouts/slideLayout133.xml"/><Relationship Id="rId6" Type="http://schemas.openxmlformats.org/officeDocument/2006/relationships/slideLayout" Target="../slideLayouts/slideLayout138.xml"/><Relationship Id="rId11" Type="http://schemas.openxmlformats.org/officeDocument/2006/relationships/slideLayout" Target="../slideLayouts/slideLayout143.xml"/><Relationship Id="rId5" Type="http://schemas.openxmlformats.org/officeDocument/2006/relationships/slideLayout" Target="../slideLayouts/slideLayout137.xml"/><Relationship Id="rId10" Type="http://schemas.openxmlformats.org/officeDocument/2006/relationships/slideLayout" Target="../slideLayouts/slideLayout142.xml"/><Relationship Id="rId4" Type="http://schemas.openxmlformats.org/officeDocument/2006/relationships/slideLayout" Target="../slideLayouts/slideLayout136.xml"/><Relationship Id="rId9" Type="http://schemas.openxmlformats.org/officeDocument/2006/relationships/slideLayout" Target="../slideLayouts/slideLayout141.xml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1.xml"/><Relationship Id="rId3" Type="http://schemas.openxmlformats.org/officeDocument/2006/relationships/slideLayout" Target="../slideLayouts/slideLayout146.xml"/><Relationship Id="rId7" Type="http://schemas.openxmlformats.org/officeDocument/2006/relationships/slideLayout" Target="../slideLayouts/slideLayout150.xml"/><Relationship Id="rId12" Type="http://schemas.openxmlformats.org/officeDocument/2006/relationships/theme" Target="../theme/theme14.xml"/><Relationship Id="rId2" Type="http://schemas.openxmlformats.org/officeDocument/2006/relationships/slideLayout" Target="../slideLayouts/slideLayout145.xml"/><Relationship Id="rId1" Type="http://schemas.openxmlformats.org/officeDocument/2006/relationships/slideLayout" Target="../slideLayouts/slideLayout144.xml"/><Relationship Id="rId6" Type="http://schemas.openxmlformats.org/officeDocument/2006/relationships/slideLayout" Target="../slideLayouts/slideLayout149.xml"/><Relationship Id="rId11" Type="http://schemas.openxmlformats.org/officeDocument/2006/relationships/slideLayout" Target="../slideLayouts/slideLayout154.xml"/><Relationship Id="rId5" Type="http://schemas.openxmlformats.org/officeDocument/2006/relationships/slideLayout" Target="../slideLayouts/slideLayout148.xml"/><Relationship Id="rId10" Type="http://schemas.openxmlformats.org/officeDocument/2006/relationships/slideLayout" Target="../slideLayouts/slideLayout153.xml"/><Relationship Id="rId4" Type="http://schemas.openxmlformats.org/officeDocument/2006/relationships/slideLayout" Target="../slideLayouts/slideLayout147.xml"/><Relationship Id="rId9" Type="http://schemas.openxmlformats.org/officeDocument/2006/relationships/slideLayout" Target="../slideLayouts/slideLayout152.xml"/></Relationships>
</file>

<file path=ppt/slideMasters/_rels/slideMaster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2.xml"/><Relationship Id="rId3" Type="http://schemas.openxmlformats.org/officeDocument/2006/relationships/slideLayout" Target="../slideLayouts/slideLayout157.xml"/><Relationship Id="rId7" Type="http://schemas.openxmlformats.org/officeDocument/2006/relationships/slideLayout" Target="../slideLayouts/slideLayout161.xml"/><Relationship Id="rId12" Type="http://schemas.openxmlformats.org/officeDocument/2006/relationships/theme" Target="../theme/theme15.xml"/><Relationship Id="rId2" Type="http://schemas.openxmlformats.org/officeDocument/2006/relationships/slideLayout" Target="../slideLayouts/slideLayout156.xml"/><Relationship Id="rId1" Type="http://schemas.openxmlformats.org/officeDocument/2006/relationships/slideLayout" Target="../slideLayouts/slideLayout155.xml"/><Relationship Id="rId6" Type="http://schemas.openxmlformats.org/officeDocument/2006/relationships/slideLayout" Target="../slideLayouts/slideLayout160.xml"/><Relationship Id="rId11" Type="http://schemas.openxmlformats.org/officeDocument/2006/relationships/slideLayout" Target="../slideLayouts/slideLayout165.xml"/><Relationship Id="rId5" Type="http://schemas.openxmlformats.org/officeDocument/2006/relationships/slideLayout" Target="../slideLayouts/slideLayout159.xml"/><Relationship Id="rId10" Type="http://schemas.openxmlformats.org/officeDocument/2006/relationships/slideLayout" Target="../slideLayouts/slideLayout164.xml"/><Relationship Id="rId4" Type="http://schemas.openxmlformats.org/officeDocument/2006/relationships/slideLayout" Target="../slideLayouts/slideLayout158.xml"/><Relationship Id="rId9" Type="http://schemas.openxmlformats.org/officeDocument/2006/relationships/slideLayout" Target="../slideLayouts/slideLayout163.xml"/></Relationships>
</file>

<file path=ppt/slideMasters/_rels/slideMaster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3.xml"/><Relationship Id="rId3" Type="http://schemas.openxmlformats.org/officeDocument/2006/relationships/slideLayout" Target="../slideLayouts/slideLayout168.xml"/><Relationship Id="rId7" Type="http://schemas.openxmlformats.org/officeDocument/2006/relationships/slideLayout" Target="../slideLayouts/slideLayout172.xml"/><Relationship Id="rId12" Type="http://schemas.openxmlformats.org/officeDocument/2006/relationships/theme" Target="../theme/theme16.xml"/><Relationship Id="rId2" Type="http://schemas.openxmlformats.org/officeDocument/2006/relationships/slideLayout" Target="../slideLayouts/slideLayout167.xml"/><Relationship Id="rId1" Type="http://schemas.openxmlformats.org/officeDocument/2006/relationships/slideLayout" Target="../slideLayouts/slideLayout166.xml"/><Relationship Id="rId6" Type="http://schemas.openxmlformats.org/officeDocument/2006/relationships/slideLayout" Target="../slideLayouts/slideLayout171.xml"/><Relationship Id="rId11" Type="http://schemas.openxmlformats.org/officeDocument/2006/relationships/slideLayout" Target="../slideLayouts/slideLayout176.xml"/><Relationship Id="rId5" Type="http://schemas.openxmlformats.org/officeDocument/2006/relationships/slideLayout" Target="../slideLayouts/slideLayout170.xml"/><Relationship Id="rId10" Type="http://schemas.openxmlformats.org/officeDocument/2006/relationships/slideLayout" Target="../slideLayouts/slideLayout175.xml"/><Relationship Id="rId4" Type="http://schemas.openxmlformats.org/officeDocument/2006/relationships/slideLayout" Target="../slideLayouts/slideLayout169.xml"/><Relationship Id="rId9" Type="http://schemas.openxmlformats.org/officeDocument/2006/relationships/slideLayout" Target="../slideLayouts/slideLayout174.xml"/></Relationships>
</file>

<file path=ppt/slideMasters/_rels/slideMaster1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4.xml"/><Relationship Id="rId3" Type="http://schemas.openxmlformats.org/officeDocument/2006/relationships/slideLayout" Target="../slideLayouts/slideLayout179.xml"/><Relationship Id="rId7" Type="http://schemas.openxmlformats.org/officeDocument/2006/relationships/slideLayout" Target="../slideLayouts/slideLayout183.xml"/><Relationship Id="rId12" Type="http://schemas.openxmlformats.org/officeDocument/2006/relationships/theme" Target="../theme/theme17.xml"/><Relationship Id="rId2" Type="http://schemas.openxmlformats.org/officeDocument/2006/relationships/slideLayout" Target="../slideLayouts/slideLayout178.xml"/><Relationship Id="rId1" Type="http://schemas.openxmlformats.org/officeDocument/2006/relationships/slideLayout" Target="../slideLayouts/slideLayout177.xml"/><Relationship Id="rId6" Type="http://schemas.openxmlformats.org/officeDocument/2006/relationships/slideLayout" Target="../slideLayouts/slideLayout182.xml"/><Relationship Id="rId11" Type="http://schemas.openxmlformats.org/officeDocument/2006/relationships/slideLayout" Target="../slideLayouts/slideLayout187.xml"/><Relationship Id="rId5" Type="http://schemas.openxmlformats.org/officeDocument/2006/relationships/slideLayout" Target="../slideLayouts/slideLayout181.xml"/><Relationship Id="rId10" Type="http://schemas.openxmlformats.org/officeDocument/2006/relationships/slideLayout" Target="../slideLayouts/slideLayout186.xml"/><Relationship Id="rId4" Type="http://schemas.openxmlformats.org/officeDocument/2006/relationships/slideLayout" Target="../slideLayouts/slideLayout180.xml"/><Relationship Id="rId9" Type="http://schemas.openxmlformats.org/officeDocument/2006/relationships/slideLayout" Target="../slideLayouts/slideLayout185.xml"/></Relationships>
</file>

<file path=ppt/slideMasters/_rels/slideMaster1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5.xml"/><Relationship Id="rId3" Type="http://schemas.openxmlformats.org/officeDocument/2006/relationships/slideLayout" Target="../slideLayouts/slideLayout190.xml"/><Relationship Id="rId7" Type="http://schemas.openxmlformats.org/officeDocument/2006/relationships/slideLayout" Target="../slideLayouts/slideLayout194.xml"/><Relationship Id="rId12" Type="http://schemas.openxmlformats.org/officeDocument/2006/relationships/theme" Target="../theme/theme18.xml"/><Relationship Id="rId2" Type="http://schemas.openxmlformats.org/officeDocument/2006/relationships/slideLayout" Target="../slideLayouts/slideLayout189.xml"/><Relationship Id="rId1" Type="http://schemas.openxmlformats.org/officeDocument/2006/relationships/slideLayout" Target="../slideLayouts/slideLayout188.xml"/><Relationship Id="rId6" Type="http://schemas.openxmlformats.org/officeDocument/2006/relationships/slideLayout" Target="../slideLayouts/slideLayout193.xml"/><Relationship Id="rId11" Type="http://schemas.openxmlformats.org/officeDocument/2006/relationships/slideLayout" Target="../slideLayouts/slideLayout198.xml"/><Relationship Id="rId5" Type="http://schemas.openxmlformats.org/officeDocument/2006/relationships/slideLayout" Target="../slideLayouts/slideLayout192.xml"/><Relationship Id="rId10" Type="http://schemas.openxmlformats.org/officeDocument/2006/relationships/slideLayout" Target="../slideLayouts/slideLayout197.xml"/><Relationship Id="rId4" Type="http://schemas.openxmlformats.org/officeDocument/2006/relationships/slideLayout" Target="../slideLayouts/slideLayout191.xml"/><Relationship Id="rId9" Type="http://schemas.openxmlformats.org/officeDocument/2006/relationships/slideLayout" Target="../slideLayouts/slideLayout196.xml"/></Relationships>
</file>

<file path=ppt/slideMasters/_rels/slideMaster1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6.xml"/><Relationship Id="rId3" Type="http://schemas.openxmlformats.org/officeDocument/2006/relationships/slideLayout" Target="../slideLayouts/slideLayout201.xml"/><Relationship Id="rId7" Type="http://schemas.openxmlformats.org/officeDocument/2006/relationships/slideLayout" Target="../slideLayouts/slideLayout205.xml"/><Relationship Id="rId12" Type="http://schemas.openxmlformats.org/officeDocument/2006/relationships/theme" Target="../theme/theme19.xml"/><Relationship Id="rId2" Type="http://schemas.openxmlformats.org/officeDocument/2006/relationships/slideLayout" Target="../slideLayouts/slideLayout200.xml"/><Relationship Id="rId1" Type="http://schemas.openxmlformats.org/officeDocument/2006/relationships/slideLayout" Target="../slideLayouts/slideLayout199.xml"/><Relationship Id="rId6" Type="http://schemas.openxmlformats.org/officeDocument/2006/relationships/slideLayout" Target="../slideLayouts/slideLayout204.xml"/><Relationship Id="rId11" Type="http://schemas.openxmlformats.org/officeDocument/2006/relationships/slideLayout" Target="../slideLayouts/slideLayout209.xml"/><Relationship Id="rId5" Type="http://schemas.openxmlformats.org/officeDocument/2006/relationships/slideLayout" Target="../slideLayouts/slideLayout203.xml"/><Relationship Id="rId10" Type="http://schemas.openxmlformats.org/officeDocument/2006/relationships/slideLayout" Target="../slideLayouts/slideLayout208.xml"/><Relationship Id="rId4" Type="http://schemas.openxmlformats.org/officeDocument/2006/relationships/slideLayout" Target="../slideLayouts/slideLayout202.xml"/><Relationship Id="rId9" Type="http://schemas.openxmlformats.org/officeDocument/2006/relationships/slideLayout" Target="../slideLayouts/slideLayout207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2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7.xml"/><Relationship Id="rId3" Type="http://schemas.openxmlformats.org/officeDocument/2006/relationships/slideLayout" Target="../slideLayouts/slideLayout212.xml"/><Relationship Id="rId7" Type="http://schemas.openxmlformats.org/officeDocument/2006/relationships/slideLayout" Target="../slideLayouts/slideLayout216.xml"/><Relationship Id="rId12" Type="http://schemas.openxmlformats.org/officeDocument/2006/relationships/theme" Target="../theme/theme20.xml"/><Relationship Id="rId2" Type="http://schemas.openxmlformats.org/officeDocument/2006/relationships/slideLayout" Target="../slideLayouts/slideLayout211.xml"/><Relationship Id="rId1" Type="http://schemas.openxmlformats.org/officeDocument/2006/relationships/slideLayout" Target="../slideLayouts/slideLayout210.xml"/><Relationship Id="rId6" Type="http://schemas.openxmlformats.org/officeDocument/2006/relationships/slideLayout" Target="../slideLayouts/slideLayout215.xml"/><Relationship Id="rId11" Type="http://schemas.openxmlformats.org/officeDocument/2006/relationships/slideLayout" Target="../slideLayouts/slideLayout220.xml"/><Relationship Id="rId5" Type="http://schemas.openxmlformats.org/officeDocument/2006/relationships/slideLayout" Target="../slideLayouts/slideLayout214.xml"/><Relationship Id="rId10" Type="http://schemas.openxmlformats.org/officeDocument/2006/relationships/slideLayout" Target="../slideLayouts/slideLayout219.xml"/><Relationship Id="rId4" Type="http://schemas.openxmlformats.org/officeDocument/2006/relationships/slideLayout" Target="../slideLayouts/slideLayout213.xml"/><Relationship Id="rId9" Type="http://schemas.openxmlformats.org/officeDocument/2006/relationships/slideLayout" Target="../slideLayouts/slideLayout218.xml"/></Relationships>
</file>

<file path=ppt/slideMasters/_rels/slideMaster2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8.xml"/><Relationship Id="rId3" Type="http://schemas.openxmlformats.org/officeDocument/2006/relationships/slideLayout" Target="../slideLayouts/slideLayout223.xml"/><Relationship Id="rId7" Type="http://schemas.openxmlformats.org/officeDocument/2006/relationships/slideLayout" Target="../slideLayouts/slideLayout227.xml"/><Relationship Id="rId12" Type="http://schemas.openxmlformats.org/officeDocument/2006/relationships/theme" Target="../theme/theme21.xml"/><Relationship Id="rId2" Type="http://schemas.openxmlformats.org/officeDocument/2006/relationships/slideLayout" Target="../slideLayouts/slideLayout222.xml"/><Relationship Id="rId1" Type="http://schemas.openxmlformats.org/officeDocument/2006/relationships/slideLayout" Target="../slideLayouts/slideLayout221.xml"/><Relationship Id="rId6" Type="http://schemas.openxmlformats.org/officeDocument/2006/relationships/slideLayout" Target="../slideLayouts/slideLayout226.xml"/><Relationship Id="rId11" Type="http://schemas.openxmlformats.org/officeDocument/2006/relationships/slideLayout" Target="../slideLayouts/slideLayout231.xml"/><Relationship Id="rId5" Type="http://schemas.openxmlformats.org/officeDocument/2006/relationships/slideLayout" Target="../slideLayouts/slideLayout225.xml"/><Relationship Id="rId10" Type="http://schemas.openxmlformats.org/officeDocument/2006/relationships/slideLayout" Target="../slideLayouts/slideLayout230.xml"/><Relationship Id="rId4" Type="http://schemas.openxmlformats.org/officeDocument/2006/relationships/slideLayout" Target="../slideLayouts/slideLayout224.xml"/><Relationship Id="rId9" Type="http://schemas.openxmlformats.org/officeDocument/2006/relationships/slideLayout" Target="../slideLayouts/slideLayout229.xml"/></Relationships>
</file>

<file path=ppt/slideMasters/_rels/slideMaster2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9.xml"/><Relationship Id="rId3" Type="http://schemas.openxmlformats.org/officeDocument/2006/relationships/slideLayout" Target="../slideLayouts/slideLayout234.xml"/><Relationship Id="rId7" Type="http://schemas.openxmlformats.org/officeDocument/2006/relationships/slideLayout" Target="../slideLayouts/slideLayout238.xml"/><Relationship Id="rId12" Type="http://schemas.openxmlformats.org/officeDocument/2006/relationships/theme" Target="../theme/theme22.xml"/><Relationship Id="rId2" Type="http://schemas.openxmlformats.org/officeDocument/2006/relationships/slideLayout" Target="../slideLayouts/slideLayout233.xml"/><Relationship Id="rId1" Type="http://schemas.openxmlformats.org/officeDocument/2006/relationships/slideLayout" Target="../slideLayouts/slideLayout232.xml"/><Relationship Id="rId6" Type="http://schemas.openxmlformats.org/officeDocument/2006/relationships/slideLayout" Target="../slideLayouts/slideLayout237.xml"/><Relationship Id="rId11" Type="http://schemas.openxmlformats.org/officeDocument/2006/relationships/slideLayout" Target="../slideLayouts/slideLayout242.xml"/><Relationship Id="rId5" Type="http://schemas.openxmlformats.org/officeDocument/2006/relationships/slideLayout" Target="../slideLayouts/slideLayout236.xml"/><Relationship Id="rId10" Type="http://schemas.openxmlformats.org/officeDocument/2006/relationships/slideLayout" Target="../slideLayouts/slideLayout241.xml"/><Relationship Id="rId4" Type="http://schemas.openxmlformats.org/officeDocument/2006/relationships/slideLayout" Target="../slideLayouts/slideLayout235.xml"/><Relationship Id="rId9" Type="http://schemas.openxmlformats.org/officeDocument/2006/relationships/slideLayout" Target="../slideLayouts/slideLayout240.xml"/></Relationships>
</file>

<file path=ppt/slideMasters/_rels/slideMaster2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0.xml"/><Relationship Id="rId3" Type="http://schemas.openxmlformats.org/officeDocument/2006/relationships/slideLayout" Target="../slideLayouts/slideLayout245.xml"/><Relationship Id="rId7" Type="http://schemas.openxmlformats.org/officeDocument/2006/relationships/slideLayout" Target="../slideLayouts/slideLayout249.xml"/><Relationship Id="rId12" Type="http://schemas.openxmlformats.org/officeDocument/2006/relationships/theme" Target="../theme/theme23.xml"/><Relationship Id="rId2" Type="http://schemas.openxmlformats.org/officeDocument/2006/relationships/slideLayout" Target="../slideLayouts/slideLayout244.xml"/><Relationship Id="rId1" Type="http://schemas.openxmlformats.org/officeDocument/2006/relationships/slideLayout" Target="../slideLayouts/slideLayout243.xml"/><Relationship Id="rId6" Type="http://schemas.openxmlformats.org/officeDocument/2006/relationships/slideLayout" Target="../slideLayouts/slideLayout248.xml"/><Relationship Id="rId11" Type="http://schemas.openxmlformats.org/officeDocument/2006/relationships/slideLayout" Target="../slideLayouts/slideLayout253.xml"/><Relationship Id="rId5" Type="http://schemas.openxmlformats.org/officeDocument/2006/relationships/slideLayout" Target="../slideLayouts/slideLayout247.xml"/><Relationship Id="rId10" Type="http://schemas.openxmlformats.org/officeDocument/2006/relationships/slideLayout" Target="../slideLayouts/slideLayout252.xml"/><Relationship Id="rId4" Type="http://schemas.openxmlformats.org/officeDocument/2006/relationships/slideLayout" Target="../slideLayouts/slideLayout246.xml"/><Relationship Id="rId9" Type="http://schemas.openxmlformats.org/officeDocument/2006/relationships/slideLayout" Target="../slideLayouts/slideLayout251.xml"/></Relationships>
</file>

<file path=ppt/slideMasters/_rels/slideMaster2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1.xml"/><Relationship Id="rId3" Type="http://schemas.openxmlformats.org/officeDocument/2006/relationships/slideLayout" Target="../slideLayouts/slideLayout256.xml"/><Relationship Id="rId7" Type="http://schemas.openxmlformats.org/officeDocument/2006/relationships/slideLayout" Target="../slideLayouts/slideLayout260.xml"/><Relationship Id="rId12" Type="http://schemas.openxmlformats.org/officeDocument/2006/relationships/theme" Target="../theme/theme24.xml"/><Relationship Id="rId2" Type="http://schemas.openxmlformats.org/officeDocument/2006/relationships/slideLayout" Target="../slideLayouts/slideLayout255.xml"/><Relationship Id="rId1" Type="http://schemas.openxmlformats.org/officeDocument/2006/relationships/slideLayout" Target="../slideLayouts/slideLayout254.xml"/><Relationship Id="rId6" Type="http://schemas.openxmlformats.org/officeDocument/2006/relationships/slideLayout" Target="../slideLayouts/slideLayout259.xml"/><Relationship Id="rId11" Type="http://schemas.openxmlformats.org/officeDocument/2006/relationships/slideLayout" Target="../slideLayouts/slideLayout264.xml"/><Relationship Id="rId5" Type="http://schemas.openxmlformats.org/officeDocument/2006/relationships/slideLayout" Target="../slideLayouts/slideLayout258.xml"/><Relationship Id="rId10" Type="http://schemas.openxmlformats.org/officeDocument/2006/relationships/slideLayout" Target="../slideLayouts/slideLayout263.xml"/><Relationship Id="rId4" Type="http://schemas.openxmlformats.org/officeDocument/2006/relationships/slideLayout" Target="../slideLayouts/slideLayout257.xml"/><Relationship Id="rId9" Type="http://schemas.openxmlformats.org/officeDocument/2006/relationships/slideLayout" Target="../slideLayouts/slideLayout262.xml"/></Relationships>
</file>

<file path=ppt/slideMasters/_rels/slideMaster2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2.xml"/><Relationship Id="rId3" Type="http://schemas.openxmlformats.org/officeDocument/2006/relationships/slideLayout" Target="../slideLayouts/slideLayout267.xml"/><Relationship Id="rId7" Type="http://schemas.openxmlformats.org/officeDocument/2006/relationships/slideLayout" Target="../slideLayouts/slideLayout271.xml"/><Relationship Id="rId12" Type="http://schemas.openxmlformats.org/officeDocument/2006/relationships/theme" Target="../theme/theme25.xml"/><Relationship Id="rId2" Type="http://schemas.openxmlformats.org/officeDocument/2006/relationships/slideLayout" Target="../slideLayouts/slideLayout266.xml"/><Relationship Id="rId1" Type="http://schemas.openxmlformats.org/officeDocument/2006/relationships/slideLayout" Target="../slideLayouts/slideLayout265.xml"/><Relationship Id="rId6" Type="http://schemas.openxmlformats.org/officeDocument/2006/relationships/slideLayout" Target="../slideLayouts/slideLayout270.xml"/><Relationship Id="rId11" Type="http://schemas.openxmlformats.org/officeDocument/2006/relationships/slideLayout" Target="../slideLayouts/slideLayout275.xml"/><Relationship Id="rId5" Type="http://schemas.openxmlformats.org/officeDocument/2006/relationships/slideLayout" Target="../slideLayouts/slideLayout269.xml"/><Relationship Id="rId10" Type="http://schemas.openxmlformats.org/officeDocument/2006/relationships/slideLayout" Target="../slideLayouts/slideLayout274.xml"/><Relationship Id="rId4" Type="http://schemas.openxmlformats.org/officeDocument/2006/relationships/slideLayout" Target="../slideLayouts/slideLayout268.xml"/><Relationship Id="rId9" Type="http://schemas.openxmlformats.org/officeDocument/2006/relationships/slideLayout" Target="../slideLayouts/slideLayout273.xml"/></Relationships>
</file>

<file path=ppt/slideMasters/_rels/slideMaster2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3.xml"/><Relationship Id="rId3" Type="http://schemas.openxmlformats.org/officeDocument/2006/relationships/slideLayout" Target="../slideLayouts/slideLayout278.xml"/><Relationship Id="rId7" Type="http://schemas.openxmlformats.org/officeDocument/2006/relationships/slideLayout" Target="../slideLayouts/slideLayout282.xml"/><Relationship Id="rId12" Type="http://schemas.openxmlformats.org/officeDocument/2006/relationships/theme" Target="../theme/theme26.xml"/><Relationship Id="rId2" Type="http://schemas.openxmlformats.org/officeDocument/2006/relationships/slideLayout" Target="../slideLayouts/slideLayout277.xml"/><Relationship Id="rId1" Type="http://schemas.openxmlformats.org/officeDocument/2006/relationships/slideLayout" Target="../slideLayouts/slideLayout276.xml"/><Relationship Id="rId6" Type="http://schemas.openxmlformats.org/officeDocument/2006/relationships/slideLayout" Target="../slideLayouts/slideLayout281.xml"/><Relationship Id="rId11" Type="http://schemas.openxmlformats.org/officeDocument/2006/relationships/slideLayout" Target="../slideLayouts/slideLayout286.xml"/><Relationship Id="rId5" Type="http://schemas.openxmlformats.org/officeDocument/2006/relationships/slideLayout" Target="../slideLayouts/slideLayout280.xml"/><Relationship Id="rId10" Type="http://schemas.openxmlformats.org/officeDocument/2006/relationships/slideLayout" Target="../slideLayouts/slideLayout285.xml"/><Relationship Id="rId4" Type="http://schemas.openxmlformats.org/officeDocument/2006/relationships/slideLayout" Target="../slideLayouts/slideLayout279.xml"/><Relationship Id="rId9" Type="http://schemas.openxmlformats.org/officeDocument/2006/relationships/slideLayout" Target="../slideLayouts/slideLayout284.xml"/></Relationships>
</file>

<file path=ppt/slideMasters/_rels/slideMaster2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4.xml"/><Relationship Id="rId3" Type="http://schemas.openxmlformats.org/officeDocument/2006/relationships/slideLayout" Target="../slideLayouts/slideLayout289.xml"/><Relationship Id="rId7" Type="http://schemas.openxmlformats.org/officeDocument/2006/relationships/slideLayout" Target="../slideLayouts/slideLayout293.xml"/><Relationship Id="rId12" Type="http://schemas.openxmlformats.org/officeDocument/2006/relationships/theme" Target="../theme/theme27.xml"/><Relationship Id="rId2" Type="http://schemas.openxmlformats.org/officeDocument/2006/relationships/slideLayout" Target="../slideLayouts/slideLayout288.xml"/><Relationship Id="rId1" Type="http://schemas.openxmlformats.org/officeDocument/2006/relationships/slideLayout" Target="../slideLayouts/slideLayout287.xml"/><Relationship Id="rId6" Type="http://schemas.openxmlformats.org/officeDocument/2006/relationships/slideLayout" Target="../slideLayouts/slideLayout292.xml"/><Relationship Id="rId11" Type="http://schemas.openxmlformats.org/officeDocument/2006/relationships/slideLayout" Target="../slideLayouts/slideLayout297.xml"/><Relationship Id="rId5" Type="http://schemas.openxmlformats.org/officeDocument/2006/relationships/slideLayout" Target="../slideLayouts/slideLayout291.xml"/><Relationship Id="rId10" Type="http://schemas.openxmlformats.org/officeDocument/2006/relationships/slideLayout" Target="../slideLayouts/slideLayout296.xml"/><Relationship Id="rId4" Type="http://schemas.openxmlformats.org/officeDocument/2006/relationships/slideLayout" Target="../slideLayouts/slideLayout290.xml"/><Relationship Id="rId9" Type="http://schemas.openxmlformats.org/officeDocument/2006/relationships/slideLayout" Target="../slideLayouts/slideLayout29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270000" y="254000"/>
            <a:ext cx="10464800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title style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70000" y="2768600"/>
            <a:ext cx="10464800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text styles</a:t>
            </a:r>
          </a:p>
          <a:p>
            <a:pPr lvl="1"/>
            <a:r>
              <a:rPr lang="en-US">
                <a:sym typeface="Gill Sans" charset="0"/>
              </a:rPr>
              <a:t>Second level</a:t>
            </a:r>
          </a:p>
          <a:p>
            <a:pPr lvl="2"/>
            <a:r>
              <a:rPr lang="en-US">
                <a:sym typeface="Gill Sans" charset="0"/>
              </a:rPr>
              <a:t>Third level</a:t>
            </a:r>
          </a:p>
          <a:p>
            <a:pPr lvl="3"/>
            <a:r>
              <a:rPr lang="en-US">
                <a:sym typeface="Gill Sans" charset="0"/>
              </a:rPr>
              <a:t>Fourth level</a:t>
            </a:r>
          </a:p>
          <a:p>
            <a:pPr lvl="4"/>
            <a:r>
              <a:rPr lang="en-US">
                <a:sym typeface="Gill Sans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transition/>
  <p:txStyles>
    <p:titleStyle>
      <a:lvl1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PingFang SC Regular" charset="0"/>
          <a:cs typeface="PingFang SC Regular" charset="0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PingFang SC Regular" charset="0"/>
          <a:cs typeface="PingFang SC Regular" charset="0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PingFang SC Regular" charset="0"/>
          <a:cs typeface="PingFang SC Regular" charset="0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PingFang SC Regular" charset="0"/>
          <a:cs typeface="PingFang SC Regular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PingFang SC Regular" charset="0"/>
          <a:cs typeface="PingFang SC Regular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PingFang SC Regular" charset="0"/>
          <a:cs typeface="PingFang SC Regular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PingFang SC Regular" charset="0"/>
          <a:cs typeface="PingFang SC Regular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PingFang SC Regular" charset="0"/>
          <a:cs typeface="PingFang SC Regular" charset="0"/>
          <a:sym typeface="Gill Sans" charset="0"/>
        </a:defRPr>
      </a:lvl9pPr>
    </p:titleStyle>
    <p:bodyStyle>
      <a:lvl1pPr marL="8382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12827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7272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21717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6162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30734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35306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39878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44450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</p:sldLayoutIdLst>
  <p:transition/>
  <p:txStyles>
    <p:titleStyle>
      <a:lvl1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PingFang SC Regular" charset="0"/>
          <a:cs typeface="PingFang SC Regular" charset="0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PingFang SC Regular" charset="0"/>
          <a:cs typeface="PingFang SC Regular" charset="0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PingFang SC Regular" charset="0"/>
          <a:cs typeface="PingFang SC Regular" charset="0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PingFang SC Regular" charset="0"/>
          <a:cs typeface="PingFang SC Regular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PingFang SC Regular" charset="0"/>
          <a:cs typeface="PingFang SC Regular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PingFang SC Regular" charset="0"/>
          <a:cs typeface="PingFang SC Regular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PingFang SC Regular" charset="0"/>
          <a:cs typeface="PingFang SC Regular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PingFang SC Regular" charset="0"/>
          <a:cs typeface="PingFang SC Regular" charset="0"/>
          <a:sym typeface="Gill Sans" charset="0"/>
        </a:defRPr>
      </a:lvl9pPr>
    </p:titleStyle>
    <p:bodyStyle>
      <a:lvl1pPr marL="8890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13335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7780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22225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6670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31242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35814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40386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44958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270000" y="254000"/>
            <a:ext cx="10464800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title style</a:t>
            </a:r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70000" y="2768600"/>
            <a:ext cx="5041900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text styles</a:t>
            </a:r>
          </a:p>
          <a:p>
            <a:pPr lvl="1"/>
            <a:r>
              <a:rPr lang="en-US">
                <a:sym typeface="Gill Sans" charset="0"/>
              </a:rPr>
              <a:t>Second level</a:t>
            </a:r>
          </a:p>
          <a:p>
            <a:pPr lvl="2"/>
            <a:r>
              <a:rPr lang="en-US">
                <a:sym typeface="Gill Sans" charset="0"/>
              </a:rPr>
              <a:t>Third level</a:t>
            </a:r>
          </a:p>
          <a:p>
            <a:pPr lvl="3"/>
            <a:r>
              <a:rPr lang="en-US">
                <a:sym typeface="Gill Sans" charset="0"/>
              </a:rPr>
              <a:t>Fourth level</a:t>
            </a:r>
          </a:p>
          <a:p>
            <a:pPr lvl="4"/>
            <a:r>
              <a:rPr lang="en-US">
                <a:sym typeface="Gill Sans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</p:sldLayoutIdLst>
  <p:transition/>
  <p:txStyles>
    <p:titleStyle>
      <a:lvl1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PingFang SC Regular" charset="0"/>
          <a:cs typeface="PingFang SC Regular" charset="0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PingFang SC Regular" charset="0"/>
          <a:cs typeface="PingFang SC Regular" charset="0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PingFang SC Regular" charset="0"/>
          <a:cs typeface="PingFang SC Regular" charset="0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PingFang SC Regular" charset="0"/>
          <a:cs typeface="PingFang SC Regular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PingFang SC Regular" charset="0"/>
          <a:cs typeface="PingFang SC Regular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PingFang SC Regular" charset="0"/>
          <a:cs typeface="PingFang SC Regular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PingFang SC Regular" charset="0"/>
          <a:cs typeface="PingFang SC Regular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PingFang SC Regular" charset="0"/>
          <a:cs typeface="PingFang SC Regular" charset="0"/>
          <a:sym typeface="Gill Sans" charset="0"/>
        </a:defRPr>
      </a:lvl9pPr>
    </p:titleStyle>
    <p:bodyStyle>
      <a:lvl1pPr marL="7604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12049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6494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20939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5384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29956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34528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39100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43672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270000" y="254000"/>
            <a:ext cx="10464800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title style</a:t>
            </a:r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70000" y="2768600"/>
            <a:ext cx="10464800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text styles</a:t>
            </a:r>
          </a:p>
          <a:p>
            <a:pPr lvl="1"/>
            <a:r>
              <a:rPr lang="en-US">
                <a:sym typeface="Gill Sans" charset="0"/>
              </a:rPr>
              <a:t>Second level</a:t>
            </a:r>
          </a:p>
          <a:p>
            <a:pPr lvl="2"/>
            <a:r>
              <a:rPr lang="en-US">
                <a:sym typeface="Gill Sans" charset="0"/>
              </a:rPr>
              <a:t>Third level</a:t>
            </a:r>
          </a:p>
          <a:p>
            <a:pPr lvl="3"/>
            <a:r>
              <a:rPr lang="en-US">
                <a:sym typeface="Gill Sans" charset="0"/>
              </a:rPr>
              <a:t>Fourth level</a:t>
            </a:r>
          </a:p>
          <a:p>
            <a:pPr lvl="4"/>
            <a:r>
              <a:rPr lang="en-US">
                <a:sym typeface="Gill Sans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7" r:id="rId1"/>
    <p:sldLayoutId id="2147483798" r:id="rId2"/>
    <p:sldLayoutId id="2147483799" r:id="rId3"/>
    <p:sldLayoutId id="2147483800" r:id="rId4"/>
    <p:sldLayoutId id="2147483801" r:id="rId5"/>
    <p:sldLayoutId id="2147483802" r:id="rId6"/>
    <p:sldLayoutId id="2147483803" r:id="rId7"/>
    <p:sldLayoutId id="2147483804" r:id="rId8"/>
    <p:sldLayoutId id="2147483805" r:id="rId9"/>
    <p:sldLayoutId id="2147483806" r:id="rId10"/>
    <p:sldLayoutId id="2147483807" r:id="rId11"/>
  </p:sldLayoutIdLst>
  <p:transition/>
  <p:txStyles>
    <p:titleStyle>
      <a:lvl1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PingFang SC Regular" charset="0"/>
          <a:cs typeface="PingFang SC Regular" charset="0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PingFang SC Regular" charset="0"/>
          <a:cs typeface="PingFang SC Regular" charset="0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PingFang SC Regular" charset="0"/>
          <a:cs typeface="PingFang SC Regular" charset="0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PingFang SC Regular" charset="0"/>
          <a:cs typeface="PingFang SC Regular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PingFang SC Regular" charset="0"/>
          <a:cs typeface="PingFang SC Regular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PingFang SC Regular" charset="0"/>
          <a:cs typeface="PingFang SC Regular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PingFang SC Regular" charset="0"/>
          <a:cs typeface="PingFang SC Regular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PingFang SC Regular" charset="0"/>
          <a:cs typeface="PingFang SC Regular" charset="0"/>
          <a:sym typeface="Gill Sans" charset="0"/>
        </a:defRPr>
      </a:lvl9pPr>
    </p:titleStyle>
    <p:bodyStyle>
      <a:lvl1pPr marL="7604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12049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6494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20939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5384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29956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34528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39100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43672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270000" y="254000"/>
            <a:ext cx="10464800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title style</a:t>
            </a:r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772400" y="2768600"/>
            <a:ext cx="3962400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text styles</a:t>
            </a:r>
          </a:p>
          <a:p>
            <a:pPr lvl="1"/>
            <a:r>
              <a:rPr lang="en-US">
                <a:sym typeface="Gill Sans" charset="0"/>
              </a:rPr>
              <a:t>Second level</a:t>
            </a:r>
          </a:p>
          <a:p>
            <a:pPr lvl="2"/>
            <a:r>
              <a:rPr lang="en-US">
                <a:sym typeface="Gill Sans" charset="0"/>
              </a:rPr>
              <a:t>Third level</a:t>
            </a:r>
          </a:p>
          <a:p>
            <a:pPr lvl="3"/>
            <a:r>
              <a:rPr lang="en-US">
                <a:sym typeface="Gill Sans" charset="0"/>
              </a:rPr>
              <a:t>Fourth level</a:t>
            </a:r>
          </a:p>
          <a:p>
            <a:pPr lvl="4"/>
            <a:r>
              <a:rPr lang="en-US">
                <a:sym typeface="Gill Sans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8" r:id="rId1"/>
    <p:sldLayoutId id="2147483809" r:id="rId2"/>
    <p:sldLayoutId id="2147483810" r:id="rId3"/>
    <p:sldLayoutId id="2147483811" r:id="rId4"/>
    <p:sldLayoutId id="2147483812" r:id="rId5"/>
    <p:sldLayoutId id="2147483813" r:id="rId6"/>
    <p:sldLayoutId id="2147483814" r:id="rId7"/>
    <p:sldLayoutId id="2147483815" r:id="rId8"/>
    <p:sldLayoutId id="2147483816" r:id="rId9"/>
    <p:sldLayoutId id="2147483817" r:id="rId10"/>
    <p:sldLayoutId id="2147483818" r:id="rId11"/>
  </p:sldLayoutIdLst>
  <p:transition/>
  <p:txStyles>
    <p:titleStyle>
      <a:lvl1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PingFang SC Regular" charset="0"/>
          <a:cs typeface="PingFang SC Regular" charset="0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PingFang SC Regular" charset="0"/>
          <a:cs typeface="PingFang SC Regular" charset="0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PingFang SC Regular" charset="0"/>
          <a:cs typeface="PingFang SC Regular" charset="0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PingFang SC Regular" charset="0"/>
          <a:cs typeface="PingFang SC Regular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PingFang SC Regular" charset="0"/>
          <a:cs typeface="PingFang SC Regular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PingFang SC Regular" charset="0"/>
          <a:cs typeface="PingFang SC Regular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PingFang SC Regular" charset="0"/>
          <a:cs typeface="PingFang SC Regular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PingFang SC Regular" charset="0"/>
          <a:cs typeface="PingFang SC Regular" charset="0"/>
          <a:sym typeface="Gill Sans" charset="0"/>
        </a:defRPr>
      </a:lvl9pPr>
    </p:titleStyle>
    <p:bodyStyle>
      <a:lvl1pPr marL="7604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12049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6494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20939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5384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29956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34528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39100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43672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270000" y="254000"/>
            <a:ext cx="10464800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title style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70000" y="2768600"/>
            <a:ext cx="5041900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text styles</a:t>
            </a:r>
          </a:p>
          <a:p>
            <a:pPr lvl="1"/>
            <a:r>
              <a:rPr lang="en-US">
                <a:sym typeface="Gill Sans" charset="0"/>
              </a:rPr>
              <a:t>Second level</a:t>
            </a:r>
          </a:p>
          <a:p>
            <a:pPr lvl="2"/>
            <a:r>
              <a:rPr lang="en-US">
                <a:sym typeface="Gill Sans" charset="0"/>
              </a:rPr>
              <a:t>Third level</a:t>
            </a:r>
          </a:p>
          <a:p>
            <a:pPr lvl="3"/>
            <a:r>
              <a:rPr lang="en-US">
                <a:sym typeface="Gill Sans" charset="0"/>
              </a:rPr>
              <a:t>Fourth level</a:t>
            </a:r>
          </a:p>
          <a:p>
            <a:pPr lvl="4"/>
            <a:r>
              <a:rPr lang="en-US">
                <a:sym typeface="Gill Sans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9" r:id="rId1"/>
    <p:sldLayoutId id="2147483820" r:id="rId2"/>
    <p:sldLayoutId id="2147483821" r:id="rId3"/>
    <p:sldLayoutId id="2147483822" r:id="rId4"/>
    <p:sldLayoutId id="2147483823" r:id="rId5"/>
    <p:sldLayoutId id="2147483824" r:id="rId6"/>
    <p:sldLayoutId id="2147483825" r:id="rId7"/>
    <p:sldLayoutId id="2147483826" r:id="rId8"/>
    <p:sldLayoutId id="2147483827" r:id="rId9"/>
    <p:sldLayoutId id="2147483828" r:id="rId10"/>
    <p:sldLayoutId id="2147483829" r:id="rId11"/>
  </p:sldLayoutIdLst>
  <p:transition/>
  <p:txStyles>
    <p:titleStyle>
      <a:lvl1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PingFang SC Regular" charset="0"/>
          <a:cs typeface="PingFang SC Regular" charset="0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PingFang SC Regular" charset="0"/>
          <a:cs typeface="PingFang SC Regular" charset="0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PingFang SC Regular" charset="0"/>
          <a:cs typeface="PingFang SC Regular" charset="0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PingFang SC Regular" charset="0"/>
          <a:cs typeface="PingFang SC Regular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PingFang SC Regular" charset="0"/>
          <a:cs typeface="PingFang SC Regular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PingFang SC Regular" charset="0"/>
          <a:cs typeface="PingFang SC Regular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PingFang SC Regular" charset="0"/>
          <a:cs typeface="PingFang SC Regular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PingFang SC Regular" charset="0"/>
          <a:cs typeface="PingFang SC Regular" charset="0"/>
          <a:sym typeface="Gill Sans" charset="0"/>
        </a:defRPr>
      </a:lvl9pPr>
    </p:titleStyle>
    <p:bodyStyle>
      <a:lvl1pPr marL="7604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12049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6494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20939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5384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29956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34528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39100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43672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70000" y="1270000"/>
            <a:ext cx="10464800" cy="721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text styles</a:t>
            </a:r>
          </a:p>
          <a:p>
            <a:pPr lvl="1"/>
            <a:r>
              <a:rPr lang="en-US">
                <a:sym typeface="Gill Sans" charset="0"/>
              </a:rPr>
              <a:t>Second level</a:t>
            </a:r>
          </a:p>
          <a:p>
            <a:pPr lvl="2"/>
            <a:r>
              <a:rPr lang="en-US">
                <a:sym typeface="Gill Sans" charset="0"/>
              </a:rPr>
              <a:t>Third level</a:t>
            </a:r>
          </a:p>
          <a:p>
            <a:pPr lvl="3"/>
            <a:r>
              <a:rPr lang="en-US">
                <a:sym typeface="Gill Sans" charset="0"/>
              </a:rPr>
              <a:t>Fourth level</a:t>
            </a:r>
          </a:p>
          <a:p>
            <a:pPr lvl="4"/>
            <a:r>
              <a:rPr lang="en-US">
                <a:sym typeface="Gill Sans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0" r:id="rId1"/>
    <p:sldLayoutId id="2147483831" r:id="rId2"/>
    <p:sldLayoutId id="2147483832" r:id="rId3"/>
    <p:sldLayoutId id="2147483833" r:id="rId4"/>
    <p:sldLayoutId id="2147483834" r:id="rId5"/>
    <p:sldLayoutId id="2147483835" r:id="rId6"/>
    <p:sldLayoutId id="2147483836" r:id="rId7"/>
    <p:sldLayoutId id="2147483837" r:id="rId8"/>
    <p:sldLayoutId id="2147483838" r:id="rId9"/>
    <p:sldLayoutId id="2147483839" r:id="rId10"/>
    <p:sldLayoutId id="2147483840" r:id="rId11"/>
  </p:sldLayoutIdLst>
  <p:transition/>
  <p:txStyles>
    <p:titleStyle>
      <a:lvl1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PingFang SC Regular" charset="0"/>
          <a:cs typeface="PingFang SC Regular" charset="0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PingFang SC Regular" charset="0"/>
          <a:cs typeface="PingFang SC Regular" charset="0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PingFang SC Regular" charset="0"/>
          <a:cs typeface="PingFang SC Regular" charset="0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PingFang SC Regular" charset="0"/>
          <a:cs typeface="PingFang SC Regular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PingFang SC Regular" charset="0"/>
          <a:cs typeface="PingFang SC Regular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PingFang SC Regular" charset="0"/>
          <a:cs typeface="PingFang SC Regular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PingFang SC Regular" charset="0"/>
          <a:cs typeface="PingFang SC Regular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PingFang SC Regular" charset="0"/>
          <a:cs typeface="PingFang SC Regular" charset="0"/>
          <a:sym typeface="Gill Sans" charset="0"/>
        </a:defRPr>
      </a:lvl9pPr>
    </p:titleStyle>
    <p:bodyStyle>
      <a:lvl1pPr marL="838200" indent="-571500" algn="l" rtl="0" fontAlgn="base">
        <a:spcBef>
          <a:spcPts val="48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1282700" indent="-571500" algn="l" rtl="0" fontAlgn="base">
        <a:spcBef>
          <a:spcPts val="48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727200" indent="-571500" algn="l" rtl="0" fontAlgn="base">
        <a:spcBef>
          <a:spcPts val="48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2171700" indent="-571500" algn="l" rtl="0" fontAlgn="base">
        <a:spcBef>
          <a:spcPts val="48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616200" indent="-571500" algn="l" rtl="0" fontAlgn="base">
        <a:spcBef>
          <a:spcPts val="48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3073400" indent="-571500" algn="l" rtl="0" fontAlgn="base">
        <a:spcBef>
          <a:spcPts val="48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3530600" indent="-571500" algn="l" rtl="0" fontAlgn="base">
        <a:spcBef>
          <a:spcPts val="48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3987800" indent="-571500" algn="l" rtl="0" fontAlgn="base">
        <a:spcBef>
          <a:spcPts val="48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4445000" indent="-571500" algn="l" rtl="0" fontAlgn="base">
        <a:spcBef>
          <a:spcPts val="48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270000" y="254000"/>
            <a:ext cx="10464800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title style</a:t>
            </a:r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70000" y="2768600"/>
            <a:ext cx="10464800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text styles</a:t>
            </a:r>
          </a:p>
          <a:p>
            <a:pPr lvl="1"/>
            <a:r>
              <a:rPr lang="en-US">
                <a:sym typeface="Gill Sans" charset="0"/>
              </a:rPr>
              <a:t>Second level</a:t>
            </a:r>
          </a:p>
          <a:p>
            <a:pPr lvl="2"/>
            <a:r>
              <a:rPr lang="en-US">
                <a:sym typeface="Gill Sans" charset="0"/>
              </a:rPr>
              <a:t>Third level</a:t>
            </a:r>
          </a:p>
          <a:p>
            <a:pPr lvl="3"/>
            <a:r>
              <a:rPr lang="en-US">
                <a:sym typeface="Gill Sans" charset="0"/>
              </a:rPr>
              <a:t>Fourth level</a:t>
            </a:r>
          </a:p>
          <a:p>
            <a:pPr lvl="4"/>
            <a:r>
              <a:rPr lang="en-US">
                <a:sym typeface="Gill Sans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ransition/>
  <p:txStyles>
    <p:titleStyle>
      <a:lvl1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PingFang SC Regular" charset="0"/>
          <a:cs typeface="PingFang SC Regular" charset="0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PingFang SC Regular" charset="0"/>
          <a:cs typeface="PingFang SC Regular" charset="0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PingFang SC Regular" charset="0"/>
          <a:cs typeface="PingFang SC Regular" charset="0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PingFang SC Regular" charset="0"/>
          <a:cs typeface="PingFang SC Regular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PingFang SC Regular" charset="0"/>
          <a:cs typeface="PingFang SC Regular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PingFang SC Regular" charset="0"/>
          <a:cs typeface="PingFang SC Regular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PingFang SC Regular" charset="0"/>
          <a:cs typeface="PingFang SC Regular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PingFang SC Regular" charset="0"/>
          <a:cs typeface="PingFang SC Regular" charset="0"/>
          <a:sym typeface="Gill Sans" charset="0"/>
        </a:defRPr>
      </a:lvl9pPr>
    </p:titleStyle>
    <p:bodyStyle>
      <a:lvl1pPr marL="8382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12827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7272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21717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6162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30734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35306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39878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44450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270000" y="2971800"/>
            <a:ext cx="10464800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2" r:id="rId1"/>
    <p:sldLayoutId id="2147483853" r:id="rId2"/>
    <p:sldLayoutId id="2147483854" r:id="rId3"/>
    <p:sldLayoutId id="2147483855" r:id="rId4"/>
    <p:sldLayoutId id="2147483856" r:id="rId5"/>
    <p:sldLayoutId id="2147483857" r:id="rId6"/>
    <p:sldLayoutId id="2147483858" r:id="rId7"/>
    <p:sldLayoutId id="2147483859" r:id="rId8"/>
    <p:sldLayoutId id="2147483860" r:id="rId9"/>
    <p:sldLayoutId id="2147483861" r:id="rId10"/>
    <p:sldLayoutId id="2147483862" r:id="rId11"/>
  </p:sldLayoutIdLst>
  <p:transition/>
  <p:txStyles>
    <p:titleStyle>
      <a:lvl1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PingFang SC Regular" charset="0"/>
          <a:cs typeface="PingFang SC Regular" charset="0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PingFang SC Regular" charset="0"/>
          <a:cs typeface="PingFang SC Regular" charset="0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PingFang SC Regular" charset="0"/>
          <a:cs typeface="PingFang SC Regular" charset="0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PingFang SC Regular" charset="0"/>
          <a:cs typeface="PingFang SC Regular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PingFang SC Regular" charset="0"/>
          <a:cs typeface="PingFang SC Regular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PingFang SC Regular" charset="0"/>
          <a:cs typeface="PingFang SC Regular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PingFang SC Regular" charset="0"/>
          <a:cs typeface="PingFang SC Regular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PingFang SC Regular" charset="0"/>
          <a:cs typeface="PingFang SC Regular" charset="0"/>
          <a:sym typeface="Gill Sans" charset="0"/>
        </a:defRPr>
      </a:lvl9pPr>
    </p:titleStyle>
    <p:bodyStyle>
      <a:lvl1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70000" y="5029200"/>
            <a:ext cx="10464800" cy="113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text styles</a:t>
            </a:r>
          </a:p>
          <a:p>
            <a:pPr lvl="1"/>
            <a:r>
              <a:rPr lang="en-US">
                <a:sym typeface="Gill Sans" charset="0"/>
              </a:rPr>
              <a:t>Second level</a:t>
            </a:r>
          </a:p>
          <a:p>
            <a:pPr lvl="2"/>
            <a:r>
              <a:rPr lang="en-US">
                <a:sym typeface="Gill Sans" charset="0"/>
              </a:rPr>
              <a:t>Third level</a:t>
            </a:r>
          </a:p>
          <a:p>
            <a:pPr lvl="3"/>
            <a:r>
              <a:rPr lang="en-US">
                <a:sym typeface="Gill Sans" charset="0"/>
              </a:rPr>
              <a:t>Fourth level</a:t>
            </a:r>
          </a:p>
          <a:p>
            <a:pPr lvl="4"/>
            <a:r>
              <a:rPr lang="en-US">
                <a:sym typeface="Gill Sans" charset="0"/>
              </a:rPr>
              <a:t>Fifth level</a:t>
            </a:r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70000" y="1638300"/>
            <a:ext cx="10464800" cy="330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3" r:id="rId1"/>
    <p:sldLayoutId id="2147483864" r:id="rId2"/>
    <p:sldLayoutId id="2147483865" r:id="rId3"/>
    <p:sldLayoutId id="2147483866" r:id="rId4"/>
    <p:sldLayoutId id="2147483867" r:id="rId5"/>
    <p:sldLayoutId id="2147483868" r:id="rId6"/>
    <p:sldLayoutId id="2147483869" r:id="rId7"/>
    <p:sldLayoutId id="2147483870" r:id="rId8"/>
    <p:sldLayoutId id="2147483871" r:id="rId9"/>
    <p:sldLayoutId id="2147483872" r:id="rId10"/>
    <p:sldLayoutId id="2147483873" r:id="rId11"/>
  </p:sldLayoutIdLst>
  <p:transition/>
  <p:txStyles>
    <p:titleStyle>
      <a:lvl1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PingFang SC Regular" charset="0"/>
          <a:cs typeface="PingFang SC Regular" charset="0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PingFang SC Regular" charset="0"/>
          <a:cs typeface="PingFang SC Regular" charset="0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PingFang SC Regular" charset="0"/>
          <a:cs typeface="PingFang SC Regular" charset="0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PingFang SC Regular" charset="0"/>
          <a:cs typeface="PingFang SC Regular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PingFang SC Regular" charset="0"/>
          <a:cs typeface="PingFang SC Regular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PingFang SC Regular" charset="0"/>
          <a:cs typeface="PingFang SC Regular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PingFang SC Regular" charset="0"/>
          <a:cs typeface="PingFang SC Regular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PingFang SC Regular" charset="0"/>
          <a:cs typeface="PingFang SC Regular" charset="0"/>
          <a:sym typeface="Gill Sans" charset="0"/>
        </a:defRPr>
      </a:lvl9pPr>
    </p:titleStyle>
    <p:bodyStyle>
      <a:lvl1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270000" y="7366000"/>
            <a:ext cx="10464800" cy="170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4" r:id="rId1"/>
    <p:sldLayoutId id="2147483875" r:id="rId2"/>
    <p:sldLayoutId id="2147483876" r:id="rId3"/>
    <p:sldLayoutId id="2147483877" r:id="rId4"/>
    <p:sldLayoutId id="2147483878" r:id="rId5"/>
    <p:sldLayoutId id="2147483879" r:id="rId6"/>
    <p:sldLayoutId id="2147483880" r:id="rId7"/>
    <p:sldLayoutId id="2147483881" r:id="rId8"/>
    <p:sldLayoutId id="2147483882" r:id="rId9"/>
    <p:sldLayoutId id="2147483883" r:id="rId10"/>
    <p:sldLayoutId id="2147483884" r:id="rId11"/>
  </p:sldLayoutIdLst>
  <p:transition/>
  <p:txStyles>
    <p:titleStyle>
      <a:lvl1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PingFang SC Regular" charset="0"/>
          <a:cs typeface="PingFang SC Regular" charset="0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PingFang SC Regular" charset="0"/>
          <a:cs typeface="PingFang SC Regular" charset="0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PingFang SC Regular" charset="0"/>
          <a:cs typeface="PingFang SC Regular" charset="0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PingFang SC Regular" charset="0"/>
          <a:cs typeface="PingFang SC Regular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PingFang SC Regular" charset="0"/>
          <a:cs typeface="PingFang SC Regular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PingFang SC Regular" charset="0"/>
          <a:cs typeface="PingFang SC Regular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PingFang SC Regular" charset="0"/>
          <a:cs typeface="PingFang SC Regular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PingFang SC Regular" charset="0"/>
          <a:cs typeface="PingFang SC Regular" charset="0"/>
          <a:sym typeface="Gill Sans" charset="0"/>
        </a:defRPr>
      </a:lvl9pPr>
    </p:titleStyle>
    <p:bodyStyle>
      <a:lvl1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70000" y="1270000"/>
            <a:ext cx="10464800" cy="721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text styles</a:t>
            </a:r>
          </a:p>
          <a:p>
            <a:pPr lvl="1"/>
            <a:r>
              <a:rPr lang="en-US">
                <a:sym typeface="Gill Sans" charset="0"/>
              </a:rPr>
              <a:t>Second level</a:t>
            </a:r>
          </a:p>
          <a:p>
            <a:pPr lvl="2"/>
            <a:r>
              <a:rPr lang="en-US">
                <a:sym typeface="Gill Sans" charset="0"/>
              </a:rPr>
              <a:t>Third level</a:t>
            </a:r>
          </a:p>
          <a:p>
            <a:pPr lvl="3"/>
            <a:r>
              <a:rPr lang="en-US">
                <a:sym typeface="Gill Sans" charset="0"/>
              </a:rPr>
              <a:t>Fourth level</a:t>
            </a:r>
          </a:p>
          <a:p>
            <a:pPr lvl="4"/>
            <a:r>
              <a:rPr lang="en-US">
                <a:sym typeface="Gill Sans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transition/>
  <p:txStyles>
    <p:titleStyle>
      <a:lvl1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PingFang SC Regular" charset="0"/>
          <a:cs typeface="PingFang SC Regular" charset="0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PingFang SC Regular" charset="0"/>
          <a:cs typeface="PingFang SC Regular" charset="0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PingFang SC Regular" charset="0"/>
          <a:cs typeface="PingFang SC Regular" charset="0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PingFang SC Regular" charset="0"/>
          <a:cs typeface="PingFang SC Regular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PingFang SC Regular" charset="0"/>
          <a:cs typeface="PingFang SC Regular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PingFang SC Regular" charset="0"/>
          <a:cs typeface="PingFang SC Regular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PingFang SC Regular" charset="0"/>
          <a:cs typeface="PingFang SC Regular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PingFang SC Regular" charset="0"/>
          <a:cs typeface="PingFang SC Regular" charset="0"/>
          <a:sym typeface="Gill Sans" charset="0"/>
        </a:defRPr>
      </a:lvl9pPr>
    </p:titleStyle>
    <p:bodyStyle>
      <a:lvl1pPr marL="838200" indent="-571500" algn="l" rtl="0" fontAlgn="base">
        <a:spcBef>
          <a:spcPts val="48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1282700" indent="-571500" algn="l" rtl="0" fontAlgn="base">
        <a:spcBef>
          <a:spcPts val="48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727200" indent="-571500" algn="l" rtl="0" fontAlgn="base">
        <a:spcBef>
          <a:spcPts val="48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2171700" indent="-571500" algn="l" rtl="0" fontAlgn="base">
        <a:spcBef>
          <a:spcPts val="48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616200" indent="-571500" algn="l" rtl="0" fontAlgn="base">
        <a:spcBef>
          <a:spcPts val="48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3073400" indent="-571500" algn="l" rtl="0" fontAlgn="base">
        <a:spcBef>
          <a:spcPts val="48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3530600" indent="-571500" algn="l" rtl="0" fontAlgn="base">
        <a:spcBef>
          <a:spcPts val="48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3987800" indent="-571500" algn="l" rtl="0" fontAlgn="base">
        <a:spcBef>
          <a:spcPts val="48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4445000" indent="-571500" algn="l" rtl="0" fontAlgn="base">
        <a:spcBef>
          <a:spcPts val="48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270000" y="7366000"/>
            <a:ext cx="10464800" cy="170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5" r:id="rId1"/>
    <p:sldLayoutId id="2147483886" r:id="rId2"/>
    <p:sldLayoutId id="2147483887" r:id="rId3"/>
    <p:sldLayoutId id="2147483888" r:id="rId4"/>
    <p:sldLayoutId id="2147483889" r:id="rId5"/>
    <p:sldLayoutId id="2147483890" r:id="rId6"/>
    <p:sldLayoutId id="2147483891" r:id="rId7"/>
    <p:sldLayoutId id="2147483892" r:id="rId8"/>
    <p:sldLayoutId id="2147483893" r:id="rId9"/>
    <p:sldLayoutId id="2147483894" r:id="rId10"/>
    <p:sldLayoutId id="2147483895" r:id="rId11"/>
  </p:sldLayoutIdLst>
  <p:transition/>
  <p:txStyles>
    <p:titleStyle>
      <a:lvl1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PingFang SC Regular" charset="0"/>
          <a:cs typeface="PingFang SC Regular" charset="0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PingFang SC Regular" charset="0"/>
          <a:cs typeface="PingFang SC Regular" charset="0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PingFang SC Regular" charset="0"/>
          <a:cs typeface="PingFang SC Regular" charset="0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PingFang SC Regular" charset="0"/>
          <a:cs typeface="PingFang SC Regular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PingFang SC Regular" charset="0"/>
          <a:cs typeface="PingFang SC Regular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PingFang SC Regular" charset="0"/>
          <a:cs typeface="PingFang SC Regular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PingFang SC Regular" charset="0"/>
          <a:cs typeface="PingFang SC Regular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PingFang SC Regular" charset="0"/>
          <a:cs typeface="PingFang SC Regular" charset="0"/>
          <a:sym typeface="Gill Sans" charset="0"/>
        </a:defRPr>
      </a:lvl9pPr>
    </p:titleStyle>
    <p:bodyStyle>
      <a:lvl1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635000" y="4787900"/>
            <a:ext cx="5867400" cy="330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text styles</a:t>
            </a:r>
          </a:p>
          <a:p>
            <a:pPr lvl="1"/>
            <a:r>
              <a:rPr lang="en-US">
                <a:sym typeface="Gill Sans" charset="0"/>
              </a:rPr>
              <a:t>Second level</a:t>
            </a:r>
          </a:p>
          <a:p>
            <a:pPr lvl="2"/>
            <a:r>
              <a:rPr lang="en-US">
                <a:sym typeface="Gill Sans" charset="0"/>
              </a:rPr>
              <a:t>Third level</a:t>
            </a:r>
          </a:p>
          <a:p>
            <a:pPr lvl="3"/>
            <a:r>
              <a:rPr lang="en-US">
                <a:sym typeface="Gill Sans" charset="0"/>
              </a:rPr>
              <a:t>Fourth level</a:t>
            </a:r>
          </a:p>
          <a:p>
            <a:pPr lvl="4"/>
            <a:r>
              <a:rPr lang="en-US">
                <a:sym typeface="Gill Sans" charset="0"/>
              </a:rPr>
              <a:t>Fifth level</a:t>
            </a:r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35000" y="1409700"/>
            <a:ext cx="5867400" cy="330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6" r:id="rId1"/>
    <p:sldLayoutId id="2147483897" r:id="rId2"/>
    <p:sldLayoutId id="2147483898" r:id="rId3"/>
    <p:sldLayoutId id="2147483899" r:id="rId4"/>
    <p:sldLayoutId id="2147483900" r:id="rId5"/>
    <p:sldLayoutId id="2147483901" r:id="rId6"/>
    <p:sldLayoutId id="2147483902" r:id="rId7"/>
    <p:sldLayoutId id="2147483903" r:id="rId8"/>
    <p:sldLayoutId id="2147483904" r:id="rId9"/>
    <p:sldLayoutId id="2147483905" r:id="rId10"/>
    <p:sldLayoutId id="2147483906" r:id="rId11"/>
  </p:sldLayoutIdLst>
  <p:transition/>
  <p:txStyles>
    <p:titleStyle>
      <a:lvl1pPr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PingFang SC Regular" charset="0"/>
          <a:cs typeface="PingFang SC Regular" charset="0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PingFang SC Regular" charset="0"/>
          <a:cs typeface="PingFang SC Regular" charset="0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PingFang SC Regular" charset="0"/>
          <a:cs typeface="PingFang SC Regular" charset="0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PingFang SC Regular" charset="0"/>
          <a:cs typeface="PingFang SC Regular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PingFang SC Regular" charset="0"/>
          <a:cs typeface="PingFang SC Regular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PingFang SC Regular" charset="0"/>
          <a:cs typeface="PingFang SC Regular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PingFang SC Regular" charset="0"/>
          <a:cs typeface="PingFang SC Regular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PingFang SC Regular" charset="0"/>
          <a:cs typeface="PingFang SC Regular" charset="0"/>
          <a:sym typeface="Gill Sans" charset="0"/>
        </a:defRPr>
      </a:lvl9pPr>
    </p:titleStyle>
    <p:bodyStyle>
      <a:lvl1pPr algn="ctr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635000" y="4787900"/>
            <a:ext cx="5867400" cy="330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text styles</a:t>
            </a:r>
          </a:p>
          <a:p>
            <a:pPr lvl="1"/>
            <a:r>
              <a:rPr lang="en-US">
                <a:sym typeface="Gill Sans" charset="0"/>
              </a:rPr>
              <a:t>Second level</a:t>
            </a:r>
          </a:p>
          <a:p>
            <a:pPr lvl="2"/>
            <a:r>
              <a:rPr lang="en-US">
                <a:sym typeface="Gill Sans" charset="0"/>
              </a:rPr>
              <a:t>Third level</a:t>
            </a:r>
          </a:p>
          <a:p>
            <a:pPr lvl="3"/>
            <a:r>
              <a:rPr lang="en-US">
                <a:sym typeface="Gill Sans" charset="0"/>
              </a:rPr>
              <a:t>Fourth level</a:t>
            </a:r>
          </a:p>
          <a:p>
            <a:pPr lvl="4"/>
            <a:r>
              <a:rPr lang="en-US">
                <a:sym typeface="Gill Sans" charset="0"/>
              </a:rPr>
              <a:t>Fifth level</a:t>
            </a:r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35000" y="1409700"/>
            <a:ext cx="5867400" cy="330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7" r:id="rId1"/>
    <p:sldLayoutId id="2147483908" r:id="rId2"/>
    <p:sldLayoutId id="2147483909" r:id="rId3"/>
    <p:sldLayoutId id="2147483910" r:id="rId4"/>
    <p:sldLayoutId id="2147483911" r:id="rId5"/>
    <p:sldLayoutId id="2147483912" r:id="rId6"/>
    <p:sldLayoutId id="2147483913" r:id="rId7"/>
    <p:sldLayoutId id="2147483914" r:id="rId8"/>
    <p:sldLayoutId id="2147483915" r:id="rId9"/>
    <p:sldLayoutId id="2147483916" r:id="rId10"/>
    <p:sldLayoutId id="2147483917" r:id="rId11"/>
  </p:sldLayoutIdLst>
  <p:transition/>
  <p:txStyles>
    <p:titleStyle>
      <a:lvl1pPr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PingFang SC Regular" charset="0"/>
          <a:cs typeface="PingFang SC Regular" charset="0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PingFang SC Regular" charset="0"/>
          <a:cs typeface="PingFang SC Regular" charset="0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PingFang SC Regular" charset="0"/>
          <a:cs typeface="PingFang SC Regular" charset="0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PingFang SC Regular" charset="0"/>
          <a:cs typeface="PingFang SC Regular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PingFang SC Regular" charset="0"/>
          <a:cs typeface="PingFang SC Regular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PingFang SC Regular" charset="0"/>
          <a:cs typeface="PingFang SC Regular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PingFang SC Regular" charset="0"/>
          <a:cs typeface="PingFang SC Regular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PingFang SC Regular" charset="0"/>
          <a:cs typeface="PingFang SC Regular" charset="0"/>
          <a:sym typeface="Gill Sans" charset="0"/>
        </a:defRPr>
      </a:lvl9pPr>
    </p:titleStyle>
    <p:bodyStyle>
      <a:lvl1pPr algn="ctr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270000" y="254000"/>
            <a:ext cx="10464800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8" r:id="rId1"/>
    <p:sldLayoutId id="2147483919" r:id="rId2"/>
    <p:sldLayoutId id="2147483920" r:id="rId3"/>
    <p:sldLayoutId id="2147483921" r:id="rId4"/>
    <p:sldLayoutId id="2147483922" r:id="rId5"/>
    <p:sldLayoutId id="2147483923" r:id="rId6"/>
    <p:sldLayoutId id="2147483924" r:id="rId7"/>
    <p:sldLayoutId id="2147483925" r:id="rId8"/>
    <p:sldLayoutId id="2147483926" r:id="rId9"/>
    <p:sldLayoutId id="2147483927" r:id="rId10"/>
    <p:sldLayoutId id="2147483928" r:id="rId11"/>
  </p:sldLayoutIdLst>
  <p:transition/>
  <p:txStyles>
    <p:titleStyle>
      <a:lvl1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PingFang SC Regular" charset="0"/>
          <a:cs typeface="PingFang SC Regular" charset="0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PingFang SC Regular" charset="0"/>
          <a:cs typeface="PingFang SC Regular" charset="0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PingFang SC Regular" charset="0"/>
          <a:cs typeface="PingFang SC Regular" charset="0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PingFang SC Regular" charset="0"/>
          <a:cs typeface="PingFang SC Regular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PingFang SC Regular" charset="0"/>
          <a:cs typeface="PingFang SC Regular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PingFang SC Regular" charset="0"/>
          <a:cs typeface="PingFang SC Regular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PingFang SC Regular" charset="0"/>
          <a:cs typeface="PingFang SC Regular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PingFang SC Regular" charset="0"/>
          <a:cs typeface="PingFang SC Regular" charset="0"/>
          <a:sym typeface="Gill Sans" charset="0"/>
        </a:defRPr>
      </a:lvl9pPr>
    </p:titleStyle>
    <p:bodyStyle>
      <a:lvl1pPr marL="8890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13335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7780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22225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6670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31242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35814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40386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44958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270000" y="254000"/>
            <a:ext cx="10464800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title style</a:t>
            </a:r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70000" y="2768600"/>
            <a:ext cx="5041900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text styles</a:t>
            </a:r>
          </a:p>
          <a:p>
            <a:pPr lvl="1"/>
            <a:r>
              <a:rPr lang="en-US">
                <a:sym typeface="Gill Sans" charset="0"/>
              </a:rPr>
              <a:t>Second level</a:t>
            </a:r>
          </a:p>
          <a:p>
            <a:pPr lvl="2"/>
            <a:r>
              <a:rPr lang="en-US">
                <a:sym typeface="Gill Sans" charset="0"/>
              </a:rPr>
              <a:t>Third level</a:t>
            </a:r>
          </a:p>
          <a:p>
            <a:pPr lvl="3"/>
            <a:r>
              <a:rPr lang="en-US">
                <a:sym typeface="Gill Sans" charset="0"/>
              </a:rPr>
              <a:t>Fourth level</a:t>
            </a:r>
          </a:p>
          <a:p>
            <a:pPr lvl="4"/>
            <a:r>
              <a:rPr lang="en-US">
                <a:sym typeface="Gill Sans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0" r:id="rId1"/>
    <p:sldLayoutId id="2147483941" r:id="rId2"/>
    <p:sldLayoutId id="2147483942" r:id="rId3"/>
    <p:sldLayoutId id="2147483943" r:id="rId4"/>
    <p:sldLayoutId id="2147483944" r:id="rId5"/>
    <p:sldLayoutId id="2147483945" r:id="rId6"/>
    <p:sldLayoutId id="2147483946" r:id="rId7"/>
    <p:sldLayoutId id="2147483947" r:id="rId8"/>
    <p:sldLayoutId id="2147483948" r:id="rId9"/>
    <p:sldLayoutId id="2147483949" r:id="rId10"/>
    <p:sldLayoutId id="2147483950" r:id="rId11"/>
  </p:sldLayoutIdLst>
  <p:transition/>
  <p:txStyles>
    <p:titleStyle>
      <a:lvl1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PingFang SC Regular" charset="0"/>
          <a:cs typeface="PingFang SC Regular" charset="0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PingFang SC Regular" charset="0"/>
          <a:cs typeface="PingFang SC Regular" charset="0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PingFang SC Regular" charset="0"/>
          <a:cs typeface="PingFang SC Regular" charset="0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PingFang SC Regular" charset="0"/>
          <a:cs typeface="PingFang SC Regular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PingFang SC Regular" charset="0"/>
          <a:cs typeface="PingFang SC Regular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PingFang SC Regular" charset="0"/>
          <a:cs typeface="PingFang SC Regular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PingFang SC Regular" charset="0"/>
          <a:cs typeface="PingFang SC Regular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PingFang SC Regular" charset="0"/>
          <a:cs typeface="PingFang SC Regular" charset="0"/>
          <a:sym typeface="Gill Sans" charset="0"/>
        </a:defRPr>
      </a:lvl9pPr>
    </p:titleStyle>
    <p:bodyStyle>
      <a:lvl1pPr marL="7604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12049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6494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20939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5384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29956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34528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39100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43672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270000" y="254000"/>
            <a:ext cx="10464800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title style</a:t>
            </a:r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70000" y="2768600"/>
            <a:ext cx="10464800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text styles</a:t>
            </a:r>
          </a:p>
          <a:p>
            <a:pPr lvl="1"/>
            <a:r>
              <a:rPr lang="en-US">
                <a:sym typeface="Gill Sans" charset="0"/>
              </a:rPr>
              <a:t>Second level</a:t>
            </a:r>
          </a:p>
          <a:p>
            <a:pPr lvl="2"/>
            <a:r>
              <a:rPr lang="en-US">
                <a:sym typeface="Gill Sans" charset="0"/>
              </a:rPr>
              <a:t>Third level</a:t>
            </a:r>
          </a:p>
          <a:p>
            <a:pPr lvl="3"/>
            <a:r>
              <a:rPr lang="en-US">
                <a:sym typeface="Gill Sans" charset="0"/>
              </a:rPr>
              <a:t>Fourth level</a:t>
            </a:r>
          </a:p>
          <a:p>
            <a:pPr lvl="4"/>
            <a:r>
              <a:rPr lang="en-US">
                <a:sym typeface="Gill Sans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1" r:id="rId1"/>
    <p:sldLayoutId id="2147483952" r:id="rId2"/>
    <p:sldLayoutId id="2147483953" r:id="rId3"/>
    <p:sldLayoutId id="2147483954" r:id="rId4"/>
    <p:sldLayoutId id="2147483955" r:id="rId5"/>
    <p:sldLayoutId id="2147483956" r:id="rId6"/>
    <p:sldLayoutId id="2147483957" r:id="rId7"/>
    <p:sldLayoutId id="2147483958" r:id="rId8"/>
    <p:sldLayoutId id="2147483959" r:id="rId9"/>
    <p:sldLayoutId id="2147483960" r:id="rId10"/>
    <p:sldLayoutId id="2147483961" r:id="rId11"/>
  </p:sldLayoutIdLst>
  <p:transition/>
  <p:txStyles>
    <p:titleStyle>
      <a:lvl1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PingFang SC Regular" charset="0"/>
          <a:cs typeface="PingFang SC Regular" charset="0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PingFang SC Regular" charset="0"/>
          <a:cs typeface="PingFang SC Regular" charset="0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PingFang SC Regular" charset="0"/>
          <a:cs typeface="PingFang SC Regular" charset="0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PingFang SC Regular" charset="0"/>
          <a:cs typeface="PingFang SC Regular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PingFang SC Regular" charset="0"/>
          <a:cs typeface="PingFang SC Regular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PingFang SC Regular" charset="0"/>
          <a:cs typeface="PingFang SC Regular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PingFang SC Regular" charset="0"/>
          <a:cs typeface="PingFang SC Regular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PingFang SC Regular" charset="0"/>
          <a:cs typeface="PingFang SC Regular" charset="0"/>
          <a:sym typeface="Gill Sans" charset="0"/>
        </a:defRPr>
      </a:lvl9pPr>
    </p:titleStyle>
    <p:bodyStyle>
      <a:lvl1pPr marL="7604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12049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6494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20939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5384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29956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34528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39100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43672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270000" y="254000"/>
            <a:ext cx="10464800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title style</a:t>
            </a:r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772400" y="2768600"/>
            <a:ext cx="3962400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text styles</a:t>
            </a:r>
          </a:p>
          <a:p>
            <a:pPr lvl="1"/>
            <a:r>
              <a:rPr lang="en-US">
                <a:sym typeface="Gill Sans" charset="0"/>
              </a:rPr>
              <a:t>Second level</a:t>
            </a:r>
          </a:p>
          <a:p>
            <a:pPr lvl="2"/>
            <a:r>
              <a:rPr lang="en-US">
                <a:sym typeface="Gill Sans" charset="0"/>
              </a:rPr>
              <a:t>Third level</a:t>
            </a:r>
          </a:p>
          <a:p>
            <a:pPr lvl="3"/>
            <a:r>
              <a:rPr lang="en-US">
                <a:sym typeface="Gill Sans" charset="0"/>
              </a:rPr>
              <a:t>Fourth level</a:t>
            </a:r>
          </a:p>
          <a:p>
            <a:pPr lvl="4"/>
            <a:r>
              <a:rPr lang="en-US">
                <a:sym typeface="Gill Sans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2" r:id="rId1"/>
    <p:sldLayoutId id="2147483963" r:id="rId2"/>
    <p:sldLayoutId id="2147483964" r:id="rId3"/>
    <p:sldLayoutId id="2147483965" r:id="rId4"/>
    <p:sldLayoutId id="2147483966" r:id="rId5"/>
    <p:sldLayoutId id="2147483967" r:id="rId6"/>
    <p:sldLayoutId id="2147483968" r:id="rId7"/>
    <p:sldLayoutId id="2147483969" r:id="rId8"/>
    <p:sldLayoutId id="2147483970" r:id="rId9"/>
    <p:sldLayoutId id="2147483971" r:id="rId10"/>
    <p:sldLayoutId id="2147483972" r:id="rId11"/>
  </p:sldLayoutIdLst>
  <p:transition/>
  <p:txStyles>
    <p:titleStyle>
      <a:lvl1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PingFang SC Regular" charset="0"/>
          <a:cs typeface="PingFang SC Regular" charset="0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PingFang SC Regular" charset="0"/>
          <a:cs typeface="PingFang SC Regular" charset="0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PingFang SC Regular" charset="0"/>
          <a:cs typeface="PingFang SC Regular" charset="0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PingFang SC Regular" charset="0"/>
          <a:cs typeface="PingFang SC Regular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PingFang SC Regular" charset="0"/>
          <a:cs typeface="PingFang SC Regular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PingFang SC Regular" charset="0"/>
          <a:cs typeface="PingFang SC Regular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PingFang SC Regular" charset="0"/>
          <a:cs typeface="PingFang SC Regular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PingFang SC Regular" charset="0"/>
          <a:cs typeface="PingFang SC Regular" charset="0"/>
          <a:sym typeface="Gill Sans" charset="0"/>
        </a:defRPr>
      </a:lvl9pPr>
    </p:titleStyle>
    <p:bodyStyle>
      <a:lvl1pPr marL="7604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12049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6494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20939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5384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29956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34528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39100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43672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270000" y="254000"/>
            <a:ext cx="10464800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title style</a:t>
            </a:r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70000" y="2768600"/>
            <a:ext cx="5041900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text styles</a:t>
            </a:r>
          </a:p>
          <a:p>
            <a:pPr lvl="1"/>
            <a:r>
              <a:rPr lang="en-US">
                <a:sym typeface="Gill Sans" charset="0"/>
              </a:rPr>
              <a:t>Second level</a:t>
            </a:r>
          </a:p>
          <a:p>
            <a:pPr lvl="2"/>
            <a:r>
              <a:rPr lang="en-US">
                <a:sym typeface="Gill Sans" charset="0"/>
              </a:rPr>
              <a:t>Third level</a:t>
            </a:r>
          </a:p>
          <a:p>
            <a:pPr lvl="3"/>
            <a:r>
              <a:rPr lang="en-US">
                <a:sym typeface="Gill Sans" charset="0"/>
              </a:rPr>
              <a:t>Fourth level</a:t>
            </a:r>
          </a:p>
          <a:p>
            <a:pPr lvl="4"/>
            <a:r>
              <a:rPr lang="en-US">
                <a:sym typeface="Gill Sans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3" r:id="rId1"/>
    <p:sldLayoutId id="2147483974" r:id="rId2"/>
    <p:sldLayoutId id="2147483975" r:id="rId3"/>
    <p:sldLayoutId id="2147483976" r:id="rId4"/>
    <p:sldLayoutId id="2147483977" r:id="rId5"/>
    <p:sldLayoutId id="2147483978" r:id="rId6"/>
    <p:sldLayoutId id="2147483979" r:id="rId7"/>
    <p:sldLayoutId id="2147483980" r:id="rId8"/>
    <p:sldLayoutId id="2147483981" r:id="rId9"/>
    <p:sldLayoutId id="2147483982" r:id="rId10"/>
    <p:sldLayoutId id="2147483983" r:id="rId11"/>
  </p:sldLayoutIdLst>
  <p:transition/>
  <p:txStyles>
    <p:titleStyle>
      <a:lvl1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PingFang SC Regular" charset="0"/>
          <a:cs typeface="PingFang SC Regular" charset="0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PingFang SC Regular" charset="0"/>
          <a:cs typeface="PingFang SC Regular" charset="0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PingFang SC Regular" charset="0"/>
          <a:cs typeface="PingFang SC Regular" charset="0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PingFang SC Regular" charset="0"/>
          <a:cs typeface="PingFang SC Regular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PingFang SC Regular" charset="0"/>
          <a:cs typeface="PingFang SC Regular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PingFang SC Regular" charset="0"/>
          <a:cs typeface="PingFang SC Regular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PingFang SC Regular" charset="0"/>
          <a:cs typeface="PingFang SC Regular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PingFang SC Regular" charset="0"/>
          <a:cs typeface="PingFang SC Regular" charset="0"/>
          <a:sym typeface="Gill Sans" charset="0"/>
        </a:defRPr>
      </a:lvl9pPr>
    </p:titleStyle>
    <p:bodyStyle>
      <a:lvl1pPr marL="7604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12049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6494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20939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5384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29956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34528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39100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43672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270000" y="2971800"/>
            <a:ext cx="10464800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transition/>
  <p:txStyles>
    <p:titleStyle>
      <a:lvl1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PingFang SC Regular" charset="0"/>
          <a:cs typeface="PingFang SC Regular" charset="0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PingFang SC Regular" charset="0"/>
          <a:cs typeface="PingFang SC Regular" charset="0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PingFang SC Regular" charset="0"/>
          <a:cs typeface="PingFang SC Regular" charset="0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PingFang SC Regular" charset="0"/>
          <a:cs typeface="PingFang SC Regular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PingFang SC Regular" charset="0"/>
          <a:cs typeface="PingFang SC Regular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PingFang SC Regular" charset="0"/>
          <a:cs typeface="PingFang SC Regular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PingFang SC Regular" charset="0"/>
          <a:cs typeface="PingFang SC Regular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PingFang SC Regular" charset="0"/>
          <a:cs typeface="PingFang SC Regular" charset="0"/>
          <a:sym typeface="Gill Sans" charset="0"/>
        </a:defRPr>
      </a:lvl9pPr>
    </p:titleStyle>
    <p:bodyStyle>
      <a:lvl1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70000" y="5029200"/>
            <a:ext cx="10464800" cy="113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text styles</a:t>
            </a:r>
          </a:p>
          <a:p>
            <a:pPr lvl="1"/>
            <a:r>
              <a:rPr lang="en-US">
                <a:sym typeface="Gill Sans" charset="0"/>
              </a:rPr>
              <a:t>Second level</a:t>
            </a:r>
          </a:p>
          <a:p>
            <a:pPr lvl="2"/>
            <a:r>
              <a:rPr lang="en-US">
                <a:sym typeface="Gill Sans" charset="0"/>
              </a:rPr>
              <a:t>Third level</a:t>
            </a:r>
          </a:p>
          <a:p>
            <a:pPr lvl="3"/>
            <a:r>
              <a:rPr lang="en-US">
                <a:sym typeface="Gill Sans" charset="0"/>
              </a:rPr>
              <a:t>Fourth level</a:t>
            </a:r>
          </a:p>
          <a:p>
            <a:pPr lvl="4"/>
            <a:r>
              <a:rPr lang="en-US">
                <a:sym typeface="Gill Sans" charset="0"/>
              </a:rPr>
              <a:t>Fifth level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70000" y="1638300"/>
            <a:ext cx="10464800" cy="330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ransition/>
  <p:txStyles>
    <p:titleStyle>
      <a:lvl1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PingFang SC Regular" charset="0"/>
          <a:cs typeface="PingFang SC Regular" charset="0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PingFang SC Regular" charset="0"/>
          <a:cs typeface="PingFang SC Regular" charset="0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PingFang SC Regular" charset="0"/>
          <a:cs typeface="PingFang SC Regular" charset="0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PingFang SC Regular" charset="0"/>
          <a:cs typeface="PingFang SC Regular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PingFang SC Regular" charset="0"/>
          <a:cs typeface="PingFang SC Regular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PingFang SC Regular" charset="0"/>
          <a:cs typeface="PingFang SC Regular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PingFang SC Regular" charset="0"/>
          <a:cs typeface="PingFang SC Regular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PingFang SC Regular" charset="0"/>
          <a:cs typeface="PingFang SC Regular" charset="0"/>
          <a:sym typeface="Gill Sans" charset="0"/>
        </a:defRPr>
      </a:lvl9pPr>
    </p:titleStyle>
    <p:bodyStyle>
      <a:lvl1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270000" y="7366000"/>
            <a:ext cx="10464800" cy="170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transition/>
  <p:txStyles>
    <p:titleStyle>
      <a:lvl1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PingFang SC Regular" charset="0"/>
          <a:cs typeface="PingFang SC Regular" charset="0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PingFang SC Regular" charset="0"/>
          <a:cs typeface="PingFang SC Regular" charset="0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PingFang SC Regular" charset="0"/>
          <a:cs typeface="PingFang SC Regular" charset="0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PingFang SC Regular" charset="0"/>
          <a:cs typeface="PingFang SC Regular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PingFang SC Regular" charset="0"/>
          <a:cs typeface="PingFang SC Regular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PingFang SC Regular" charset="0"/>
          <a:cs typeface="PingFang SC Regular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PingFang SC Regular" charset="0"/>
          <a:cs typeface="PingFang SC Regular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PingFang SC Regular" charset="0"/>
          <a:cs typeface="PingFang SC Regular" charset="0"/>
          <a:sym typeface="Gill Sans" charset="0"/>
        </a:defRPr>
      </a:lvl9pPr>
    </p:titleStyle>
    <p:bodyStyle>
      <a:lvl1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270000" y="7366000"/>
            <a:ext cx="10464800" cy="170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</p:sldLayoutIdLst>
  <p:transition/>
  <p:txStyles>
    <p:titleStyle>
      <a:lvl1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PingFang SC Regular" charset="0"/>
          <a:cs typeface="PingFang SC Regular" charset="0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PingFang SC Regular" charset="0"/>
          <a:cs typeface="PingFang SC Regular" charset="0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PingFang SC Regular" charset="0"/>
          <a:cs typeface="PingFang SC Regular" charset="0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PingFang SC Regular" charset="0"/>
          <a:cs typeface="PingFang SC Regular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PingFang SC Regular" charset="0"/>
          <a:cs typeface="PingFang SC Regular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PingFang SC Regular" charset="0"/>
          <a:cs typeface="PingFang SC Regular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PingFang SC Regular" charset="0"/>
          <a:cs typeface="PingFang SC Regular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PingFang SC Regular" charset="0"/>
          <a:cs typeface="PingFang SC Regular" charset="0"/>
          <a:sym typeface="Gill Sans" charset="0"/>
        </a:defRPr>
      </a:lvl9pPr>
    </p:titleStyle>
    <p:bodyStyle>
      <a:lvl1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635000" y="4787900"/>
            <a:ext cx="5867400" cy="330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text styles</a:t>
            </a:r>
          </a:p>
          <a:p>
            <a:pPr lvl="1"/>
            <a:r>
              <a:rPr lang="en-US">
                <a:sym typeface="Gill Sans" charset="0"/>
              </a:rPr>
              <a:t>Second level</a:t>
            </a:r>
          </a:p>
          <a:p>
            <a:pPr lvl="2"/>
            <a:r>
              <a:rPr lang="en-US">
                <a:sym typeface="Gill Sans" charset="0"/>
              </a:rPr>
              <a:t>Third level</a:t>
            </a:r>
          </a:p>
          <a:p>
            <a:pPr lvl="3"/>
            <a:r>
              <a:rPr lang="en-US">
                <a:sym typeface="Gill Sans" charset="0"/>
              </a:rPr>
              <a:t>Fourth level</a:t>
            </a:r>
          </a:p>
          <a:p>
            <a:pPr lvl="4"/>
            <a:r>
              <a:rPr lang="en-US">
                <a:sym typeface="Gill Sans" charset="0"/>
              </a:rPr>
              <a:t>Fifth level</a:t>
            </a:r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35000" y="1409700"/>
            <a:ext cx="5867400" cy="330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</p:sldLayoutIdLst>
  <p:transition/>
  <p:txStyles>
    <p:titleStyle>
      <a:lvl1pPr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PingFang SC Regular" charset="0"/>
          <a:cs typeface="PingFang SC Regular" charset="0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PingFang SC Regular" charset="0"/>
          <a:cs typeface="PingFang SC Regular" charset="0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PingFang SC Regular" charset="0"/>
          <a:cs typeface="PingFang SC Regular" charset="0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PingFang SC Regular" charset="0"/>
          <a:cs typeface="PingFang SC Regular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PingFang SC Regular" charset="0"/>
          <a:cs typeface="PingFang SC Regular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PingFang SC Regular" charset="0"/>
          <a:cs typeface="PingFang SC Regular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PingFang SC Regular" charset="0"/>
          <a:cs typeface="PingFang SC Regular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PingFang SC Regular" charset="0"/>
          <a:cs typeface="PingFang SC Regular" charset="0"/>
          <a:sym typeface="Gill Sans" charset="0"/>
        </a:defRPr>
      </a:lvl9pPr>
    </p:titleStyle>
    <p:bodyStyle>
      <a:lvl1pPr algn="ctr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635000" y="4787900"/>
            <a:ext cx="5867400" cy="330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text styles</a:t>
            </a:r>
          </a:p>
          <a:p>
            <a:pPr lvl="1"/>
            <a:r>
              <a:rPr lang="en-US">
                <a:sym typeface="Gill Sans" charset="0"/>
              </a:rPr>
              <a:t>Second level</a:t>
            </a:r>
          </a:p>
          <a:p>
            <a:pPr lvl="2"/>
            <a:r>
              <a:rPr lang="en-US">
                <a:sym typeface="Gill Sans" charset="0"/>
              </a:rPr>
              <a:t>Third level</a:t>
            </a:r>
          </a:p>
          <a:p>
            <a:pPr lvl="3"/>
            <a:r>
              <a:rPr lang="en-US">
                <a:sym typeface="Gill Sans" charset="0"/>
              </a:rPr>
              <a:t>Fourth level</a:t>
            </a:r>
          </a:p>
          <a:p>
            <a:pPr lvl="4"/>
            <a:r>
              <a:rPr lang="en-US">
                <a:sym typeface="Gill Sans" charset="0"/>
              </a:rPr>
              <a:t>Fifth level</a:t>
            </a:r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35000" y="1409700"/>
            <a:ext cx="5867400" cy="330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</p:sldLayoutIdLst>
  <p:transition/>
  <p:txStyles>
    <p:titleStyle>
      <a:lvl1pPr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PingFang SC Regular" charset="0"/>
          <a:cs typeface="PingFang SC Regular" charset="0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PingFang SC Regular" charset="0"/>
          <a:cs typeface="PingFang SC Regular" charset="0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PingFang SC Regular" charset="0"/>
          <a:cs typeface="PingFang SC Regular" charset="0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PingFang SC Regular" charset="0"/>
          <a:cs typeface="PingFang SC Regular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PingFang SC Regular" charset="0"/>
          <a:cs typeface="PingFang SC Regular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PingFang SC Regular" charset="0"/>
          <a:cs typeface="PingFang SC Regular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PingFang SC Regular" charset="0"/>
          <a:cs typeface="PingFang SC Regular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PingFang SC Regular" charset="0"/>
          <a:cs typeface="PingFang SC Regular" charset="0"/>
          <a:sym typeface="Gill Sans" charset="0"/>
        </a:defRPr>
      </a:lvl9pPr>
    </p:titleStyle>
    <p:bodyStyle>
      <a:lvl1pPr algn="ctr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270000" y="254000"/>
            <a:ext cx="10464800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  <p:sldLayoutId id="2147483768" r:id="rId5"/>
    <p:sldLayoutId id="2147483769" r:id="rId6"/>
    <p:sldLayoutId id="2147483770" r:id="rId7"/>
    <p:sldLayoutId id="2147483771" r:id="rId8"/>
    <p:sldLayoutId id="2147483772" r:id="rId9"/>
    <p:sldLayoutId id="2147483773" r:id="rId10"/>
    <p:sldLayoutId id="2147483774" r:id="rId11"/>
  </p:sldLayoutIdLst>
  <p:transition/>
  <p:txStyles>
    <p:titleStyle>
      <a:lvl1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PingFang SC Regular" charset="0"/>
          <a:cs typeface="PingFang SC Regular" charset="0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PingFang SC Regular" charset="0"/>
          <a:cs typeface="PingFang SC Regular" charset="0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PingFang SC Regular" charset="0"/>
          <a:cs typeface="PingFang SC Regular" charset="0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PingFang SC Regular" charset="0"/>
          <a:cs typeface="PingFang SC Regular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PingFang SC Regular" charset="0"/>
          <a:cs typeface="PingFang SC Regular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PingFang SC Regular" charset="0"/>
          <a:cs typeface="PingFang SC Regular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PingFang SC Regular" charset="0"/>
          <a:cs typeface="PingFang SC Regular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PingFang SC Regular" charset="0"/>
          <a:cs typeface="PingFang SC Regular" charset="0"/>
          <a:sym typeface="Gill Sans" charset="0"/>
        </a:defRPr>
      </a:lvl9pPr>
    </p:titleStyle>
    <p:bodyStyle>
      <a:lvl1pPr marL="8890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13335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7780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22225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6670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31242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35814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40386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44958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/>
          </p:cNvSpPr>
          <p:nvPr/>
        </p:nvSpPr>
        <p:spPr bwMode="auto">
          <a:xfrm>
            <a:off x="12700" y="-25400"/>
            <a:ext cx="13004800" cy="9804400"/>
          </a:xfrm>
          <a:prstGeom prst="rect">
            <a:avLst/>
          </a:prstGeom>
          <a:solidFill>
            <a:schemeClr val="accent1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1422400" y="127000"/>
            <a:ext cx="10160000" cy="812800"/>
          </a:xfrm>
          <a:ln/>
        </p:spPr>
        <p:txBody>
          <a:bodyPr/>
          <a:lstStyle/>
          <a:p>
            <a:r>
              <a:rPr lang="en-US" sz="4400" dirty="0" smtClean="0">
                <a:solidFill>
                  <a:srgbClr val="FAF9D1"/>
                </a:solidFill>
                <a:latin typeface="Helvetica" charset="0"/>
                <a:cs typeface="Helvetica" charset="0"/>
                <a:sym typeface="Helvetica" charset="0"/>
              </a:rPr>
              <a:t>Aural Skills Training Tool</a:t>
            </a:r>
            <a:endParaRPr lang="en-US" sz="4400" dirty="0">
              <a:solidFill>
                <a:srgbClr val="FAF9D1"/>
              </a:solidFill>
              <a:latin typeface="Helvetica" charset="0"/>
              <a:sym typeface="Helvetica" charset="0"/>
            </a:endParaRPr>
          </a:p>
        </p:txBody>
      </p:sp>
      <p:sp>
        <p:nvSpPr>
          <p:cNvPr id="29699" name="Rectangle 3"/>
          <p:cNvSpPr>
            <a:spLocks/>
          </p:cNvSpPr>
          <p:nvPr/>
        </p:nvSpPr>
        <p:spPr bwMode="auto">
          <a:xfrm>
            <a:off x="1422400" y="3327400"/>
            <a:ext cx="10172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pPr>
              <a:spcBef>
                <a:spcPts val="1200"/>
              </a:spcBef>
            </a:pPr>
            <a:r>
              <a:rPr lang="en-US" sz="2400" dirty="0" smtClean="0">
                <a:solidFill>
                  <a:srgbClr val="FAF9D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Ear training tool for musicians to work on their interval and </a:t>
            </a:r>
            <a:r>
              <a:rPr lang="en-US" sz="2400" smtClean="0">
                <a:solidFill>
                  <a:srgbClr val="FAF9D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pitch recognition</a:t>
            </a:r>
            <a:endParaRPr lang="en-US" sz="2400" dirty="0">
              <a:solidFill>
                <a:srgbClr val="FAF9D1"/>
              </a:solidFill>
              <a:latin typeface="Helvetica" charset="0"/>
              <a:ea typeface="ＭＳ Ｐゴシック" charset="0"/>
              <a:cs typeface="Helvetica" charset="0"/>
              <a:sym typeface="Helvetica" charset="0"/>
            </a:endParaRPr>
          </a:p>
        </p:txBody>
      </p:sp>
      <p:sp>
        <p:nvSpPr>
          <p:cNvPr id="29700" name="Rectangle 4"/>
          <p:cNvSpPr>
            <a:spLocks/>
          </p:cNvSpPr>
          <p:nvPr/>
        </p:nvSpPr>
        <p:spPr bwMode="auto">
          <a:xfrm>
            <a:off x="1422400" y="3835400"/>
            <a:ext cx="10160000" cy="5715000"/>
          </a:xfrm>
          <a:prstGeom prst="rect">
            <a:avLst/>
          </a:prstGeom>
          <a:solidFill>
            <a:srgbClr val="FAF9D1"/>
          </a:solidFill>
          <a:ln w="12700" cap="flat">
            <a:solidFill>
              <a:srgbClr val="7F7F7F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127000"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 anchor="ctr"/>
          <a:lstStyle/>
          <a:p>
            <a:pPr>
              <a:spcBef>
                <a:spcPts val="1200"/>
              </a:spcBef>
            </a:pPr>
            <a:r>
              <a:rPr lang="en-US" sz="2000" i="1">
                <a:solidFill>
                  <a:srgbClr val="7F7F7F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insert video in here</a:t>
            </a:r>
          </a:p>
        </p:txBody>
      </p:sp>
      <p:sp>
        <p:nvSpPr>
          <p:cNvPr id="29701" name="Rectangle 5"/>
          <p:cNvSpPr>
            <a:spLocks/>
          </p:cNvSpPr>
          <p:nvPr/>
        </p:nvSpPr>
        <p:spPr bwMode="auto">
          <a:xfrm>
            <a:off x="1409700" y="1549400"/>
            <a:ext cx="10160000" cy="1524000"/>
          </a:xfrm>
          <a:prstGeom prst="rect">
            <a:avLst/>
          </a:prstGeom>
          <a:solidFill>
            <a:srgbClr val="FAF9D1"/>
          </a:solidFill>
          <a:ln w="12700" cap="flat">
            <a:solidFill>
              <a:srgbClr val="7F7F7F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127000"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 anchor="ctr"/>
          <a:lstStyle/>
          <a:p>
            <a:pPr>
              <a:spcBef>
                <a:spcPts val="1200"/>
              </a:spcBef>
            </a:pPr>
            <a:r>
              <a:rPr lang="en-US" sz="2000" i="1">
                <a:solidFill>
                  <a:srgbClr val="7F7F7F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arrange friendly team photo(s) in here</a:t>
            </a:r>
          </a:p>
        </p:txBody>
      </p:sp>
      <p:sp>
        <p:nvSpPr>
          <p:cNvPr id="29702" name="Rectangle 6"/>
          <p:cNvSpPr>
            <a:spLocks/>
          </p:cNvSpPr>
          <p:nvPr/>
        </p:nvSpPr>
        <p:spPr bwMode="auto">
          <a:xfrm>
            <a:off x="50800" y="1270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r>
              <a:rPr lang="en-US" sz="1800" dirty="0">
                <a:solidFill>
                  <a:srgbClr val="FAF9D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Team </a:t>
            </a:r>
            <a:r>
              <a:rPr lang="en-US" sz="1800" dirty="0" smtClean="0">
                <a:solidFill>
                  <a:srgbClr val="FAF9D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18</a:t>
            </a:r>
            <a:endParaRPr lang="en-US" sz="1800" dirty="0">
              <a:solidFill>
                <a:srgbClr val="FAF9D1"/>
              </a:solidFill>
              <a:latin typeface="Helvetica" charset="0"/>
              <a:ea typeface="ＭＳ Ｐゴシック" charset="0"/>
              <a:cs typeface="Helvetica" charset="0"/>
              <a:sym typeface="Helvetica" charset="0"/>
            </a:endParaRPr>
          </a:p>
        </p:txBody>
      </p:sp>
      <p:sp>
        <p:nvSpPr>
          <p:cNvPr id="29703" name="Rectangle 7"/>
          <p:cNvSpPr>
            <a:spLocks/>
          </p:cNvSpPr>
          <p:nvPr/>
        </p:nvSpPr>
        <p:spPr bwMode="auto">
          <a:xfrm>
            <a:off x="12192000" y="5080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r>
              <a:rPr lang="en-US" sz="1800">
                <a:solidFill>
                  <a:srgbClr val="FAF9D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HCI Sp20</a:t>
            </a:r>
          </a:p>
        </p:txBody>
      </p:sp>
      <p:sp>
        <p:nvSpPr>
          <p:cNvPr id="29704" name="Rectangle 8"/>
          <p:cNvSpPr>
            <a:spLocks/>
          </p:cNvSpPr>
          <p:nvPr/>
        </p:nvSpPr>
        <p:spPr bwMode="auto">
          <a:xfrm>
            <a:off x="285750" y="1016000"/>
            <a:ext cx="12446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pPr>
              <a:spcBef>
                <a:spcPts val="1200"/>
              </a:spcBef>
            </a:pPr>
            <a:r>
              <a:rPr lang="en-US" sz="2400" dirty="0" smtClean="0">
                <a:solidFill>
                  <a:srgbClr val="FAF9D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Jacob Howey – Scottie Curtis – Jack Williams – Noah Brown – Michael Meier</a:t>
            </a:r>
            <a:endParaRPr lang="en-US" sz="2400" dirty="0">
              <a:solidFill>
                <a:srgbClr val="FAF9D1"/>
              </a:solidFill>
              <a:latin typeface="Helvetica" charset="0"/>
              <a:ea typeface="ＭＳ Ｐゴシック" charset="0"/>
              <a:cs typeface="Helvetica" charset="0"/>
              <a:sym typeface="Helvetica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0146" y="1651000"/>
            <a:ext cx="1619107" cy="13208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00" y="1651000"/>
            <a:ext cx="762000" cy="1360129"/>
          </a:xfrm>
          <a:prstGeom prst="rect">
            <a:avLst/>
          </a:prstGeom>
        </p:spPr>
      </p:pic>
    </p:spTree>
  </p:cSld>
  <p:clrMapOvr>
    <a:masterClrMapping/>
  </p:clrMapOvr>
  <p:transition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7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8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9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0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7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itle &amp; Bullets">
  <a:themeElements>
    <a:clrScheme name="">
      <a:dk1>
        <a:srgbClr val="000000"/>
      </a:dk1>
      <a:lt1>
        <a:srgbClr val="FFFFFF"/>
      </a:lt1>
      <a:dk2>
        <a:srgbClr val="000000"/>
      </a:dk2>
      <a:lt2>
        <a:srgbClr val="FAF9D1"/>
      </a:lt2>
      <a:accent1>
        <a:srgbClr val="6F0B13"/>
      </a:accent1>
      <a:accent2>
        <a:srgbClr val="333399"/>
      </a:accent2>
      <a:accent3>
        <a:srgbClr val="FFFFFF"/>
      </a:accent3>
      <a:accent4>
        <a:srgbClr val="000000"/>
      </a:accent4>
      <a:accent5>
        <a:srgbClr val="BB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">
      <a:majorFont>
        <a:latin typeface="Gill Sans"/>
        <a:ea typeface="PingFang SC Regular"/>
        <a:cs typeface="PingFang SC Regular"/>
      </a:majorFont>
      <a:minorFont>
        <a:latin typeface="Gill Sans"/>
        <a:ea typeface="PingFang SC Regular"/>
        <a:cs typeface="PingFang SC Regula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PingFang SC Regular" charset="0"/>
            <a:cs typeface="PingFang SC Regular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PingFang SC Regular" charset="0"/>
            <a:cs typeface="PingFang SC Regular" charset="0"/>
            <a:sym typeface="Gill Sans" charset="0"/>
          </a:defRPr>
        </a:defPPr>
      </a:lstStyle>
    </a:lnDef>
  </a:objectDefaults>
  <a:extraClrSchemeLst>
    <a:extraClrScheme>
      <a:clrScheme name="Title &amp; 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Blank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">
      <a:majorFont>
        <a:latin typeface="Gill Sans"/>
        <a:ea typeface="PingFang SC Regular"/>
        <a:cs typeface="PingFang SC Regular"/>
      </a:majorFont>
      <a:minorFont>
        <a:latin typeface="Gill Sans"/>
        <a:ea typeface="PingFang SC Regular"/>
        <a:cs typeface="PingFang SC Regula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PingFang SC Regular" charset="0"/>
            <a:cs typeface="PingFang SC Regular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PingFang SC Regular" charset="0"/>
            <a:cs typeface="PingFang SC Regular" charset="0"/>
            <a:sym typeface="Gill Sans" charset="0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Title &amp; Bullets - Left">
  <a:themeElements>
    <a:clrScheme name="Title &amp; Bullets - Lef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 - Left">
      <a:majorFont>
        <a:latin typeface="Gill Sans"/>
        <a:ea typeface="PingFang SC Regular"/>
        <a:cs typeface="PingFang SC Regular"/>
      </a:majorFont>
      <a:minorFont>
        <a:latin typeface="Gill Sans"/>
        <a:ea typeface="PingFang SC Regular"/>
        <a:cs typeface="PingFang SC Regula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PingFang SC Regular" charset="0"/>
            <a:cs typeface="PingFang SC Regular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PingFang SC Regular" charset="0"/>
            <a:cs typeface="PingFang SC Regular" charset="0"/>
            <a:sym typeface="Gill Sans" charset="0"/>
          </a:defRPr>
        </a:defPPr>
      </a:lstStyle>
    </a:lnDef>
  </a:objectDefaults>
  <a:extraClrSchemeLst>
    <a:extraClrScheme>
      <a:clrScheme name="Title &amp; Bullets - Lef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Title &amp; Bullets - 2 Column">
  <a:themeElements>
    <a:clrScheme name="Title &amp; Bullets - 2 Colum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 - 2 Column">
      <a:majorFont>
        <a:latin typeface="Gill Sans"/>
        <a:ea typeface="PingFang SC Regular"/>
        <a:cs typeface="PingFang SC Regular"/>
      </a:majorFont>
      <a:minorFont>
        <a:latin typeface="Gill Sans"/>
        <a:ea typeface="PingFang SC Regular"/>
        <a:cs typeface="PingFang SC Regula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PingFang SC Regular" charset="0"/>
            <a:cs typeface="PingFang SC Regular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PingFang SC Regular" charset="0"/>
            <a:cs typeface="PingFang SC Regular" charset="0"/>
            <a:sym typeface="Gill Sans" charset="0"/>
          </a:defRPr>
        </a:defPPr>
      </a:lstStyle>
    </a:lnDef>
  </a:objectDefaults>
  <a:extraClrSchemeLst>
    <a:extraClrScheme>
      <a:clrScheme name="Title &amp; Bullets - 2 Colum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3.xml><?xml version="1.0" encoding="utf-8"?>
<a:theme xmlns:a="http://schemas.openxmlformats.org/drawingml/2006/main" name="Title &amp; Bullets - Right">
  <a:themeElements>
    <a:clrScheme name="Title &amp; Bullets - Righ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 - Right">
      <a:majorFont>
        <a:latin typeface="Gill Sans"/>
        <a:ea typeface="PingFang SC Regular"/>
        <a:cs typeface="PingFang SC Regular"/>
      </a:majorFont>
      <a:minorFont>
        <a:latin typeface="Gill Sans"/>
        <a:ea typeface="PingFang SC Regular"/>
        <a:cs typeface="PingFang SC Regula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PingFang SC Regular" charset="0"/>
            <a:cs typeface="PingFang SC Regular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PingFang SC Regular" charset="0"/>
            <a:cs typeface="PingFang SC Regular" charset="0"/>
            <a:sym typeface="Gill Sans" charset="0"/>
          </a:defRPr>
        </a:defPPr>
      </a:lstStyle>
    </a:lnDef>
  </a:objectDefaults>
  <a:extraClrSchemeLst>
    <a:extraClrScheme>
      <a:clrScheme name="Title &amp; Bullets - Righ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4.xml><?xml version="1.0" encoding="utf-8"?>
<a:theme xmlns:a="http://schemas.openxmlformats.org/drawingml/2006/main" name="Title, Bullets &amp; Photo">
  <a:themeElements>
    <a:clrScheme name="Title, Bullets &amp; Phot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, Bullets &amp; Photo">
      <a:majorFont>
        <a:latin typeface="Gill Sans"/>
        <a:ea typeface="PingFang SC Regular"/>
        <a:cs typeface="PingFang SC Regular"/>
      </a:majorFont>
      <a:minorFont>
        <a:latin typeface="Gill Sans"/>
        <a:ea typeface="PingFang SC Regular"/>
        <a:cs typeface="PingFang SC Regula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PingFang SC Regular" charset="0"/>
            <a:cs typeface="PingFang SC Regular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PingFang SC Regular" charset="0"/>
            <a:cs typeface="PingFang SC Regular" charset="0"/>
            <a:sym typeface="Gill Sans" charset="0"/>
          </a:defRPr>
        </a:defPPr>
      </a:lstStyle>
    </a:lnDef>
  </a:objectDefaults>
  <a:extraClrSchemeLst>
    <a:extraClrScheme>
      <a:clrScheme name="Title, Bullets &amp; Phot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5.xml><?xml version="1.0" encoding="utf-8"?>
<a:theme xmlns:a="http://schemas.openxmlformats.org/drawingml/2006/main" name="Bullets">
  <a:themeElements>
    <a:clrScheme name="Bullet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ullets">
      <a:majorFont>
        <a:latin typeface="Gill Sans"/>
        <a:ea typeface="PingFang SC Regular"/>
        <a:cs typeface="PingFang SC Regular"/>
      </a:majorFont>
      <a:minorFont>
        <a:latin typeface="Gill Sans"/>
        <a:ea typeface="PingFang SC Regular"/>
        <a:cs typeface="PingFang SC Regula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PingFang SC Regular" charset="0"/>
            <a:cs typeface="PingFang SC Regular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PingFang SC Regular" charset="0"/>
            <a:cs typeface="PingFang SC Regular" charset="0"/>
            <a:sym typeface="Gill Sans" charset="0"/>
          </a:defRPr>
        </a:defPPr>
      </a:lstStyle>
    </a:lnDef>
  </a:objectDefaults>
  <a:extraClrSchemeLst>
    <a:extraClrScheme>
      <a:clrScheme name="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6.xml><?xml version="1.0" encoding="utf-8"?>
<a:theme xmlns:a="http://schemas.openxmlformats.org/drawingml/2006/main" name="Title &amp; Bullets">
  <a:themeElements>
    <a:clrScheme name="Title &amp; Bullet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">
      <a:majorFont>
        <a:latin typeface="Gill Sans"/>
        <a:ea typeface="PingFang SC Regular"/>
        <a:cs typeface="PingFang SC Regular"/>
      </a:majorFont>
      <a:minorFont>
        <a:latin typeface="Gill Sans"/>
        <a:ea typeface="PingFang SC Regular"/>
        <a:cs typeface="PingFang SC Regula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PingFang SC Regular" charset="0"/>
            <a:cs typeface="PingFang SC Regular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PingFang SC Regular" charset="0"/>
            <a:cs typeface="PingFang SC Regular" charset="0"/>
            <a:sym typeface="Gill Sans" charset="0"/>
          </a:defRPr>
        </a:defPPr>
      </a:lstStyle>
    </a:lnDef>
  </a:objectDefaults>
  <a:extraClrSchemeLst>
    <a:extraClrScheme>
      <a:clrScheme name="Title &amp; 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7.xml><?xml version="1.0" encoding="utf-8"?>
<a:theme xmlns:a="http://schemas.openxmlformats.org/drawingml/2006/main" name="Title - Center">
  <a:themeElements>
    <a:clrScheme name="Title - Center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- Center">
      <a:majorFont>
        <a:latin typeface="Gill Sans"/>
        <a:ea typeface="PingFang SC Regular"/>
        <a:cs typeface="PingFang SC Regular"/>
      </a:majorFont>
      <a:minorFont>
        <a:latin typeface="Gill Sans"/>
        <a:ea typeface="PingFang SC Regular"/>
        <a:cs typeface="PingFang SC Regula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PingFang SC Regular" charset="0"/>
            <a:cs typeface="PingFang SC Regular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PingFang SC Regular" charset="0"/>
            <a:cs typeface="PingFang SC Regular" charset="0"/>
            <a:sym typeface="Gill Sans" charset="0"/>
          </a:defRPr>
        </a:defPPr>
      </a:lstStyle>
    </a:lnDef>
  </a:objectDefaults>
  <a:extraClrSchemeLst>
    <a:extraClrScheme>
      <a:clrScheme name="Title - Cent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8.xml><?xml version="1.0" encoding="utf-8"?>
<a:theme xmlns:a="http://schemas.openxmlformats.org/drawingml/2006/main" name="Title &amp; Subtitle">
  <a:themeElements>
    <a:clrScheme name="Title &amp; Subtitl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Subtitle">
      <a:majorFont>
        <a:latin typeface="Gill Sans"/>
        <a:ea typeface="PingFang SC Regular"/>
        <a:cs typeface="PingFang SC Regular"/>
      </a:majorFont>
      <a:minorFont>
        <a:latin typeface="Gill Sans"/>
        <a:ea typeface="PingFang SC Regular"/>
        <a:cs typeface="PingFang SC Regula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PingFang SC Regular" charset="0"/>
            <a:cs typeface="PingFang SC Regular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PingFang SC Regular" charset="0"/>
            <a:cs typeface="PingFang SC Regular" charset="0"/>
            <a:sym typeface="Gill Sans" charset="0"/>
          </a:defRPr>
        </a:defPPr>
      </a:lstStyle>
    </a:lnDef>
  </a:objectDefaults>
  <a:extraClrSchemeLst>
    <a:extraClrScheme>
      <a:clrScheme name="Title &amp; Subtit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9.xml><?xml version="1.0" encoding="utf-8"?>
<a:theme xmlns:a="http://schemas.openxmlformats.org/drawingml/2006/main" name="Photo - Horizontal">
  <a:themeElements>
    <a:clrScheme name="Photo - Horizonta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Horizontal">
      <a:majorFont>
        <a:latin typeface="Gill Sans"/>
        <a:ea typeface="PingFang SC Regular"/>
        <a:cs typeface="PingFang SC Regular"/>
      </a:majorFont>
      <a:minorFont>
        <a:latin typeface="Gill Sans"/>
        <a:ea typeface="PingFang SC Regular"/>
        <a:cs typeface="PingFang SC Regula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PingFang SC Regular" charset="0"/>
            <a:cs typeface="PingFang SC Regular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PingFang SC Regular" charset="0"/>
            <a:cs typeface="PingFang SC Regular" charset="0"/>
            <a:sym typeface="Gill Sans" charset="0"/>
          </a:defRPr>
        </a:defPPr>
      </a:lstStyle>
    </a:lnDef>
  </a:objectDefaults>
  <a:extraClrSchemeLst>
    <a:extraClrScheme>
      <a:clrScheme name="Photo - Horizonta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ullets">
  <a:themeElements>
    <a:clrScheme name="Bullet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ullets">
      <a:majorFont>
        <a:latin typeface="Gill Sans"/>
        <a:ea typeface="PingFang SC Regular"/>
        <a:cs typeface="PingFang SC Regular"/>
      </a:majorFont>
      <a:minorFont>
        <a:latin typeface="Gill Sans"/>
        <a:ea typeface="PingFang SC Regular"/>
        <a:cs typeface="PingFang SC Regula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PingFang SC Regular" charset="0"/>
            <a:cs typeface="PingFang SC Regular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PingFang SC Regular" charset="0"/>
            <a:cs typeface="PingFang SC Regular" charset="0"/>
            <a:sym typeface="Gill Sans" charset="0"/>
          </a:defRPr>
        </a:defPPr>
      </a:lstStyle>
    </a:lnDef>
  </a:objectDefaults>
  <a:extraClrSchemeLst>
    <a:extraClrScheme>
      <a:clrScheme name="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0.xml><?xml version="1.0" encoding="utf-8"?>
<a:theme xmlns:a="http://schemas.openxmlformats.org/drawingml/2006/main" name="Photo - Horizontal Reflection">
  <a:themeElements>
    <a:clrScheme name="Photo - Horizontal Reflec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Horizontal Reflection">
      <a:majorFont>
        <a:latin typeface="Gill Sans"/>
        <a:ea typeface="PingFang SC Regular"/>
        <a:cs typeface="PingFang SC Regular"/>
      </a:majorFont>
      <a:minorFont>
        <a:latin typeface="Gill Sans"/>
        <a:ea typeface="PingFang SC Regular"/>
        <a:cs typeface="PingFang SC Regula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PingFang SC Regular" charset="0"/>
            <a:cs typeface="PingFang SC Regular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PingFang SC Regular" charset="0"/>
            <a:cs typeface="PingFang SC Regular" charset="0"/>
            <a:sym typeface="Gill Sans" charset="0"/>
          </a:defRPr>
        </a:defPPr>
      </a:lstStyle>
    </a:lnDef>
  </a:objectDefaults>
  <a:extraClrSchemeLst>
    <a:extraClrScheme>
      <a:clrScheme name="Photo - Horizontal Reflec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1.xml><?xml version="1.0" encoding="utf-8"?>
<a:theme xmlns:a="http://schemas.openxmlformats.org/drawingml/2006/main" name="Photo - Vertical">
  <a:themeElements>
    <a:clrScheme name="Photo - Vertica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Vertical">
      <a:majorFont>
        <a:latin typeface="Gill Sans"/>
        <a:ea typeface="PingFang SC Regular"/>
        <a:cs typeface="PingFang SC Regular"/>
      </a:majorFont>
      <a:minorFont>
        <a:latin typeface="Gill Sans"/>
        <a:ea typeface="PingFang SC Regular"/>
        <a:cs typeface="PingFang SC Regula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PingFang SC Regular" charset="0"/>
            <a:cs typeface="PingFang SC Regular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PingFang SC Regular" charset="0"/>
            <a:cs typeface="PingFang SC Regular" charset="0"/>
            <a:sym typeface="Gill Sans" charset="0"/>
          </a:defRPr>
        </a:defPPr>
      </a:lstStyle>
    </a:lnDef>
  </a:objectDefaults>
  <a:extraClrSchemeLst>
    <a:extraClrScheme>
      <a:clrScheme name="Photo - Vertica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2.xml><?xml version="1.0" encoding="utf-8"?>
<a:theme xmlns:a="http://schemas.openxmlformats.org/drawingml/2006/main" name="Photo - Vertical Reflection">
  <a:themeElements>
    <a:clrScheme name="Photo - Vertical Reflec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Vertical Reflection">
      <a:majorFont>
        <a:latin typeface="Gill Sans"/>
        <a:ea typeface="PingFang SC Regular"/>
        <a:cs typeface="PingFang SC Regular"/>
      </a:majorFont>
      <a:minorFont>
        <a:latin typeface="Gill Sans"/>
        <a:ea typeface="PingFang SC Regular"/>
        <a:cs typeface="PingFang SC Regula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PingFang SC Regular" charset="0"/>
            <a:cs typeface="PingFang SC Regular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PingFang SC Regular" charset="0"/>
            <a:cs typeface="PingFang SC Regular" charset="0"/>
            <a:sym typeface="Gill Sans" charset="0"/>
          </a:defRPr>
        </a:defPPr>
      </a:lstStyle>
    </a:lnDef>
  </a:objectDefaults>
  <a:extraClrSchemeLst>
    <a:extraClrScheme>
      <a:clrScheme name="Photo - Vertical Reflec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3.xml><?xml version="1.0" encoding="utf-8"?>
<a:theme xmlns:a="http://schemas.openxmlformats.org/drawingml/2006/main" name="Title - Top">
  <a:themeElements>
    <a:clrScheme name="Title - Top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- Top">
      <a:majorFont>
        <a:latin typeface="Gill Sans"/>
        <a:ea typeface="PingFang SC Regular"/>
        <a:cs typeface="PingFang SC Regular"/>
      </a:majorFont>
      <a:minorFont>
        <a:latin typeface="Gill Sans"/>
        <a:ea typeface="PingFang SC Regular"/>
        <a:cs typeface="PingFang SC Regula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PingFang SC Regular" charset="0"/>
            <a:cs typeface="PingFang SC Regular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PingFang SC Regular" charset="0"/>
            <a:cs typeface="PingFang SC Regular" charset="0"/>
            <a:sym typeface="Gill Sans" charset="0"/>
          </a:defRPr>
        </a:defPPr>
      </a:lstStyle>
    </a:lnDef>
  </a:objectDefaults>
  <a:extraClrSchemeLst>
    <a:extraClrScheme>
      <a:clrScheme name="Title - Top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4.xml><?xml version="1.0" encoding="utf-8"?>
<a:theme xmlns:a="http://schemas.openxmlformats.org/drawingml/2006/main" name="Title &amp; Bullets - Left">
  <a:themeElements>
    <a:clrScheme name="Title &amp; Bullets - Lef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 - Left">
      <a:majorFont>
        <a:latin typeface="Gill Sans"/>
        <a:ea typeface="PingFang SC Regular"/>
        <a:cs typeface="PingFang SC Regular"/>
      </a:majorFont>
      <a:minorFont>
        <a:latin typeface="Gill Sans"/>
        <a:ea typeface="PingFang SC Regular"/>
        <a:cs typeface="PingFang SC Regula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PingFang SC Regular" charset="0"/>
            <a:cs typeface="PingFang SC Regular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PingFang SC Regular" charset="0"/>
            <a:cs typeface="PingFang SC Regular" charset="0"/>
            <a:sym typeface="Gill Sans" charset="0"/>
          </a:defRPr>
        </a:defPPr>
      </a:lstStyle>
    </a:lnDef>
  </a:objectDefaults>
  <a:extraClrSchemeLst>
    <a:extraClrScheme>
      <a:clrScheme name="Title &amp; Bullets - Lef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5.xml><?xml version="1.0" encoding="utf-8"?>
<a:theme xmlns:a="http://schemas.openxmlformats.org/drawingml/2006/main" name="Title &amp; Bullets - 2 Column">
  <a:themeElements>
    <a:clrScheme name="Title &amp; Bullets - 2 Colum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 - 2 Column">
      <a:majorFont>
        <a:latin typeface="Gill Sans"/>
        <a:ea typeface="PingFang SC Regular"/>
        <a:cs typeface="PingFang SC Regular"/>
      </a:majorFont>
      <a:minorFont>
        <a:latin typeface="Gill Sans"/>
        <a:ea typeface="PingFang SC Regular"/>
        <a:cs typeface="PingFang SC Regula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PingFang SC Regular" charset="0"/>
            <a:cs typeface="PingFang SC Regular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PingFang SC Regular" charset="0"/>
            <a:cs typeface="PingFang SC Regular" charset="0"/>
            <a:sym typeface="Gill Sans" charset="0"/>
          </a:defRPr>
        </a:defPPr>
      </a:lstStyle>
    </a:lnDef>
  </a:objectDefaults>
  <a:extraClrSchemeLst>
    <a:extraClrScheme>
      <a:clrScheme name="Title &amp; Bullets - 2 Colum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6.xml><?xml version="1.0" encoding="utf-8"?>
<a:theme xmlns:a="http://schemas.openxmlformats.org/drawingml/2006/main" name="Title &amp; Bullets - Right">
  <a:themeElements>
    <a:clrScheme name="Title &amp; Bullets - Righ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 - Right">
      <a:majorFont>
        <a:latin typeface="Gill Sans"/>
        <a:ea typeface="PingFang SC Regular"/>
        <a:cs typeface="PingFang SC Regular"/>
      </a:majorFont>
      <a:minorFont>
        <a:latin typeface="Gill Sans"/>
        <a:ea typeface="PingFang SC Regular"/>
        <a:cs typeface="PingFang SC Regula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PingFang SC Regular" charset="0"/>
            <a:cs typeface="PingFang SC Regular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PingFang SC Regular" charset="0"/>
            <a:cs typeface="PingFang SC Regular" charset="0"/>
            <a:sym typeface="Gill Sans" charset="0"/>
          </a:defRPr>
        </a:defPPr>
      </a:lstStyle>
    </a:lnDef>
  </a:objectDefaults>
  <a:extraClrSchemeLst>
    <a:extraClrScheme>
      <a:clrScheme name="Title &amp; Bullets - Righ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7.xml><?xml version="1.0" encoding="utf-8"?>
<a:theme xmlns:a="http://schemas.openxmlformats.org/drawingml/2006/main" name="Title, Bullets &amp; Photo">
  <a:themeElements>
    <a:clrScheme name="Title, Bullets &amp; Phot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, Bullets &amp; Photo">
      <a:majorFont>
        <a:latin typeface="Gill Sans"/>
        <a:ea typeface="PingFang SC Regular"/>
        <a:cs typeface="PingFang SC Regular"/>
      </a:majorFont>
      <a:minorFont>
        <a:latin typeface="Gill Sans"/>
        <a:ea typeface="PingFang SC Regular"/>
        <a:cs typeface="PingFang SC Regula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PingFang SC Regular" charset="0"/>
            <a:cs typeface="PingFang SC Regular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PingFang SC Regular" charset="0"/>
            <a:cs typeface="PingFang SC Regular" charset="0"/>
            <a:sym typeface="Gill Sans" charset="0"/>
          </a:defRPr>
        </a:defPPr>
      </a:lstStyle>
    </a:lnDef>
  </a:objectDefaults>
  <a:extraClrSchemeLst>
    <a:extraClrScheme>
      <a:clrScheme name="Title, Bullets &amp; Phot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itle - Center">
  <a:themeElements>
    <a:clrScheme name="Title - Center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- Center">
      <a:majorFont>
        <a:latin typeface="Gill Sans"/>
        <a:ea typeface="PingFang SC Regular"/>
        <a:cs typeface="PingFang SC Regular"/>
      </a:majorFont>
      <a:minorFont>
        <a:latin typeface="Gill Sans"/>
        <a:ea typeface="PingFang SC Regular"/>
        <a:cs typeface="PingFang SC Regula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PingFang SC Regular" charset="0"/>
            <a:cs typeface="PingFang SC Regular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PingFang SC Regular" charset="0"/>
            <a:cs typeface="PingFang SC Regular" charset="0"/>
            <a:sym typeface="Gill Sans" charset="0"/>
          </a:defRPr>
        </a:defPPr>
      </a:lstStyle>
    </a:lnDef>
  </a:objectDefaults>
  <a:extraClrSchemeLst>
    <a:extraClrScheme>
      <a:clrScheme name="Title - Cent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Title &amp; Subtitle">
  <a:themeElements>
    <a:clrScheme name="Title &amp; Subtitl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Subtitle">
      <a:majorFont>
        <a:latin typeface="Gill Sans"/>
        <a:ea typeface="PingFang SC Regular"/>
        <a:cs typeface="PingFang SC Regular"/>
      </a:majorFont>
      <a:minorFont>
        <a:latin typeface="Gill Sans"/>
        <a:ea typeface="PingFang SC Regular"/>
        <a:cs typeface="PingFang SC Regula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PingFang SC Regular" charset="0"/>
            <a:cs typeface="PingFang SC Regular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PingFang SC Regular" charset="0"/>
            <a:cs typeface="PingFang SC Regular" charset="0"/>
            <a:sym typeface="Gill Sans" charset="0"/>
          </a:defRPr>
        </a:defPPr>
      </a:lstStyle>
    </a:lnDef>
  </a:objectDefaults>
  <a:extraClrSchemeLst>
    <a:extraClrScheme>
      <a:clrScheme name="Title &amp; Subtit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Photo - Horizontal">
  <a:themeElements>
    <a:clrScheme name="Photo - Horizonta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Horizontal">
      <a:majorFont>
        <a:latin typeface="Gill Sans"/>
        <a:ea typeface="PingFang SC Regular"/>
        <a:cs typeface="PingFang SC Regular"/>
      </a:majorFont>
      <a:minorFont>
        <a:latin typeface="Gill Sans"/>
        <a:ea typeface="PingFang SC Regular"/>
        <a:cs typeface="PingFang SC Regula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PingFang SC Regular" charset="0"/>
            <a:cs typeface="PingFang SC Regular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PingFang SC Regular" charset="0"/>
            <a:cs typeface="PingFang SC Regular" charset="0"/>
            <a:sym typeface="Gill Sans" charset="0"/>
          </a:defRPr>
        </a:defPPr>
      </a:lstStyle>
    </a:lnDef>
  </a:objectDefaults>
  <a:extraClrSchemeLst>
    <a:extraClrScheme>
      <a:clrScheme name="Photo - Horizonta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Photo - Horizontal Reflection">
  <a:themeElements>
    <a:clrScheme name="Photo - Horizontal Reflec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Horizontal Reflection">
      <a:majorFont>
        <a:latin typeface="Gill Sans"/>
        <a:ea typeface="PingFang SC Regular"/>
        <a:cs typeface="PingFang SC Regular"/>
      </a:majorFont>
      <a:minorFont>
        <a:latin typeface="Gill Sans"/>
        <a:ea typeface="PingFang SC Regular"/>
        <a:cs typeface="PingFang SC Regula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PingFang SC Regular" charset="0"/>
            <a:cs typeface="PingFang SC Regular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PingFang SC Regular" charset="0"/>
            <a:cs typeface="PingFang SC Regular" charset="0"/>
            <a:sym typeface="Gill Sans" charset="0"/>
          </a:defRPr>
        </a:defPPr>
      </a:lstStyle>
    </a:lnDef>
  </a:objectDefaults>
  <a:extraClrSchemeLst>
    <a:extraClrScheme>
      <a:clrScheme name="Photo - Horizontal Reflec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Photo - Vertical">
  <a:themeElements>
    <a:clrScheme name="Photo - Vertica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Vertical">
      <a:majorFont>
        <a:latin typeface="Gill Sans"/>
        <a:ea typeface="PingFang SC Regular"/>
        <a:cs typeface="PingFang SC Regular"/>
      </a:majorFont>
      <a:minorFont>
        <a:latin typeface="Gill Sans"/>
        <a:ea typeface="PingFang SC Regular"/>
        <a:cs typeface="PingFang SC Regula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PingFang SC Regular" charset="0"/>
            <a:cs typeface="PingFang SC Regular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PingFang SC Regular" charset="0"/>
            <a:cs typeface="PingFang SC Regular" charset="0"/>
            <a:sym typeface="Gill Sans" charset="0"/>
          </a:defRPr>
        </a:defPPr>
      </a:lstStyle>
    </a:lnDef>
  </a:objectDefaults>
  <a:extraClrSchemeLst>
    <a:extraClrScheme>
      <a:clrScheme name="Photo - Vertica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Photo - Vertical Reflection">
  <a:themeElements>
    <a:clrScheme name="Photo - Vertical Reflec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Vertical Reflection">
      <a:majorFont>
        <a:latin typeface="Gill Sans"/>
        <a:ea typeface="PingFang SC Regular"/>
        <a:cs typeface="PingFang SC Regular"/>
      </a:majorFont>
      <a:minorFont>
        <a:latin typeface="Gill Sans"/>
        <a:ea typeface="PingFang SC Regular"/>
        <a:cs typeface="PingFang SC Regula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PingFang SC Regular" charset="0"/>
            <a:cs typeface="PingFang SC Regular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PingFang SC Regular" charset="0"/>
            <a:cs typeface="PingFang SC Regular" charset="0"/>
            <a:sym typeface="Gill Sans" charset="0"/>
          </a:defRPr>
        </a:defPPr>
      </a:lstStyle>
    </a:lnDef>
  </a:objectDefaults>
  <a:extraClrSchemeLst>
    <a:extraClrScheme>
      <a:clrScheme name="Photo - Vertical Reflec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Title - Top">
  <a:themeElements>
    <a:clrScheme name="Title - Top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- Top">
      <a:majorFont>
        <a:latin typeface="Gill Sans"/>
        <a:ea typeface="PingFang SC Regular"/>
        <a:cs typeface="PingFang SC Regular"/>
      </a:majorFont>
      <a:minorFont>
        <a:latin typeface="Gill Sans"/>
        <a:ea typeface="PingFang SC Regular"/>
        <a:cs typeface="PingFang SC Regula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PingFang SC Regular" charset="0"/>
            <a:cs typeface="PingFang SC Regular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PingFang SC Regular" charset="0"/>
            <a:cs typeface="PingFang SC Regular" charset="0"/>
            <a:sym typeface="Gill Sans" charset="0"/>
          </a:defRPr>
        </a:defPPr>
      </a:lstStyle>
    </a:lnDef>
  </a:objectDefaults>
  <a:extraClrSchemeLst>
    <a:extraClrScheme>
      <a:clrScheme name="Title - Top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Pages>0</Pages>
  <Words>46</Words>
  <Characters>0</Characters>
  <Application>Microsoft Office PowerPoint</Application>
  <PresentationFormat>Custom</PresentationFormat>
  <Lines>0</Lines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27</vt:i4>
      </vt:variant>
      <vt:variant>
        <vt:lpstr>Slide Titles</vt:lpstr>
      </vt:variant>
      <vt:variant>
        <vt:i4>1</vt:i4>
      </vt:variant>
    </vt:vector>
  </HeadingPairs>
  <TitlesOfParts>
    <vt:vector size="32" baseType="lpstr">
      <vt:lpstr>ＭＳ Ｐゴシック</vt:lpstr>
      <vt:lpstr>Gill Sans</vt:lpstr>
      <vt:lpstr>Helvetica</vt:lpstr>
      <vt:lpstr>PingFang SC Regular</vt:lpstr>
      <vt:lpstr>Title &amp; Bullets</vt:lpstr>
      <vt:lpstr>Bullets</vt:lpstr>
      <vt:lpstr>Title - Center</vt:lpstr>
      <vt:lpstr>Title &amp; Subtitle</vt:lpstr>
      <vt:lpstr>Photo - Horizontal</vt:lpstr>
      <vt:lpstr>Photo - Horizontal Reflection</vt:lpstr>
      <vt:lpstr>Photo - Vertical</vt:lpstr>
      <vt:lpstr>Photo - Vertical Reflection</vt:lpstr>
      <vt:lpstr>Title - Top</vt:lpstr>
      <vt:lpstr>Blank</vt:lpstr>
      <vt:lpstr>Title &amp; Bullets - Left</vt:lpstr>
      <vt:lpstr>Title &amp; Bullets - 2 Column</vt:lpstr>
      <vt:lpstr>Title &amp; Bullets - Right</vt:lpstr>
      <vt:lpstr>Title, Bullets &amp; Photo</vt:lpstr>
      <vt:lpstr>Bullets</vt:lpstr>
      <vt:lpstr>Title &amp; Bullets</vt:lpstr>
      <vt:lpstr>Title - Center</vt:lpstr>
      <vt:lpstr>Title &amp; Subtitle</vt:lpstr>
      <vt:lpstr>Photo - Horizontal</vt:lpstr>
      <vt:lpstr>Photo - Horizontal Reflection</vt:lpstr>
      <vt:lpstr>Photo - Vertical</vt:lpstr>
      <vt:lpstr>Photo - Vertical Reflection</vt:lpstr>
      <vt:lpstr>Title - Top</vt:lpstr>
      <vt:lpstr>Title &amp; Bullets - Left</vt:lpstr>
      <vt:lpstr>Title &amp; Bullets - 2 Column</vt:lpstr>
      <vt:lpstr>Title &amp; Bullets - Right</vt:lpstr>
      <vt:lpstr>Title, Bullets &amp; Photo</vt:lpstr>
      <vt:lpstr>Aural Skills Training Tool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Your Project</dc:title>
  <dc:subject/>
  <dc:creator>Jacob Howey</dc:creator>
  <cp:keywords/>
  <dc:description/>
  <cp:lastModifiedBy>Jacob Howey</cp:lastModifiedBy>
  <cp:revision>7</cp:revision>
  <dcterms:modified xsi:type="dcterms:W3CDTF">2020-03-11T09:14:42Z</dcterms:modified>
</cp:coreProperties>
</file>