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9_EB62CD9A.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77" r:id="rId3"/>
    <p:sldId id="265" r:id="rId4"/>
    <p:sldId id="261" r:id="rId5"/>
    <p:sldId id="278" r:id="rId6"/>
    <p:sldId id="266" r:id="rId7"/>
    <p:sldId id="267" r:id="rId8"/>
    <p:sldId id="279" r:id="rId9"/>
    <p:sldId id="258" r:id="rId10"/>
    <p:sldId id="280" r:id="rId11"/>
    <p:sldId id="281" r:id="rId12"/>
    <p:sldId id="282" r:id="rId13"/>
    <p:sldId id="283" r:id="rId14"/>
    <p:sldId id="271" r:id="rId15"/>
    <p:sldId id="272" r:id="rId16"/>
    <p:sldId id="273" r:id="rId17"/>
    <p:sldId id="274" r:id="rId18"/>
    <p:sldId id="264"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071804-CCD7-6826-D536-7B86559BA5E7}" name="Vimukthi Randunu" initials="VR" userId="37c686809f6bfca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9_EB62CD9A.xml><?xml version="1.0" encoding="utf-8"?>
<p188:cmLst xmlns:a="http://schemas.openxmlformats.org/drawingml/2006/main" xmlns:r="http://schemas.openxmlformats.org/officeDocument/2006/relationships" xmlns:p188="http://schemas.microsoft.com/office/powerpoint/2018/8/main">
  <p188:cm id="{7CD3910C-A75B-4E0A-A340-71314DBFA7B3}" authorId="{D2071804-CCD7-6826-D536-7B86559BA5E7}" created="2024-09-12T22:10:10.408">
    <pc:sldMkLst xmlns:pc="http://schemas.microsoft.com/office/powerpoint/2013/main/command">
      <pc:docMk/>
      <pc:sldMk cId="3949120922" sldId="265"/>
    </pc:sldMkLst>
    <p188:txBody>
      <a:bodyPr/>
      <a:lstStyle/>
      <a:p>
        <a:r>
          <a:rPr lang="en-GB"/>
          <a:t>Roles 
</a:t>
        </a:r>
      </a:p>
    </p188:txBody>
  </p188:cm>
</p188:cmLst>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D4D12-BC4B-4557-9772-2FECCDED88EB}" type="doc">
      <dgm:prSet loTypeId="urn:microsoft.com/office/officeart/2005/8/layout/hProcess4" loCatId="process" qsTypeId="urn:microsoft.com/office/officeart/2005/8/quickstyle/simple1" qsCatId="simple" csTypeId="urn:microsoft.com/office/officeart/2005/8/colors/accent1_4" csCatId="accent1" phldr="1"/>
      <dgm:spPr/>
      <dgm:t>
        <a:bodyPr/>
        <a:lstStyle/>
        <a:p>
          <a:endParaRPr lang="en-GB"/>
        </a:p>
      </dgm:t>
    </dgm:pt>
    <dgm:pt modelId="{34D13BE9-7BC2-4EA8-A24B-BF2326810D76}">
      <dgm:prSet phldrT="[Text]"/>
      <dgm:spPr/>
      <dgm:t>
        <a:bodyPr/>
        <a:lstStyle/>
        <a:p>
          <a:r>
            <a:rPr lang="en-GB" b="0" i="0"/>
            <a:t>June</a:t>
          </a:r>
          <a:endParaRPr lang="en-GB"/>
        </a:p>
      </dgm:t>
    </dgm:pt>
    <dgm:pt modelId="{1B204088-3539-4D41-A73F-0A15FBE704A8}" type="parTrans" cxnId="{1E5E568C-79BA-41AD-AE07-B1F68985B954}">
      <dgm:prSet/>
      <dgm:spPr/>
      <dgm:t>
        <a:bodyPr/>
        <a:lstStyle/>
        <a:p>
          <a:endParaRPr lang="en-GB"/>
        </a:p>
      </dgm:t>
    </dgm:pt>
    <dgm:pt modelId="{0B85647E-22E2-40ED-81C2-B5414704EC13}" type="sibTrans" cxnId="{1E5E568C-79BA-41AD-AE07-B1F68985B954}">
      <dgm:prSet/>
      <dgm:spPr/>
      <dgm:t>
        <a:bodyPr/>
        <a:lstStyle/>
        <a:p>
          <a:endParaRPr lang="en-GB"/>
        </a:p>
      </dgm:t>
    </dgm:pt>
    <dgm:pt modelId="{C815033D-BCE3-4ADB-8360-67646836484E}">
      <dgm:prSet phldrT="[Text]"/>
      <dgm:spPr/>
      <dgm:t>
        <a:bodyPr/>
        <a:lstStyle/>
        <a:p>
          <a:r>
            <a:rPr lang="en-GB" b="0" i="0"/>
            <a:t>Project Proposal Submission</a:t>
          </a:r>
          <a:endParaRPr lang="en-GB"/>
        </a:p>
      </dgm:t>
    </dgm:pt>
    <dgm:pt modelId="{918E9E26-1D69-4F72-9375-95CBD8B6D2A4}" type="parTrans" cxnId="{D6B5D296-47D7-4037-AA86-EB36880730AE}">
      <dgm:prSet/>
      <dgm:spPr/>
      <dgm:t>
        <a:bodyPr/>
        <a:lstStyle/>
        <a:p>
          <a:endParaRPr lang="en-GB"/>
        </a:p>
      </dgm:t>
    </dgm:pt>
    <dgm:pt modelId="{82BC8D79-272C-4B1B-8DA2-405CC07131F4}" type="sibTrans" cxnId="{D6B5D296-47D7-4037-AA86-EB36880730AE}">
      <dgm:prSet/>
      <dgm:spPr/>
      <dgm:t>
        <a:bodyPr/>
        <a:lstStyle/>
        <a:p>
          <a:endParaRPr lang="en-GB"/>
        </a:p>
      </dgm:t>
    </dgm:pt>
    <dgm:pt modelId="{C7F2F91B-1242-443B-9FC6-2E3BD87A50E1}">
      <dgm:prSet phldrT="[Text]"/>
      <dgm:spPr/>
      <dgm:t>
        <a:bodyPr/>
        <a:lstStyle/>
        <a:p>
          <a:r>
            <a:rPr lang="en-GB" b="0" i="0"/>
            <a:t>June</a:t>
          </a:r>
          <a:endParaRPr lang="en-GB"/>
        </a:p>
      </dgm:t>
    </dgm:pt>
    <dgm:pt modelId="{971B2988-6AA3-4D63-A513-B85514F0CE86}" type="parTrans" cxnId="{B40624DE-A951-4927-AE5C-E9F324D8FAD8}">
      <dgm:prSet/>
      <dgm:spPr/>
      <dgm:t>
        <a:bodyPr/>
        <a:lstStyle/>
        <a:p>
          <a:endParaRPr lang="en-GB"/>
        </a:p>
      </dgm:t>
    </dgm:pt>
    <dgm:pt modelId="{4F8B0B0F-C226-4261-84DF-8AEC9BE5FC3E}" type="sibTrans" cxnId="{B40624DE-A951-4927-AE5C-E9F324D8FAD8}">
      <dgm:prSet/>
      <dgm:spPr/>
      <dgm:t>
        <a:bodyPr/>
        <a:lstStyle/>
        <a:p>
          <a:endParaRPr lang="en-GB"/>
        </a:p>
      </dgm:t>
    </dgm:pt>
    <dgm:pt modelId="{725AFC41-3435-4683-A990-519E2EC48141}">
      <dgm:prSet phldrT="[Text]"/>
      <dgm:spPr/>
      <dgm:t>
        <a:bodyPr/>
        <a:lstStyle/>
        <a:p>
          <a:r>
            <a:rPr lang="en-GB" b="0" i="0"/>
            <a:t>Progress Report/Presentation Submission</a:t>
          </a:r>
          <a:endParaRPr lang="en-GB"/>
        </a:p>
      </dgm:t>
    </dgm:pt>
    <dgm:pt modelId="{E38D0C72-F1E4-40E4-8D84-B01053871D98}" type="parTrans" cxnId="{346336A0-B3E3-414D-8BAB-C14191C59BBE}">
      <dgm:prSet/>
      <dgm:spPr/>
      <dgm:t>
        <a:bodyPr/>
        <a:lstStyle/>
        <a:p>
          <a:endParaRPr lang="en-GB"/>
        </a:p>
      </dgm:t>
    </dgm:pt>
    <dgm:pt modelId="{30D2DCD2-E253-4965-B964-15ABA0903755}" type="sibTrans" cxnId="{346336A0-B3E3-414D-8BAB-C14191C59BBE}">
      <dgm:prSet/>
      <dgm:spPr/>
      <dgm:t>
        <a:bodyPr/>
        <a:lstStyle/>
        <a:p>
          <a:endParaRPr lang="en-GB"/>
        </a:p>
      </dgm:t>
    </dgm:pt>
    <dgm:pt modelId="{A5D457D5-EABB-4BF1-88F3-E0179BB9E532}">
      <dgm:prSet phldrT="[Text]"/>
      <dgm:spPr/>
      <dgm:t>
        <a:bodyPr/>
        <a:lstStyle/>
        <a:p>
          <a:r>
            <a:rPr lang="en-GB" b="0" i="0"/>
            <a:t>August </a:t>
          </a:r>
          <a:endParaRPr lang="en-GB"/>
        </a:p>
      </dgm:t>
    </dgm:pt>
    <dgm:pt modelId="{777FFC3D-819C-4A65-9BD4-CD62C26DE5A0}" type="parTrans" cxnId="{BCE20D86-A28B-41B4-89F2-99631837468F}">
      <dgm:prSet/>
      <dgm:spPr/>
      <dgm:t>
        <a:bodyPr/>
        <a:lstStyle/>
        <a:p>
          <a:endParaRPr lang="en-GB"/>
        </a:p>
      </dgm:t>
    </dgm:pt>
    <dgm:pt modelId="{489CF2A4-B4D2-4126-8C4A-6B57C1370E80}" type="sibTrans" cxnId="{BCE20D86-A28B-41B4-89F2-99631837468F}">
      <dgm:prSet/>
      <dgm:spPr/>
      <dgm:t>
        <a:bodyPr/>
        <a:lstStyle/>
        <a:p>
          <a:endParaRPr lang="en-GB"/>
        </a:p>
      </dgm:t>
    </dgm:pt>
    <dgm:pt modelId="{11FB25B1-9AA5-4206-9D96-3383E190E1E6}">
      <dgm:prSet phldrT="[Text]"/>
      <dgm:spPr/>
      <dgm:t>
        <a:bodyPr/>
        <a:lstStyle/>
        <a:p>
          <a:r>
            <a:rPr lang="en-GB" b="0" i="0"/>
            <a:t>Progress Review Presentation</a:t>
          </a:r>
          <a:endParaRPr lang="en-GB"/>
        </a:p>
      </dgm:t>
    </dgm:pt>
    <dgm:pt modelId="{B5B45C72-0733-475C-ADF5-B3C3742A029C}" type="parTrans" cxnId="{9AB865CE-C9E7-434C-A289-F4BBDBD524CA}">
      <dgm:prSet/>
      <dgm:spPr/>
      <dgm:t>
        <a:bodyPr/>
        <a:lstStyle/>
        <a:p>
          <a:endParaRPr lang="en-GB"/>
        </a:p>
      </dgm:t>
    </dgm:pt>
    <dgm:pt modelId="{F6B4A31F-2068-41FF-9759-3A51209D1016}" type="sibTrans" cxnId="{9AB865CE-C9E7-434C-A289-F4BBDBD524CA}">
      <dgm:prSet/>
      <dgm:spPr/>
      <dgm:t>
        <a:bodyPr/>
        <a:lstStyle/>
        <a:p>
          <a:endParaRPr lang="en-GB"/>
        </a:p>
      </dgm:t>
    </dgm:pt>
    <dgm:pt modelId="{8991C5EA-5BD2-4080-B0EC-D07AE1B6E73B}">
      <dgm:prSet phldrT="[Text]"/>
      <dgm:spPr/>
      <dgm:t>
        <a:bodyPr/>
        <a:lstStyle/>
        <a:p>
          <a:r>
            <a:rPr lang="en-GB" b="0" i="0"/>
            <a:t>November</a:t>
          </a:r>
          <a:endParaRPr lang="en-GB"/>
        </a:p>
      </dgm:t>
    </dgm:pt>
    <dgm:pt modelId="{5EBAB197-833C-466A-AAF0-0CC96DDC17F7}" type="parTrans" cxnId="{0F6430BD-B4E7-474C-A195-1A47DD397BBB}">
      <dgm:prSet/>
      <dgm:spPr/>
      <dgm:t>
        <a:bodyPr/>
        <a:lstStyle/>
        <a:p>
          <a:endParaRPr lang="en-GB"/>
        </a:p>
      </dgm:t>
    </dgm:pt>
    <dgm:pt modelId="{F4E0CE95-B147-42E8-89D7-DA2D94EE9672}" type="sibTrans" cxnId="{0F6430BD-B4E7-474C-A195-1A47DD397BBB}">
      <dgm:prSet/>
      <dgm:spPr/>
      <dgm:t>
        <a:bodyPr/>
        <a:lstStyle/>
        <a:p>
          <a:endParaRPr lang="en-GB"/>
        </a:p>
      </dgm:t>
    </dgm:pt>
    <dgm:pt modelId="{3E45D465-D628-43B0-A1E9-3D5E94B7BC9D}">
      <dgm:prSet phldrT="[Text]"/>
      <dgm:spPr/>
      <dgm:t>
        <a:bodyPr/>
        <a:lstStyle/>
        <a:p>
          <a:r>
            <a:rPr lang="en-GB" b="0" i="0"/>
            <a:t>Progress Review Presentation</a:t>
          </a:r>
          <a:endParaRPr lang="en-GB"/>
        </a:p>
      </dgm:t>
    </dgm:pt>
    <dgm:pt modelId="{C7B41495-8409-4044-972E-1C8E7CEFCD91}" type="parTrans" cxnId="{C5DEB9C0-1E96-45AE-9314-035A3F752BA6}">
      <dgm:prSet/>
      <dgm:spPr/>
      <dgm:t>
        <a:bodyPr/>
        <a:lstStyle/>
        <a:p>
          <a:endParaRPr lang="en-GB"/>
        </a:p>
      </dgm:t>
    </dgm:pt>
    <dgm:pt modelId="{71CD1F1C-FC3D-47D8-A7B6-6C79ED4F66A5}" type="sibTrans" cxnId="{C5DEB9C0-1E96-45AE-9314-035A3F752BA6}">
      <dgm:prSet/>
      <dgm:spPr/>
      <dgm:t>
        <a:bodyPr/>
        <a:lstStyle/>
        <a:p>
          <a:endParaRPr lang="en-GB"/>
        </a:p>
      </dgm:t>
    </dgm:pt>
    <dgm:pt modelId="{5C4553E5-9FB9-4EDF-A958-9C7F185D0810}">
      <dgm:prSet phldrT="[Text]"/>
      <dgm:spPr/>
      <dgm:t>
        <a:bodyPr/>
        <a:lstStyle/>
        <a:p>
          <a:r>
            <a:rPr lang="en-GB" b="0" i="0"/>
            <a:t>November </a:t>
          </a:r>
          <a:endParaRPr lang="en-GB"/>
        </a:p>
      </dgm:t>
    </dgm:pt>
    <dgm:pt modelId="{B1A37234-8C20-414A-9D51-F6723E1A010B}" type="parTrans" cxnId="{6B13DC36-CD3F-42A2-B4A6-A7442988CB92}">
      <dgm:prSet/>
      <dgm:spPr/>
      <dgm:t>
        <a:bodyPr/>
        <a:lstStyle/>
        <a:p>
          <a:endParaRPr lang="en-GB"/>
        </a:p>
      </dgm:t>
    </dgm:pt>
    <dgm:pt modelId="{F2053C94-AACE-4EED-81B5-3D3A21313A05}" type="sibTrans" cxnId="{6B13DC36-CD3F-42A2-B4A6-A7442988CB92}">
      <dgm:prSet/>
      <dgm:spPr/>
      <dgm:t>
        <a:bodyPr/>
        <a:lstStyle/>
        <a:p>
          <a:endParaRPr lang="en-GB"/>
        </a:p>
      </dgm:t>
    </dgm:pt>
    <dgm:pt modelId="{87FF89D1-B057-45CF-818B-5C9C6DDAE293}">
      <dgm:prSet phldrT="[Text]"/>
      <dgm:spPr/>
      <dgm:t>
        <a:bodyPr/>
        <a:lstStyle/>
        <a:p>
          <a:r>
            <a:rPr lang="en-GB" b="0" i="0"/>
            <a:t>Final Presentation</a:t>
          </a:r>
          <a:endParaRPr lang="en-GB"/>
        </a:p>
      </dgm:t>
    </dgm:pt>
    <dgm:pt modelId="{874DF62D-6A67-4E52-85C8-FADD8A897F62}" type="parTrans" cxnId="{1D970310-E7A3-48E1-81CE-EC07BFCF7C41}">
      <dgm:prSet/>
      <dgm:spPr/>
      <dgm:t>
        <a:bodyPr/>
        <a:lstStyle/>
        <a:p>
          <a:endParaRPr lang="en-GB"/>
        </a:p>
      </dgm:t>
    </dgm:pt>
    <dgm:pt modelId="{E3745674-8535-4FEF-A331-01146023953C}" type="sibTrans" cxnId="{1D970310-E7A3-48E1-81CE-EC07BFCF7C41}">
      <dgm:prSet/>
      <dgm:spPr/>
      <dgm:t>
        <a:bodyPr/>
        <a:lstStyle/>
        <a:p>
          <a:endParaRPr lang="en-GB"/>
        </a:p>
      </dgm:t>
    </dgm:pt>
    <dgm:pt modelId="{1E0F2C08-28B9-4B9D-A88F-6377132CAA4E}" type="pres">
      <dgm:prSet presAssocID="{EDAD4D12-BC4B-4557-9772-2FECCDED88EB}" presName="Name0" presStyleCnt="0">
        <dgm:presLayoutVars>
          <dgm:dir/>
          <dgm:animLvl val="lvl"/>
          <dgm:resizeHandles val="exact"/>
        </dgm:presLayoutVars>
      </dgm:prSet>
      <dgm:spPr/>
    </dgm:pt>
    <dgm:pt modelId="{2A0AD70B-2DFE-43C5-A28F-28FF7B088761}" type="pres">
      <dgm:prSet presAssocID="{EDAD4D12-BC4B-4557-9772-2FECCDED88EB}" presName="tSp" presStyleCnt="0"/>
      <dgm:spPr/>
    </dgm:pt>
    <dgm:pt modelId="{B277485D-AA08-4B49-BA7C-1D46566DDD22}" type="pres">
      <dgm:prSet presAssocID="{EDAD4D12-BC4B-4557-9772-2FECCDED88EB}" presName="bSp" presStyleCnt="0"/>
      <dgm:spPr/>
    </dgm:pt>
    <dgm:pt modelId="{C46F4BDD-D38C-4732-8E85-604A85E0718C}" type="pres">
      <dgm:prSet presAssocID="{EDAD4D12-BC4B-4557-9772-2FECCDED88EB}" presName="process" presStyleCnt="0"/>
      <dgm:spPr/>
    </dgm:pt>
    <dgm:pt modelId="{C91E1BAC-C7C5-4F4E-ABAB-C78A90A6A89D}" type="pres">
      <dgm:prSet presAssocID="{34D13BE9-7BC2-4EA8-A24B-BF2326810D76}" presName="composite1" presStyleCnt="0"/>
      <dgm:spPr/>
    </dgm:pt>
    <dgm:pt modelId="{2EC5CAA3-C854-493F-82DC-982517B8E08E}" type="pres">
      <dgm:prSet presAssocID="{34D13BE9-7BC2-4EA8-A24B-BF2326810D76}" presName="dummyNode1" presStyleLbl="node1" presStyleIdx="0" presStyleCnt="5"/>
      <dgm:spPr/>
    </dgm:pt>
    <dgm:pt modelId="{1C4E25C9-5E7B-41BF-B6AC-A11026F3F197}" type="pres">
      <dgm:prSet presAssocID="{34D13BE9-7BC2-4EA8-A24B-BF2326810D76}" presName="childNode1" presStyleLbl="bgAcc1" presStyleIdx="0" presStyleCnt="5">
        <dgm:presLayoutVars>
          <dgm:bulletEnabled val="1"/>
        </dgm:presLayoutVars>
      </dgm:prSet>
      <dgm:spPr/>
    </dgm:pt>
    <dgm:pt modelId="{57122458-FA39-498F-A50E-A7B4AC3576DF}" type="pres">
      <dgm:prSet presAssocID="{34D13BE9-7BC2-4EA8-A24B-BF2326810D76}" presName="childNode1tx" presStyleLbl="bgAcc1" presStyleIdx="0" presStyleCnt="5">
        <dgm:presLayoutVars>
          <dgm:bulletEnabled val="1"/>
        </dgm:presLayoutVars>
      </dgm:prSet>
      <dgm:spPr/>
    </dgm:pt>
    <dgm:pt modelId="{6CB3D3EF-585E-459E-ACBA-2A431C3FA081}" type="pres">
      <dgm:prSet presAssocID="{34D13BE9-7BC2-4EA8-A24B-BF2326810D76}" presName="parentNode1" presStyleLbl="node1" presStyleIdx="0" presStyleCnt="5">
        <dgm:presLayoutVars>
          <dgm:chMax val="1"/>
          <dgm:bulletEnabled val="1"/>
        </dgm:presLayoutVars>
      </dgm:prSet>
      <dgm:spPr/>
    </dgm:pt>
    <dgm:pt modelId="{5982DDA2-F9A5-4230-A2CD-1C4728A57835}" type="pres">
      <dgm:prSet presAssocID="{34D13BE9-7BC2-4EA8-A24B-BF2326810D76}" presName="connSite1" presStyleCnt="0"/>
      <dgm:spPr/>
    </dgm:pt>
    <dgm:pt modelId="{261CAC48-D157-4CEF-A974-D161C912F14A}" type="pres">
      <dgm:prSet presAssocID="{0B85647E-22E2-40ED-81C2-B5414704EC13}" presName="Name9" presStyleLbl="sibTrans2D1" presStyleIdx="0" presStyleCnt="4"/>
      <dgm:spPr/>
    </dgm:pt>
    <dgm:pt modelId="{65A636C4-107D-40A8-9792-476A4506D0D9}" type="pres">
      <dgm:prSet presAssocID="{C7F2F91B-1242-443B-9FC6-2E3BD87A50E1}" presName="composite2" presStyleCnt="0"/>
      <dgm:spPr/>
    </dgm:pt>
    <dgm:pt modelId="{48059292-7B4E-4BD0-B210-FBEEBB98C9D5}" type="pres">
      <dgm:prSet presAssocID="{C7F2F91B-1242-443B-9FC6-2E3BD87A50E1}" presName="dummyNode2" presStyleLbl="node1" presStyleIdx="0" presStyleCnt="5"/>
      <dgm:spPr/>
    </dgm:pt>
    <dgm:pt modelId="{DF9EE4AA-3EB1-4B94-9E3B-B139D829BB17}" type="pres">
      <dgm:prSet presAssocID="{C7F2F91B-1242-443B-9FC6-2E3BD87A50E1}" presName="childNode2" presStyleLbl="bgAcc1" presStyleIdx="1" presStyleCnt="5">
        <dgm:presLayoutVars>
          <dgm:bulletEnabled val="1"/>
        </dgm:presLayoutVars>
      </dgm:prSet>
      <dgm:spPr/>
    </dgm:pt>
    <dgm:pt modelId="{3F9B05FD-84AF-4B21-A982-4F0B5B661411}" type="pres">
      <dgm:prSet presAssocID="{C7F2F91B-1242-443B-9FC6-2E3BD87A50E1}" presName="childNode2tx" presStyleLbl="bgAcc1" presStyleIdx="1" presStyleCnt="5">
        <dgm:presLayoutVars>
          <dgm:bulletEnabled val="1"/>
        </dgm:presLayoutVars>
      </dgm:prSet>
      <dgm:spPr/>
    </dgm:pt>
    <dgm:pt modelId="{D0427CD2-79D1-4756-81E7-534A3C3EBD6A}" type="pres">
      <dgm:prSet presAssocID="{C7F2F91B-1242-443B-9FC6-2E3BD87A50E1}" presName="parentNode2" presStyleLbl="node1" presStyleIdx="1" presStyleCnt="5">
        <dgm:presLayoutVars>
          <dgm:chMax val="0"/>
          <dgm:bulletEnabled val="1"/>
        </dgm:presLayoutVars>
      </dgm:prSet>
      <dgm:spPr/>
    </dgm:pt>
    <dgm:pt modelId="{169532AE-BF98-4178-A8BA-D2DE243B587C}" type="pres">
      <dgm:prSet presAssocID="{C7F2F91B-1242-443B-9FC6-2E3BD87A50E1}" presName="connSite2" presStyleCnt="0"/>
      <dgm:spPr/>
    </dgm:pt>
    <dgm:pt modelId="{5E72883F-F510-4045-B9A7-01A4639CD748}" type="pres">
      <dgm:prSet presAssocID="{4F8B0B0F-C226-4261-84DF-8AEC9BE5FC3E}" presName="Name18" presStyleLbl="sibTrans2D1" presStyleIdx="1" presStyleCnt="4"/>
      <dgm:spPr/>
    </dgm:pt>
    <dgm:pt modelId="{8CAC5CBC-3EE7-403C-9000-ABF96D8B8078}" type="pres">
      <dgm:prSet presAssocID="{A5D457D5-EABB-4BF1-88F3-E0179BB9E532}" presName="composite1" presStyleCnt="0"/>
      <dgm:spPr/>
    </dgm:pt>
    <dgm:pt modelId="{3C632837-4EC7-4004-B760-120690C3EAD0}" type="pres">
      <dgm:prSet presAssocID="{A5D457D5-EABB-4BF1-88F3-E0179BB9E532}" presName="dummyNode1" presStyleLbl="node1" presStyleIdx="1" presStyleCnt="5"/>
      <dgm:spPr/>
    </dgm:pt>
    <dgm:pt modelId="{8DF1E869-DA26-4D29-9869-367A17B05584}" type="pres">
      <dgm:prSet presAssocID="{A5D457D5-EABB-4BF1-88F3-E0179BB9E532}" presName="childNode1" presStyleLbl="bgAcc1" presStyleIdx="2" presStyleCnt="5">
        <dgm:presLayoutVars>
          <dgm:bulletEnabled val="1"/>
        </dgm:presLayoutVars>
      </dgm:prSet>
      <dgm:spPr/>
    </dgm:pt>
    <dgm:pt modelId="{B641823A-42C9-499B-9CAB-52C193FB7C14}" type="pres">
      <dgm:prSet presAssocID="{A5D457D5-EABB-4BF1-88F3-E0179BB9E532}" presName="childNode1tx" presStyleLbl="bgAcc1" presStyleIdx="2" presStyleCnt="5">
        <dgm:presLayoutVars>
          <dgm:bulletEnabled val="1"/>
        </dgm:presLayoutVars>
      </dgm:prSet>
      <dgm:spPr/>
    </dgm:pt>
    <dgm:pt modelId="{1E05A7A9-626E-44B5-A2F7-A48941E8BBB2}" type="pres">
      <dgm:prSet presAssocID="{A5D457D5-EABB-4BF1-88F3-E0179BB9E532}" presName="parentNode1" presStyleLbl="node1" presStyleIdx="2" presStyleCnt="5">
        <dgm:presLayoutVars>
          <dgm:chMax val="1"/>
          <dgm:bulletEnabled val="1"/>
        </dgm:presLayoutVars>
      </dgm:prSet>
      <dgm:spPr/>
    </dgm:pt>
    <dgm:pt modelId="{2D9709A2-BA00-48A0-9BFA-ACC47995890A}" type="pres">
      <dgm:prSet presAssocID="{A5D457D5-EABB-4BF1-88F3-E0179BB9E532}" presName="connSite1" presStyleCnt="0"/>
      <dgm:spPr/>
    </dgm:pt>
    <dgm:pt modelId="{5FD0071A-D56C-470D-8FA3-88C6FCD663BC}" type="pres">
      <dgm:prSet presAssocID="{489CF2A4-B4D2-4126-8C4A-6B57C1370E80}" presName="Name9" presStyleLbl="sibTrans2D1" presStyleIdx="2" presStyleCnt="4"/>
      <dgm:spPr/>
    </dgm:pt>
    <dgm:pt modelId="{D627870B-449B-42CC-A0B5-57CFD3F281C2}" type="pres">
      <dgm:prSet presAssocID="{8991C5EA-5BD2-4080-B0EC-D07AE1B6E73B}" presName="composite2" presStyleCnt="0"/>
      <dgm:spPr/>
    </dgm:pt>
    <dgm:pt modelId="{BDF6D91A-BE8C-41EC-BECC-7538A2F12685}" type="pres">
      <dgm:prSet presAssocID="{8991C5EA-5BD2-4080-B0EC-D07AE1B6E73B}" presName="dummyNode2" presStyleLbl="node1" presStyleIdx="2" presStyleCnt="5"/>
      <dgm:spPr/>
    </dgm:pt>
    <dgm:pt modelId="{6365D6E5-210F-4415-8D77-2C285FB9DEFB}" type="pres">
      <dgm:prSet presAssocID="{8991C5EA-5BD2-4080-B0EC-D07AE1B6E73B}" presName="childNode2" presStyleLbl="bgAcc1" presStyleIdx="3" presStyleCnt="5">
        <dgm:presLayoutVars>
          <dgm:bulletEnabled val="1"/>
        </dgm:presLayoutVars>
      </dgm:prSet>
      <dgm:spPr/>
    </dgm:pt>
    <dgm:pt modelId="{1E2FA004-A385-4144-AE6D-61A3161D0E04}" type="pres">
      <dgm:prSet presAssocID="{8991C5EA-5BD2-4080-B0EC-D07AE1B6E73B}" presName="childNode2tx" presStyleLbl="bgAcc1" presStyleIdx="3" presStyleCnt="5">
        <dgm:presLayoutVars>
          <dgm:bulletEnabled val="1"/>
        </dgm:presLayoutVars>
      </dgm:prSet>
      <dgm:spPr/>
    </dgm:pt>
    <dgm:pt modelId="{91E3515C-1901-45BB-B342-F986343A8A08}" type="pres">
      <dgm:prSet presAssocID="{8991C5EA-5BD2-4080-B0EC-D07AE1B6E73B}" presName="parentNode2" presStyleLbl="node1" presStyleIdx="3" presStyleCnt="5">
        <dgm:presLayoutVars>
          <dgm:chMax val="0"/>
          <dgm:bulletEnabled val="1"/>
        </dgm:presLayoutVars>
      </dgm:prSet>
      <dgm:spPr/>
    </dgm:pt>
    <dgm:pt modelId="{13E1EACD-38E6-47E4-991E-F63F087F4C04}" type="pres">
      <dgm:prSet presAssocID="{8991C5EA-5BD2-4080-B0EC-D07AE1B6E73B}" presName="connSite2" presStyleCnt="0"/>
      <dgm:spPr/>
    </dgm:pt>
    <dgm:pt modelId="{86B5FE45-0028-42EF-A6E8-54911C446BC7}" type="pres">
      <dgm:prSet presAssocID="{F4E0CE95-B147-42E8-89D7-DA2D94EE9672}" presName="Name18" presStyleLbl="sibTrans2D1" presStyleIdx="3" presStyleCnt="4"/>
      <dgm:spPr/>
    </dgm:pt>
    <dgm:pt modelId="{7F11407E-17DA-4AD7-9AD6-075A078C9641}" type="pres">
      <dgm:prSet presAssocID="{5C4553E5-9FB9-4EDF-A958-9C7F185D0810}" presName="composite1" presStyleCnt="0"/>
      <dgm:spPr/>
    </dgm:pt>
    <dgm:pt modelId="{5D057E27-D0E5-4FA2-ADA9-FEEB2B80FAA3}" type="pres">
      <dgm:prSet presAssocID="{5C4553E5-9FB9-4EDF-A958-9C7F185D0810}" presName="dummyNode1" presStyleLbl="node1" presStyleIdx="3" presStyleCnt="5"/>
      <dgm:spPr/>
    </dgm:pt>
    <dgm:pt modelId="{6C33A027-557B-41C9-A4F6-EE0A9C609888}" type="pres">
      <dgm:prSet presAssocID="{5C4553E5-9FB9-4EDF-A958-9C7F185D0810}" presName="childNode1" presStyleLbl="bgAcc1" presStyleIdx="4" presStyleCnt="5">
        <dgm:presLayoutVars>
          <dgm:bulletEnabled val="1"/>
        </dgm:presLayoutVars>
      </dgm:prSet>
      <dgm:spPr/>
    </dgm:pt>
    <dgm:pt modelId="{CB246693-75AA-41C5-85E3-95973414113B}" type="pres">
      <dgm:prSet presAssocID="{5C4553E5-9FB9-4EDF-A958-9C7F185D0810}" presName="childNode1tx" presStyleLbl="bgAcc1" presStyleIdx="4" presStyleCnt="5">
        <dgm:presLayoutVars>
          <dgm:bulletEnabled val="1"/>
        </dgm:presLayoutVars>
      </dgm:prSet>
      <dgm:spPr/>
    </dgm:pt>
    <dgm:pt modelId="{D74F1284-19BE-4D62-B9D4-6FBCA56C5735}" type="pres">
      <dgm:prSet presAssocID="{5C4553E5-9FB9-4EDF-A958-9C7F185D0810}" presName="parentNode1" presStyleLbl="node1" presStyleIdx="4" presStyleCnt="5">
        <dgm:presLayoutVars>
          <dgm:chMax val="1"/>
          <dgm:bulletEnabled val="1"/>
        </dgm:presLayoutVars>
      </dgm:prSet>
      <dgm:spPr/>
    </dgm:pt>
    <dgm:pt modelId="{312DC375-0F38-4303-9D83-86C6A2FBD42D}" type="pres">
      <dgm:prSet presAssocID="{5C4553E5-9FB9-4EDF-A958-9C7F185D0810}" presName="connSite1" presStyleCnt="0"/>
      <dgm:spPr/>
    </dgm:pt>
  </dgm:ptLst>
  <dgm:cxnLst>
    <dgm:cxn modelId="{1D970310-E7A3-48E1-81CE-EC07BFCF7C41}" srcId="{5C4553E5-9FB9-4EDF-A958-9C7F185D0810}" destId="{87FF89D1-B057-45CF-818B-5C9C6DDAE293}" srcOrd="0" destOrd="0" parTransId="{874DF62D-6A67-4E52-85C8-FADD8A897F62}" sibTransId="{E3745674-8535-4FEF-A331-01146023953C}"/>
    <dgm:cxn modelId="{7A23BE12-3DE2-492C-AD13-01FB0BC5B26B}" type="presOf" srcId="{725AFC41-3435-4683-A990-519E2EC48141}" destId="{DF9EE4AA-3EB1-4B94-9E3B-B139D829BB17}" srcOrd="0" destOrd="0" presId="urn:microsoft.com/office/officeart/2005/8/layout/hProcess4"/>
    <dgm:cxn modelId="{D54EA315-2450-475D-956E-F6FC28BC8A7F}" type="presOf" srcId="{5C4553E5-9FB9-4EDF-A958-9C7F185D0810}" destId="{D74F1284-19BE-4D62-B9D4-6FBCA56C5735}" srcOrd="0" destOrd="0" presId="urn:microsoft.com/office/officeart/2005/8/layout/hProcess4"/>
    <dgm:cxn modelId="{6B13DC36-CD3F-42A2-B4A6-A7442988CB92}" srcId="{EDAD4D12-BC4B-4557-9772-2FECCDED88EB}" destId="{5C4553E5-9FB9-4EDF-A958-9C7F185D0810}" srcOrd="4" destOrd="0" parTransId="{B1A37234-8C20-414A-9D51-F6723E1A010B}" sibTransId="{F2053C94-AACE-4EED-81B5-3D3A21313A05}"/>
    <dgm:cxn modelId="{84E64640-7EF6-432D-BC0E-438AE824FB63}" type="presOf" srcId="{3E45D465-D628-43B0-A1E9-3D5E94B7BC9D}" destId="{1E2FA004-A385-4144-AE6D-61A3161D0E04}" srcOrd="1" destOrd="0" presId="urn:microsoft.com/office/officeart/2005/8/layout/hProcess4"/>
    <dgm:cxn modelId="{6C33794D-C1A2-42D8-8129-9500DDA53C31}" type="presOf" srcId="{F4E0CE95-B147-42E8-89D7-DA2D94EE9672}" destId="{86B5FE45-0028-42EF-A6E8-54911C446BC7}" srcOrd="0" destOrd="0" presId="urn:microsoft.com/office/officeart/2005/8/layout/hProcess4"/>
    <dgm:cxn modelId="{415ED14E-FA08-4557-B5C0-F40143E5368C}" type="presOf" srcId="{0B85647E-22E2-40ED-81C2-B5414704EC13}" destId="{261CAC48-D157-4CEF-A974-D161C912F14A}" srcOrd="0" destOrd="0" presId="urn:microsoft.com/office/officeart/2005/8/layout/hProcess4"/>
    <dgm:cxn modelId="{4D7E2080-76E8-4A92-909F-3556BCB9F841}" type="presOf" srcId="{87FF89D1-B057-45CF-818B-5C9C6DDAE293}" destId="{6C33A027-557B-41C9-A4F6-EE0A9C609888}" srcOrd="0" destOrd="0" presId="urn:microsoft.com/office/officeart/2005/8/layout/hProcess4"/>
    <dgm:cxn modelId="{5BA94581-5D67-49D6-AC8A-CE51B725C05B}" type="presOf" srcId="{3E45D465-D628-43B0-A1E9-3D5E94B7BC9D}" destId="{6365D6E5-210F-4415-8D77-2C285FB9DEFB}" srcOrd="0" destOrd="0" presId="urn:microsoft.com/office/officeart/2005/8/layout/hProcess4"/>
    <dgm:cxn modelId="{BCE20D86-A28B-41B4-89F2-99631837468F}" srcId="{EDAD4D12-BC4B-4557-9772-2FECCDED88EB}" destId="{A5D457D5-EABB-4BF1-88F3-E0179BB9E532}" srcOrd="2" destOrd="0" parTransId="{777FFC3D-819C-4A65-9BD4-CD62C26DE5A0}" sibTransId="{489CF2A4-B4D2-4126-8C4A-6B57C1370E80}"/>
    <dgm:cxn modelId="{5C2FC88B-2EB3-417C-AD38-49206D5B5F30}" type="presOf" srcId="{4F8B0B0F-C226-4261-84DF-8AEC9BE5FC3E}" destId="{5E72883F-F510-4045-B9A7-01A4639CD748}" srcOrd="0" destOrd="0" presId="urn:microsoft.com/office/officeart/2005/8/layout/hProcess4"/>
    <dgm:cxn modelId="{DE8F398C-B071-4AB8-8570-83EBA99FD482}" type="presOf" srcId="{87FF89D1-B057-45CF-818B-5C9C6DDAE293}" destId="{CB246693-75AA-41C5-85E3-95973414113B}" srcOrd="1" destOrd="0" presId="urn:microsoft.com/office/officeart/2005/8/layout/hProcess4"/>
    <dgm:cxn modelId="{1E5E568C-79BA-41AD-AE07-B1F68985B954}" srcId="{EDAD4D12-BC4B-4557-9772-2FECCDED88EB}" destId="{34D13BE9-7BC2-4EA8-A24B-BF2326810D76}" srcOrd="0" destOrd="0" parTransId="{1B204088-3539-4D41-A73F-0A15FBE704A8}" sibTransId="{0B85647E-22E2-40ED-81C2-B5414704EC13}"/>
    <dgm:cxn modelId="{D6B5D296-47D7-4037-AA86-EB36880730AE}" srcId="{34D13BE9-7BC2-4EA8-A24B-BF2326810D76}" destId="{C815033D-BCE3-4ADB-8360-67646836484E}" srcOrd="0" destOrd="0" parTransId="{918E9E26-1D69-4F72-9375-95CBD8B6D2A4}" sibTransId="{82BC8D79-272C-4B1B-8DA2-405CC07131F4}"/>
    <dgm:cxn modelId="{230ECC9B-46AF-4783-8ACF-43FE18866F08}" type="presOf" srcId="{725AFC41-3435-4683-A990-519E2EC48141}" destId="{3F9B05FD-84AF-4B21-A982-4F0B5B661411}" srcOrd="1" destOrd="0" presId="urn:microsoft.com/office/officeart/2005/8/layout/hProcess4"/>
    <dgm:cxn modelId="{346336A0-B3E3-414D-8BAB-C14191C59BBE}" srcId="{C7F2F91B-1242-443B-9FC6-2E3BD87A50E1}" destId="{725AFC41-3435-4683-A990-519E2EC48141}" srcOrd="0" destOrd="0" parTransId="{E38D0C72-F1E4-40E4-8D84-B01053871D98}" sibTransId="{30D2DCD2-E253-4965-B964-15ABA0903755}"/>
    <dgm:cxn modelId="{FCB22AAA-4505-4668-BC6F-0ACEC8ED520E}" type="presOf" srcId="{11FB25B1-9AA5-4206-9D96-3383E190E1E6}" destId="{8DF1E869-DA26-4D29-9869-367A17B05584}" srcOrd="0" destOrd="0" presId="urn:microsoft.com/office/officeart/2005/8/layout/hProcess4"/>
    <dgm:cxn modelId="{78AF04AC-168B-4F96-B3F6-CB77B8A7A917}" type="presOf" srcId="{34D13BE9-7BC2-4EA8-A24B-BF2326810D76}" destId="{6CB3D3EF-585E-459E-ACBA-2A431C3FA081}" srcOrd="0" destOrd="0" presId="urn:microsoft.com/office/officeart/2005/8/layout/hProcess4"/>
    <dgm:cxn modelId="{0F6430BD-B4E7-474C-A195-1A47DD397BBB}" srcId="{EDAD4D12-BC4B-4557-9772-2FECCDED88EB}" destId="{8991C5EA-5BD2-4080-B0EC-D07AE1B6E73B}" srcOrd="3" destOrd="0" parTransId="{5EBAB197-833C-466A-AAF0-0CC96DDC17F7}" sibTransId="{F4E0CE95-B147-42E8-89D7-DA2D94EE9672}"/>
    <dgm:cxn modelId="{7B97E0BD-CF7D-4B33-9E4F-183EB7D4E35F}" type="presOf" srcId="{C815033D-BCE3-4ADB-8360-67646836484E}" destId="{57122458-FA39-498F-A50E-A7B4AC3576DF}" srcOrd="1" destOrd="0" presId="urn:microsoft.com/office/officeart/2005/8/layout/hProcess4"/>
    <dgm:cxn modelId="{C5DEB9C0-1E96-45AE-9314-035A3F752BA6}" srcId="{8991C5EA-5BD2-4080-B0EC-D07AE1B6E73B}" destId="{3E45D465-D628-43B0-A1E9-3D5E94B7BC9D}" srcOrd="0" destOrd="0" parTransId="{C7B41495-8409-4044-972E-1C8E7CEFCD91}" sibTransId="{71CD1F1C-FC3D-47D8-A7B6-6C79ED4F66A5}"/>
    <dgm:cxn modelId="{0EB8C5C6-03A9-44B8-A3B5-CED9F74ABBBD}" type="presOf" srcId="{489CF2A4-B4D2-4126-8C4A-6B57C1370E80}" destId="{5FD0071A-D56C-470D-8FA3-88C6FCD663BC}" srcOrd="0" destOrd="0" presId="urn:microsoft.com/office/officeart/2005/8/layout/hProcess4"/>
    <dgm:cxn modelId="{B1F182CB-1B4F-4727-83CD-BF8951F787D3}" type="presOf" srcId="{EDAD4D12-BC4B-4557-9772-2FECCDED88EB}" destId="{1E0F2C08-28B9-4B9D-A88F-6377132CAA4E}" srcOrd="0" destOrd="0" presId="urn:microsoft.com/office/officeart/2005/8/layout/hProcess4"/>
    <dgm:cxn modelId="{9AB865CE-C9E7-434C-A289-F4BBDBD524CA}" srcId="{A5D457D5-EABB-4BF1-88F3-E0179BB9E532}" destId="{11FB25B1-9AA5-4206-9D96-3383E190E1E6}" srcOrd="0" destOrd="0" parTransId="{B5B45C72-0733-475C-ADF5-B3C3742A029C}" sibTransId="{F6B4A31F-2068-41FF-9759-3A51209D1016}"/>
    <dgm:cxn modelId="{7B5015D7-36E1-46F0-A559-7DD4FD561C35}" type="presOf" srcId="{C7F2F91B-1242-443B-9FC6-2E3BD87A50E1}" destId="{D0427CD2-79D1-4756-81E7-534A3C3EBD6A}" srcOrd="0" destOrd="0" presId="urn:microsoft.com/office/officeart/2005/8/layout/hProcess4"/>
    <dgm:cxn modelId="{B40624DE-A951-4927-AE5C-E9F324D8FAD8}" srcId="{EDAD4D12-BC4B-4557-9772-2FECCDED88EB}" destId="{C7F2F91B-1242-443B-9FC6-2E3BD87A50E1}" srcOrd="1" destOrd="0" parTransId="{971B2988-6AA3-4D63-A513-B85514F0CE86}" sibTransId="{4F8B0B0F-C226-4261-84DF-8AEC9BE5FC3E}"/>
    <dgm:cxn modelId="{EA7839E2-EE5E-469A-8B6E-F7B354E4EDB5}" type="presOf" srcId="{11FB25B1-9AA5-4206-9D96-3383E190E1E6}" destId="{B641823A-42C9-499B-9CAB-52C193FB7C14}" srcOrd="1" destOrd="0" presId="urn:microsoft.com/office/officeart/2005/8/layout/hProcess4"/>
    <dgm:cxn modelId="{9DBF33F5-8015-4A85-99B0-A59136683420}" type="presOf" srcId="{C815033D-BCE3-4ADB-8360-67646836484E}" destId="{1C4E25C9-5E7B-41BF-B6AC-A11026F3F197}" srcOrd="0" destOrd="0" presId="urn:microsoft.com/office/officeart/2005/8/layout/hProcess4"/>
    <dgm:cxn modelId="{CB791BFE-362A-45CD-8AFD-90CD24390881}" type="presOf" srcId="{8991C5EA-5BD2-4080-B0EC-D07AE1B6E73B}" destId="{91E3515C-1901-45BB-B342-F986343A8A08}" srcOrd="0" destOrd="0" presId="urn:microsoft.com/office/officeart/2005/8/layout/hProcess4"/>
    <dgm:cxn modelId="{A3C9BDFF-437F-4E14-A42A-B9095C39F262}" type="presOf" srcId="{A5D457D5-EABB-4BF1-88F3-E0179BB9E532}" destId="{1E05A7A9-626E-44B5-A2F7-A48941E8BBB2}" srcOrd="0" destOrd="0" presId="urn:microsoft.com/office/officeart/2005/8/layout/hProcess4"/>
    <dgm:cxn modelId="{E05FDD9A-B05F-4778-952A-F8D622470370}" type="presParOf" srcId="{1E0F2C08-28B9-4B9D-A88F-6377132CAA4E}" destId="{2A0AD70B-2DFE-43C5-A28F-28FF7B088761}" srcOrd="0" destOrd="0" presId="urn:microsoft.com/office/officeart/2005/8/layout/hProcess4"/>
    <dgm:cxn modelId="{1A9B7941-1966-4C20-AED5-84E8ADE94B83}" type="presParOf" srcId="{1E0F2C08-28B9-4B9D-A88F-6377132CAA4E}" destId="{B277485D-AA08-4B49-BA7C-1D46566DDD22}" srcOrd="1" destOrd="0" presId="urn:microsoft.com/office/officeart/2005/8/layout/hProcess4"/>
    <dgm:cxn modelId="{DDD61A17-2EE9-4960-BB4A-8BC1D0BB7347}" type="presParOf" srcId="{1E0F2C08-28B9-4B9D-A88F-6377132CAA4E}" destId="{C46F4BDD-D38C-4732-8E85-604A85E0718C}" srcOrd="2" destOrd="0" presId="urn:microsoft.com/office/officeart/2005/8/layout/hProcess4"/>
    <dgm:cxn modelId="{3CB66ADD-BDF3-444B-A389-74B8B93CFFBB}" type="presParOf" srcId="{C46F4BDD-D38C-4732-8E85-604A85E0718C}" destId="{C91E1BAC-C7C5-4F4E-ABAB-C78A90A6A89D}" srcOrd="0" destOrd="0" presId="urn:microsoft.com/office/officeart/2005/8/layout/hProcess4"/>
    <dgm:cxn modelId="{30130730-5F82-44FA-ACFC-5E6EEC3F5596}" type="presParOf" srcId="{C91E1BAC-C7C5-4F4E-ABAB-C78A90A6A89D}" destId="{2EC5CAA3-C854-493F-82DC-982517B8E08E}" srcOrd="0" destOrd="0" presId="urn:microsoft.com/office/officeart/2005/8/layout/hProcess4"/>
    <dgm:cxn modelId="{C9DB848C-5034-41C0-9067-D93879D05123}" type="presParOf" srcId="{C91E1BAC-C7C5-4F4E-ABAB-C78A90A6A89D}" destId="{1C4E25C9-5E7B-41BF-B6AC-A11026F3F197}" srcOrd="1" destOrd="0" presId="urn:microsoft.com/office/officeart/2005/8/layout/hProcess4"/>
    <dgm:cxn modelId="{1A79133B-B954-4ABE-ADE5-84B5DF5B2244}" type="presParOf" srcId="{C91E1BAC-C7C5-4F4E-ABAB-C78A90A6A89D}" destId="{57122458-FA39-498F-A50E-A7B4AC3576DF}" srcOrd="2" destOrd="0" presId="urn:microsoft.com/office/officeart/2005/8/layout/hProcess4"/>
    <dgm:cxn modelId="{FCFAE3E5-92EE-4C13-833D-2593094E2B89}" type="presParOf" srcId="{C91E1BAC-C7C5-4F4E-ABAB-C78A90A6A89D}" destId="{6CB3D3EF-585E-459E-ACBA-2A431C3FA081}" srcOrd="3" destOrd="0" presId="urn:microsoft.com/office/officeart/2005/8/layout/hProcess4"/>
    <dgm:cxn modelId="{A143AA13-0D49-408E-97C8-12F3005ABEAA}" type="presParOf" srcId="{C91E1BAC-C7C5-4F4E-ABAB-C78A90A6A89D}" destId="{5982DDA2-F9A5-4230-A2CD-1C4728A57835}" srcOrd="4" destOrd="0" presId="urn:microsoft.com/office/officeart/2005/8/layout/hProcess4"/>
    <dgm:cxn modelId="{E8FDB0A2-A65A-402D-9436-FECCE737A839}" type="presParOf" srcId="{C46F4BDD-D38C-4732-8E85-604A85E0718C}" destId="{261CAC48-D157-4CEF-A974-D161C912F14A}" srcOrd="1" destOrd="0" presId="urn:microsoft.com/office/officeart/2005/8/layout/hProcess4"/>
    <dgm:cxn modelId="{88D297A3-CF8C-4285-9D78-54B499A706CC}" type="presParOf" srcId="{C46F4BDD-D38C-4732-8E85-604A85E0718C}" destId="{65A636C4-107D-40A8-9792-476A4506D0D9}" srcOrd="2" destOrd="0" presId="urn:microsoft.com/office/officeart/2005/8/layout/hProcess4"/>
    <dgm:cxn modelId="{1E704FFB-42C8-48B0-B155-375FA23D06A2}" type="presParOf" srcId="{65A636C4-107D-40A8-9792-476A4506D0D9}" destId="{48059292-7B4E-4BD0-B210-FBEEBB98C9D5}" srcOrd="0" destOrd="0" presId="urn:microsoft.com/office/officeart/2005/8/layout/hProcess4"/>
    <dgm:cxn modelId="{BB7F129F-3594-4026-9662-DF0AB32FE0EA}" type="presParOf" srcId="{65A636C4-107D-40A8-9792-476A4506D0D9}" destId="{DF9EE4AA-3EB1-4B94-9E3B-B139D829BB17}" srcOrd="1" destOrd="0" presId="urn:microsoft.com/office/officeart/2005/8/layout/hProcess4"/>
    <dgm:cxn modelId="{00BC43F7-B683-4B22-9364-6BC9124E9BD3}" type="presParOf" srcId="{65A636C4-107D-40A8-9792-476A4506D0D9}" destId="{3F9B05FD-84AF-4B21-A982-4F0B5B661411}" srcOrd="2" destOrd="0" presId="urn:microsoft.com/office/officeart/2005/8/layout/hProcess4"/>
    <dgm:cxn modelId="{4FACD1D7-C068-49DD-8FF2-D05C1B060DA7}" type="presParOf" srcId="{65A636C4-107D-40A8-9792-476A4506D0D9}" destId="{D0427CD2-79D1-4756-81E7-534A3C3EBD6A}" srcOrd="3" destOrd="0" presId="urn:microsoft.com/office/officeart/2005/8/layout/hProcess4"/>
    <dgm:cxn modelId="{96168818-EE13-470B-9DC2-BBAD73907A75}" type="presParOf" srcId="{65A636C4-107D-40A8-9792-476A4506D0D9}" destId="{169532AE-BF98-4178-A8BA-D2DE243B587C}" srcOrd="4" destOrd="0" presId="urn:microsoft.com/office/officeart/2005/8/layout/hProcess4"/>
    <dgm:cxn modelId="{9208D741-4AEB-4269-961F-FA8CA263746B}" type="presParOf" srcId="{C46F4BDD-D38C-4732-8E85-604A85E0718C}" destId="{5E72883F-F510-4045-B9A7-01A4639CD748}" srcOrd="3" destOrd="0" presId="urn:microsoft.com/office/officeart/2005/8/layout/hProcess4"/>
    <dgm:cxn modelId="{20215BE6-F79B-41EC-8DEE-B73C4977A7D9}" type="presParOf" srcId="{C46F4BDD-D38C-4732-8E85-604A85E0718C}" destId="{8CAC5CBC-3EE7-403C-9000-ABF96D8B8078}" srcOrd="4" destOrd="0" presId="urn:microsoft.com/office/officeart/2005/8/layout/hProcess4"/>
    <dgm:cxn modelId="{92CA0A4B-48EA-48E8-A0CB-215143D95DD8}" type="presParOf" srcId="{8CAC5CBC-3EE7-403C-9000-ABF96D8B8078}" destId="{3C632837-4EC7-4004-B760-120690C3EAD0}" srcOrd="0" destOrd="0" presId="urn:microsoft.com/office/officeart/2005/8/layout/hProcess4"/>
    <dgm:cxn modelId="{E50E006E-31D9-47AC-8790-B8654D397EE8}" type="presParOf" srcId="{8CAC5CBC-3EE7-403C-9000-ABF96D8B8078}" destId="{8DF1E869-DA26-4D29-9869-367A17B05584}" srcOrd="1" destOrd="0" presId="urn:microsoft.com/office/officeart/2005/8/layout/hProcess4"/>
    <dgm:cxn modelId="{2AB528B2-D733-4D42-98C4-16B1EBE8F84F}" type="presParOf" srcId="{8CAC5CBC-3EE7-403C-9000-ABF96D8B8078}" destId="{B641823A-42C9-499B-9CAB-52C193FB7C14}" srcOrd="2" destOrd="0" presId="urn:microsoft.com/office/officeart/2005/8/layout/hProcess4"/>
    <dgm:cxn modelId="{D517B19C-CD9C-4064-BE7E-747C57CBE464}" type="presParOf" srcId="{8CAC5CBC-3EE7-403C-9000-ABF96D8B8078}" destId="{1E05A7A9-626E-44B5-A2F7-A48941E8BBB2}" srcOrd="3" destOrd="0" presId="urn:microsoft.com/office/officeart/2005/8/layout/hProcess4"/>
    <dgm:cxn modelId="{AE08FE0A-1207-4CE0-AE0C-0B9B7E9ACDDB}" type="presParOf" srcId="{8CAC5CBC-3EE7-403C-9000-ABF96D8B8078}" destId="{2D9709A2-BA00-48A0-9BFA-ACC47995890A}" srcOrd="4" destOrd="0" presId="urn:microsoft.com/office/officeart/2005/8/layout/hProcess4"/>
    <dgm:cxn modelId="{C6B2574E-35CC-4B39-83E0-6BC49F91B686}" type="presParOf" srcId="{C46F4BDD-D38C-4732-8E85-604A85E0718C}" destId="{5FD0071A-D56C-470D-8FA3-88C6FCD663BC}" srcOrd="5" destOrd="0" presId="urn:microsoft.com/office/officeart/2005/8/layout/hProcess4"/>
    <dgm:cxn modelId="{8F74B5AB-40E3-4CD3-B0F8-D1E6091C3857}" type="presParOf" srcId="{C46F4BDD-D38C-4732-8E85-604A85E0718C}" destId="{D627870B-449B-42CC-A0B5-57CFD3F281C2}" srcOrd="6" destOrd="0" presId="urn:microsoft.com/office/officeart/2005/8/layout/hProcess4"/>
    <dgm:cxn modelId="{17C9E464-17AE-4572-9B6D-65C09CFDE20C}" type="presParOf" srcId="{D627870B-449B-42CC-A0B5-57CFD3F281C2}" destId="{BDF6D91A-BE8C-41EC-BECC-7538A2F12685}" srcOrd="0" destOrd="0" presId="urn:microsoft.com/office/officeart/2005/8/layout/hProcess4"/>
    <dgm:cxn modelId="{06BEBBA3-5FCB-46E8-B869-1D53039FFD5C}" type="presParOf" srcId="{D627870B-449B-42CC-A0B5-57CFD3F281C2}" destId="{6365D6E5-210F-4415-8D77-2C285FB9DEFB}" srcOrd="1" destOrd="0" presId="urn:microsoft.com/office/officeart/2005/8/layout/hProcess4"/>
    <dgm:cxn modelId="{572DB372-F4E9-465C-A10F-D7CA44FFC835}" type="presParOf" srcId="{D627870B-449B-42CC-A0B5-57CFD3F281C2}" destId="{1E2FA004-A385-4144-AE6D-61A3161D0E04}" srcOrd="2" destOrd="0" presId="urn:microsoft.com/office/officeart/2005/8/layout/hProcess4"/>
    <dgm:cxn modelId="{CD85C214-4DC9-40CE-9B58-4D3927A6F595}" type="presParOf" srcId="{D627870B-449B-42CC-A0B5-57CFD3F281C2}" destId="{91E3515C-1901-45BB-B342-F986343A8A08}" srcOrd="3" destOrd="0" presId="urn:microsoft.com/office/officeart/2005/8/layout/hProcess4"/>
    <dgm:cxn modelId="{0785300F-983E-492C-B64B-543F8623A0CD}" type="presParOf" srcId="{D627870B-449B-42CC-A0B5-57CFD3F281C2}" destId="{13E1EACD-38E6-47E4-991E-F63F087F4C04}" srcOrd="4" destOrd="0" presId="urn:microsoft.com/office/officeart/2005/8/layout/hProcess4"/>
    <dgm:cxn modelId="{76803D48-1905-4E79-8404-A13609AF0393}" type="presParOf" srcId="{C46F4BDD-D38C-4732-8E85-604A85E0718C}" destId="{86B5FE45-0028-42EF-A6E8-54911C446BC7}" srcOrd="7" destOrd="0" presId="urn:microsoft.com/office/officeart/2005/8/layout/hProcess4"/>
    <dgm:cxn modelId="{56FAA791-ED79-47D4-875F-6E6741C9ADA5}" type="presParOf" srcId="{C46F4BDD-D38C-4732-8E85-604A85E0718C}" destId="{7F11407E-17DA-4AD7-9AD6-075A078C9641}" srcOrd="8" destOrd="0" presId="urn:microsoft.com/office/officeart/2005/8/layout/hProcess4"/>
    <dgm:cxn modelId="{FF5C0011-55C3-411A-A334-1FC0ACDED8FB}" type="presParOf" srcId="{7F11407E-17DA-4AD7-9AD6-075A078C9641}" destId="{5D057E27-D0E5-4FA2-ADA9-FEEB2B80FAA3}" srcOrd="0" destOrd="0" presId="urn:microsoft.com/office/officeart/2005/8/layout/hProcess4"/>
    <dgm:cxn modelId="{D1F3DBEA-F704-425D-88C7-F57DC281C297}" type="presParOf" srcId="{7F11407E-17DA-4AD7-9AD6-075A078C9641}" destId="{6C33A027-557B-41C9-A4F6-EE0A9C609888}" srcOrd="1" destOrd="0" presId="urn:microsoft.com/office/officeart/2005/8/layout/hProcess4"/>
    <dgm:cxn modelId="{ED67137D-68B7-4B6F-9B85-2B31F7388751}" type="presParOf" srcId="{7F11407E-17DA-4AD7-9AD6-075A078C9641}" destId="{CB246693-75AA-41C5-85E3-95973414113B}" srcOrd="2" destOrd="0" presId="urn:microsoft.com/office/officeart/2005/8/layout/hProcess4"/>
    <dgm:cxn modelId="{2961A567-1290-4927-B1D8-8A6016BE3D83}" type="presParOf" srcId="{7F11407E-17DA-4AD7-9AD6-075A078C9641}" destId="{D74F1284-19BE-4D62-B9D4-6FBCA56C5735}" srcOrd="3" destOrd="0" presId="urn:microsoft.com/office/officeart/2005/8/layout/hProcess4"/>
    <dgm:cxn modelId="{2DBCC3AF-05AD-4354-8BB2-A5B3103700A4}" type="presParOf" srcId="{7F11407E-17DA-4AD7-9AD6-075A078C9641}" destId="{312DC375-0F38-4303-9D83-86C6A2FBD42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E25C9-5E7B-41BF-B6AC-A11026F3F197}">
      <dsp:nvSpPr>
        <dsp:cNvPr id="0" name=""/>
        <dsp:cNvSpPr/>
      </dsp:nvSpPr>
      <dsp:spPr>
        <a:xfrm>
          <a:off x="6814" y="1194455"/>
          <a:ext cx="1638280" cy="1351238"/>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b="0" i="0" kern="1200"/>
            <a:t>Project Proposal Submission</a:t>
          </a:r>
          <a:endParaRPr lang="en-GB" sz="1200" kern="1200"/>
        </a:p>
      </dsp:txBody>
      <dsp:txXfrm>
        <a:off x="37910" y="1225551"/>
        <a:ext cx="1576088" cy="999495"/>
      </dsp:txXfrm>
    </dsp:sp>
    <dsp:sp modelId="{261CAC48-D157-4CEF-A974-D161C912F14A}">
      <dsp:nvSpPr>
        <dsp:cNvPr id="0" name=""/>
        <dsp:cNvSpPr/>
      </dsp:nvSpPr>
      <dsp:spPr>
        <a:xfrm>
          <a:off x="890346" y="1382892"/>
          <a:ext cx="2003770" cy="2003770"/>
        </a:xfrm>
        <a:prstGeom prst="leftCircularArrow">
          <a:avLst>
            <a:gd name="adj1" fmla="val 4131"/>
            <a:gd name="adj2" fmla="val 520389"/>
            <a:gd name="adj3" fmla="val 2295900"/>
            <a:gd name="adj4" fmla="val 9024489"/>
            <a:gd name="adj5" fmla="val 481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B3D3EF-585E-459E-ACBA-2A431C3FA081}">
      <dsp:nvSpPr>
        <dsp:cNvPr id="0" name=""/>
        <dsp:cNvSpPr/>
      </dsp:nvSpPr>
      <dsp:spPr>
        <a:xfrm>
          <a:off x="370876" y="2256143"/>
          <a:ext cx="1456249" cy="579102"/>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b="0" i="0" kern="1200"/>
            <a:t>June</a:t>
          </a:r>
          <a:endParaRPr lang="en-GB" sz="2200" kern="1200"/>
        </a:p>
      </dsp:txBody>
      <dsp:txXfrm>
        <a:off x="387837" y="2273104"/>
        <a:ext cx="1422327" cy="545180"/>
      </dsp:txXfrm>
    </dsp:sp>
    <dsp:sp modelId="{DF9EE4AA-3EB1-4B94-9E3B-B139D829BB17}">
      <dsp:nvSpPr>
        <dsp:cNvPr id="0" name=""/>
        <dsp:cNvSpPr/>
      </dsp:nvSpPr>
      <dsp:spPr>
        <a:xfrm>
          <a:off x="2221282" y="1194455"/>
          <a:ext cx="1638280" cy="1351238"/>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10881"/>
              <a:satOff val="8236"/>
              <a:lumOff val="141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b="0" i="0" kern="1200"/>
            <a:t>Progress Report/Presentation Submission</a:t>
          </a:r>
          <a:endParaRPr lang="en-GB" sz="1200" kern="1200"/>
        </a:p>
      </dsp:txBody>
      <dsp:txXfrm>
        <a:off x="2252378" y="1515102"/>
        <a:ext cx="1576088" cy="999495"/>
      </dsp:txXfrm>
    </dsp:sp>
    <dsp:sp modelId="{5E72883F-F510-4045-B9A7-01A4639CD748}">
      <dsp:nvSpPr>
        <dsp:cNvPr id="0" name=""/>
        <dsp:cNvSpPr/>
      </dsp:nvSpPr>
      <dsp:spPr>
        <a:xfrm>
          <a:off x="3091161" y="300506"/>
          <a:ext cx="2213106" cy="2213106"/>
        </a:xfrm>
        <a:prstGeom prst="circularArrow">
          <a:avLst>
            <a:gd name="adj1" fmla="val 3740"/>
            <a:gd name="adj2" fmla="val 466738"/>
            <a:gd name="adj3" fmla="val 19357751"/>
            <a:gd name="adj4" fmla="val 12575511"/>
            <a:gd name="adj5" fmla="val 4363"/>
          </a:avLst>
        </a:prstGeom>
        <a:solidFill>
          <a:schemeClr val="accent1">
            <a:shade val="90000"/>
            <a:hueOff val="-14260"/>
            <a:satOff val="157"/>
            <a:lumOff val="108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427CD2-79D1-4756-81E7-534A3C3EBD6A}">
      <dsp:nvSpPr>
        <dsp:cNvPr id="0" name=""/>
        <dsp:cNvSpPr/>
      </dsp:nvSpPr>
      <dsp:spPr>
        <a:xfrm>
          <a:off x="2585344" y="904904"/>
          <a:ext cx="1456249" cy="579102"/>
        </a:xfrm>
        <a:prstGeom prst="roundRect">
          <a:avLst>
            <a:gd name="adj" fmla="val 10000"/>
          </a:avLst>
        </a:prstGeom>
        <a:solidFill>
          <a:schemeClr val="accent1">
            <a:shade val="50000"/>
            <a:hueOff val="-10881"/>
            <a:satOff val="8236"/>
            <a:lumOff val="14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b="0" i="0" kern="1200"/>
            <a:t>June</a:t>
          </a:r>
          <a:endParaRPr lang="en-GB" sz="2200" kern="1200"/>
        </a:p>
      </dsp:txBody>
      <dsp:txXfrm>
        <a:off x="2602305" y="921865"/>
        <a:ext cx="1422327" cy="545180"/>
      </dsp:txXfrm>
    </dsp:sp>
    <dsp:sp modelId="{8DF1E869-DA26-4D29-9869-367A17B05584}">
      <dsp:nvSpPr>
        <dsp:cNvPr id="0" name=""/>
        <dsp:cNvSpPr/>
      </dsp:nvSpPr>
      <dsp:spPr>
        <a:xfrm>
          <a:off x="4435750" y="1194455"/>
          <a:ext cx="1638280" cy="1351238"/>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21762"/>
              <a:satOff val="16472"/>
              <a:lumOff val="283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b="0" i="0" kern="1200"/>
            <a:t>Progress Review Presentation</a:t>
          </a:r>
          <a:endParaRPr lang="en-GB" sz="1200" kern="1200"/>
        </a:p>
      </dsp:txBody>
      <dsp:txXfrm>
        <a:off x="4466846" y="1225551"/>
        <a:ext cx="1576088" cy="999495"/>
      </dsp:txXfrm>
    </dsp:sp>
    <dsp:sp modelId="{5FD0071A-D56C-470D-8FA3-88C6FCD663BC}">
      <dsp:nvSpPr>
        <dsp:cNvPr id="0" name=""/>
        <dsp:cNvSpPr/>
      </dsp:nvSpPr>
      <dsp:spPr>
        <a:xfrm>
          <a:off x="5319282" y="1382892"/>
          <a:ext cx="2003770" cy="2003770"/>
        </a:xfrm>
        <a:prstGeom prst="leftCircularArrow">
          <a:avLst>
            <a:gd name="adj1" fmla="val 4131"/>
            <a:gd name="adj2" fmla="val 520389"/>
            <a:gd name="adj3" fmla="val 2295900"/>
            <a:gd name="adj4" fmla="val 9024489"/>
            <a:gd name="adj5" fmla="val 4819"/>
          </a:avLst>
        </a:prstGeom>
        <a:solidFill>
          <a:schemeClr val="accent1">
            <a:shade val="90000"/>
            <a:hueOff val="-28521"/>
            <a:satOff val="314"/>
            <a:lumOff val="216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05A7A9-626E-44B5-A2F7-A48941E8BBB2}">
      <dsp:nvSpPr>
        <dsp:cNvPr id="0" name=""/>
        <dsp:cNvSpPr/>
      </dsp:nvSpPr>
      <dsp:spPr>
        <a:xfrm>
          <a:off x="4799812" y="2256143"/>
          <a:ext cx="1456249" cy="579102"/>
        </a:xfrm>
        <a:prstGeom prst="roundRect">
          <a:avLst>
            <a:gd name="adj" fmla="val 10000"/>
          </a:avLst>
        </a:prstGeom>
        <a:solidFill>
          <a:schemeClr val="accent1">
            <a:shade val="50000"/>
            <a:hueOff val="-21762"/>
            <a:satOff val="16472"/>
            <a:lumOff val="283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b="0" i="0" kern="1200"/>
            <a:t>August </a:t>
          </a:r>
          <a:endParaRPr lang="en-GB" sz="2200" kern="1200"/>
        </a:p>
      </dsp:txBody>
      <dsp:txXfrm>
        <a:off x="4816773" y="2273104"/>
        <a:ext cx="1422327" cy="545180"/>
      </dsp:txXfrm>
    </dsp:sp>
    <dsp:sp modelId="{6365D6E5-210F-4415-8D77-2C285FB9DEFB}">
      <dsp:nvSpPr>
        <dsp:cNvPr id="0" name=""/>
        <dsp:cNvSpPr/>
      </dsp:nvSpPr>
      <dsp:spPr>
        <a:xfrm>
          <a:off x="6650217" y="1194455"/>
          <a:ext cx="1638280" cy="1351238"/>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21762"/>
              <a:satOff val="16472"/>
              <a:lumOff val="283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b="0" i="0" kern="1200"/>
            <a:t>Progress Review Presentation</a:t>
          </a:r>
          <a:endParaRPr lang="en-GB" sz="1200" kern="1200"/>
        </a:p>
      </dsp:txBody>
      <dsp:txXfrm>
        <a:off x="6681313" y="1515102"/>
        <a:ext cx="1576088" cy="999495"/>
      </dsp:txXfrm>
    </dsp:sp>
    <dsp:sp modelId="{86B5FE45-0028-42EF-A6E8-54911C446BC7}">
      <dsp:nvSpPr>
        <dsp:cNvPr id="0" name=""/>
        <dsp:cNvSpPr/>
      </dsp:nvSpPr>
      <dsp:spPr>
        <a:xfrm>
          <a:off x="7520097" y="300506"/>
          <a:ext cx="2213106" cy="2213106"/>
        </a:xfrm>
        <a:prstGeom prst="circularArrow">
          <a:avLst>
            <a:gd name="adj1" fmla="val 3740"/>
            <a:gd name="adj2" fmla="val 466738"/>
            <a:gd name="adj3" fmla="val 19357751"/>
            <a:gd name="adj4" fmla="val 12575511"/>
            <a:gd name="adj5" fmla="val 4363"/>
          </a:avLst>
        </a:prstGeom>
        <a:solidFill>
          <a:schemeClr val="accent1">
            <a:shade val="90000"/>
            <a:hueOff val="-14260"/>
            <a:satOff val="157"/>
            <a:lumOff val="108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E3515C-1901-45BB-B342-F986343A8A08}">
      <dsp:nvSpPr>
        <dsp:cNvPr id="0" name=""/>
        <dsp:cNvSpPr/>
      </dsp:nvSpPr>
      <dsp:spPr>
        <a:xfrm>
          <a:off x="7014280" y="904904"/>
          <a:ext cx="1456249" cy="579102"/>
        </a:xfrm>
        <a:prstGeom prst="roundRect">
          <a:avLst>
            <a:gd name="adj" fmla="val 10000"/>
          </a:avLst>
        </a:prstGeom>
        <a:solidFill>
          <a:schemeClr val="accent1">
            <a:shade val="50000"/>
            <a:hueOff val="-21762"/>
            <a:satOff val="16472"/>
            <a:lumOff val="283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b="0" i="0" kern="1200"/>
            <a:t>November</a:t>
          </a:r>
          <a:endParaRPr lang="en-GB" sz="2200" kern="1200"/>
        </a:p>
      </dsp:txBody>
      <dsp:txXfrm>
        <a:off x="7031241" y="921865"/>
        <a:ext cx="1422327" cy="545180"/>
      </dsp:txXfrm>
    </dsp:sp>
    <dsp:sp modelId="{6C33A027-557B-41C9-A4F6-EE0A9C609888}">
      <dsp:nvSpPr>
        <dsp:cNvPr id="0" name=""/>
        <dsp:cNvSpPr/>
      </dsp:nvSpPr>
      <dsp:spPr>
        <a:xfrm>
          <a:off x="8864685" y="1194455"/>
          <a:ext cx="1638280" cy="1351238"/>
        </a:xfrm>
        <a:prstGeom prst="roundRect">
          <a:avLst>
            <a:gd name="adj" fmla="val 10000"/>
          </a:avLst>
        </a:prstGeom>
        <a:solidFill>
          <a:schemeClr val="lt1">
            <a:alpha val="90000"/>
            <a:hueOff val="0"/>
            <a:satOff val="0"/>
            <a:lumOff val="0"/>
            <a:alphaOff val="0"/>
          </a:schemeClr>
        </a:solidFill>
        <a:ln w="12700" cap="flat" cmpd="sng" algn="ctr">
          <a:solidFill>
            <a:schemeClr val="accent1">
              <a:shade val="50000"/>
              <a:hueOff val="-10881"/>
              <a:satOff val="8236"/>
              <a:lumOff val="141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GB" sz="1200" b="0" i="0" kern="1200"/>
            <a:t>Final Presentation</a:t>
          </a:r>
          <a:endParaRPr lang="en-GB" sz="1200" kern="1200"/>
        </a:p>
      </dsp:txBody>
      <dsp:txXfrm>
        <a:off x="8895781" y="1225551"/>
        <a:ext cx="1576088" cy="999495"/>
      </dsp:txXfrm>
    </dsp:sp>
    <dsp:sp modelId="{D74F1284-19BE-4D62-B9D4-6FBCA56C5735}">
      <dsp:nvSpPr>
        <dsp:cNvPr id="0" name=""/>
        <dsp:cNvSpPr/>
      </dsp:nvSpPr>
      <dsp:spPr>
        <a:xfrm>
          <a:off x="9228748" y="2256143"/>
          <a:ext cx="1456249" cy="579102"/>
        </a:xfrm>
        <a:prstGeom prst="roundRect">
          <a:avLst>
            <a:gd name="adj" fmla="val 10000"/>
          </a:avLst>
        </a:prstGeom>
        <a:solidFill>
          <a:schemeClr val="accent1">
            <a:shade val="50000"/>
            <a:hueOff val="-10881"/>
            <a:satOff val="8236"/>
            <a:lumOff val="14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GB" sz="2200" b="0" i="0" kern="1200"/>
            <a:t>November </a:t>
          </a:r>
          <a:endParaRPr lang="en-GB" sz="2200" kern="1200"/>
        </a:p>
      </dsp:txBody>
      <dsp:txXfrm>
        <a:off x="9245709" y="2273104"/>
        <a:ext cx="1422327" cy="5451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10/3/2024</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50311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10/3/2024</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2719210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10/3/2024</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71267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10/3/2024</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179166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10/3/2024</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91283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10/3/2024</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81129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10/3/2024</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84295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10/3/2024</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74925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10/3/2024</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35864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10/3/2024</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194947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10/3/2024</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dirty="0"/>
          </a:p>
        </p:txBody>
      </p:sp>
    </p:spTree>
    <p:extLst>
      <p:ext uri="{BB962C8B-B14F-4D97-AF65-F5344CB8AC3E}">
        <p14:creationId xmlns:p14="http://schemas.microsoft.com/office/powerpoint/2010/main" val="320401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10/3/2024</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80133"/>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www.figma.com/design/dkkAkOpxRXs4ydD5R4mcld/OU-HOSTEL-Management-System-(2)?node-id=0-1&amp;node-type=canvas&amp;t=bqHELxsvGj0UGdIQ-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rello.com/b/7lpViSSC/ou-hostal"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U-Hostel-Management/OU-Hostel-System"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9_EB62CD9A.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n abstract genetic concept">
            <a:extLst>
              <a:ext uri="{FF2B5EF4-FFF2-40B4-BE49-F238E27FC236}">
                <a16:creationId xmlns:a16="http://schemas.microsoft.com/office/drawing/2014/main" id="{DAFCDB9F-38B6-4355-12F9-96C70E38763F}"/>
              </a:ext>
            </a:extLst>
          </p:cNvPr>
          <p:cNvPicPr>
            <a:picLocks noChangeAspect="1"/>
          </p:cNvPicPr>
          <p:nvPr/>
        </p:nvPicPr>
        <p:blipFill rotWithShape="1">
          <a:blip r:embed="rId2"/>
          <a:srcRect t="6321" r="1" b="1"/>
          <a:stretch/>
        </p:blipFill>
        <p:spPr>
          <a:xfrm>
            <a:off x="0" y="15"/>
            <a:ext cx="7320707" cy="6857985"/>
          </a:xfrm>
          <a:prstGeom prst="rect">
            <a:avLst/>
          </a:prstGeom>
        </p:spPr>
      </p:pic>
      <p:sp>
        <p:nvSpPr>
          <p:cNvPr id="2" name="Title 1">
            <a:extLst>
              <a:ext uri="{FF2B5EF4-FFF2-40B4-BE49-F238E27FC236}">
                <a16:creationId xmlns:a16="http://schemas.microsoft.com/office/drawing/2014/main" id="{97430497-0168-8743-7FDF-364D2D3C5DF7}"/>
              </a:ext>
            </a:extLst>
          </p:cNvPr>
          <p:cNvSpPr>
            <a:spLocks noGrp="1"/>
          </p:cNvSpPr>
          <p:nvPr>
            <p:ph type="ctrTitle"/>
          </p:nvPr>
        </p:nvSpPr>
        <p:spPr>
          <a:xfrm>
            <a:off x="8002184" y="2386295"/>
            <a:ext cx="3730839" cy="3569150"/>
          </a:xfrm>
        </p:spPr>
        <p:txBody>
          <a:bodyPr anchor="ctr">
            <a:normAutofit/>
          </a:bodyPr>
          <a:lstStyle/>
          <a:p>
            <a:r>
              <a:rPr lang="en-GB" sz="4400" b="1" i="0" dirty="0">
                <a:solidFill>
                  <a:srgbClr val="222222"/>
                </a:solidFill>
                <a:effectLst/>
                <a:highlight>
                  <a:srgbClr val="FFFFFF"/>
                </a:highlight>
                <a:latin typeface="Arial" panose="020B0604020202020204" pitchFamily="34" charset="0"/>
              </a:rPr>
              <a:t>OU-Hostel</a:t>
            </a:r>
            <a:endParaRPr lang="en-GB" sz="11500" b="1" dirty="0"/>
          </a:p>
        </p:txBody>
      </p:sp>
      <p:sp>
        <p:nvSpPr>
          <p:cNvPr id="3" name="Subtitle 2">
            <a:extLst>
              <a:ext uri="{FF2B5EF4-FFF2-40B4-BE49-F238E27FC236}">
                <a16:creationId xmlns:a16="http://schemas.microsoft.com/office/drawing/2014/main" id="{D32E162A-91C8-DDA0-9050-5D38D01A7DCA}"/>
              </a:ext>
            </a:extLst>
          </p:cNvPr>
          <p:cNvSpPr>
            <a:spLocks noGrp="1"/>
          </p:cNvSpPr>
          <p:nvPr>
            <p:ph type="subTitle" idx="1"/>
          </p:nvPr>
        </p:nvSpPr>
        <p:spPr>
          <a:xfrm>
            <a:off x="8115300" y="1208146"/>
            <a:ext cx="3137031" cy="979680"/>
          </a:xfrm>
        </p:spPr>
        <p:txBody>
          <a:bodyPr anchor="t">
            <a:normAutofit fontScale="62500" lnSpcReduction="20000"/>
          </a:bodyPr>
          <a:lstStyle/>
          <a:p>
            <a:pPr>
              <a:lnSpc>
                <a:spcPct val="100000"/>
              </a:lnSpc>
              <a:spcBef>
                <a:spcPct val="0"/>
              </a:spcBef>
            </a:pPr>
            <a:r>
              <a:rPr lang="en-GB" sz="4400" b="1" cap="all" spc="30" dirty="0">
                <a:solidFill>
                  <a:srgbClr val="222222"/>
                </a:solidFill>
                <a:highlight>
                  <a:srgbClr val="FFFFFF"/>
                </a:highlight>
                <a:latin typeface="Arial" panose="020B0604020202020204" pitchFamily="34" charset="0"/>
                <a:ea typeface="+mj-ea"/>
                <a:cs typeface="+mj-cs"/>
              </a:rPr>
              <a:t>Project Idea Presentation</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group of people in a room&#10;&#10;Description automatically generated">
            <a:extLst>
              <a:ext uri="{FF2B5EF4-FFF2-40B4-BE49-F238E27FC236}">
                <a16:creationId xmlns:a16="http://schemas.microsoft.com/office/drawing/2014/main" id="{F87FC86E-CE3D-8884-1F46-21CE08927548}"/>
              </a:ext>
            </a:extLst>
          </p:cNvPr>
          <p:cNvPicPr>
            <a:picLocks noChangeAspect="1"/>
          </p:cNvPicPr>
          <p:nvPr/>
        </p:nvPicPr>
        <p:blipFill>
          <a:blip r:embed="rId3" cstate="hqprint">
            <a:alphaModFix amt="85000"/>
            <a:extLst>
              <a:ext uri="{28A0092B-C50C-407E-A947-70E740481C1C}">
                <a14:useLocalDpi xmlns:a14="http://schemas.microsoft.com/office/drawing/2010/main" val="0"/>
              </a:ext>
            </a:extLst>
          </a:blip>
          <a:stretch>
            <a:fillRect/>
          </a:stretch>
        </p:blipFill>
        <p:spPr>
          <a:xfrm>
            <a:off x="1481844" y="2187826"/>
            <a:ext cx="4015019" cy="2848631"/>
          </a:xfrm>
          <a:prstGeom prst="rect">
            <a:avLst/>
          </a:prstGeom>
          <a:ln>
            <a:noFill/>
          </a:ln>
          <a:effectLst>
            <a:outerShdw blurRad="50800" dist="38100" dir="16200000" rotWithShape="0">
              <a:prstClr val="black">
                <a:alpha val="40000"/>
              </a:prstClr>
            </a:outerShdw>
          </a:effectLst>
        </p:spPr>
      </p:pic>
      <p:sp>
        <p:nvSpPr>
          <p:cNvPr id="4" name="TextBox 3">
            <a:extLst>
              <a:ext uri="{FF2B5EF4-FFF2-40B4-BE49-F238E27FC236}">
                <a16:creationId xmlns:a16="http://schemas.microsoft.com/office/drawing/2014/main" id="{094C7CCD-1367-7618-FC85-6FA94A4411BF}"/>
              </a:ext>
            </a:extLst>
          </p:cNvPr>
          <p:cNvSpPr txBox="1"/>
          <p:nvPr/>
        </p:nvSpPr>
        <p:spPr>
          <a:xfrm>
            <a:off x="8114241" y="6037390"/>
            <a:ext cx="3506724" cy="369332"/>
          </a:xfrm>
          <a:prstGeom prst="rect">
            <a:avLst/>
          </a:prstGeom>
          <a:noFill/>
        </p:spPr>
        <p:txBody>
          <a:bodyPr wrap="square" rtlCol="0">
            <a:spAutoFit/>
          </a:bodyPr>
          <a:lstStyle/>
          <a:p>
            <a:r>
              <a:rPr lang="en-GB" dirty="0"/>
              <a:t>Group No : K4</a:t>
            </a:r>
          </a:p>
        </p:txBody>
      </p:sp>
    </p:spTree>
    <p:extLst>
      <p:ext uri="{BB962C8B-B14F-4D97-AF65-F5344CB8AC3E}">
        <p14:creationId xmlns:p14="http://schemas.microsoft.com/office/powerpoint/2010/main" val="34982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4359" y="1054359"/>
            <a:ext cx="5057192" cy="707886"/>
          </a:xfrm>
          <a:prstGeom prst="rect">
            <a:avLst/>
          </a:prstGeom>
          <a:noFill/>
        </p:spPr>
        <p:txBody>
          <a:bodyPr wrap="square" rtlCol="0">
            <a:spAutoFit/>
          </a:bodyPr>
          <a:lstStyle/>
          <a:p>
            <a:r>
              <a:rPr lang="en-US" sz="4000" dirty="0"/>
              <a:t>UI</a:t>
            </a:r>
          </a:p>
        </p:txBody>
      </p:sp>
      <p:pic>
        <p:nvPicPr>
          <p:cNvPr id="3" name="Picture 2"/>
          <p:cNvPicPr>
            <a:picLocks noChangeAspect="1"/>
          </p:cNvPicPr>
          <p:nvPr/>
        </p:nvPicPr>
        <p:blipFill>
          <a:blip r:embed="rId2"/>
          <a:stretch>
            <a:fillRect/>
          </a:stretch>
        </p:blipFill>
        <p:spPr>
          <a:xfrm>
            <a:off x="1196063" y="1762245"/>
            <a:ext cx="3848433" cy="3391576"/>
          </a:xfrm>
          <a:prstGeom prst="rect">
            <a:avLst/>
          </a:prstGeom>
        </p:spPr>
      </p:pic>
      <p:pic>
        <p:nvPicPr>
          <p:cNvPr id="4" name="Picture 3"/>
          <p:cNvPicPr>
            <a:picLocks noChangeAspect="1"/>
          </p:cNvPicPr>
          <p:nvPr/>
        </p:nvPicPr>
        <p:blipFill>
          <a:blip r:embed="rId3"/>
          <a:stretch>
            <a:fillRect/>
          </a:stretch>
        </p:blipFill>
        <p:spPr>
          <a:xfrm>
            <a:off x="5987900" y="2030733"/>
            <a:ext cx="3103844" cy="2796533"/>
          </a:xfrm>
          <a:prstGeom prst="rect">
            <a:avLst/>
          </a:prstGeom>
        </p:spPr>
      </p:pic>
      <p:sp>
        <p:nvSpPr>
          <p:cNvPr id="5" name="TextBox 4">
            <a:extLst>
              <a:ext uri="{FF2B5EF4-FFF2-40B4-BE49-F238E27FC236}">
                <a16:creationId xmlns:a16="http://schemas.microsoft.com/office/drawing/2014/main" id="{A640E5A6-40E5-9DF7-599B-0AF9CD0FEF93}"/>
              </a:ext>
            </a:extLst>
          </p:cNvPr>
          <p:cNvSpPr txBox="1"/>
          <p:nvPr/>
        </p:nvSpPr>
        <p:spPr>
          <a:xfrm>
            <a:off x="923544" y="5215376"/>
            <a:ext cx="10780776" cy="646331"/>
          </a:xfrm>
          <a:prstGeom prst="rect">
            <a:avLst/>
          </a:prstGeom>
          <a:noFill/>
        </p:spPr>
        <p:txBody>
          <a:bodyPr wrap="square" rtlCol="0">
            <a:spAutoFit/>
          </a:bodyPr>
          <a:lstStyle/>
          <a:p>
            <a:r>
              <a:rPr lang="en-GB" dirty="0"/>
              <a:t>Figma Link : </a:t>
            </a:r>
            <a:r>
              <a:rPr lang="en-GB" dirty="0">
                <a:hlinkClick r:id="rId4"/>
              </a:rPr>
              <a:t>https://www.figma.com/design/dkkAkOpxRXs4ydD5R4mcld/OU-HOSTEL-Management-System-(2)?node-id=0-1&amp;node-type=canvas&amp;t=bqHELxsvGj0UGdIQ-0</a:t>
            </a:r>
            <a:endParaRPr lang="en-GB" dirty="0"/>
          </a:p>
        </p:txBody>
      </p:sp>
    </p:spTree>
    <p:extLst>
      <p:ext uri="{BB962C8B-B14F-4D97-AF65-F5344CB8AC3E}">
        <p14:creationId xmlns:p14="http://schemas.microsoft.com/office/powerpoint/2010/main" val="1369525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0646" y="1161165"/>
            <a:ext cx="3581710" cy="4237087"/>
          </a:xfrm>
          <a:prstGeom prst="rect">
            <a:avLst/>
          </a:prstGeom>
        </p:spPr>
      </p:pic>
      <p:pic>
        <p:nvPicPr>
          <p:cNvPr id="3" name="Picture 2"/>
          <p:cNvPicPr>
            <a:picLocks noChangeAspect="1"/>
          </p:cNvPicPr>
          <p:nvPr/>
        </p:nvPicPr>
        <p:blipFill>
          <a:blip r:embed="rId3"/>
          <a:stretch>
            <a:fillRect/>
          </a:stretch>
        </p:blipFill>
        <p:spPr>
          <a:xfrm>
            <a:off x="6757291" y="1528668"/>
            <a:ext cx="3939881" cy="3520745"/>
          </a:xfrm>
          <a:prstGeom prst="rect">
            <a:avLst/>
          </a:prstGeom>
        </p:spPr>
      </p:pic>
    </p:spTree>
    <p:extLst>
      <p:ext uri="{BB962C8B-B14F-4D97-AF65-F5344CB8AC3E}">
        <p14:creationId xmlns:p14="http://schemas.microsoft.com/office/powerpoint/2010/main" val="254057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5110" y="886408"/>
            <a:ext cx="8677469" cy="707886"/>
          </a:xfrm>
          <a:prstGeom prst="rect">
            <a:avLst/>
          </a:prstGeom>
          <a:noFill/>
        </p:spPr>
        <p:txBody>
          <a:bodyPr wrap="square" rtlCol="0">
            <a:spAutoFit/>
          </a:bodyPr>
          <a:lstStyle/>
          <a:p>
            <a:r>
              <a:rPr lang="en-US" sz="4000" dirty="0"/>
              <a:t>PROGRESS SUMMARY</a:t>
            </a:r>
          </a:p>
        </p:txBody>
      </p:sp>
      <p:sp>
        <p:nvSpPr>
          <p:cNvPr id="8" name="TextBox 7">
            <a:extLst>
              <a:ext uri="{FF2B5EF4-FFF2-40B4-BE49-F238E27FC236}">
                <a16:creationId xmlns:a16="http://schemas.microsoft.com/office/drawing/2014/main" id="{ACDF069B-EB75-17FC-50B2-8BC797748196}"/>
              </a:ext>
            </a:extLst>
          </p:cNvPr>
          <p:cNvSpPr txBox="1"/>
          <p:nvPr/>
        </p:nvSpPr>
        <p:spPr>
          <a:xfrm>
            <a:off x="1336548" y="1859339"/>
            <a:ext cx="9518903" cy="3139321"/>
          </a:xfrm>
          <a:prstGeom prst="rect">
            <a:avLst/>
          </a:prstGeom>
          <a:noFill/>
        </p:spPr>
        <p:txBody>
          <a:bodyPr wrap="square">
            <a:spAutoFit/>
          </a:bodyPr>
          <a:lstStyle/>
          <a:p>
            <a:endParaRPr lang="en-GB" dirty="0"/>
          </a:p>
          <a:p>
            <a:pPr marL="285750" indent="-285750">
              <a:buFont typeface="Arial" panose="020B0604020202020204" pitchFamily="34" charset="0"/>
              <a:buChar char="•"/>
            </a:pPr>
            <a:r>
              <a:rPr lang="en-GB" dirty="0"/>
              <a:t> UI Interfaces: Designed the complete user interface wireframes, ready for frontend development.</a:t>
            </a:r>
          </a:p>
          <a:p>
            <a:endParaRPr lang="en-GB" dirty="0"/>
          </a:p>
          <a:p>
            <a:pPr marL="285750" indent="-285750">
              <a:buFont typeface="Arial" panose="020B0604020202020204" pitchFamily="34" charset="0"/>
              <a:buChar char="•"/>
            </a:pPr>
            <a:r>
              <a:rPr lang="en-GB" dirty="0"/>
              <a:t> Backend: Developed and thoroughly reviewed backend logic to support core operations , ensuring that it aligns with the project’s functional requirements.</a:t>
            </a:r>
          </a:p>
          <a:p>
            <a:endParaRPr lang="en-GB" dirty="0"/>
          </a:p>
          <a:p>
            <a:pPr marL="285750" indent="-285750">
              <a:buFont typeface="Arial" panose="020B0604020202020204" pitchFamily="34" charset="0"/>
              <a:buChar char="•"/>
            </a:pPr>
            <a:r>
              <a:rPr lang="en-GB" dirty="0"/>
              <a:t> Tools: Set up GitHub for version control and Trello for task management, with regular updates to track progress.</a:t>
            </a:r>
          </a:p>
          <a:p>
            <a:endParaRPr lang="en-GB" dirty="0"/>
          </a:p>
          <a:p>
            <a:r>
              <a:rPr lang="en-GB" dirty="0"/>
              <a:t>This provides a solid foundation as we move into front-end integration and feature finalization.</a:t>
            </a:r>
          </a:p>
        </p:txBody>
      </p:sp>
    </p:spTree>
    <p:extLst>
      <p:ext uri="{BB962C8B-B14F-4D97-AF65-F5344CB8AC3E}">
        <p14:creationId xmlns:p14="http://schemas.microsoft.com/office/powerpoint/2010/main" val="272425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698" y="1052526"/>
            <a:ext cx="9321282" cy="984885"/>
          </a:xfrm>
          <a:prstGeom prst="rect">
            <a:avLst/>
          </a:prstGeom>
          <a:noFill/>
        </p:spPr>
        <p:txBody>
          <a:bodyPr wrap="square" rtlCol="0">
            <a:spAutoFit/>
          </a:bodyPr>
          <a:lstStyle/>
          <a:p>
            <a:r>
              <a:rPr lang="en-US" sz="4000" dirty="0"/>
              <a:t>TRELLO BOARD SCREENSHOT</a:t>
            </a:r>
          </a:p>
          <a:p>
            <a:endParaRPr lang="en-US" dirty="0"/>
          </a:p>
        </p:txBody>
      </p:sp>
      <p:pic>
        <p:nvPicPr>
          <p:cNvPr id="5" name="Picture 4" descr="A computer keyboard with black buttons&#10;&#10;Description automatically generated">
            <a:extLst>
              <a:ext uri="{FF2B5EF4-FFF2-40B4-BE49-F238E27FC236}">
                <a16:creationId xmlns:a16="http://schemas.microsoft.com/office/drawing/2014/main" id="{F7D6B550-46A6-91CF-8F51-DD0E6EBA6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22" y="2259730"/>
            <a:ext cx="10148956" cy="2654016"/>
          </a:xfrm>
          <a:prstGeom prst="rect">
            <a:avLst/>
          </a:prstGeom>
        </p:spPr>
      </p:pic>
      <p:sp>
        <p:nvSpPr>
          <p:cNvPr id="4" name="TextBox 3">
            <a:extLst>
              <a:ext uri="{FF2B5EF4-FFF2-40B4-BE49-F238E27FC236}">
                <a16:creationId xmlns:a16="http://schemas.microsoft.com/office/drawing/2014/main" id="{B6EF1F45-1BC7-AF41-DD04-0322CCC959F8}"/>
              </a:ext>
            </a:extLst>
          </p:cNvPr>
          <p:cNvSpPr txBox="1"/>
          <p:nvPr/>
        </p:nvSpPr>
        <p:spPr>
          <a:xfrm>
            <a:off x="1021522" y="5466326"/>
            <a:ext cx="4989576" cy="369332"/>
          </a:xfrm>
          <a:prstGeom prst="rect">
            <a:avLst/>
          </a:prstGeom>
          <a:noFill/>
        </p:spPr>
        <p:txBody>
          <a:bodyPr wrap="square" rtlCol="0">
            <a:spAutoFit/>
          </a:bodyPr>
          <a:lstStyle/>
          <a:p>
            <a:r>
              <a:rPr lang="en-GB" dirty="0"/>
              <a:t>Trello Board Link : </a:t>
            </a:r>
            <a:r>
              <a:rPr lang="en-GB" dirty="0">
                <a:hlinkClick r:id="rId3"/>
              </a:rPr>
              <a:t>OU Hostel Project Planning</a:t>
            </a:r>
            <a:endParaRPr lang="en-GB" dirty="0"/>
          </a:p>
        </p:txBody>
      </p:sp>
    </p:spTree>
    <p:extLst>
      <p:ext uri="{BB962C8B-B14F-4D97-AF65-F5344CB8AC3E}">
        <p14:creationId xmlns:p14="http://schemas.microsoft.com/office/powerpoint/2010/main" val="215481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2187" y="1865919"/>
            <a:ext cx="7168028" cy="3327873"/>
          </a:xfrm>
          <a:prstGeom prst="rect">
            <a:avLst/>
          </a:prstGeom>
        </p:spPr>
      </p:pic>
      <p:sp>
        <p:nvSpPr>
          <p:cNvPr id="3" name="TextBox 2"/>
          <p:cNvSpPr txBox="1"/>
          <p:nvPr/>
        </p:nvSpPr>
        <p:spPr>
          <a:xfrm>
            <a:off x="961053" y="1063690"/>
            <a:ext cx="9769151" cy="707886"/>
          </a:xfrm>
          <a:prstGeom prst="rect">
            <a:avLst/>
          </a:prstGeom>
          <a:noFill/>
        </p:spPr>
        <p:txBody>
          <a:bodyPr wrap="square" rtlCol="0">
            <a:spAutoFit/>
          </a:bodyPr>
          <a:lstStyle/>
          <a:p>
            <a:r>
              <a:rPr lang="en-US" sz="4000" dirty="0"/>
              <a:t>GIT </a:t>
            </a:r>
          </a:p>
        </p:txBody>
      </p:sp>
      <p:sp>
        <p:nvSpPr>
          <p:cNvPr id="4" name="TextBox 3">
            <a:extLst>
              <a:ext uri="{FF2B5EF4-FFF2-40B4-BE49-F238E27FC236}">
                <a16:creationId xmlns:a16="http://schemas.microsoft.com/office/drawing/2014/main" id="{A79D48E2-4E98-B9EB-75D2-0DC59B2691AD}"/>
              </a:ext>
            </a:extLst>
          </p:cNvPr>
          <p:cNvSpPr txBox="1"/>
          <p:nvPr/>
        </p:nvSpPr>
        <p:spPr>
          <a:xfrm>
            <a:off x="1197864" y="5424978"/>
            <a:ext cx="9409176" cy="369332"/>
          </a:xfrm>
          <a:prstGeom prst="rect">
            <a:avLst/>
          </a:prstGeom>
          <a:noFill/>
        </p:spPr>
        <p:txBody>
          <a:bodyPr wrap="square" rtlCol="0">
            <a:spAutoFit/>
          </a:bodyPr>
          <a:lstStyle/>
          <a:p>
            <a:r>
              <a:rPr lang="en-GB" dirty="0" err="1"/>
              <a:t>Github</a:t>
            </a:r>
            <a:r>
              <a:rPr lang="en-GB" dirty="0"/>
              <a:t> Repository Link : </a:t>
            </a:r>
            <a:r>
              <a:rPr lang="en-GB" dirty="0">
                <a:hlinkClick r:id="rId3"/>
              </a:rPr>
              <a:t>https://github.com/OU-Hostel-Management/OU-Hostel-System</a:t>
            </a:r>
            <a:r>
              <a:rPr lang="en-GB" dirty="0"/>
              <a:t> </a:t>
            </a:r>
          </a:p>
        </p:txBody>
      </p:sp>
    </p:spTree>
    <p:extLst>
      <p:ext uri="{BB962C8B-B14F-4D97-AF65-F5344CB8AC3E}">
        <p14:creationId xmlns:p14="http://schemas.microsoft.com/office/powerpoint/2010/main" val="3280916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2067" y="1486784"/>
            <a:ext cx="9099516" cy="4182842"/>
          </a:xfrm>
          <a:prstGeom prst="rect">
            <a:avLst/>
          </a:prstGeom>
        </p:spPr>
      </p:pic>
    </p:spTree>
    <p:extLst>
      <p:ext uri="{BB962C8B-B14F-4D97-AF65-F5344CB8AC3E}">
        <p14:creationId xmlns:p14="http://schemas.microsoft.com/office/powerpoint/2010/main" val="342332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586205"/>
            <a:ext cx="9720071" cy="4247317"/>
          </a:xfrm>
          <a:prstGeom prst="rect">
            <a:avLst/>
          </a:prstGeom>
        </p:spPr>
        <p:txBody>
          <a:bodyPr wrap="square" rtlCol="0">
            <a:spAutoFit/>
          </a:bodyPr>
          <a:lstStyle/>
          <a:p>
            <a:pPr algn="just"/>
            <a:r>
              <a:rPr lang="en-US" dirty="0"/>
              <a:t>Overview :							During the past month, our project made significant 									strides in setting up the foundation for development 										and 	designing the user interface.  </a:t>
            </a:r>
          </a:p>
          <a:p>
            <a:endParaRPr lang="en-US" dirty="0"/>
          </a:p>
          <a:p>
            <a:pPr algn="just"/>
            <a:r>
              <a:rPr lang="en-US" dirty="0"/>
              <a:t>Key Activities and Achievements  :   		GitHub Project Setup  : Created a GitHub project 										repository and added all team members to ensure </a:t>
            </a:r>
          </a:p>
          <a:p>
            <a:endParaRPr lang="en-US" dirty="0"/>
          </a:p>
          <a:p>
            <a:pPr algn="just"/>
            <a:r>
              <a:rPr lang="en-US" dirty="0"/>
              <a:t>seamless collaboration and version control :   	UI Design Completion  : Successfully designed 										the user interface for the application, focusing on 										user-friendliness and responsiveness. This 												included layouts for key features such as 												room </a:t>
            </a:r>
          </a:p>
          <a:p>
            <a:r>
              <a:rPr lang="en-US" dirty="0"/>
              <a:t>Booking, user profiles, and admin dashboards :   Collaboration and Workflow  : Established an 										efficient workflow using GitHub, enabling 												effective task management and progress tracking.</a:t>
            </a:r>
          </a:p>
        </p:txBody>
      </p:sp>
      <p:sp>
        <p:nvSpPr>
          <p:cNvPr id="3" name="TextBox 2"/>
          <p:cNvSpPr txBox="1"/>
          <p:nvPr/>
        </p:nvSpPr>
        <p:spPr>
          <a:xfrm>
            <a:off x="951723" y="774440"/>
            <a:ext cx="9274628" cy="707886"/>
          </a:xfrm>
          <a:prstGeom prst="rect">
            <a:avLst/>
          </a:prstGeom>
          <a:noFill/>
        </p:spPr>
        <p:txBody>
          <a:bodyPr wrap="square" rtlCol="0">
            <a:spAutoFit/>
          </a:bodyPr>
          <a:lstStyle/>
          <a:p>
            <a:r>
              <a:rPr lang="en-US" sz="4000" dirty="0"/>
              <a:t>Monthly Retrospective </a:t>
            </a:r>
          </a:p>
        </p:txBody>
      </p:sp>
      <p:sp>
        <p:nvSpPr>
          <p:cNvPr id="4" name="TextBox 3">
            <a:extLst>
              <a:ext uri="{FF2B5EF4-FFF2-40B4-BE49-F238E27FC236}">
                <a16:creationId xmlns:a16="http://schemas.microsoft.com/office/drawing/2014/main" id="{506F8A17-8F3F-1850-E2F0-44A02D82BD4F}"/>
              </a:ext>
            </a:extLst>
          </p:cNvPr>
          <p:cNvSpPr txBox="1"/>
          <p:nvPr/>
        </p:nvSpPr>
        <p:spPr>
          <a:xfrm>
            <a:off x="5637276" y="2971800"/>
            <a:ext cx="914400" cy="91440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8418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1017037"/>
            <a:ext cx="9815804" cy="1323439"/>
          </a:xfrm>
          <a:prstGeom prst="rect">
            <a:avLst/>
          </a:prstGeom>
          <a:noFill/>
        </p:spPr>
        <p:txBody>
          <a:bodyPr wrap="square" rtlCol="0">
            <a:spAutoFit/>
          </a:bodyPr>
          <a:lstStyle/>
          <a:p>
            <a:r>
              <a:rPr lang="en-US" sz="4000" dirty="0"/>
              <a:t>Project Limitations and Problems Encountered </a:t>
            </a:r>
          </a:p>
        </p:txBody>
      </p:sp>
      <p:sp>
        <p:nvSpPr>
          <p:cNvPr id="3" name="TextBox 2"/>
          <p:cNvSpPr txBox="1"/>
          <p:nvPr/>
        </p:nvSpPr>
        <p:spPr>
          <a:xfrm>
            <a:off x="989045" y="2593910"/>
            <a:ext cx="9442579" cy="1631216"/>
          </a:xfrm>
          <a:prstGeom prst="rect">
            <a:avLst/>
          </a:prstGeom>
          <a:noFill/>
        </p:spPr>
        <p:txBody>
          <a:bodyPr wrap="square" rtlCol="0">
            <a:spAutoFit/>
          </a:bodyPr>
          <a:lstStyle/>
          <a:p>
            <a:r>
              <a:rPr lang="en-US" sz="2000" dirty="0"/>
              <a:t>Limitations  :-   </a:t>
            </a:r>
          </a:p>
          <a:p>
            <a:r>
              <a:rPr lang="en-US" sz="2000" dirty="0"/>
              <a:t>Complex Integration  : 	We faced significant challenges in connecting the UI with 							the backend components. The complexity in creating clear 							and seamless logic between the user interface and backend 							systems slowed down our progress.</a:t>
            </a:r>
          </a:p>
        </p:txBody>
      </p:sp>
    </p:spTree>
    <p:extLst>
      <p:ext uri="{BB962C8B-B14F-4D97-AF65-F5344CB8AC3E}">
        <p14:creationId xmlns:p14="http://schemas.microsoft.com/office/powerpoint/2010/main" val="124967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F8AC-762F-C085-7585-A89F4808477E}"/>
              </a:ext>
            </a:extLst>
          </p:cNvPr>
          <p:cNvSpPr>
            <a:spLocks noGrp="1"/>
          </p:cNvSpPr>
          <p:nvPr>
            <p:ph type="title"/>
          </p:nvPr>
        </p:nvSpPr>
        <p:spPr/>
        <p:txBody>
          <a:bodyPr/>
          <a:lstStyle/>
          <a:p>
            <a:r>
              <a:rPr lang="en-GB" i="0" dirty="0">
                <a:solidFill>
                  <a:srgbClr val="1D2125"/>
                </a:solidFill>
                <a:effectLst/>
                <a:highlight>
                  <a:srgbClr val="FFFFFF"/>
                </a:highlight>
                <a:latin typeface="SFMono-Regular"/>
              </a:rPr>
              <a:t>Project Timeline and Conclusion</a:t>
            </a:r>
            <a:endParaRPr lang="en-GB" dirty="0"/>
          </a:p>
        </p:txBody>
      </p:sp>
      <p:graphicFrame>
        <p:nvGraphicFramePr>
          <p:cNvPr id="4" name="Content Placeholder 3"/>
          <p:cNvGraphicFramePr>
            <a:graphicFrameLocks noGrp="1"/>
          </p:cNvGraphicFramePr>
          <p:nvPr>
            <p:ph idx="1"/>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72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3715" y="1135537"/>
            <a:ext cx="5171958" cy="1015663"/>
          </a:xfrm>
          <a:prstGeom prst="rect">
            <a:avLst/>
          </a:prstGeom>
          <a:noFill/>
        </p:spPr>
        <p:txBody>
          <a:bodyPr wrap="square" rtlCol="0">
            <a:spAutoFit/>
          </a:bodyPr>
          <a:lstStyle/>
          <a:p>
            <a:r>
              <a:rPr lang="en-US" sz="6000" dirty="0"/>
              <a:t>THANK YOU </a:t>
            </a:r>
          </a:p>
        </p:txBody>
      </p:sp>
      <p:sp>
        <p:nvSpPr>
          <p:cNvPr id="5" name="TextBox 4">
            <a:extLst>
              <a:ext uri="{FF2B5EF4-FFF2-40B4-BE49-F238E27FC236}">
                <a16:creationId xmlns:a16="http://schemas.microsoft.com/office/drawing/2014/main" id="{9E1F5D6F-0D3C-74D4-B672-DDA13A8E6D29}"/>
              </a:ext>
            </a:extLst>
          </p:cNvPr>
          <p:cNvSpPr txBox="1"/>
          <p:nvPr/>
        </p:nvSpPr>
        <p:spPr>
          <a:xfrm>
            <a:off x="825246" y="4706801"/>
            <a:ext cx="6094476" cy="369332"/>
          </a:xfrm>
          <a:prstGeom prst="rect">
            <a:avLst/>
          </a:prstGeom>
          <a:noFill/>
        </p:spPr>
        <p:txBody>
          <a:bodyPr wrap="square">
            <a:spAutoFit/>
          </a:bodyPr>
          <a:lstStyle/>
          <a:p>
            <a:r>
              <a:rPr lang="en-GB" dirty="0"/>
              <a:t>Approved for Submission</a:t>
            </a:r>
          </a:p>
        </p:txBody>
      </p:sp>
      <p:sp>
        <p:nvSpPr>
          <p:cNvPr id="6" name="TextBox 5">
            <a:extLst>
              <a:ext uri="{FF2B5EF4-FFF2-40B4-BE49-F238E27FC236}">
                <a16:creationId xmlns:a16="http://schemas.microsoft.com/office/drawing/2014/main" id="{858904B3-3EBD-AEE5-AAC9-447C8E9AE49C}"/>
              </a:ext>
            </a:extLst>
          </p:cNvPr>
          <p:cNvSpPr txBox="1"/>
          <p:nvPr/>
        </p:nvSpPr>
        <p:spPr>
          <a:xfrm>
            <a:off x="828793" y="5694458"/>
            <a:ext cx="6094476" cy="369332"/>
          </a:xfrm>
          <a:prstGeom prst="rect">
            <a:avLst/>
          </a:prstGeom>
          <a:noFill/>
        </p:spPr>
        <p:txBody>
          <a:bodyPr wrap="square">
            <a:spAutoFit/>
          </a:bodyPr>
          <a:lstStyle/>
          <a:p>
            <a:r>
              <a:rPr lang="en-GB" dirty="0"/>
              <a:t>Signature</a:t>
            </a:r>
          </a:p>
        </p:txBody>
      </p:sp>
      <p:sp>
        <p:nvSpPr>
          <p:cNvPr id="7" name="TextBox 6">
            <a:extLst>
              <a:ext uri="{FF2B5EF4-FFF2-40B4-BE49-F238E27FC236}">
                <a16:creationId xmlns:a16="http://schemas.microsoft.com/office/drawing/2014/main" id="{78587865-0F63-3159-0AB6-C2DA488034F4}"/>
              </a:ext>
            </a:extLst>
          </p:cNvPr>
          <p:cNvSpPr txBox="1"/>
          <p:nvPr/>
        </p:nvSpPr>
        <p:spPr>
          <a:xfrm>
            <a:off x="825246" y="5306370"/>
            <a:ext cx="6094476" cy="369332"/>
          </a:xfrm>
          <a:prstGeom prst="rect">
            <a:avLst/>
          </a:prstGeom>
          <a:noFill/>
        </p:spPr>
        <p:txBody>
          <a:bodyPr wrap="square">
            <a:spAutoFit/>
          </a:bodyPr>
          <a:lstStyle/>
          <a:p>
            <a:r>
              <a:rPr lang="en-GB" dirty="0"/>
              <a:t>………………………………………………….</a:t>
            </a:r>
          </a:p>
        </p:txBody>
      </p:sp>
    </p:spTree>
    <p:extLst>
      <p:ext uri="{BB962C8B-B14F-4D97-AF65-F5344CB8AC3E}">
        <p14:creationId xmlns:p14="http://schemas.microsoft.com/office/powerpoint/2010/main" val="84480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432" y="1556971"/>
            <a:ext cx="9685176" cy="4370427"/>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01.Group members.</a:t>
            </a:r>
          </a:p>
          <a:p>
            <a:r>
              <a:rPr lang="en-US" sz="2000">
                <a:latin typeface="Arial" panose="020B0604020202020204" pitchFamily="34" charset="0"/>
                <a:cs typeface="Arial" panose="020B0604020202020204" pitchFamily="34" charset="0"/>
              </a:rPr>
              <a:t>02.Introduction to the project.</a:t>
            </a:r>
          </a:p>
          <a:p>
            <a:r>
              <a:rPr lang="en-US" sz="2000">
                <a:latin typeface="Arial" panose="020B0604020202020204" pitchFamily="34" charset="0"/>
                <a:cs typeface="Arial" panose="020B0604020202020204" pitchFamily="34" charset="0"/>
              </a:rPr>
              <a:t>03.Project objectives. </a:t>
            </a:r>
          </a:p>
          <a:p>
            <a:r>
              <a:rPr lang="en-US" sz="2000">
                <a:latin typeface="Arial" panose="020B0604020202020204" pitchFamily="34" charset="0"/>
                <a:cs typeface="Arial" panose="020B0604020202020204" pitchFamily="34" charset="0"/>
              </a:rPr>
              <a:t>04.Identified Functional Requirements.</a:t>
            </a:r>
          </a:p>
          <a:p>
            <a:r>
              <a:rPr lang="en-US" sz="2000">
                <a:latin typeface="Arial" panose="020B0604020202020204" pitchFamily="34" charset="0"/>
                <a:cs typeface="Arial" panose="020B0604020202020204" pitchFamily="34" charset="0"/>
              </a:rPr>
              <a:t>05.Identified Non-Functional Requirements.</a:t>
            </a:r>
          </a:p>
          <a:p>
            <a:r>
              <a:rPr lang="en-US" sz="2000">
                <a:latin typeface="Arial" panose="020B0604020202020204" pitchFamily="34" charset="0"/>
                <a:cs typeface="Arial" panose="020B0604020202020204" pitchFamily="34" charset="0"/>
              </a:rPr>
              <a:t>06.Proposed System Architecture Diagram.</a:t>
            </a:r>
          </a:p>
          <a:p>
            <a:r>
              <a:rPr lang="en-US" sz="2000">
                <a:latin typeface="Arial" panose="020B0604020202020204" pitchFamily="34" charset="0"/>
                <a:cs typeface="Arial" panose="020B0604020202020204" pitchFamily="34" charset="0"/>
              </a:rPr>
              <a:t>07.Use case diagram.</a:t>
            </a:r>
          </a:p>
          <a:p>
            <a:r>
              <a:rPr lang="en-US" sz="2000">
                <a:latin typeface="Arial" panose="020B0604020202020204" pitchFamily="34" charset="0"/>
                <a:cs typeface="Arial" panose="020B0604020202020204" pitchFamily="34" charset="0"/>
              </a:rPr>
              <a:t>08.Wireframes of UI design.</a:t>
            </a:r>
          </a:p>
          <a:p>
            <a:r>
              <a:rPr lang="en-US" sz="2000">
                <a:latin typeface="Arial" panose="020B0604020202020204" pitchFamily="34" charset="0"/>
                <a:cs typeface="Arial" panose="020B0604020202020204" pitchFamily="34" charset="0"/>
              </a:rPr>
              <a:t>09.Progress of the project.</a:t>
            </a:r>
          </a:p>
          <a:p>
            <a:r>
              <a:rPr lang="en-US" sz="2000">
                <a:latin typeface="Arial" panose="020B0604020202020204" pitchFamily="34" charset="0"/>
                <a:cs typeface="Arial" panose="020B0604020202020204" pitchFamily="34" charset="0"/>
              </a:rPr>
              <a:t>10.Trello Board Screenshot.</a:t>
            </a:r>
          </a:p>
          <a:p>
            <a:r>
              <a:rPr lang="en-US" sz="2000">
                <a:latin typeface="Arial" panose="020B0604020202020204" pitchFamily="34" charset="0"/>
                <a:cs typeface="Arial" panose="020B0604020202020204" pitchFamily="34" charset="0"/>
              </a:rPr>
              <a:t>11.GIT Account.</a:t>
            </a:r>
          </a:p>
          <a:p>
            <a:r>
              <a:rPr lang="en-US" sz="2000">
                <a:latin typeface="Arial" panose="020B0604020202020204" pitchFamily="34" charset="0"/>
                <a:cs typeface="Arial" panose="020B0604020202020204" pitchFamily="34" charset="0"/>
              </a:rPr>
              <a:t>12.Monthly Retrospective.</a:t>
            </a:r>
            <a:br>
              <a:rPr lang="en-US" sz="2000">
                <a:latin typeface="Arial" panose="020B0604020202020204" pitchFamily="34" charset="0"/>
                <a:cs typeface="Arial" panose="020B0604020202020204" pitchFamily="34" charset="0"/>
              </a:rPr>
            </a:br>
            <a:r>
              <a:rPr lang="en-US" sz="2000">
                <a:latin typeface="Arial" panose="020B0604020202020204" pitchFamily="34" charset="0"/>
                <a:cs typeface="Arial" panose="020B0604020202020204" pitchFamily="34" charset="0"/>
              </a:rPr>
              <a:t>13.Project limitations and Problems encounter.</a:t>
            </a:r>
          </a:p>
          <a:p>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998376" y="849085"/>
            <a:ext cx="3489648" cy="707886"/>
          </a:xfrm>
          <a:prstGeom prst="rect">
            <a:avLst/>
          </a:prstGeom>
          <a:noFill/>
        </p:spPr>
        <p:txBody>
          <a:bodyPr wrap="square" rtlCol="0">
            <a:spAutoFit/>
          </a:bodyPr>
          <a:lstStyle/>
          <a:p>
            <a:r>
              <a:rPr lang="en-US" sz="4000" dirty="0"/>
              <a:t>CONTENT</a:t>
            </a:r>
          </a:p>
        </p:txBody>
      </p:sp>
    </p:spTree>
    <p:extLst>
      <p:ext uri="{BB962C8B-B14F-4D97-AF65-F5344CB8AC3E}">
        <p14:creationId xmlns:p14="http://schemas.microsoft.com/office/powerpoint/2010/main" val="184445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0849" y="1045028"/>
            <a:ext cx="8798767" cy="707886"/>
          </a:xfrm>
          <a:prstGeom prst="rect">
            <a:avLst/>
          </a:prstGeom>
          <a:noFill/>
        </p:spPr>
        <p:txBody>
          <a:bodyPr wrap="square" rtlCol="0">
            <a:spAutoFit/>
          </a:bodyPr>
          <a:lstStyle/>
          <a:p>
            <a:r>
              <a:rPr lang="en-US" sz="4000" dirty="0"/>
              <a:t>OUR TEAM</a:t>
            </a:r>
          </a:p>
        </p:txBody>
      </p:sp>
      <p:sp>
        <p:nvSpPr>
          <p:cNvPr id="4" name="TextBox 3"/>
          <p:cNvSpPr txBox="1"/>
          <p:nvPr/>
        </p:nvSpPr>
        <p:spPr>
          <a:xfrm>
            <a:off x="1922108" y="2034075"/>
            <a:ext cx="9442578" cy="1569660"/>
          </a:xfrm>
          <a:prstGeom prst="rect">
            <a:avLst/>
          </a:prstGeom>
          <a:noFill/>
        </p:spPr>
        <p:txBody>
          <a:bodyPr wrap="square" rtlCol="0">
            <a:spAutoFit/>
          </a:bodyPr>
          <a:lstStyle/>
          <a:p>
            <a:r>
              <a:rPr lang="en-GB" sz="2400" dirty="0"/>
              <a:t>W.K.V.P </a:t>
            </a:r>
            <a:r>
              <a:rPr lang="en-GB" sz="2400" dirty="0" err="1"/>
              <a:t>Randunu</a:t>
            </a:r>
            <a:r>
              <a:rPr lang="en-GB" sz="2400" dirty="0"/>
              <a:t> 		 (Leader) 	                             : S92069544  </a:t>
            </a:r>
            <a:endParaRPr lang="en-US" sz="2400" dirty="0"/>
          </a:p>
          <a:p>
            <a:r>
              <a:rPr lang="en-GB" sz="2400" dirty="0" err="1"/>
              <a:t>W.M.U.M.Wijerathna</a:t>
            </a:r>
            <a:r>
              <a:rPr lang="en-GB" sz="2400" dirty="0"/>
              <a:t>     (</a:t>
            </a:r>
            <a:r>
              <a:rPr lang="en-US" sz="2400" dirty="0"/>
              <a:t>UI/UX Designer)</a:t>
            </a:r>
            <a:r>
              <a:rPr lang="en-GB" sz="2400" dirty="0"/>
              <a:t>               : S92085907</a:t>
            </a:r>
            <a:endParaRPr lang="en-US" sz="2400" dirty="0"/>
          </a:p>
          <a:p>
            <a:r>
              <a:rPr lang="en-GB" sz="2400" dirty="0"/>
              <a:t>P.G.R.K.E. </a:t>
            </a:r>
            <a:r>
              <a:rPr lang="en-GB" sz="2400" dirty="0" err="1"/>
              <a:t>Peramuna</a:t>
            </a:r>
            <a:r>
              <a:rPr lang="en-GB" sz="2400" dirty="0"/>
              <a:t>     (</a:t>
            </a:r>
            <a:r>
              <a:rPr lang="en-US" sz="2400" dirty="0"/>
              <a:t>Quality Assurance)             </a:t>
            </a:r>
            <a:r>
              <a:rPr lang="en-GB" sz="2400" dirty="0"/>
              <a:t>: S92083197 </a:t>
            </a:r>
            <a:endParaRPr lang="en-US" sz="2400" dirty="0"/>
          </a:p>
          <a:p>
            <a:r>
              <a:rPr lang="en-GB" sz="2400" dirty="0" err="1"/>
              <a:t>K.A.M.S.Kumarasinghe</a:t>
            </a:r>
            <a:r>
              <a:rPr lang="en-GB" sz="2400" dirty="0"/>
              <a:t> (</a:t>
            </a:r>
            <a:r>
              <a:rPr lang="en-US" sz="2400" dirty="0"/>
              <a:t>Database Administrator)</a:t>
            </a:r>
            <a:r>
              <a:rPr lang="en-GB" sz="2400" dirty="0"/>
              <a:t>    	: S92081991</a:t>
            </a:r>
            <a:endParaRPr lang="en-US" sz="2400" dirty="0"/>
          </a:p>
        </p:txBody>
      </p:sp>
    </p:spTree>
    <p:extLst>
      <p:ext uri="{BB962C8B-B14F-4D97-AF65-F5344CB8AC3E}">
        <p14:creationId xmlns:p14="http://schemas.microsoft.com/office/powerpoint/2010/main" val="394912092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F640-F197-6CF9-1EF8-B7E19053755C}"/>
              </a:ext>
            </a:extLst>
          </p:cNvPr>
          <p:cNvSpPr>
            <a:spLocks noGrp="1"/>
          </p:cNvSpPr>
          <p:nvPr>
            <p:ph type="title"/>
          </p:nvPr>
        </p:nvSpPr>
        <p:spPr>
          <a:xfrm>
            <a:off x="765949" y="961054"/>
            <a:ext cx="10691265" cy="1307592"/>
          </a:xfrm>
        </p:spPr>
        <p:txBody>
          <a:bodyPr/>
          <a:lstStyle/>
          <a:p>
            <a:r>
              <a:rPr lang="en-GB" dirty="0"/>
              <a:t>Introduction</a:t>
            </a:r>
          </a:p>
        </p:txBody>
      </p:sp>
      <p:sp>
        <p:nvSpPr>
          <p:cNvPr id="3" name="Content Placeholder 2">
            <a:extLst>
              <a:ext uri="{FF2B5EF4-FFF2-40B4-BE49-F238E27FC236}">
                <a16:creationId xmlns:a16="http://schemas.microsoft.com/office/drawing/2014/main" id="{40B3DB9D-823F-7DC3-7982-E70AACE2FA1F}"/>
              </a:ext>
            </a:extLst>
          </p:cNvPr>
          <p:cNvSpPr>
            <a:spLocks noGrp="1"/>
          </p:cNvSpPr>
          <p:nvPr>
            <p:ph idx="1"/>
          </p:nvPr>
        </p:nvSpPr>
        <p:spPr>
          <a:xfrm>
            <a:off x="700635" y="2090057"/>
            <a:ext cx="10691265" cy="3973431"/>
          </a:xfrm>
        </p:spPr>
        <p:txBody>
          <a:bodyPr>
            <a:normAutofit/>
          </a:bodyPr>
          <a:lstStyle/>
          <a:p>
            <a:pPr marL="0" indent="0" algn="just">
              <a:buNone/>
            </a:pPr>
            <a:r>
              <a:rPr lang="en-GB" sz="2400" dirty="0">
                <a:latin typeface="Arial" panose="020B0604020202020204" pitchFamily="34" charset="0"/>
                <a:cs typeface="Arial" panose="020B0604020202020204" pitchFamily="34" charset="0"/>
              </a:rPr>
              <a:t>University students, especially from remote areas, struggle to secure hostel accommodations due to the lack of an efficient management system. This results in confusion and inconvenience for both students and administrators. </a:t>
            </a:r>
          </a:p>
          <a:p>
            <a:pPr marL="0" indent="0" algn="just">
              <a:buNone/>
            </a:pPr>
            <a:r>
              <a:rPr lang="en-GB" sz="2400" dirty="0">
                <a:latin typeface="Arial" panose="020B0604020202020204" pitchFamily="34" charset="0"/>
                <a:cs typeface="Arial" panose="020B0604020202020204" pitchFamily="34" charset="0"/>
              </a:rPr>
              <a:t>Our project aims to develop a streamlined hostel booking system to provide real-time room availability, simplify the booking process, and improve communication. </a:t>
            </a:r>
          </a:p>
          <a:p>
            <a:pPr marL="0" indent="0" algn="just">
              <a:buNone/>
            </a:pPr>
            <a:r>
              <a:rPr lang="en-GB" sz="2400" dirty="0">
                <a:latin typeface="Arial" panose="020B0604020202020204" pitchFamily="34" charset="0"/>
                <a:cs typeface="Arial" panose="020B0604020202020204" pitchFamily="34" charset="0"/>
              </a:rPr>
              <a:t>This will enhance the overall experience for students and boost the efficiency of hostel management.</a:t>
            </a:r>
          </a:p>
        </p:txBody>
      </p:sp>
    </p:spTree>
    <p:extLst>
      <p:ext uri="{BB962C8B-B14F-4D97-AF65-F5344CB8AC3E}">
        <p14:creationId xmlns:p14="http://schemas.microsoft.com/office/powerpoint/2010/main" val="197029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8090" y="2006081"/>
            <a:ext cx="7548466" cy="3657411"/>
          </a:xfrm>
          <a:prstGeom prst="rect">
            <a:avLst/>
          </a:prstGeom>
          <a:noFill/>
        </p:spPr>
        <p:txBody>
          <a:bodyPr wrap="square" rtlCol="0">
            <a:spAutoFit/>
          </a:bodyPr>
          <a:lstStyle/>
          <a:p>
            <a:pPr marL="0" lvl="1" indent="0" algn="just">
              <a:spcBef>
                <a:spcPts val="1000"/>
              </a:spcBef>
              <a:spcAft>
                <a:spcPts val="800"/>
              </a:spcAft>
              <a:buNone/>
            </a:pPr>
            <a:r>
              <a:rPr lang="en-GB" sz="2400">
                <a:latin typeface="Arial" panose="020B0604020202020204" pitchFamily="34" charset="0"/>
                <a:cs typeface="Arial" panose="020B0604020202020204" pitchFamily="34" charset="0"/>
              </a:rPr>
              <a:t>Our project aims to develop a comprehensive hostel booking system for university students and administrators. </a:t>
            </a:r>
          </a:p>
          <a:p>
            <a:pPr marL="0" lvl="1" indent="0" algn="just">
              <a:spcBef>
                <a:spcPts val="1000"/>
              </a:spcBef>
              <a:spcAft>
                <a:spcPts val="800"/>
              </a:spcAft>
              <a:buNone/>
            </a:pPr>
            <a:r>
              <a:rPr lang="en-GB" sz="2400" dirty="0">
                <a:latin typeface="Arial" panose="020B0604020202020204" pitchFamily="34" charset="0"/>
                <a:cs typeface="Arial" panose="020B0604020202020204" pitchFamily="34" charset="0"/>
              </a:rPr>
              <a:t>Key features include real-time availability checks, an efficient booking platform, room management tools via an admin dashboard, automated notifications, an integrated payment gateway, and a feedback mechanism for continuous improvement.</a:t>
            </a:r>
          </a:p>
          <a:p>
            <a:endParaRPr lang="en-US"/>
          </a:p>
        </p:txBody>
      </p:sp>
      <p:sp>
        <p:nvSpPr>
          <p:cNvPr id="4" name="TextBox 3"/>
          <p:cNvSpPr txBox="1"/>
          <p:nvPr/>
        </p:nvSpPr>
        <p:spPr>
          <a:xfrm>
            <a:off x="886409" y="942392"/>
            <a:ext cx="9013371" cy="707886"/>
          </a:xfrm>
          <a:prstGeom prst="rect">
            <a:avLst/>
          </a:prstGeom>
          <a:noFill/>
        </p:spPr>
        <p:txBody>
          <a:bodyPr wrap="square" rtlCol="0">
            <a:spAutoFit/>
          </a:bodyPr>
          <a:lstStyle/>
          <a:p>
            <a:r>
              <a:rPr lang="en-US" sz="4000" dirty="0"/>
              <a:t>PROJECT OBJECTIVES</a:t>
            </a:r>
          </a:p>
        </p:txBody>
      </p:sp>
    </p:spTree>
    <p:extLst>
      <p:ext uri="{BB962C8B-B14F-4D97-AF65-F5344CB8AC3E}">
        <p14:creationId xmlns:p14="http://schemas.microsoft.com/office/powerpoint/2010/main" val="208579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2" y="830424"/>
            <a:ext cx="10263673" cy="707886"/>
          </a:xfrm>
          <a:prstGeom prst="rect">
            <a:avLst/>
          </a:prstGeom>
          <a:noFill/>
        </p:spPr>
        <p:txBody>
          <a:bodyPr wrap="square" rtlCol="0">
            <a:spAutoFit/>
          </a:bodyPr>
          <a:lstStyle/>
          <a:p>
            <a:r>
              <a:rPr lang="en-US" sz="4000" dirty="0"/>
              <a:t>FUNCTIONAL REQUIREMENTS</a:t>
            </a:r>
          </a:p>
        </p:txBody>
      </p:sp>
      <p:sp>
        <p:nvSpPr>
          <p:cNvPr id="3" name="TextBox 2"/>
          <p:cNvSpPr txBox="1"/>
          <p:nvPr/>
        </p:nvSpPr>
        <p:spPr>
          <a:xfrm>
            <a:off x="2140257" y="2076994"/>
            <a:ext cx="8393631" cy="1938992"/>
          </a:xfrm>
          <a:prstGeom prst="rect">
            <a:avLst/>
          </a:prstGeom>
          <a:noFill/>
        </p:spPr>
        <p:txBody>
          <a:bodyPr wrap="square" rtlCol="0">
            <a:spAutoFit/>
          </a:bodyPr>
          <a:lstStyle/>
          <a:p>
            <a:r>
              <a:rPr lang="en-US" sz="2400" dirty="0"/>
              <a:t>01. Login and Register To The System.</a:t>
            </a:r>
          </a:p>
          <a:p>
            <a:r>
              <a:rPr lang="en-US" sz="2400" dirty="0"/>
              <a:t>02. View Student Availability.</a:t>
            </a:r>
          </a:p>
          <a:p>
            <a:r>
              <a:rPr lang="en-US" sz="2400" dirty="0"/>
              <a:t>03. Select Hostel Room.</a:t>
            </a:r>
          </a:p>
          <a:p>
            <a:r>
              <a:rPr lang="en-US" sz="2400" dirty="0"/>
              <a:t>04. Register Student Details.</a:t>
            </a:r>
          </a:p>
          <a:p>
            <a:r>
              <a:rPr lang="en-US" sz="2400" dirty="0"/>
              <a:t>05. Make payments using payment gateway.</a:t>
            </a:r>
          </a:p>
        </p:txBody>
      </p:sp>
    </p:spTree>
    <p:extLst>
      <p:ext uri="{BB962C8B-B14F-4D97-AF65-F5344CB8AC3E}">
        <p14:creationId xmlns:p14="http://schemas.microsoft.com/office/powerpoint/2010/main" val="328776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747" y="830424"/>
            <a:ext cx="10300996" cy="1323439"/>
          </a:xfrm>
          <a:prstGeom prst="rect">
            <a:avLst/>
          </a:prstGeom>
          <a:noFill/>
        </p:spPr>
        <p:txBody>
          <a:bodyPr wrap="square" rtlCol="0">
            <a:spAutoFit/>
          </a:bodyPr>
          <a:lstStyle/>
          <a:p>
            <a:r>
              <a:rPr lang="en-US" sz="4000" dirty="0"/>
              <a:t>NON-FUNCTIONAL REQUIREMENTS</a:t>
            </a:r>
          </a:p>
          <a:p>
            <a:endParaRPr lang="en-US" sz="4000" dirty="0"/>
          </a:p>
        </p:txBody>
      </p:sp>
      <p:sp>
        <p:nvSpPr>
          <p:cNvPr id="3" name="TextBox 2"/>
          <p:cNvSpPr txBox="1"/>
          <p:nvPr/>
        </p:nvSpPr>
        <p:spPr>
          <a:xfrm>
            <a:off x="2045643" y="1948604"/>
            <a:ext cx="7308669" cy="1946739"/>
          </a:xfrm>
          <a:prstGeom prst="rect">
            <a:avLst/>
          </a:prstGeom>
          <a:noFill/>
        </p:spPr>
        <p:txBody>
          <a:bodyPr wrap="square" rtlCol="0">
            <a:spAutoFit/>
          </a:bodyPr>
          <a:lstStyle/>
          <a:p>
            <a:r>
              <a:rPr lang="en-US" sz="2400" dirty="0"/>
              <a:t>01. Expected Daily Users.</a:t>
            </a:r>
          </a:p>
          <a:p>
            <a:r>
              <a:rPr lang="en-US" sz="2400" dirty="0"/>
              <a:t>02. Page Loading Time.</a:t>
            </a:r>
          </a:p>
          <a:p>
            <a:r>
              <a:rPr lang="en-US" sz="2400" dirty="0"/>
              <a:t>03. Response Time.</a:t>
            </a:r>
          </a:p>
          <a:p>
            <a:r>
              <a:rPr lang="en-US" sz="2400" dirty="0"/>
              <a:t>04. Browser Version to be Supported.</a:t>
            </a:r>
          </a:p>
          <a:p>
            <a:r>
              <a:rPr lang="en-US" sz="2400" dirty="0"/>
              <a:t>05. Database Version to be Supported.</a:t>
            </a:r>
          </a:p>
        </p:txBody>
      </p:sp>
    </p:spTree>
    <p:extLst>
      <p:ext uri="{BB962C8B-B14F-4D97-AF65-F5344CB8AC3E}">
        <p14:creationId xmlns:p14="http://schemas.microsoft.com/office/powerpoint/2010/main" val="89486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722" y="1007706"/>
            <a:ext cx="9367935" cy="707886"/>
          </a:xfrm>
          <a:prstGeom prst="rect">
            <a:avLst/>
          </a:prstGeom>
          <a:noFill/>
        </p:spPr>
        <p:txBody>
          <a:bodyPr wrap="square" rtlCol="0">
            <a:spAutoFit/>
          </a:bodyPr>
          <a:lstStyle/>
          <a:p>
            <a:r>
              <a:rPr lang="en-US" sz="4000" dirty="0"/>
              <a:t>SYSTEM ARCHITECTURE DIAGRAM</a:t>
            </a:r>
          </a:p>
        </p:txBody>
      </p:sp>
      <p:pic>
        <p:nvPicPr>
          <p:cNvPr id="2052" name="Picture 4" descr="C:\Users\HP\Downloads\Untitled Diagram.drawio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194" y="1908109"/>
            <a:ext cx="4770989" cy="376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62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FFC0-1F14-43E4-F0E3-80A6309C42FE}"/>
              </a:ext>
            </a:extLst>
          </p:cNvPr>
          <p:cNvSpPr>
            <a:spLocks noGrp="1"/>
          </p:cNvSpPr>
          <p:nvPr>
            <p:ph type="title"/>
          </p:nvPr>
        </p:nvSpPr>
        <p:spPr/>
        <p:txBody>
          <a:bodyPr/>
          <a:lstStyle/>
          <a:p>
            <a:r>
              <a:rPr lang="en-GB" dirty="0"/>
              <a:t>Use cases / user stories</a:t>
            </a:r>
          </a:p>
        </p:txBody>
      </p:sp>
      <p:pic>
        <p:nvPicPr>
          <p:cNvPr id="7" name="Content Placeholder 6" descr="A diagram of a network&#10;&#10;Description automatically generated">
            <a:extLst>
              <a:ext uri="{FF2B5EF4-FFF2-40B4-BE49-F238E27FC236}">
                <a16:creationId xmlns:a16="http://schemas.microsoft.com/office/drawing/2014/main" id="{7A68ABC6-01A6-893C-0556-C7292A8BA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8031" y="1558631"/>
            <a:ext cx="4775938" cy="4527362"/>
          </a:xfrm>
        </p:spPr>
      </p:pic>
    </p:spTree>
    <p:extLst>
      <p:ext uri="{BB962C8B-B14F-4D97-AF65-F5344CB8AC3E}">
        <p14:creationId xmlns:p14="http://schemas.microsoft.com/office/powerpoint/2010/main" val="2497862783"/>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TM16401371[[fn=Atlas]]</Template>
  <TotalTime>2394</TotalTime>
  <Words>819</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Calisto MT</vt:lpstr>
      <vt:lpstr>SFMono-Regular</vt:lpstr>
      <vt:lpstr>Univers Condensed</vt:lpstr>
      <vt:lpstr>ChronicleVTI</vt:lpstr>
      <vt:lpstr>OU-Hostel</vt:lpstr>
      <vt:lpstr>PowerPoint Presentation</vt:lpstr>
      <vt:lpstr>PowerPoint Presentation</vt:lpstr>
      <vt:lpstr>Introduction</vt:lpstr>
      <vt:lpstr>PowerPoint Presentation</vt:lpstr>
      <vt:lpstr>PowerPoint Presentation</vt:lpstr>
      <vt:lpstr>PowerPoint Presentation</vt:lpstr>
      <vt:lpstr>PowerPoint Presentation</vt:lpstr>
      <vt:lpstr>Use cases / user stories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Timeline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OU-Hostel</dc:title>
  <dc:creator>Vimukthi Randunu</dc:creator>
  <cp:lastModifiedBy>Vimukthi Randunu</cp:lastModifiedBy>
  <cp:revision>28</cp:revision>
  <dcterms:created xsi:type="dcterms:W3CDTF">2024-06-06T13:41:38Z</dcterms:created>
  <dcterms:modified xsi:type="dcterms:W3CDTF">2024-10-04T04:40:09Z</dcterms:modified>
</cp:coreProperties>
</file>