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5D00-2F74-0779-2823-61C4D242F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0A68C-71DC-41C1-292F-4AF56A0FF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5A8C-8A67-3ECD-42AA-C1BA17A0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A1DC-2BCB-024F-9838-B8F6F69549A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F8AD8-17AE-C14E-11A1-7E0A79D3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2D335-349E-1031-E59E-02CF176C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6697-E0AF-104B-AB09-7BED1B5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7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AB18-DD9B-276F-6545-CACB427C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6D804-FF79-068A-239C-CF8FAFA9D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5AFB1-CD75-9D8D-EAAE-90559AC2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A1DC-2BCB-024F-9838-B8F6F69549A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053F9-31AA-45C0-DBE1-E6134F5C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FD44-D391-D8D3-77ED-829C6921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6697-E0AF-104B-AB09-7BED1B5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9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43668-7067-A259-5D75-5DE59D8C5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57F56-1F84-608B-EBB0-D657BC66E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9C6AD-6D52-F65C-EF35-3C5BFBF6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A1DC-2BCB-024F-9838-B8F6F69549A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9C9D3-0936-CD5B-B239-3E2D150D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1BA31-0A4D-668E-3AD4-BC7D5971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6697-E0AF-104B-AB09-7BED1B5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A0B5-3947-5AE2-724A-A9CAF382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CEAD-00A8-7E4E-E5AF-833AB5EC2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627D6-F9AC-4CFD-4DFA-41F11274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A1DC-2BCB-024F-9838-B8F6F69549A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4BECD-7C8F-5400-A125-61DD7108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CC9A6-3A51-DEFB-7C17-4F3AD35E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6697-E0AF-104B-AB09-7BED1B5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20C0-A720-E916-5152-25601D3B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8770E-8A5A-ADB8-CB17-D8E18CBB6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37E48-6E02-7498-127A-C8D8765C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A1DC-2BCB-024F-9838-B8F6F69549A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CC8FE-1DCB-F23F-2E94-8A9358EE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606F8-F601-B192-1BAE-46DED0D4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6697-E0AF-104B-AB09-7BED1B5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9EE8-F688-3915-77EC-C7BDC7B0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9789-F0B6-C73B-D4D2-3E8FE3AC6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B9A71-10F3-7678-6C3A-474B20861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5E374-EBB3-D670-844F-F2010DD0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A1DC-2BCB-024F-9838-B8F6F69549A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BBDB3-2BA8-1785-19D1-2E573B2E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16DCD-62CB-4AD8-1FA3-980269B3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6697-E0AF-104B-AB09-7BED1B5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1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46B6-D7B3-6357-6EF1-7EB309AC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6F4AD-A5F8-B76D-50CE-F0434E088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3FA58-BBC4-05C6-C3D7-479B4905F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F9912-5687-B140-C6B7-58B56B9AA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6C66E-913B-7747-5A74-C258B1E35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B9089-6074-1F68-6D26-9B092026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A1DC-2BCB-024F-9838-B8F6F69549A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8272B-4BD9-010D-3714-685E4A55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A674C-2FDF-7BC8-3718-50790106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6697-E0AF-104B-AB09-7BED1B5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6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0E2A-8C3B-3427-20A9-B7E87538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B0D5A-5170-3CBD-FDB8-95CA419D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A1DC-2BCB-024F-9838-B8F6F69549A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98B56-2C61-0A04-AD19-4BF19973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3DB2B-063D-77E0-E9D6-717B2E1A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6697-E0AF-104B-AB09-7BED1B5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F048D-F73A-2C4A-F5E2-DA83B40C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A1DC-2BCB-024F-9838-B8F6F69549A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0BFB1-78EA-28FA-2B56-A096E31F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1D762-A1EA-44BC-7900-28B82661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6697-E0AF-104B-AB09-7BED1B5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7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FC48-B059-6D6F-B32F-83632B29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5BC8-7D73-6207-CAD9-F7084A831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92A4E-FD9A-E174-1634-D3EE8E793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5D659-40ED-E0CE-08AD-AF0F4292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A1DC-2BCB-024F-9838-B8F6F69549A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816EA-9145-6E39-0E69-9DE6D414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84272-7A24-67BD-4AD3-D91B96CE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6697-E0AF-104B-AB09-7BED1B5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B750-C366-F642-C2CD-E500568F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6DA63-E54C-E61E-9A56-BF9FCCA30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21650-562A-A01F-FCD8-FA5FCAE6E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C5986-0E56-E4AD-21D0-98235E86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A1DC-2BCB-024F-9838-B8F6F69549A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5D1CA-1CBB-633A-5B25-0FEFDA77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D465A-1D8D-E207-8F16-35EB1184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6697-E0AF-104B-AB09-7BED1B5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8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524FA-4B3D-8413-49F9-07AABA4B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C60D6-2501-85EA-DB87-111A6C2AA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021A2-EDA6-C4FE-4CCA-B13F6B154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A1DC-2BCB-024F-9838-B8F6F69549A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30945-53A5-9298-AF89-074F37F52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1F0B1-BDB3-44C1-D44F-5FBFA8AEC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16697-E0AF-104B-AB09-7BED1B5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9333-DE07-15E3-62E7-21794CDB7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Part 1 – Setting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8FDB8-3488-F109-92E6-51861B2BA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9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Git Part 1 – Setting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Part 1 – Setting Up</dc:title>
  <dc:creator>Curry, Clayton B.</dc:creator>
  <cp:lastModifiedBy>Curry, Clayton B.</cp:lastModifiedBy>
  <cp:revision>1</cp:revision>
  <dcterms:created xsi:type="dcterms:W3CDTF">2022-06-23T17:40:29Z</dcterms:created>
  <dcterms:modified xsi:type="dcterms:W3CDTF">2022-06-23T17:41:15Z</dcterms:modified>
</cp:coreProperties>
</file>