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8" r:id="rId2"/>
    <p:sldId id="309" r:id="rId3"/>
    <p:sldId id="356" r:id="rId4"/>
    <p:sldId id="310" r:id="rId5"/>
    <p:sldId id="355" r:id="rId6"/>
    <p:sldId id="312" r:id="rId7"/>
    <p:sldId id="313" r:id="rId8"/>
    <p:sldId id="314" r:id="rId9"/>
    <p:sldId id="357" r:id="rId10"/>
    <p:sldId id="315" r:id="rId11"/>
    <p:sldId id="316" r:id="rId12"/>
    <p:sldId id="317" r:id="rId13"/>
    <p:sldId id="353" r:id="rId14"/>
    <p:sldId id="320" r:id="rId15"/>
    <p:sldId id="323" r:id="rId16"/>
    <p:sldId id="358" r:id="rId17"/>
    <p:sldId id="327" r:id="rId18"/>
    <p:sldId id="328" r:id="rId19"/>
    <p:sldId id="334" r:id="rId20"/>
    <p:sldId id="361" r:id="rId21"/>
    <p:sldId id="331" r:id="rId22"/>
    <p:sldId id="329" r:id="rId23"/>
    <p:sldId id="330" r:id="rId24"/>
    <p:sldId id="324" r:id="rId25"/>
    <p:sldId id="362" r:id="rId26"/>
    <p:sldId id="335" r:id="rId27"/>
    <p:sldId id="336" r:id="rId28"/>
    <p:sldId id="345" r:id="rId29"/>
    <p:sldId id="333" r:id="rId30"/>
    <p:sldId id="338" r:id="rId31"/>
    <p:sldId id="340" r:id="rId32"/>
    <p:sldId id="341" r:id="rId33"/>
    <p:sldId id="343" r:id="rId34"/>
    <p:sldId id="359" r:id="rId35"/>
    <p:sldId id="344" r:id="rId36"/>
    <p:sldId id="346" r:id="rId37"/>
    <p:sldId id="349" r:id="rId38"/>
    <p:sldId id="347" r:id="rId39"/>
    <p:sldId id="348" r:id="rId40"/>
    <p:sldId id="350" r:id="rId41"/>
    <p:sldId id="364" r:id="rId42"/>
    <p:sldId id="360" r:id="rId43"/>
    <p:sldId id="351" r:id="rId44"/>
    <p:sldId id="258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76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roupsg001-my.sharepoint.com/personal/ahmed_ouaboune_sgcib_com/Documents/Desktop/python/backtester_test/backtester%20dumps/2023_05_24____15_48_46_FEDL01%20Inde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ouaboun021323\OneDrive%20-%20GROUP%20DIGITAL%20WORKPLACE\Desktop\python\Backtester%20y\backtester%20dumps\2023_03_01____16_50_3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ouaboun021323\OneDrive%20-%20GROUP%20DIGITAL%20WORKPLACE\Desktop\python\backtester_test\backtester%20dumps\2023_05_30____13_44_33_FEDL01%20Inde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Quantité du </a:t>
            </a:r>
            <a:r>
              <a:rPr lang="fr-FR" dirty="0" err="1"/>
              <a:t>Straddle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FA-4A71-8408-E621DFF1DFA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1FA-4A71-8408-E621DFF1DFA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1FA-4A71-8408-E621DFF1DFA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1FA-4A71-8408-E621DFF1DFA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1FA-4A71-8408-E621DFF1DFA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1FA-4A71-8408-E621DFF1DFA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1FA-4A71-8408-E621DFF1DF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Sheet4!$A$1:$G$1</c:f>
              <c:strCache>
                <c:ptCount val="7"/>
                <c:pt idx="0">
                  <c:v>Qty 1 Grp_0</c:v>
                </c:pt>
                <c:pt idx="1">
                  <c:v>Qty 1 Grp_1</c:v>
                </c:pt>
                <c:pt idx="2">
                  <c:v>Qty 1 Grp_2</c:v>
                </c:pt>
                <c:pt idx="3">
                  <c:v>Qty 1 Grp_3</c:v>
                </c:pt>
                <c:pt idx="4">
                  <c:v>Qty 1 Grp_4</c:v>
                </c:pt>
                <c:pt idx="5">
                  <c:v>Qty 1 Grp_5</c:v>
                </c:pt>
                <c:pt idx="6">
                  <c:v>Qty 1 Grp_6</c:v>
                </c:pt>
              </c:strCache>
            </c:strRef>
          </c:cat>
          <c:val>
            <c:numRef>
              <c:f>Sheet4!$A$2:$G$2</c:f>
              <c:numCache>
                <c:formatCode>General</c:formatCode>
                <c:ptCount val="7"/>
                <c:pt idx="0">
                  <c:v>0.20022000000000001</c:v>
                </c:pt>
                <c:pt idx="1">
                  <c:v>0.02</c:v>
                </c:pt>
                <c:pt idx="2">
                  <c:v>0.20449000000000001</c:v>
                </c:pt>
                <c:pt idx="3">
                  <c:v>0.20030999999999999</c:v>
                </c:pt>
                <c:pt idx="4">
                  <c:v>0.03</c:v>
                </c:pt>
                <c:pt idx="5">
                  <c:v>3.5000000000000003E-2</c:v>
                </c:pt>
                <c:pt idx="6">
                  <c:v>0.19969999999999999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1FA-4A71-8408-E621DFF1DFA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>
                <a:effectLst/>
              </a:rPr>
              <a:t>Six Portefeuilles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2.4250440917107582E-2"/>
          <c:y val="0.17479880032257189"/>
          <c:w val="0.95149911816578481"/>
          <c:h val="0.650862336109022"/>
        </c:manualLayout>
      </c:layout>
      <c:lineChart>
        <c:grouping val="standard"/>
        <c:varyColors val="0"/>
        <c:ser>
          <c:idx val="0"/>
          <c:order val="0"/>
          <c:tx>
            <c:strRef>
              <c:f>Sheet1!$AT$1</c:f>
              <c:strCache>
                <c:ptCount val="1"/>
                <c:pt idx="0">
                  <c:v>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Sheet1!$AS$2:$AS$1395</c:f>
              <c:numCache>
                <c:formatCode>yyyy\-mm\-dd\ hh:mm:ss</c:formatCode>
                <c:ptCount val="1394"/>
                <c:pt idx="0">
                  <c:v>41066</c:v>
                </c:pt>
                <c:pt idx="1">
                  <c:v>41067</c:v>
                </c:pt>
                <c:pt idx="2">
                  <c:v>41068</c:v>
                </c:pt>
                <c:pt idx="3">
                  <c:v>41071</c:v>
                </c:pt>
                <c:pt idx="4">
                  <c:v>41072</c:v>
                </c:pt>
                <c:pt idx="5">
                  <c:v>41073</c:v>
                </c:pt>
                <c:pt idx="6">
                  <c:v>41074</c:v>
                </c:pt>
                <c:pt idx="7">
                  <c:v>41075</c:v>
                </c:pt>
                <c:pt idx="8">
                  <c:v>41078</c:v>
                </c:pt>
                <c:pt idx="9">
                  <c:v>41079</c:v>
                </c:pt>
                <c:pt idx="10">
                  <c:v>41080</c:v>
                </c:pt>
                <c:pt idx="11">
                  <c:v>41081</c:v>
                </c:pt>
                <c:pt idx="12">
                  <c:v>41082</c:v>
                </c:pt>
                <c:pt idx="13">
                  <c:v>41085</c:v>
                </c:pt>
                <c:pt idx="14">
                  <c:v>41086</c:v>
                </c:pt>
                <c:pt idx="15">
                  <c:v>41087</c:v>
                </c:pt>
                <c:pt idx="16">
                  <c:v>41088</c:v>
                </c:pt>
                <c:pt idx="17">
                  <c:v>41089</c:v>
                </c:pt>
                <c:pt idx="18">
                  <c:v>41092</c:v>
                </c:pt>
                <c:pt idx="19">
                  <c:v>41093</c:v>
                </c:pt>
                <c:pt idx="20">
                  <c:v>41095</c:v>
                </c:pt>
                <c:pt idx="21">
                  <c:v>41096</c:v>
                </c:pt>
                <c:pt idx="22">
                  <c:v>41099</c:v>
                </c:pt>
                <c:pt idx="23">
                  <c:v>41100</c:v>
                </c:pt>
                <c:pt idx="24">
                  <c:v>41101</c:v>
                </c:pt>
                <c:pt idx="25">
                  <c:v>41102</c:v>
                </c:pt>
                <c:pt idx="26">
                  <c:v>41103</c:v>
                </c:pt>
                <c:pt idx="27">
                  <c:v>41106</c:v>
                </c:pt>
                <c:pt idx="28">
                  <c:v>41107</c:v>
                </c:pt>
                <c:pt idx="29">
                  <c:v>41108</c:v>
                </c:pt>
                <c:pt idx="30">
                  <c:v>41109</c:v>
                </c:pt>
                <c:pt idx="31">
                  <c:v>41110</c:v>
                </c:pt>
                <c:pt idx="32">
                  <c:v>41113</c:v>
                </c:pt>
                <c:pt idx="33">
                  <c:v>41114</c:v>
                </c:pt>
                <c:pt idx="34">
                  <c:v>41115</c:v>
                </c:pt>
                <c:pt idx="35">
                  <c:v>41116</c:v>
                </c:pt>
                <c:pt idx="36">
                  <c:v>41117</c:v>
                </c:pt>
                <c:pt idx="37">
                  <c:v>41120</c:v>
                </c:pt>
                <c:pt idx="38">
                  <c:v>41121</c:v>
                </c:pt>
                <c:pt idx="39">
                  <c:v>41122</c:v>
                </c:pt>
                <c:pt idx="40">
                  <c:v>41123</c:v>
                </c:pt>
                <c:pt idx="41">
                  <c:v>41124</c:v>
                </c:pt>
                <c:pt idx="42">
                  <c:v>41127</c:v>
                </c:pt>
                <c:pt idx="43">
                  <c:v>41128</c:v>
                </c:pt>
                <c:pt idx="44">
                  <c:v>41129</c:v>
                </c:pt>
                <c:pt idx="45">
                  <c:v>41130</c:v>
                </c:pt>
                <c:pt idx="46">
                  <c:v>41131</c:v>
                </c:pt>
                <c:pt idx="47">
                  <c:v>41134</c:v>
                </c:pt>
                <c:pt idx="48">
                  <c:v>41135</c:v>
                </c:pt>
                <c:pt idx="49">
                  <c:v>41136</c:v>
                </c:pt>
                <c:pt idx="50">
                  <c:v>41137</c:v>
                </c:pt>
                <c:pt idx="51">
                  <c:v>41138</c:v>
                </c:pt>
                <c:pt idx="52">
                  <c:v>41141</c:v>
                </c:pt>
                <c:pt idx="53">
                  <c:v>41142</c:v>
                </c:pt>
                <c:pt idx="54">
                  <c:v>41143</c:v>
                </c:pt>
                <c:pt idx="55">
                  <c:v>41144</c:v>
                </c:pt>
                <c:pt idx="56">
                  <c:v>41145</c:v>
                </c:pt>
                <c:pt idx="57">
                  <c:v>41149</c:v>
                </c:pt>
                <c:pt idx="58">
                  <c:v>41150</c:v>
                </c:pt>
                <c:pt idx="59">
                  <c:v>41151</c:v>
                </c:pt>
                <c:pt idx="60">
                  <c:v>41152</c:v>
                </c:pt>
                <c:pt idx="61">
                  <c:v>41156</c:v>
                </c:pt>
                <c:pt idx="62">
                  <c:v>41157</c:v>
                </c:pt>
                <c:pt idx="63">
                  <c:v>41158</c:v>
                </c:pt>
                <c:pt idx="64">
                  <c:v>41159</c:v>
                </c:pt>
                <c:pt idx="65">
                  <c:v>41162</c:v>
                </c:pt>
                <c:pt idx="66">
                  <c:v>41163</c:v>
                </c:pt>
                <c:pt idx="67">
                  <c:v>41164</c:v>
                </c:pt>
                <c:pt idx="68">
                  <c:v>41165</c:v>
                </c:pt>
                <c:pt idx="69">
                  <c:v>41166</c:v>
                </c:pt>
                <c:pt idx="70">
                  <c:v>41169</c:v>
                </c:pt>
                <c:pt idx="71">
                  <c:v>41170</c:v>
                </c:pt>
                <c:pt idx="72">
                  <c:v>41171</c:v>
                </c:pt>
                <c:pt idx="73">
                  <c:v>41172</c:v>
                </c:pt>
                <c:pt idx="74">
                  <c:v>41173</c:v>
                </c:pt>
                <c:pt idx="75">
                  <c:v>41176</c:v>
                </c:pt>
                <c:pt idx="76">
                  <c:v>41177</c:v>
                </c:pt>
                <c:pt idx="77">
                  <c:v>41178</c:v>
                </c:pt>
                <c:pt idx="78">
                  <c:v>41179</c:v>
                </c:pt>
                <c:pt idx="79">
                  <c:v>41180</c:v>
                </c:pt>
                <c:pt idx="80">
                  <c:v>41183</c:v>
                </c:pt>
                <c:pt idx="81">
                  <c:v>41184</c:v>
                </c:pt>
                <c:pt idx="82">
                  <c:v>41185</c:v>
                </c:pt>
                <c:pt idx="83">
                  <c:v>41186</c:v>
                </c:pt>
                <c:pt idx="84">
                  <c:v>41187</c:v>
                </c:pt>
                <c:pt idx="85">
                  <c:v>41191</c:v>
                </c:pt>
                <c:pt idx="86">
                  <c:v>41192</c:v>
                </c:pt>
                <c:pt idx="87">
                  <c:v>41193</c:v>
                </c:pt>
                <c:pt idx="88">
                  <c:v>41194</c:v>
                </c:pt>
                <c:pt idx="89">
                  <c:v>41197</c:v>
                </c:pt>
                <c:pt idx="90">
                  <c:v>41198</c:v>
                </c:pt>
                <c:pt idx="91">
                  <c:v>41199</c:v>
                </c:pt>
                <c:pt idx="92">
                  <c:v>41200</c:v>
                </c:pt>
                <c:pt idx="93">
                  <c:v>41201</c:v>
                </c:pt>
                <c:pt idx="94">
                  <c:v>41204</c:v>
                </c:pt>
                <c:pt idx="95">
                  <c:v>41205</c:v>
                </c:pt>
                <c:pt idx="96">
                  <c:v>41206</c:v>
                </c:pt>
                <c:pt idx="97">
                  <c:v>41207</c:v>
                </c:pt>
                <c:pt idx="98">
                  <c:v>41208</c:v>
                </c:pt>
                <c:pt idx="99">
                  <c:v>41211</c:v>
                </c:pt>
                <c:pt idx="100">
                  <c:v>41212</c:v>
                </c:pt>
                <c:pt idx="101">
                  <c:v>41213</c:v>
                </c:pt>
                <c:pt idx="102">
                  <c:v>41214</c:v>
                </c:pt>
                <c:pt idx="103">
                  <c:v>41215</c:v>
                </c:pt>
                <c:pt idx="104">
                  <c:v>41218</c:v>
                </c:pt>
                <c:pt idx="105">
                  <c:v>41219</c:v>
                </c:pt>
                <c:pt idx="106">
                  <c:v>41220</c:v>
                </c:pt>
                <c:pt idx="107">
                  <c:v>41221</c:v>
                </c:pt>
                <c:pt idx="108">
                  <c:v>41222</c:v>
                </c:pt>
                <c:pt idx="109">
                  <c:v>41226</c:v>
                </c:pt>
                <c:pt idx="110">
                  <c:v>41227</c:v>
                </c:pt>
                <c:pt idx="111">
                  <c:v>41228</c:v>
                </c:pt>
                <c:pt idx="112">
                  <c:v>41229</c:v>
                </c:pt>
                <c:pt idx="113">
                  <c:v>41232</c:v>
                </c:pt>
                <c:pt idx="114">
                  <c:v>41233</c:v>
                </c:pt>
                <c:pt idx="115">
                  <c:v>41234</c:v>
                </c:pt>
                <c:pt idx="116">
                  <c:v>41236</c:v>
                </c:pt>
                <c:pt idx="117">
                  <c:v>41239</c:v>
                </c:pt>
                <c:pt idx="118">
                  <c:v>41240</c:v>
                </c:pt>
                <c:pt idx="119">
                  <c:v>41241</c:v>
                </c:pt>
                <c:pt idx="120">
                  <c:v>41242</c:v>
                </c:pt>
                <c:pt idx="121">
                  <c:v>41243</c:v>
                </c:pt>
                <c:pt idx="122">
                  <c:v>41246</c:v>
                </c:pt>
                <c:pt idx="123">
                  <c:v>41247</c:v>
                </c:pt>
                <c:pt idx="124">
                  <c:v>41248</c:v>
                </c:pt>
                <c:pt idx="125">
                  <c:v>41249</c:v>
                </c:pt>
                <c:pt idx="126">
                  <c:v>41250</c:v>
                </c:pt>
                <c:pt idx="127">
                  <c:v>41253</c:v>
                </c:pt>
                <c:pt idx="128">
                  <c:v>41254</c:v>
                </c:pt>
                <c:pt idx="129">
                  <c:v>41255</c:v>
                </c:pt>
                <c:pt idx="130">
                  <c:v>41256</c:v>
                </c:pt>
                <c:pt idx="131">
                  <c:v>41257</c:v>
                </c:pt>
                <c:pt idx="132">
                  <c:v>41260</c:v>
                </c:pt>
                <c:pt idx="133">
                  <c:v>41261</c:v>
                </c:pt>
                <c:pt idx="134">
                  <c:v>41262</c:v>
                </c:pt>
                <c:pt idx="135">
                  <c:v>41263</c:v>
                </c:pt>
                <c:pt idx="136">
                  <c:v>41264</c:v>
                </c:pt>
                <c:pt idx="137">
                  <c:v>41267</c:v>
                </c:pt>
                <c:pt idx="138">
                  <c:v>41270</c:v>
                </c:pt>
                <c:pt idx="139">
                  <c:v>41271</c:v>
                </c:pt>
                <c:pt idx="140">
                  <c:v>41274</c:v>
                </c:pt>
                <c:pt idx="141">
                  <c:v>41276</c:v>
                </c:pt>
                <c:pt idx="142">
                  <c:v>41277</c:v>
                </c:pt>
                <c:pt idx="143">
                  <c:v>41278</c:v>
                </c:pt>
                <c:pt idx="144">
                  <c:v>41281</c:v>
                </c:pt>
                <c:pt idx="145">
                  <c:v>41282</c:v>
                </c:pt>
                <c:pt idx="146">
                  <c:v>41283</c:v>
                </c:pt>
                <c:pt idx="147">
                  <c:v>41284</c:v>
                </c:pt>
                <c:pt idx="148">
                  <c:v>41285</c:v>
                </c:pt>
                <c:pt idx="149">
                  <c:v>41288</c:v>
                </c:pt>
                <c:pt idx="150">
                  <c:v>41289</c:v>
                </c:pt>
                <c:pt idx="151">
                  <c:v>41290</c:v>
                </c:pt>
                <c:pt idx="152">
                  <c:v>41291</c:v>
                </c:pt>
                <c:pt idx="153">
                  <c:v>41292</c:v>
                </c:pt>
                <c:pt idx="154">
                  <c:v>41296</c:v>
                </c:pt>
                <c:pt idx="155">
                  <c:v>41297</c:v>
                </c:pt>
                <c:pt idx="156">
                  <c:v>41298</c:v>
                </c:pt>
                <c:pt idx="157">
                  <c:v>41299</c:v>
                </c:pt>
                <c:pt idx="158">
                  <c:v>41302</c:v>
                </c:pt>
                <c:pt idx="159">
                  <c:v>41303</c:v>
                </c:pt>
                <c:pt idx="160">
                  <c:v>41304</c:v>
                </c:pt>
                <c:pt idx="161">
                  <c:v>41305</c:v>
                </c:pt>
                <c:pt idx="162">
                  <c:v>41306</c:v>
                </c:pt>
                <c:pt idx="163">
                  <c:v>41309</c:v>
                </c:pt>
                <c:pt idx="164">
                  <c:v>41310</c:v>
                </c:pt>
                <c:pt idx="165">
                  <c:v>41311</c:v>
                </c:pt>
                <c:pt idx="166">
                  <c:v>41312</c:v>
                </c:pt>
                <c:pt idx="167">
                  <c:v>41313</c:v>
                </c:pt>
                <c:pt idx="168">
                  <c:v>41316</c:v>
                </c:pt>
                <c:pt idx="169">
                  <c:v>41317</c:v>
                </c:pt>
                <c:pt idx="170">
                  <c:v>41318</c:v>
                </c:pt>
                <c:pt idx="171">
                  <c:v>41319</c:v>
                </c:pt>
                <c:pt idx="172">
                  <c:v>41320</c:v>
                </c:pt>
                <c:pt idx="173">
                  <c:v>41324</c:v>
                </c:pt>
                <c:pt idx="174">
                  <c:v>41325</c:v>
                </c:pt>
                <c:pt idx="175">
                  <c:v>41326</c:v>
                </c:pt>
                <c:pt idx="176">
                  <c:v>41327</c:v>
                </c:pt>
                <c:pt idx="177">
                  <c:v>41330</c:v>
                </c:pt>
                <c:pt idx="178">
                  <c:v>41331</c:v>
                </c:pt>
                <c:pt idx="179">
                  <c:v>41332</c:v>
                </c:pt>
                <c:pt idx="180">
                  <c:v>41333</c:v>
                </c:pt>
                <c:pt idx="181">
                  <c:v>41334</c:v>
                </c:pt>
                <c:pt idx="182">
                  <c:v>41337</c:v>
                </c:pt>
                <c:pt idx="183">
                  <c:v>41338</c:v>
                </c:pt>
                <c:pt idx="184">
                  <c:v>41339</c:v>
                </c:pt>
                <c:pt idx="185">
                  <c:v>41340</c:v>
                </c:pt>
                <c:pt idx="186">
                  <c:v>41341</c:v>
                </c:pt>
                <c:pt idx="187">
                  <c:v>41344</c:v>
                </c:pt>
                <c:pt idx="188">
                  <c:v>41345</c:v>
                </c:pt>
                <c:pt idx="189">
                  <c:v>41346</c:v>
                </c:pt>
                <c:pt idx="190">
                  <c:v>41347</c:v>
                </c:pt>
                <c:pt idx="191">
                  <c:v>41348</c:v>
                </c:pt>
                <c:pt idx="192">
                  <c:v>41351</c:v>
                </c:pt>
                <c:pt idx="193">
                  <c:v>41352</c:v>
                </c:pt>
                <c:pt idx="194">
                  <c:v>41353</c:v>
                </c:pt>
                <c:pt idx="195">
                  <c:v>41354</c:v>
                </c:pt>
                <c:pt idx="196">
                  <c:v>41355</c:v>
                </c:pt>
                <c:pt idx="197">
                  <c:v>41358</c:v>
                </c:pt>
                <c:pt idx="198">
                  <c:v>41359</c:v>
                </c:pt>
                <c:pt idx="199">
                  <c:v>41360</c:v>
                </c:pt>
                <c:pt idx="200">
                  <c:v>41361</c:v>
                </c:pt>
                <c:pt idx="201">
                  <c:v>41366</c:v>
                </c:pt>
                <c:pt idx="202">
                  <c:v>41367</c:v>
                </c:pt>
                <c:pt idx="203">
                  <c:v>41368</c:v>
                </c:pt>
                <c:pt idx="204">
                  <c:v>41369</c:v>
                </c:pt>
                <c:pt idx="205">
                  <c:v>41372</c:v>
                </c:pt>
                <c:pt idx="206">
                  <c:v>41373</c:v>
                </c:pt>
                <c:pt idx="207">
                  <c:v>41374</c:v>
                </c:pt>
                <c:pt idx="208">
                  <c:v>41375</c:v>
                </c:pt>
                <c:pt idx="209">
                  <c:v>41376</c:v>
                </c:pt>
                <c:pt idx="210">
                  <c:v>41379</c:v>
                </c:pt>
                <c:pt idx="211">
                  <c:v>41380</c:v>
                </c:pt>
                <c:pt idx="212">
                  <c:v>41381</c:v>
                </c:pt>
                <c:pt idx="213">
                  <c:v>41382</c:v>
                </c:pt>
                <c:pt idx="214">
                  <c:v>41383</c:v>
                </c:pt>
                <c:pt idx="215">
                  <c:v>41386</c:v>
                </c:pt>
                <c:pt idx="216">
                  <c:v>41387</c:v>
                </c:pt>
                <c:pt idx="217">
                  <c:v>41388</c:v>
                </c:pt>
                <c:pt idx="218">
                  <c:v>41389</c:v>
                </c:pt>
                <c:pt idx="219">
                  <c:v>41390</c:v>
                </c:pt>
                <c:pt idx="220">
                  <c:v>41393</c:v>
                </c:pt>
                <c:pt idx="221">
                  <c:v>41394</c:v>
                </c:pt>
                <c:pt idx="222">
                  <c:v>41395</c:v>
                </c:pt>
                <c:pt idx="223">
                  <c:v>41396</c:v>
                </c:pt>
                <c:pt idx="224">
                  <c:v>41397</c:v>
                </c:pt>
                <c:pt idx="225">
                  <c:v>41401</c:v>
                </c:pt>
                <c:pt idx="226">
                  <c:v>41402</c:v>
                </c:pt>
                <c:pt idx="227">
                  <c:v>41403</c:v>
                </c:pt>
                <c:pt idx="228">
                  <c:v>41404</c:v>
                </c:pt>
                <c:pt idx="229">
                  <c:v>41407</c:v>
                </c:pt>
                <c:pt idx="230">
                  <c:v>41408</c:v>
                </c:pt>
                <c:pt idx="231">
                  <c:v>41409</c:v>
                </c:pt>
                <c:pt idx="232">
                  <c:v>41410</c:v>
                </c:pt>
                <c:pt idx="233">
                  <c:v>41411</c:v>
                </c:pt>
                <c:pt idx="234">
                  <c:v>41414</c:v>
                </c:pt>
                <c:pt idx="235">
                  <c:v>41415</c:v>
                </c:pt>
                <c:pt idx="236">
                  <c:v>41416</c:v>
                </c:pt>
                <c:pt idx="237">
                  <c:v>41417</c:v>
                </c:pt>
                <c:pt idx="238">
                  <c:v>41418</c:v>
                </c:pt>
                <c:pt idx="239">
                  <c:v>41422</c:v>
                </c:pt>
                <c:pt idx="240">
                  <c:v>41423</c:v>
                </c:pt>
                <c:pt idx="241">
                  <c:v>41424</c:v>
                </c:pt>
                <c:pt idx="242">
                  <c:v>41425</c:v>
                </c:pt>
                <c:pt idx="243">
                  <c:v>41428</c:v>
                </c:pt>
                <c:pt idx="244">
                  <c:v>41429</c:v>
                </c:pt>
                <c:pt idx="245">
                  <c:v>41430</c:v>
                </c:pt>
                <c:pt idx="246">
                  <c:v>41431</c:v>
                </c:pt>
                <c:pt idx="247">
                  <c:v>41432</c:v>
                </c:pt>
                <c:pt idx="248">
                  <c:v>41435</c:v>
                </c:pt>
                <c:pt idx="249">
                  <c:v>41436</c:v>
                </c:pt>
                <c:pt idx="250">
                  <c:v>41437</c:v>
                </c:pt>
                <c:pt idx="251">
                  <c:v>41438</c:v>
                </c:pt>
                <c:pt idx="252">
                  <c:v>41439</c:v>
                </c:pt>
                <c:pt idx="253">
                  <c:v>41442</c:v>
                </c:pt>
                <c:pt idx="254">
                  <c:v>41443</c:v>
                </c:pt>
                <c:pt idx="255">
                  <c:v>41444</c:v>
                </c:pt>
                <c:pt idx="256">
                  <c:v>41445</c:v>
                </c:pt>
                <c:pt idx="257">
                  <c:v>41446</c:v>
                </c:pt>
                <c:pt idx="258">
                  <c:v>41449</c:v>
                </c:pt>
                <c:pt idx="259">
                  <c:v>41450</c:v>
                </c:pt>
                <c:pt idx="260">
                  <c:v>41451</c:v>
                </c:pt>
                <c:pt idx="261">
                  <c:v>41452</c:v>
                </c:pt>
                <c:pt idx="262">
                  <c:v>41453</c:v>
                </c:pt>
                <c:pt idx="263">
                  <c:v>41456</c:v>
                </c:pt>
                <c:pt idx="264">
                  <c:v>41457</c:v>
                </c:pt>
                <c:pt idx="265">
                  <c:v>41458</c:v>
                </c:pt>
                <c:pt idx="266">
                  <c:v>41460</c:v>
                </c:pt>
                <c:pt idx="267">
                  <c:v>41463</c:v>
                </c:pt>
                <c:pt idx="268">
                  <c:v>41464</c:v>
                </c:pt>
                <c:pt idx="269">
                  <c:v>41465</c:v>
                </c:pt>
                <c:pt idx="270">
                  <c:v>41466</c:v>
                </c:pt>
                <c:pt idx="271">
                  <c:v>41467</c:v>
                </c:pt>
                <c:pt idx="272">
                  <c:v>41470</c:v>
                </c:pt>
                <c:pt idx="273">
                  <c:v>41471</c:v>
                </c:pt>
                <c:pt idx="274">
                  <c:v>41472</c:v>
                </c:pt>
                <c:pt idx="275">
                  <c:v>41473</c:v>
                </c:pt>
                <c:pt idx="276">
                  <c:v>41474</c:v>
                </c:pt>
                <c:pt idx="277">
                  <c:v>41477</c:v>
                </c:pt>
                <c:pt idx="278">
                  <c:v>41478</c:v>
                </c:pt>
                <c:pt idx="279">
                  <c:v>41479</c:v>
                </c:pt>
                <c:pt idx="280">
                  <c:v>41480</c:v>
                </c:pt>
                <c:pt idx="281">
                  <c:v>41481</c:v>
                </c:pt>
                <c:pt idx="282">
                  <c:v>41484</c:v>
                </c:pt>
                <c:pt idx="283">
                  <c:v>41485</c:v>
                </c:pt>
                <c:pt idx="284">
                  <c:v>41486</c:v>
                </c:pt>
                <c:pt idx="285">
                  <c:v>41487</c:v>
                </c:pt>
                <c:pt idx="286">
                  <c:v>41488</c:v>
                </c:pt>
                <c:pt idx="287">
                  <c:v>41491</c:v>
                </c:pt>
                <c:pt idx="288">
                  <c:v>41492</c:v>
                </c:pt>
                <c:pt idx="289">
                  <c:v>41493</c:v>
                </c:pt>
                <c:pt idx="290">
                  <c:v>41494</c:v>
                </c:pt>
                <c:pt idx="291">
                  <c:v>41495</c:v>
                </c:pt>
                <c:pt idx="292">
                  <c:v>41498</c:v>
                </c:pt>
                <c:pt idx="293">
                  <c:v>41499</c:v>
                </c:pt>
                <c:pt idx="294">
                  <c:v>41500</c:v>
                </c:pt>
                <c:pt idx="295">
                  <c:v>41501</c:v>
                </c:pt>
                <c:pt idx="296">
                  <c:v>41502</c:v>
                </c:pt>
                <c:pt idx="297">
                  <c:v>41505</c:v>
                </c:pt>
                <c:pt idx="298">
                  <c:v>41506</c:v>
                </c:pt>
                <c:pt idx="299">
                  <c:v>41507</c:v>
                </c:pt>
                <c:pt idx="300">
                  <c:v>41508</c:v>
                </c:pt>
                <c:pt idx="301">
                  <c:v>41509</c:v>
                </c:pt>
                <c:pt idx="302">
                  <c:v>41513</c:v>
                </c:pt>
                <c:pt idx="303">
                  <c:v>41514</c:v>
                </c:pt>
                <c:pt idx="304">
                  <c:v>41515</c:v>
                </c:pt>
                <c:pt idx="305">
                  <c:v>41516</c:v>
                </c:pt>
                <c:pt idx="306">
                  <c:v>41520</c:v>
                </c:pt>
                <c:pt idx="307">
                  <c:v>41521</c:v>
                </c:pt>
                <c:pt idx="308">
                  <c:v>41522</c:v>
                </c:pt>
                <c:pt idx="309">
                  <c:v>41523</c:v>
                </c:pt>
                <c:pt idx="310">
                  <c:v>41526</c:v>
                </c:pt>
                <c:pt idx="311">
                  <c:v>41527</c:v>
                </c:pt>
                <c:pt idx="312">
                  <c:v>41528</c:v>
                </c:pt>
                <c:pt idx="313">
                  <c:v>41529</c:v>
                </c:pt>
                <c:pt idx="314">
                  <c:v>41530</c:v>
                </c:pt>
                <c:pt idx="315">
                  <c:v>41533</c:v>
                </c:pt>
                <c:pt idx="316">
                  <c:v>41534</c:v>
                </c:pt>
                <c:pt idx="317">
                  <c:v>41535</c:v>
                </c:pt>
                <c:pt idx="318">
                  <c:v>41536</c:v>
                </c:pt>
                <c:pt idx="319">
                  <c:v>41537</c:v>
                </c:pt>
                <c:pt idx="320">
                  <c:v>41540</c:v>
                </c:pt>
                <c:pt idx="321">
                  <c:v>41541</c:v>
                </c:pt>
                <c:pt idx="322">
                  <c:v>41542</c:v>
                </c:pt>
                <c:pt idx="323">
                  <c:v>41543</c:v>
                </c:pt>
                <c:pt idx="324">
                  <c:v>41544</c:v>
                </c:pt>
                <c:pt idx="325">
                  <c:v>41547</c:v>
                </c:pt>
                <c:pt idx="326">
                  <c:v>41548</c:v>
                </c:pt>
                <c:pt idx="327">
                  <c:v>41549</c:v>
                </c:pt>
                <c:pt idx="328">
                  <c:v>41550</c:v>
                </c:pt>
                <c:pt idx="329">
                  <c:v>41551</c:v>
                </c:pt>
                <c:pt idx="330">
                  <c:v>41554</c:v>
                </c:pt>
                <c:pt idx="331">
                  <c:v>41555</c:v>
                </c:pt>
                <c:pt idx="332">
                  <c:v>41556</c:v>
                </c:pt>
                <c:pt idx="333">
                  <c:v>41557</c:v>
                </c:pt>
                <c:pt idx="334">
                  <c:v>41558</c:v>
                </c:pt>
                <c:pt idx="335">
                  <c:v>41562</c:v>
                </c:pt>
                <c:pt idx="336">
                  <c:v>41563</c:v>
                </c:pt>
                <c:pt idx="337">
                  <c:v>41564</c:v>
                </c:pt>
                <c:pt idx="338">
                  <c:v>41565</c:v>
                </c:pt>
                <c:pt idx="339">
                  <c:v>41568</c:v>
                </c:pt>
                <c:pt idx="340">
                  <c:v>41569</c:v>
                </c:pt>
                <c:pt idx="341">
                  <c:v>41570</c:v>
                </c:pt>
                <c:pt idx="342">
                  <c:v>41571</c:v>
                </c:pt>
                <c:pt idx="343">
                  <c:v>41572</c:v>
                </c:pt>
                <c:pt idx="344">
                  <c:v>41575</c:v>
                </c:pt>
                <c:pt idx="345">
                  <c:v>41576</c:v>
                </c:pt>
                <c:pt idx="346">
                  <c:v>41577</c:v>
                </c:pt>
                <c:pt idx="347">
                  <c:v>41578</c:v>
                </c:pt>
                <c:pt idx="348">
                  <c:v>41579</c:v>
                </c:pt>
                <c:pt idx="349">
                  <c:v>41582</c:v>
                </c:pt>
                <c:pt idx="350">
                  <c:v>41583</c:v>
                </c:pt>
                <c:pt idx="351">
                  <c:v>41584</c:v>
                </c:pt>
                <c:pt idx="352">
                  <c:v>41585</c:v>
                </c:pt>
                <c:pt idx="353">
                  <c:v>41586</c:v>
                </c:pt>
                <c:pt idx="354">
                  <c:v>41590</c:v>
                </c:pt>
                <c:pt idx="355">
                  <c:v>41591</c:v>
                </c:pt>
                <c:pt idx="356">
                  <c:v>41592</c:v>
                </c:pt>
                <c:pt idx="357">
                  <c:v>41593</c:v>
                </c:pt>
                <c:pt idx="358">
                  <c:v>41596</c:v>
                </c:pt>
                <c:pt idx="359">
                  <c:v>41597</c:v>
                </c:pt>
                <c:pt idx="360">
                  <c:v>41598</c:v>
                </c:pt>
                <c:pt idx="361">
                  <c:v>41599</c:v>
                </c:pt>
                <c:pt idx="362">
                  <c:v>41600</c:v>
                </c:pt>
                <c:pt idx="363">
                  <c:v>41603</c:v>
                </c:pt>
                <c:pt idx="364">
                  <c:v>41604</c:v>
                </c:pt>
                <c:pt idx="365">
                  <c:v>41605</c:v>
                </c:pt>
                <c:pt idx="366">
                  <c:v>41607</c:v>
                </c:pt>
                <c:pt idx="367">
                  <c:v>41610</c:v>
                </c:pt>
                <c:pt idx="368">
                  <c:v>41611</c:v>
                </c:pt>
                <c:pt idx="369">
                  <c:v>41612</c:v>
                </c:pt>
                <c:pt idx="370">
                  <c:v>41613</c:v>
                </c:pt>
                <c:pt idx="371">
                  <c:v>41614</c:v>
                </c:pt>
                <c:pt idx="372">
                  <c:v>41617</c:v>
                </c:pt>
                <c:pt idx="373">
                  <c:v>41618</c:v>
                </c:pt>
                <c:pt idx="374">
                  <c:v>41619</c:v>
                </c:pt>
                <c:pt idx="375">
                  <c:v>41620</c:v>
                </c:pt>
                <c:pt idx="376">
                  <c:v>41621</c:v>
                </c:pt>
                <c:pt idx="377">
                  <c:v>41624</c:v>
                </c:pt>
                <c:pt idx="378">
                  <c:v>41625</c:v>
                </c:pt>
                <c:pt idx="379">
                  <c:v>41626</c:v>
                </c:pt>
                <c:pt idx="380">
                  <c:v>41627</c:v>
                </c:pt>
                <c:pt idx="381">
                  <c:v>41628</c:v>
                </c:pt>
                <c:pt idx="382">
                  <c:v>41631</c:v>
                </c:pt>
                <c:pt idx="383">
                  <c:v>41632</c:v>
                </c:pt>
                <c:pt idx="384">
                  <c:v>41635</c:v>
                </c:pt>
                <c:pt idx="385">
                  <c:v>41638</c:v>
                </c:pt>
                <c:pt idx="386">
                  <c:v>41639</c:v>
                </c:pt>
                <c:pt idx="387">
                  <c:v>41641</c:v>
                </c:pt>
                <c:pt idx="388">
                  <c:v>41642</c:v>
                </c:pt>
                <c:pt idx="389">
                  <c:v>41645</c:v>
                </c:pt>
                <c:pt idx="390">
                  <c:v>41646</c:v>
                </c:pt>
                <c:pt idx="391">
                  <c:v>41647</c:v>
                </c:pt>
                <c:pt idx="392">
                  <c:v>41648</c:v>
                </c:pt>
                <c:pt idx="393">
                  <c:v>41649</c:v>
                </c:pt>
                <c:pt idx="394">
                  <c:v>41652</c:v>
                </c:pt>
                <c:pt idx="395">
                  <c:v>41653</c:v>
                </c:pt>
                <c:pt idx="396">
                  <c:v>41654</c:v>
                </c:pt>
                <c:pt idx="397">
                  <c:v>41655</c:v>
                </c:pt>
                <c:pt idx="398">
                  <c:v>41656</c:v>
                </c:pt>
                <c:pt idx="399">
                  <c:v>41660</c:v>
                </c:pt>
                <c:pt idx="400">
                  <c:v>41661</c:v>
                </c:pt>
                <c:pt idx="401">
                  <c:v>41662</c:v>
                </c:pt>
                <c:pt idx="402">
                  <c:v>41663</c:v>
                </c:pt>
                <c:pt idx="403">
                  <c:v>41666</c:v>
                </c:pt>
                <c:pt idx="404">
                  <c:v>41667</c:v>
                </c:pt>
                <c:pt idx="405">
                  <c:v>41668</c:v>
                </c:pt>
                <c:pt idx="406">
                  <c:v>41669</c:v>
                </c:pt>
                <c:pt idx="407">
                  <c:v>41670</c:v>
                </c:pt>
                <c:pt idx="408">
                  <c:v>41673</c:v>
                </c:pt>
                <c:pt idx="409">
                  <c:v>41674</c:v>
                </c:pt>
                <c:pt idx="410">
                  <c:v>41675</c:v>
                </c:pt>
                <c:pt idx="411">
                  <c:v>41676</c:v>
                </c:pt>
                <c:pt idx="412">
                  <c:v>41677</c:v>
                </c:pt>
                <c:pt idx="413">
                  <c:v>41680</c:v>
                </c:pt>
                <c:pt idx="414">
                  <c:v>41681</c:v>
                </c:pt>
                <c:pt idx="415">
                  <c:v>41682</c:v>
                </c:pt>
                <c:pt idx="416">
                  <c:v>41683</c:v>
                </c:pt>
                <c:pt idx="417">
                  <c:v>41684</c:v>
                </c:pt>
                <c:pt idx="418">
                  <c:v>41688</c:v>
                </c:pt>
                <c:pt idx="419">
                  <c:v>41689</c:v>
                </c:pt>
                <c:pt idx="420">
                  <c:v>41690</c:v>
                </c:pt>
                <c:pt idx="421">
                  <c:v>41691</c:v>
                </c:pt>
                <c:pt idx="422">
                  <c:v>41694</c:v>
                </c:pt>
                <c:pt idx="423">
                  <c:v>41695</c:v>
                </c:pt>
                <c:pt idx="424">
                  <c:v>41696</c:v>
                </c:pt>
                <c:pt idx="425">
                  <c:v>41697</c:v>
                </c:pt>
                <c:pt idx="426">
                  <c:v>41698</c:v>
                </c:pt>
                <c:pt idx="427">
                  <c:v>41701</c:v>
                </c:pt>
                <c:pt idx="428">
                  <c:v>41702</c:v>
                </c:pt>
                <c:pt idx="429">
                  <c:v>41703</c:v>
                </c:pt>
                <c:pt idx="430">
                  <c:v>41704</c:v>
                </c:pt>
                <c:pt idx="431">
                  <c:v>41705</c:v>
                </c:pt>
                <c:pt idx="432">
                  <c:v>41708</c:v>
                </c:pt>
                <c:pt idx="433">
                  <c:v>41709</c:v>
                </c:pt>
                <c:pt idx="434">
                  <c:v>41710</c:v>
                </c:pt>
                <c:pt idx="435">
                  <c:v>41711</c:v>
                </c:pt>
                <c:pt idx="436">
                  <c:v>41712</c:v>
                </c:pt>
                <c:pt idx="437">
                  <c:v>41715</c:v>
                </c:pt>
                <c:pt idx="438">
                  <c:v>41716</c:v>
                </c:pt>
                <c:pt idx="439">
                  <c:v>41717</c:v>
                </c:pt>
                <c:pt idx="440">
                  <c:v>41718</c:v>
                </c:pt>
                <c:pt idx="441">
                  <c:v>41719</c:v>
                </c:pt>
                <c:pt idx="442">
                  <c:v>41722</c:v>
                </c:pt>
                <c:pt idx="443">
                  <c:v>41723</c:v>
                </c:pt>
                <c:pt idx="444">
                  <c:v>41724</c:v>
                </c:pt>
                <c:pt idx="445">
                  <c:v>41725</c:v>
                </c:pt>
                <c:pt idx="446">
                  <c:v>41726</c:v>
                </c:pt>
                <c:pt idx="447">
                  <c:v>41729</c:v>
                </c:pt>
                <c:pt idx="448">
                  <c:v>41730</c:v>
                </c:pt>
                <c:pt idx="449">
                  <c:v>41731</c:v>
                </c:pt>
                <c:pt idx="450">
                  <c:v>41732</c:v>
                </c:pt>
                <c:pt idx="451">
                  <c:v>41733</c:v>
                </c:pt>
                <c:pt idx="452">
                  <c:v>41736</c:v>
                </c:pt>
                <c:pt idx="453">
                  <c:v>41737</c:v>
                </c:pt>
                <c:pt idx="454">
                  <c:v>41738</c:v>
                </c:pt>
                <c:pt idx="455">
                  <c:v>41739</c:v>
                </c:pt>
                <c:pt idx="456">
                  <c:v>41740</c:v>
                </c:pt>
                <c:pt idx="457">
                  <c:v>41743</c:v>
                </c:pt>
                <c:pt idx="458">
                  <c:v>41744</c:v>
                </c:pt>
                <c:pt idx="459">
                  <c:v>41745</c:v>
                </c:pt>
                <c:pt idx="460">
                  <c:v>41746</c:v>
                </c:pt>
                <c:pt idx="461">
                  <c:v>41751</c:v>
                </c:pt>
                <c:pt idx="462">
                  <c:v>41752</c:v>
                </c:pt>
                <c:pt idx="463">
                  <c:v>41753</c:v>
                </c:pt>
                <c:pt idx="464">
                  <c:v>41754</c:v>
                </c:pt>
                <c:pt idx="465">
                  <c:v>41757</c:v>
                </c:pt>
                <c:pt idx="466">
                  <c:v>41758</c:v>
                </c:pt>
                <c:pt idx="467">
                  <c:v>41759</c:v>
                </c:pt>
                <c:pt idx="468">
                  <c:v>41760</c:v>
                </c:pt>
                <c:pt idx="469">
                  <c:v>41761</c:v>
                </c:pt>
                <c:pt idx="470">
                  <c:v>41765</c:v>
                </c:pt>
                <c:pt idx="471">
                  <c:v>41766</c:v>
                </c:pt>
                <c:pt idx="472">
                  <c:v>41767</c:v>
                </c:pt>
                <c:pt idx="473">
                  <c:v>41768</c:v>
                </c:pt>
                <c:pt idx="474">
                  <c:v>41771</c:v>
                </c:pt>
                <c:pt idx="475">
                  <c:v>41772</c:v>
                </c:pt>
                <c:pt idx="476">
                  <c:v>41773</c:v>
                </c:pt>
                <c:pt idx="477">
                  <c:v>41774</c:v>
                </c:pt>
                <c:pt idx="478">
                  <c:v>41775</c:v>
                </c:pt>
                <c:pt idx="479">
                  <c:v>41778</c:v>
                </c:pt>
                <c:pt idx="480">
                  <c:v>41779</c:v>
                </c:pt>
                <c:pt idx="481">
                  <c:v>41780</c:v>
                </c:pt>
                <c:pt idx="482">
                  <c:v>41781</c:v>
                </c:pt>
                <c:pt idx="483">
                  <c:v>41782</c:v>
                </c:pt>
                <c:pt idx="484">
                  <c:v>41786</c:v>
                </c:pt>
                <c:pt idx="485">
                  <c:v>41787</c:v>
                </c:pt>
                <c:pt idx="486">
                  <c:v>41788</c:v>
                </c:pt>
                <c:pt idx="487">
                  <c:v>41789</c:v>
                </c:pt>
                <c:pt idx="488">
                  <c:v>41792</c:v>
                </c:pt>
                <c:pt idx="489">
                  <c:v>41793</c:v>
                </c:pt>
                <c:pt idx="490">
                  <c:v>41794</c:v>
                </c:pt>
                <c:pt idx="491">
                  <c:v>41795</c:v>
                </c:pt>
                <c:pt idx="492">
                  <c:v>41796</c:v>
                </c:pt>
                <c:pt idx="493">
                  <c:v>41799</c:v>
                </c:pt>
                <c:pt idx="494">
                  <c:v>41800</c:v>
                </c:pt>
                <c:pt idx="495">
                  <c:v>41801</c:v>
                </c:pt>
                <c:pt idx="496">
                  <c:v>41802</c:v>
                </c:pt>
                <c:pt idx="497">
                  <c:v>41803</c:v>
                </c:pt>
                <c:pt idx="498">
                  <c:v>41806</c:v>
                </c:pt>
                <c:pt idx="499">
                  <c:v>41807</c:v>
                </c:pt>
                <c:pt idx="500">
                  <c:v>41808</c:v>
                </c:pt>
                <c:pt idx="501">
                  <c:v>41809</c:v>
                </c:pt>
                <c:pt idx="502">
                  <c:v>41810</c:v>
                </c:pt>
                <c:pt idx="503">
                  <c:v>41813</c:v>
                </c:pt>
                <c:pt idx="504">
                  <c:v>41814</c:v>
                </c:pt>
                <c:pt idx="505">
                  <c:v>41815</c:v>
                </c:pt>
                <c:pt idx="506">
                  <c:v>41816</c:v>
                </c:pt>
                <c:pt idx="507">
                  <c:v>41817</c:v>
                </c:pt>
                <c:pt idx="508">
                  <c:v>41820</c:v>
                </c:pt>
                <c:pt idx="509">
                  <c:v>41821</c:v>
                </c:pt>
                <c:pt idx="510">
                  <c:v>41822</c:v>
                </c:pt>
                <c:pt idx="511">
                  <c:v>41823</c:v>
                </c:pt>
                <c:pt idx="512">
                  <c:v>41827</c:v>
                </c:pt>
                <c:pt idx="513">
                  <c:v>41828</c:v>
                </c:pt>
                <c:pt idx="514">
                  <c:v>41829</c:v>
                </c:pt>
                <c:pt idx="515">
                  <c:v>41830</c:v>
                </c:pt>
                <c:pt idx="516">
                  <c:v>41831</c:v>
                </c:pt>
                <c:pt idx="517">
                  <c:v>41834</c:v>
                </c:pt>
                <c:pt idx="518">
                  <c:v>41835</c:v>
                </c:pt>
                <c:pt idx="519">
                  <c:v>41836</c:v>
                </c:pt>
                <c:pt idx="520">
                  <c:v>41837</c:v>
                </c:pt>
                <c:pt idx="521">
                  <c:v>41838</c:v>
                </c:pt>
                <c:pt idx="522">
                  <c:v>41841</c:v>
                </c:pt>
                <c:pt idx="523">
                  <c:v>41842</c:v>
                </c:pt>
                <c:pt idx="524">
                  <c:v>41843</c:v>
                </c:pt>
                <c:pt idx="525">
                  <c:v>41844</c:v>
                </c:pt>
                <c:pt idx="526">
                  <c:v>41845</c:v>
                </c:pt>
                <c:pt idx="527">
                  <c:v>41848</c:v>
                </c:pt>
                <c:pt idx="528">
                  <c:v>41849</c:v>
                </c:pt>
                <c:pt idx="529">
                  <c:v>41850</c:v>
                </c:pt>
                <c:pt idx="530">
                  <c:v>41851</c:v>
                </c:pt>
                <c:pt idx="531">
                  <c:v>41852</c:v>
                </c:pt>
                <c:pt idx="532">
                  <c:v>41855</c:v>
                </c:pt>
                <c:pt idx="533">
                  <c:v>41856</c:v>
                </c:pt>
                <c:pt idx="534">
                  <c:v>41857</c:v>
                </c:pt>
                <c:pt idx="535">
                  <c:v>41858</c:v>
                </c:pt>
                <c:pt idx="536">
                  <c:v>41859</c:v>
                </c:pt>
                <c:pt idx="537">
                  <c:v>41862</c:v>
                </c:pt>
                <c:pt idx="538">
                  <c:v>41863</c:v>
                </c:pt>
                <c:pt idx="539">
                  <c:v>41864</c:v>
                </c:pt>
                <c:pt idx="540">
                  <c:v>41865</c:v>
                </c:pt>
                <c:pt idx="541">
                  <c:v>41866</c:v>
                </c:pt>
                <c:pt idx="542">
                  <c:v>41869</c:v>
                </c:pt>
                <c:pt idx="543">
                  <c:v>41870</c:v>
                </c:pt>
                <c:pt idx="544">
                  <c:v>41871</c:v>
                </c:pt>
                <c:pt idx="545">
                  <c:v>41872</c:v>
                </c:pt>
                <c:pt idx="546">
                  <c:v>41873</c:v>
                </c:pt>
                <c:pt idx="547">
                  <c:v>41877</c:v>
                </c:pt>
                <c:pt idx="548">
                  <c:v>41878</c:v>
                </c:pt>
                <c:pt idx="549">
                  <c:v>41879</c:v>
                </c:pt>
                <c:pt idx="550">
                  <c:v>41880</c:v>
                </c:pt>
                <c:pt idx="551">
                  <c:v>41884</c:v>
                </c:pt>
                <c:pt idx="552">
                  <c:v>41885</c:v>
                </c:pt>
                <c:pt idx="553">
                  <c:v>41886</c:v>
                </c:pt>
                <c:pt idx="554">
                  <c:v>41887</c:v>
                </c:pt>
                <c:pt idx="555">
                  <c:v>41890</c:v>
                </c:pt>
                <c:pt idx="556">
                  <c:v>41891</c:v>
                </c:pt>
                <c:pt idx="557">
                  <c:v>41892</c:v>
                </c:pt>
                <c:pt idx="558">
                  <c:v>41893</c:v>
                </c:pt>
                <c:pt idx="559">
                  <c:v>41894</c:v>
                </c:pt>
                <c:pt idx="560">
                  <c:v>41897</c:v>
                </c:pt>
                <c:pt idx="561">
                  <c:v>41898</c:v>
                </c:pt>
                <c:pt idx="562">
                  <c:v>41899</c:v>
                </c:pt>
                <c:pt idx="563">
                  <c:v>41900</c:v>
                </c:pt>
                <c:pt idx="564">
                  <c:v>41901</c:v>
                </c:pt>
                <c:pt idx="565">
                  <c:v>41904</c:v>
                </c:pt>
                <c:pt idx="566">
                  <c:v>41905</c:v>
                </c:pt>
                <c:pt idx="567">
                  <c:v>41906</c:v>
                </c:pt>
                <c:pt idx="568">
                  <c:v>41907</c:v>
                </c:pt>
                <c:pt idx="569">
                  <c:v>41908</c:v>
                </c:pt>
                <c:pt idx="570">
                  <c:v>41911</c:v>
                </c:pt>
                <c:pt idx="571">
                  <c:v>41912</c:v>
                </c:pt>
                <c:pt idx="572">
                  <c:v>41913</c:v>
                </c:pt>
                <c:pt idx="573">
                  <c:v>41914</c:v>
                </c:pt>
                <c:pt idx="574">
                  <c:v>41915</c:v>
                </c:pt>
                <c:pt idx="575">
                  <c:v>41918</c:v>
                </c:pt>
                <c:pt idx="576">
                  <c:v>41919</c:v>
                </c:pt>
                <c:pt idx="577">
                  <c:v>41920</c:v>
                </c:pt>
                <c:pt idx="578">
                  <c:v>41921</c:v>
                </c:pt>
                <c:pt idx="579">
                  <c:v>41922</c:v>
                </c:pt>
                <c:pt idx="580">
                  <c:v>41926</c:v>
                </c:pt>
                <c:pt idx="581">
                  <c:v>41927</c:v>
                </c:pt>
                <c:pt idx="582">
                  <c:v>41928</c:v>
                </c:pt>
                <c:pt idx="583">
                  <c:v>41929</c:v>
                </c:pt>
                <c:pt idx="584">
                  <c:v>41932</c:v>
                </c:pt>
                <c:pt idx="585">
                  <c:v>41933</c:v>
                </c:pt>
                <c:pt idx="586">
                  <c:v>41934</c:v>
                </c:pt>
                <c:pt idx="587">
                  <c:v>41935</c:v>
                </c:pt>
                <c:pt idx="588">
                  <c:v>41936</c:v>
                </c:pt>
                <c:pt idx="589">
                  <c:v>41939</c:v>
                </c:pt>
                <c:pt idx="590">
                  <c:v>41940</c:v>
                </c:pt>
                <c:pt idx="591">
                  <c:v>41941</c:v>
                </c:pt>
                <c:pt idx="592">
                  <c:v>41942</c:v>
                </c:pt>
                <c:pt idx="593">
                  <c:v>41943</c:v>
                </c:pt>
                <c:pt idx="594">
                  <c:v>41946</c:v>
                </c:pt>
                <c:pt idx="595">
                  <c:v>41947</c:v>
                </c:pt>
                <c:pt idx="596">
                  <c:v>41948</c:v>
                </c:pt>
                <c:pt idx="597">
                  <c:v>41949</c:v>
                </c:pt>
                <c:pt idx="598">
                  <c:v>41950</c:v>
                </c:pt>
                <c:pt idx="599">
                  <c:v>41953</c:v>
                </c:pt>
                <c:pt idx="600">
                  <c:v>41955</c:v>
                </c:pt>
                <c:pt idx="601">
                  <c:v>41956</c:v>
                </c:pt>
                <c:pt idx="602">
                  <c:v>41957</c:v>
                </c:pt>
                <c:pt idx="603">
                  <c:v>41960</c:v>
                </c:pt>
                <c:pt idx="604">
                  <c:v>41961</c:v>
                </c:pt>
                <c:pt idx="605">
                  <c:v>41962</c:v>
                </c:pt>
                <c:pt idx="606">
                  <c:v>41963</c:v>
                </c:pt>
                <c:pt idx="607">
                  <c:v>41964</c:v>
                </c:pt>
                <c:pt idx="608">
                  <c:v>41967</c:v>
                </c:pt>
                <c:pt idx="609">
                  <c:v>41968</c:v>
                </c:pt>
                <c:pt idx="610">
                  <c:v>41969</c:v>
                </c:pt>
                <c:pt idx="611">
                  <c:v>41971</c:v>
                </c:pt>
                <c:pt idx="612">
                  <c:v>41974</c:v>
                </c:pt>
                <c:pt idx="613">
                  <c:v>41975</c:v>
                </c:pt>
                <c:pt idx="614">
                  <c:v>41976</c:v>
                </c:pt>
                <c:pt idx="615">
                  <c:v>41977</c:v>
                </c:pt>
                <c:pt idx="616">
                  <c:v>41978</c:v>
                </c:pt>
                <c:pt idx="617">
                  <c:v>41981</c:v>
                </c:pt>
                <c:pt idx="618">
                  <c:v>41982</c:v>
                </c:pt>
                <c:pt idx="619">
                  <c:v>41983</c:v>
                </c:pt>
                <c:pt idx="620">
                  <c:v>41984</c:v>
                </c:pt>
                <c:pt idx="621">
                  <c:v>41985</c:v>
                </c:pt>
                <c:pt idx="622">
                  <c:v>41988</c:v>
                </c:pt>
                <c:pt idx="623">
                  <c:v>41989</c:v>
                </c:pt>
                <c:pt idx="624">
                  <c:v>41990</c:v>
                </c:pt>
                <c:pt idx="625">
                  <c:v>41991</c:v>
                </c:pt>
                <c:pt idx="626">
                  <c:v>41992</c:v>
                </c:pt>
                <c:pt idx="627">
                  <c:v>41995</c:v>
                </c:pt>
                <c:pt idx="628">
                  <c:v>41996</c:v>
                </c:pt>
                <c:pt idx="629">
                  <c:v>41997</c:v>
                </c:pt>
                <c:pt idx="630">
                  <c:v>42002</c:v>
                </c:pt>
                <c:pt idx="631">
                  <c:v>42003</c:v>
                </c:pt>
                <c:pt idx="632">
                  <c:v>42004</c:v>
                </c:pt>
                <c:pt idx="633">
                  <c:v>42006</c:v>
                </c:pt>
                <c:pt idx="634">
                  <c:v>42009</c:v>
                </c:pt>
                <c:pt idx="635">
                  <c:v>42010</c:v>
                </c:pt>
                <c:pt idx="636">
                  <c:v>42011</c:v>
                </c:pt>
                <c:pt idx="637">
                  <c:v>42012</c:v>
                </c:pt>
                <c:pt idx="638">
                  <c:v>42013</c:v>
                </c:pt>
                <c:pt idx="639">
                  <c:v>42016</c:v>
                </c:pt>
                <c:pt idx="640">
                  <c:v>42017</c:v>
                </c:pt>
                <c:pt idx="641">
                  <c:v>42018</c:v>
                </c:pt>
                <c:pt idx="642">
                  <c:v>42019</c:v>
                </c:pt>
                <c:pt idx="643">
                  <c:v>42020</c:v>
                </c:pt>
                <c:pt idx="644">
                  <c:v>42024</c:v>
                </c:pt>
                <c:pt idx="645">
                  <c:v>42025</c:v>
                </c:pt>
                <c:pt idx="646">
                  <c:v>42026</c:v>
                </c:pt>
                <c:pt idx="647">
                  <c:v>42027</c:v>
                </c:pt>
                <c:pt idx="648">
                  <c:v>42030</c:v>
                </c:pt>
                <c:pt idx="649">
                  <c:v>42031</c:v>
                </c:pt>
                <c:pt idx="650">
                  <c:v>42032</c:v>
                </c:pt>
                <c:pt idx="651">
                  <c:v>42033</c:v>
                </c:pt>
                <c:pt idx="652">
                  <c:v>42034</c:v>
                </c:pt>
                <c:pt idx="653">
                  <c:v>42037</c:v>
                </c:pt>
                <c:pt idx="654">
                  <c:v>42038</c:v>
                </c:pt>
                <c:pt idx="655">
                  <c:v>42039</c:v>
                </c:pt>
                <c:pt idx="656">
                  <c:v>42040</c:v>
                </c:pt>
                <c:pt idx="657">
                  <c:v>42041</c:v>
                </c:pt>
                <c:pt idx="658">
                  <c:v>42044</c:v>
                </c:pt>
                <c:pt idx="659">
                  <c:v>42045</c:v>
                </c:pt>
                <c:pt idx="660">
                  <c:v>42046</c:v>
                </c:pt>
                <c:pt idx="661">
                  <c:v>42047</c:v>
                </c:pt>
                <c:pt idx="662">
                  <c:v>42048</c:v>
                </c:pt>
                <c:pt idx="663">
                  <c:v>42052</c:v>
                </c:pt>
                <c:pt idx="664">
                  <c:v>42053</c:v>
                </c:pt>
                <c:pt idx="665">
                  <c:v>42054</c:v>
                </c:pt>
                <c:pt idx="666">
                  <c:v>42055</c:v>
                </c:pt>
                <c:pt idx="667">
                  <c:v>42058</c:v>
                </c:pt>
                <c:pt idx="668">
                  <c:v>42059</c:v>
                </c:pt>
                <c:pt idx="669">
                  <c:v>42060</c:v>
                </c:pt>
                <c:pt idx="670">
                  <c:v>42061</c:v>
                </c:pt>
                <c:pt idx="671">
                  <c:v>42062</c:v>
                </c:pt>
                <c:pt idx="672">
                  <c:v>42065</c:v>
                </c:pt>
                <c:pt idx="673">
                  <c:v>42066</c:v>
                </c:pt>
                <c:pt idx="674">
                  <c:v>42067</c:v>
                </c:pt>
                <c:pt idx="675">
                  <c:v>42068</c:v>
                </c:pt>
                <c:pt idx="676">
                  <c:v>42069</c:v>
                </c:pt>
                <c:pt idx="677">
                  <c:v>42072</c:v>
                </c:pt>
                <c:pt idx="678">
                  <c:v>42073</c:v>
                </c:pt>
                <c:pt idx="679">
                  <c:v>42074</c:v>
                </c:pt>
                <c:pt idx="680">
                  <c:v>42075</c:v>
                </c:pt>
                <c:pt idx="681">
                  <c:v>42076</c:v>
                </c:pt>
                <c:pt idx="682">
                  <c:v>42079</c:v>
                </c:pt>
                <c:pt idx="683">
                  <c:v>42080</c:v>
                </c:pt>
                <c:pt idx="684">
                  <c:v>42081</c:v>
                </c:pt>
                <c:pt idx="685">
                  <c:v>42082</c:v>
                </c:pt>
                <c:pt idx="686">
                  <c:v>42083</c:v>
                </c:pt>
                <c:pt idx="687">
                  <c:v>42086</c:v>
                </c:pt>
                <c:pt idx="688">
                  <c:v>42087</c:v>
                </c:pt>
                <c:pt idx="689">
                  <c:v>42088</c:v>
                </c:pt>
                <c:pt idx="690">
                  <c:v>42089</c:v>
                </c:pt>
                <c:pt idx="691">
                  <c:v>42090</c:v>
                </c:pt>
                <c:pt idx="692">
                  <c:v>42093</c:v>
                </c:pt>
                <c:pt idx="693">
                  <c:v>42094</c:v>
                </c:pt>
                <c:pt idx="694">
                  <c:v>42095</c:v>
                </c:pt>
                <c:pt idx="695">
                  <c:v>42096</c:v>
                </c:pt>
                <c:pt idx="696">
                  <c:v>42101</c:v>
                </c:pt>
                <c:pt idx="697">
                  <c:v>42102</c:v>
                </c:pt>
                <c:pt idx="698">
                  <c:v>42103</c:v>
                </c:pt>
                <c:pt idx="699">
                  <c:v>42104</c:v>
                </c:pt>
                <c:pt idx="700">
                  <c:v>42107</c:v>
                </c:pt>
                <c:pt idx="701">
                  <c:v>42108</c:v>
                </c:pt>
                <c:pt idx="702">
                  <c:v>42109</c:v>
                </c:pt>
                <c:pt idx="703">
                  <c:v>42110</c:v>
                </c:pt>
                <c:pt idx="704">
                  <c:v>42111</c:v>
                </c:pt>
                <c:pt idx="705">
                  <c:v>42114</c:v>
                </c:pt>
                <c:pt idx="706">
                  <c:v>42115</c:v>
                </c:pt>
                <c:pt idx="707">
                  <c:v>42116</c:v>
                </c:pt>
                <c:pt idx="708">
                  <c:v>42117</c:v>
                </c:pt>
                <c:pt idx="709">
                  <c:v>42118</c:v>
                </c:pt>
                <c:pt idx="710">
                  <c:v>42121</c:v>
                </c:pt>
                <c:pt idx="711">
                  <c:v>42122</c:v>
                </c:pt>
                <c:pt idx="712">
                  <c:v>42123</c:v>
                </c:pt>
                <c:pt idx="713">
                  <c:v>42124</c:v>
                </c:pt>
                <c:pt idx="714">
                  <c:v>42125</c:v>
                </c:pt>
                <c:pt idx="715">
                  <c:v>42129</c:v>
                </c:pt>
                <c:pt idx="716">
                  <c:v>42130</c:v>
                </c:pt>
                <c:pt idx="717">
                  <c:v>42131</c:v>
                </c:pt>
                <c:pt idx="718">
                  <c:v>42132</c:v>
                </c:pt>
                <c:pt idx="719">
                  <c:v>42135</c:v>
                </c:pt>
                <c:pt idx="720">
                  <c:v>42136</c:v>
                </c:pt>
                <c:pt idx="721">
                  <c:v>42137</c:v>
                </c:pt>
                <c:pt idx="722">
                  <c:v>42138</c:v>
                </c:pt>
                <c:pt idx="723">
                  <c:v>42139</c:v>
                </c:pt>
                <c:pt idx="724">
                  <c:v>42142</c:v>
                </c:pt>
                <c:pt idx="725">
                  <c:v>42143</c:v>
                </c:pt>
                <c:pt idx="726">
                  <c:v>42144</c:v>
                </c:pt>
                <c:pt idx="727">
                  <c:v>42145</c:v>
                </c:pt>
                <c:pt idx="728">
                  <c:v>42146</c:v>
                </c:pt>
                <c:pt idx="729">
                  <c:v>42150</c:v>
                </c:pt>
                <c:pt idx="730">
                  <c:v>42151</c:v>
                </c:pt>
                <c:pt idx="731">
                  <c:v>42152</c:v>
                </c:pt>
                <c:pt idx="732">
                  <c:v>42153</c:v>
                </c:pt>
                <c:pt idx="733">
                  <c:v>42156</c:v>
                </c:pt>
                <c:pt idx="734">
                  <c:v>42157</c:v>
                </c:pt>
                <c:pt idx="735">
                  <c:v>42158</c:v>
                </c:pt>
                <c:pt idx="736">
                  <c:v>42159</c:v>
                </c:pt>
                <c:pt idx="737">
                  <c:v>42160</c:v>
                </c:pt>
                <c:pt idx="738">
                  <c:v>42163</c:v>
                </c:pt>
                <c:pt idx="739">
                  <c:v>42164</c:v>
                </c:pt>
                <c:pt idx="740">
                  <c:v>42165</c:v>
                </c:pt>
                <c:pt idx="741">
                  <c:v>42166</c:v>
                </c:pt>
                <c:pt idx="742">
                  <c:v>42167</c:v>
                </c:pt>
                <c:pt idx="743">
                  <c:v>42170</c:v>
                </c:pt>
                <c:pt idx="744">
                  <c:v>42171</c:v>
                </c:pt>
                <c:pt idx="745">
                  <c:v>42172</c:v>
                </c:pt>
                <c:pt idx="746">
                  <c:v>42173</c:v>
                </c:pt>
                <c:pt idx="747">
                  <c:v>42174</c:v>
                </c:pt>
                <c:pt idx="748">
                  <c:v>42177</c:v>
                </c:pt>
                <c:pt idx="749">
                  <c:v>42178</c:v>
                </c:pt>
                <c:pt idx="750">
                  <c:v>42179</c:v>
                </c:pt>
                <c:pt idx="751">
                  <c:v>42180</c:v>
                </c:pt>
                <c:pt idx="752">
                  <c:v>42181</c:v>
                </c:pt>
                <c:pt idx="753">
                  <c:v>42184</c:v>
                </c:pt>
                <c:pt idx="754">
                  <c:v>42185</c:v>
                </c:pt>
                <c:pt idx="755">
                  <c:v>42186</c:v>
                </c:pt>
                <c:pt idx="756">
                  <c:v>42187</c:v>
                </c:pt>
                <c:pt idx="757">
                  <c:v>42191</c:v>
                </c:pt>
                <c:pt idx="758">
                  <c:v>42192</c:v>
                </c:pt>
                <c:pt idx="759">
                  <c:v>42193</c:v>
                </c:pt>
                <c:pt idx="760">
                  <c:v>42194</c:v>
                </c:pt>
                <c:pt idx="761">
                  <c:v>42195</c:v>
                </c:pt>
                <c:pt idx="762">
                  <c:v>42198</c:v>
                </c:pt>
                <c:pt idx="763">
                  <c:v>42199</c:v>
                </c:pt>
                <c:pt idx="764">
                  <c:v>42200</c:v>
                </c:pt>
                <c:pt idx="765">
                  <c:v>42201</c:v>
                </c:pt>
                <c:pt idx="766">
                  <c:v>42202</c:v>
                </c:pt>
                <c:pt idx="767">
                  <c:v>42205</c:v>
                </c:pt>
                <c:pt idx="768">
                  <c:v>42206</c:v>
                </c:pt>
                <c:pt idx="769">
                  <c:v>42207</c:v>
                </c:pt>
                <c:pt idx="770">
                  <c:v>42208</c:v>
                </c:pt>
                <c:pt idx="771">
                  <c:v>42209</c:v>
                </c:pt>
                <c:pt idx="772">
                  <c:v>42212</c:v>
                </c:pt>
                <c:pt idx="773">
                  <c:v>42213</c:v>
                </c:pt>
                <c:pt idx="774">
                  <c:v>42214</c:v>
                </c:pt>
                <c:pt idx="775">
                  <c:v>42215</c:v>
                </c:pt>
                <c:pt idx="776">
                  <c:v>42216</c:v>
                </c:pt>
                <c:pt idx="777">
                  <c:v>42219</c:v>
                </c:pt>
                <c:pt idx="778">
                  <c:v>42220</c:v>
                </c:pt>
                <c:pt idx="779">
                  <c:v>42221</c:v>
                </c:pt>
                <c:pt idx="780">
                  <c:v>42222</c:v>
                </c:pt>
                <c:pt idx="781">
                  <c:v>42223</c:v>
                </c:pt>
                <c:pt idx="782">
                  <c:v>42226</c:v>
                </c:pt>
                <c:pt idx="783">
                  <c:v>42227</c:v>
                </c:pt>
                <c:pt idx="784">
                  <c:v>42228</c:v>
                </c:pt>
                <c:pt idx="785">
                  <c:v>42229</c:v>
                </c:pt>
                <c:pt idx="786">
                  <c:v>42230</c:v>
                </c:pt>
                <c:pt idx="787">
                  <c:v>42233</c:v>
                </c:pt>
                <c:pt idx="788">
                  <c:v>42234</c:v>
                </c:pt>
                <c:pt idx="789">
                  <c:v>42235</c:v>
                </c:pt>
                <c:pt idx="790">
                  <c:v>42236</c:v>
                </c:pt>
                <c:pt idx="791">
                  <c:v>42237</c:v>
                </c:pt>
                <c:pt idx="792">
                  <c:v>42240</c:v>
                </c:pt>
                <c:pt idx="793">
                  <c:v>42241</c:v>
                </c:pt>
                <c:pt idx="794">
                  <c:v>42242</c:v>
                </c:pt>
                <c:pt idx="795">
                  <c:v>42243</c:v>
                </c:pt>
                <c:pt idx="796">
                  <c:v>42244</c:v>
                </c:pt>
                <c:pt idx="797">
                  <c:v>42248</c:v>
                </c:pt>
                <c:pt idx="798">
                  <c:v>42249</c:v>
                </c:pt>
                <c:pt idx="799">
                  <c:v>42250</c:v>
                </c:pt>
                <c:pt idx="800">
                  <c:v>42251</c:v>
                </c:pt>
                <c:pt idx="801">
                  <c:v>42255</c:v>
                </c:pt>
                <c:pt idx="802">
                  <c:v>42256</c:v>
                </c:pt>
                <c:pt idx="803">
                  <c:v>42257</c:v>
                </c:pt>
                <c:pt idx="804">
                  <c:v>42258</c:v>
                </c:pt>
                <c:pt idx="805">
                  <c:v>42261</c:v>
                </c:pt>
                <c:pt idx="806">
                  <c:v>42262</c:v>
                </c:pt>
                <c:pt idx="807">
                  <c:v>42263</c:v>
                </c:pt>
                <c:pt idx="808">
                  <c:v>42264</c:v>
                </c:pt>
                <c:pt idx="809">
                  <c:v>42265</c:v>
                </c:pt>
                <c:pt idx="810">
                  <c:v>42268</c:v>
                </c:pt>
                <c:pt idx="811">
                  <c:v>42269</c:v>
                </c:pt>
                <c:pt idx="812">
                  <c:v>42270</c:v>
                </c:pt>
                <c:pt idx="813">
                  <c:v>42271</c:v>
                </c:pt>
                <c:pt idx="814">
                  <c:v>42272</c:v>
                </c:pt>
                <c:pt idx="815">
                  <c:v>42275</c:v>
                </c:pt>
                <c:pt idx="816">
                  <c:v>42276</c:v>
                </c:pt>
                <c:pt idx="817">
                  <c:v>42277</c:v>
                </c:pt>
                <c:pt idx="818">
                  <c:v>42278</c:v>
                </c:pt>
                <c:pt idx="819">
                  <c:v>42279</c:v>
                </c:pt>
                <c:pt idx="820">
                  <c:v>42282</c:v>
                </c:pt>
                <c:pt idx="821">
                  <c:v>42283</c:v>
                </c:pt>
                <c:pt idx="822">
                  <c:v>42284</c:v>
                </c:pt>
                <c:pt idx="823">
                  <c:v>42285</c:v>
                </c:pt>
                <c:pt idx="824">
                  <c:v>42286</c:v>
                </c:pt>
                <c:pt idx="825">
                  <c:v>42290</c:v>
                </c:pt>
                <c:pt idx="826">
                  <c:v>42291</c:v>
                </c:pt>
                <c:pt idx="827">
                  <c:v>42292</c:v>
                </c:pt>
                <c:pt idx="828">
                  <c:v>42293</c:v>
                </c:pt>
                <c:pt idx="829">
                  <c:v>42296</c:v>
                </c:pt>
                <c:pt idx="830">
                  <c:v>42297</c:v>
                </c:pt>
                <c:pt idx="831">
                  <c:v>42298</c:v>
                </c:pt>
                <c:pt idx="832">
                  <c:v>42299</c:v>
                </c:pt>
                <c:pt idx="833">
                  <c:v>42300</c:v>
                </c:pt>
                <c:pt idx="834">
                  <c:v>42303</c:v>
                </c:pt>
                <c:pt idx="835">
                  <c:v>42304</c:v>
                </c:pt>
                <c:pt idx="836">
                  <c:v>42305</c:v>
                </c:pt>
                <c:pt idx="837">
                  <c:v>42306</c:v>
                </c:pt>
                <c:pt idx="838">
                  <c:v>42307</c:v>
                </c:pt>
                <c:pt idx="839">
                  <c:v>42310</c:v>
                </c:pt>
                <c:pt idx="840">
                  <c:v>42311</c:v>
                </c:pt>
                <c:pt idx="841">
                  <c:v>42312</c:v>
                </c:pt>
                <c:pt idx="842">
                  <c:v>42313</c:v>
                </c:pt>
                <c:pt idx="843">
                  <c:v>42314</c:v>
                </c:pt>
                <c:pt idx="844">
                  <c:v>42317</c:v>
                </c:pt>
                <c:pt idx="845">
                  <c:v>42318</c:v>
                </c:pt>
                <c:pt idx="846">
                  <c:v>42320</c:v>
                </c:pt>
                <c:pt idx="847">
                  <c:v>42321</c:v>
                </c:pt>
                <c:pt idx="848">
                  <c:v>42324</c:v>
                </c:pt>
                <c:pt idx="849">
                  <c:v>42325</c:v>
                </c:pt>
                <c:pt idx="850">
                  <c:v>42326</c:v>
                </c:pt>
                <c:pt idx="851">
                  <c:v>42327</c:v>
                </c:pt>
                <c:pt idx="852">
                  <c:v>42328</c:v>
                </c:pt>
                <c:pt idx="853">
                  <c:v>42331</c:v>
                </c:pt>
                <c:pt idx="854">
                  <c:v>42332</c:v>
                </c:pt>
                <c:pt idx="855">
                  <c:v>42333</c:v>
                </c:pt>
                <c:pt idx="856">
                  <c:v>42335</c:v>
                </c:pt>
                <c:pt idx="857">
                  <c:v>42338</c:v>
                </c:pt>
                <c:pt idx="858">
                  <c:v>42339</c:v>
                </c:pt>
                <c:pt idx="859">
                  <c:v>42340</c:v>
                </c:pt>
                <c:pt idx="860">
                  <c:v>42341</c:v>
                </c:pt>
                <c:pt idx="861">
                  <c:v>42342</c:v>
                </c:pt>
                <c:pt idx="862">
                  <c:v>42345</c:v>
                </c:pt>
                <c:pt idx="863">
                  <c:v>42346</c:v>
                </c:pt>
                <c:pt idx="864">
                  <c:v>42347</c:v>
                </c:pt>
                <c:pt idx="865">
                  <c:v>42348</c:v>
                </c:pt>
                <c:pt idx="866">
                  <c:v>42349</c:v>
                </c:pt>
                <c:pt idx="867">
                  <c:v>42352</c:v>
                </c:pt>
                <c:pt idx="868">
                  <c:v>42353</c:v>
                </c:pt>
                <c:pt idx="869">
                  <c:v>42354</c:v>
                </c:pt>
                <c:pt idx="870">
                  <c:v>42355</c:v>
                </c:pt>
                <c:pt idx="871">
                  <c:v>42356</c:v>
                </c:pt>
                <c:pt idx="872">
                  <c:v>42359</c:v>
                </c:pt>
                <c:pt idx="873">
                  <c:v>42360</c:v>
                </c:pt>
                <c:pt idx="874">
                  <c:v>42361</c:v>
                </c:pt>
                <c:pt idx="875">
                  <c:v>42362</c:v>
                </c:pt>
                <c:pt idx="876">
                  <c:v>42367</c:v>
                </c:pt>
                <c:pt idx="877">
                  <c:v>42368</c:v>
                </c:pt>
                <c:pt idx="878">
                  <c:v>42369</c:v>
                </c:pt>
                <c:pt idx="879">
                  <c:v>42373</c:v>
                </c:pt>
                <c:pt idx="880">
                  <c:v>42374</c:v>
                </c:pt>
                <c:pt idx="881">
                  <c:v>42375</c:v>
                </c:pt>
                <c:pt idx="882">
                  <c:v>42376</c:v>
                </c:pt>
                <c:pt idx="883">
                  <c:v>42377</c:v>
                </c:pt>
                <c:pt idx="884">
                  <c:v>42380</c:v>
                </c:pt>
                <c:pt idx="885">
                  <c:v>42381</c:v>
                </c:pt>
                <c:pt idx="886">
                  <c:v>42382</c:v>
                </c:pt>
                <c:pt idx="887">
                  <c:v>42383</c:v>
                </c:pt>
                <c:pt idx="888">
                  <c:v>42384</c:v>
                </c:pt>
                <c:pt idx="889">
                  <c:v>42388</c:v>
                </c:pt>
                <c:pt idx="890">
                  <c:v>42389</c:v>
                </c:pt>
                <c:pt idx="891">
                  <c:v>42390</c:v>
                </c:pt>
                <c:pt idx="892">
                  <c:v>42391</c:v>
                </c:pt>
                <c:pt idx="893">
                  <c:v>42394</c:v>
                </c:pt>
                <c:pt idx="894">
                  <c:v>42395</c:v>
                </c:pt>
                <c:pt idx="895">
                  <c:v>42396</c:v>
                </c:pt>
                <c:pt idx="896">
                  <c:v>42397</c:v>
                </c:pt>
                <c:pt idx="897">
                  <c:v>42398</c:v>
                </c:pt>
                <c:pt idx="898">
                  <c:v>42401</c:v>
                </c:pt>
                <c:pt idx="899">
                  <c:v>42402</c:v>
                </c:pt>
                <c:pt idx="900">
                  <c:v>42403</c:v>
                </c:pt>
                <c:pt idx="901">
                  <c:v>42404</c:v>
                </c:pt>
                <c:pt idx="902">
                  <c:v>42405</c:v>
                </c:pt>
                <c:pt idx="903">
                  <c:v>42408</c:v>
                </c:pt>
                <c:pt idx="904">
                  <c:v>42409</c:v>
                </c:pt>
                <c:pt idx="905">
                  <c:v>42410</c:v>
                </c:pt>
                <c:pt idx="906">
                  <c:v>42411</c:v>
                </c:pt>
                <c:pt idx="907">
                  <c:v>42412</c:v>
                </c:pt>
                <c:pt idx="908">
                  <c:v>42416</c:v>
                </c:pt>
                <c:pt idx="909">
                  <c:v>42417</c:v>
                </c:pt>
                <c:pt idx="910">
                  <c:v>42418</c:v>
                </c:pt>
                <c:pt idx="911">
                  <c:v>42419</c:v>
                </c:pt>
                <c:pt idx="912">
                  <c:v>42422</c:v>
                </c:pt>
                <c:pt idx="913">
                  <c:v>42423</c:v>
                </c:pt>
                <c:pt idx="914">
                  <c:v>42424</c:v>
                </c:pt>
                <c:pt idx="915">
                  <c:v>42425</c:v>
                </c:pt>
                <c:pt idx="916">
                  <c:v>42426</c:v>
                </c:pt>
                <c:pt idx="917">
                  <c:v>42429</c:v>
                </c:pt>
                <c:pt idx="918">
                  <c:v>42430</c:v>
                </c:pt>
                <c:pt idx="919">
                  <c:v>42431</c:v>
                </c:pt>
                <c:pt idx="920">
                  <c:v>42432</c:v>
                </c:pt>
                <c:pt idx="921">
                  <c:v>42433</c:v>
                </c:pt>
                <c:pt idx="922">
                  <c:v>42436</c:v>
                </c:pt>
                <c:pt idx="923">
                  <c:v>42437</c:v>
                </c:pt>
                <c:pt idx="924">
                  <c:v>42438</c:v>
                </c:pt>
                <c:pt idx="925">
                  <c:v>42439</c:v>
                </c:pt>
                <c:pt idx="926">
                  <c:v>42440</c:v>
                </c:pt>
                <c:pt idx="927">
                  <c:v>42443</c:v>
                </c:pt>
                <c:pt idx="928">
                  <c:v>42444</c:v>
                </c:pt>
                <c:pt idx="929">
                  <c:v>42445</c:v>
                </c:pt>
                <c:pt idx="930">
                  <c:v>42446</c:v>
                </c:pt>
                <c:pt idx="931">
                  <c:v>42447</c:v>
                </c:pt>
                <c:pt idx="932">
                  <c:v>42450</c:v>
                </c:pt>
                <c:pt idx="933">
                  <c:v>42451</c:v>
                </c:pt>
                <c:pt idx="934">
                  <c:v>42452</c:v>
                </c:pt>
                <c:pt idx="935">
                  <c:v>42453</c:v>
                </c:pt>
                <c:pt idx="936">
                  <c:v>42458</c:v>
                </c:pt>
                <c:pt idx="937">
                  <c:v>42459</c:v>
                </c:pt>
                <c:pt idx="938">
                  <c:v>42460</c:v>
                </c:pt>
                <c:pt idx="939">
                  <c:v>42461</c:v>
                </c:pt>
                <c:pt idx="940">
                  <c:v>42464</c:v>
                </c:pt>
                <c:pt idx="941">
                  <c:v>42465</c:v>
                </c:pt>
                <c:pt idx="942">
                  <c:v>42466</c:v>
                </c:pt>
                <c:pt idx="943">
                  <c:v>42467</c:v>
                </c:pt>
                <c:pt idx="944">
                  <c:v>42468</c:v>
                </c:pt>
                <c:pt idx="945">
                  <c:v>42471</c:v>
                </c:pt>
                <c:pt idx="946">
                  <c:v>42472</c:v>
                </c:pt>
                <c:pt idx="947">
                  <c:v>42473</c:v>
                </c:pt>
                <c:pt idx="948">
                  <c:v>42474</c:v>
                </c:pt>
                <c:pt idx="949">
                  <c:v>42475</c:v>
                </c:pt>
                <c:pt idx="950">
                  <c:v>42478</c:v>
                </c:pt>
                <c:pt idx="951">
                  <c:v>42479</c:v>
                </c:pt>
                <c:pt idx="952">
                  <c:v>42480</c:v>
                </c:pt>
                <c:pt idx="953">
                  <c:v>42481</c:v>
                </c:pt>
                <c:pt idx="954">
                  <c:v>42482</c:v>
                </c:pt>
                <c:pt idx="955">
                  <c:v>42485</c:v>
                </c:pt>
                <c:pt idx="956">
                  <c:v>42486</c:v>
                </c:pt>
                <c:pt idx="957">
                  <c:v>42487</c:v>
                </c:pt>
                <c:pt idx="958">
                  <c:v>42488</c:v>
                </c:pt>
                <c:pt idx="959">
                  <c:v>42489</c:v>
                </c:pt>
                <c:pt idx="960">
                  <c:v>42493</c:v>
                </c:pt>
                <c:pt idx="961">
                  <c:v>42494</c:v>
                </c:pt>
                <c:pt idx="962">
                  <c:v>42495</c:v>
                </c:pt>
                <c:pt idx="963">
                  <c:v>42496</c:v>
                </c:pt>
                <c:pt idx="964">
                  <c:v>42499</c:v>
                </c:pt>
                <c:pt idx="965">
                  <c:v>42500</c:v>
                </c:pt>
                <c:pt idx="966">
                  <c:v>42501</c:v>
                </c:pt>
                <c:pt idx="967">
                  <c:v>42502</c:v>
                </c:pt>
                <c:pt idx="968">
                  <c:v>42503</c:v>
                </c:pt>
                <c:pt idx="969">
                  <c:v>42506</c:v>
                </c:pt>
                <c:pt idx="970">
                  <c:v>42507</c:v>
                </c:pt>
                <c:pt idx="971">
                  <c:v>42508</c:v>
                </c:pt>
                <c:pt idx="972">
                  <c:v>42509</c:v>
                </c:pt>
                <c:pt idx="973">
                  <c:v>42510</c:v>
                </c:pt>
                <c:pt idx="974">
                  <c:v>42513</c:v>
                </c:pt>
                <c:pt idx="975">
                  <c:v>42514</c:v>
                </c:pt>
                <c:pt idx="976">
                  <c:v>42515</c:v>
                </c:pt>
                <c:pt idx="977">
                  <c:v>42516</c:v>
                </c:pt>
                <c:pt idx="978">
                  <c:v>42517</c:v>
                </c:pt>
                <c:pt idx="979">
                  <c:v>42521</c:v>
                </c:pt>
                <c:pt idx="980">
                  <c:v>42522</c:v>
                </c:pt>
                <c:pt idx="981">
                  <c:v>42523</c:v>
                </c:pt>
                <c:pt idx="982">
                  <c:v>42524</c:v>
                </c:pt>
                <c:pt idx="983">
                  <c:v>42527</c:v>
                </c:pt>
                <c:pt idx="984">
                  <c:v>42528</c:v>
                </c:pt>
                <c:pt idx="985">
                  <c:v>42529</c:v>
                </c:pt>
                <c:pt idx="986">
                  <c:v>42530</c:v>
                </c:pt>
                <c:pt idx="987">
                  <c:v>42531</c:v>
                </c:pt>
                <c:pt idx="988">
                  <c:v>42534</c:v>
                </c:pt>
                <c:pt idx="989">
                  <c:v>42535</c:v>
                </c:pt>
                <c:pt idx="990">
                  <c:v>42536</c:v>
                </c:pt>
                <c:pt idx="991">
                  <c:v>42537</c:v>
                </c:pt>
                <c:pt idx="992">
                  <c:v>42538</c:v>
                </c:pt>
                <c:pt idx="993">
                  <c:v>42541</c:v>
                </c:pt>
                <c:pt idx="994">
                  <c:v>42542</c:v>
                </c:pt>
                <c:pt idx="995">
                  <c:v>42543</c:v>
                </c:pt>
                <c:pt idx="996">
                  <c:v>42544</c:v>
                </c:pt>
                <c:pt idx="997">
                  <c:v>42545</c:v>
                </c:pt>
                <c:pt idx="998">
                  <c:v>42548</c:v>
                </c:pt>
                <c:pt idx="999">
                  <c:v>42549</c:v>
                </c:pt>
                <c:pt idx="1000">
                  <c:v>42550</c:v>
                </c:pt>
                <c:pt idx="1001">
                  <c:v>42551</c:v>
                </c:pt>
                <c:pt idx="1002">
                  <c:v>42552</c:v>
                </c:pt>
                <c:pt idx="1003">
                  <c:v>42556</c:v>
                </c:pt>
                <c:pt idx="1004">
                  <c:v>42557</c:v>
                </c:pt>
                <c:pt idx="1005">
                  <c:v>42558</c:v>
                </c:pt>
                <c:pt idx="1006">
                  <c:v>42559</c:v>
                </c:pt>
                <c:pt idx="1007">
                  <c:v>42562</c:v>
                </c:pt>
                <c:pt idx="1008">
                  <c:v>42563</c:v>
                </c:pt>
                <c:pt idx="1009">
                  <c:v>42564</c:v>
                </c:pt>
                <c:pt idx="1010">
                  <c:v>42565</c:v>
                </c:pt>
                <c:pt idx="1011">
                  <c:v>42566</c:v>
                </c:pt>
                <c:pt idx="1012">
                  <c:v>42569</c:v>
                </c:pt>
                <c:pt idx="1013">
                  <c:v>42570</c:v>
                </c:pt>
                <c:pt idx="1014">
                  <c:v>42571</c:v>
                </c:pt>
                <c:pt idx="1015">
                  <c:v>42572</c:v>
                </c:pt>
                <c:pt idx="1016">
                  <c:v>42573</c:v>
                </c:pt>
                <c:pt idx="1017">
                  <c:v>42576</c:v>
                </c:pt>
                <c:pt idx="1018">
                  <c:v>42577</c:v>
                </c:pt>
                <c:pt idx="1019">
                  <c:v>42578</c:v>
                </c:pt>
                <c:pt idx="1020">
                  <c:v>42579</c:v>
                </c:pt>
                <c:pt idx="1021">
                  <c:v>42580</c:v>
                </c:pt>
                <c:pt idx="1022">
                  <c:v>42583</c:v>
                </c:pt>
                <c:pt idx="1023">
                  <c:v>42584</c:v>
                </c:pt>
                <c:pt idx="1024">
                  <c:v>42585</c:v>
                </c:pt>
                <c:pt idx="1025">
                  <c:v>42586</c:v>
                </c:pt>
                <c:pt idx="1026">
                  <c:v>42587</c:v>
                </c:pt>
                <c:pt idx="1027">
                  <c:v>42590</c:v>
                </c:pt>
                <c:pt idx="1028">
                  <c:v>42591</c:v>
                </c:pt>
                <c:pt idx="1029">
                  <c:v>42592</c:v>
                </c:pt>
                <c:pt idx="1030">
                  <c:v>42593</c:v>
                </c:pt>
                <c:pt idx="1031">
                  <c:v>42594</c:v>
                </c:pt>
                <c:pt idx="1032">
                  <c:v>42597</c:v>
                </c:pt>
                <c:pt idx="1033">
                  <c:v>42598</c:v>
                </c:pt>
                <c:pt idx="1034">
                  <c:v>42599</c:v>
                </c:pt>
                <c:pt idx="1035">
                  <c:v>42600</c:v>
                </c:pt>
                <c:pt idx="1036">
                  <c:v>42601</c:v>
                </c:pt>
                <c:pt idx="1037">
                  <c:v>42604</c:v>
                </c:pt>
                <c:pt idx="1038">
                  <c:v>42605</c:v>
                </c:pt>
                <c:pt idx="1039">
                  <c:v>42606</c:v>
                </c:pt>
                <c:pt idx="1040">
                  <c:v>42607</c:v>
                </c:pt>
                <c:pt idx="1041">
                  <c:v>42608</c:v>
                </c:pt>
                <c:pt idx="1042">
                  <c:v>42612</c:v>
                </c:pt>
                <c:pt idx="1043">
                  <c:v>42613</c:v>
                </c:pt>
                <c:pt idx="1044">
                  <c:v>42614</c:v>
                </c:pt>
                <c:pt idx="1045">
                  <c:v>42615</c:v>
                </c:pt>
                <c:pt idx="1046">
                  <c:v>42619</c:v>
                </c:pt>
                <c:pt idx="1047">
                  <c:v>42620</c:v>
                </c:pt>
                <c:pt idx="1048">
                  <c:v>42621</c:v>
                </c:pt>
                <c:pt idx="1049">
                  <c:v>42622</c:v>
                </c:pt>
                <c:pt idx="1050">
                  <c:v>42625</c:v>
                </c:pt>
                <c:pt idx="1051">
                  <c:v>42626</c:v>
                </c:pt>
                <c:pt idx="1052">
                  <c:v>42627</c:v>
                </c:pt>
                <c:pt idx="1053">
                  <c:v>42628</c:v>
                </c:pt>
                <c:pt idx="1054">
                  <c:v>42629</c:v>
                </c:pt>
                <c:pt idx="1055">
                  <c:v>42632</c:v>
                </c:pt>
                <c:pt idx="1056">
                  <c:v>42633</c:v>
                </c:pt>
                <c:pt idx="1057">
                  <c:v>42634</c:v>
                </c:pt>
                <c:pt idx="1058">
                  <c:v>42635</c:v>
                </c:pt>
                <c:pt idx="1059">
                  <c:v>42636</c:v>
                </c:pt>
                <c:pt idx="1060">
                  <c:v>42639</c:v>
                </c:pt>
                <c:pt idx="1061">
                  <c:v>42640</c:v>
                </c:pt>
                <c:pt idx="1062">
                  <c:v>42641</c:v>
                </c:pt>
                <c:pt idx="1063">
                  <c:v>42642</c:v>
                </c:pt>
                <c:pt idx="1064">
                  <c:v>42643</c:v>
                </c:pt>
                <c:pt idx="1065">
                  <c:v>42646</c:v>
                </c:pt>
                <c:pt idx="1066">
                  <c:v>42647</c:v>
                </c:pt>
                <c:pt idx="1067">
                  <c:v>42648</c:v>
                </c:pt>
                <c:pt idx="1068">
                  <c:v>42649</c:v>
                </c:pt>
                <c:pt idx="1069">
                  <c:v>42650</c:v>
                </c:pt>
                <c:pt idx="1070">
                  <c:v>42654</c:v>
                </c:pt>
                <c:pt idx="1071">
                  <c:v>42655</c:v>
                </c:pt>
                <c:pt idx="1072">
                  <c:v>42656</c:v>
                </c:pt>
                <c:pt idx="1073">
                  <c:v>42657</c:v>
                </c:pt>
                <c:pt idx="1074">
                  <c:v>42660</c:v>
                </c:pt>
                <c:pt idx="1075">
                  <c:v>42661</c:v>
                </c:pt>
                <c:pt idx="1076">
                  <c:v>42662</c:v>
                </c:pt>
                <c:pt idx="1077">
                  <c:v>42663</c:v>
                </c:pt>
                <c:pt idx="1078">
                  <c:v>42664</c:v>
                </c:pt>
                <c:pt idx="1079">
                  <c:v>42667</c:v>
                </c:pt>
                <c:pt idx="1080">
                  <c:v>42668</c:v>
                </c:pt>
                <c:pt idx="1081">
                  <c:v>42669</c:v>
                </c:pt>
                <c:pt idx="1082">
                  <c:v>42670</c:v>
                </c:pt>
                <c:pt idx="1083">
                  <c:v>42671</c:v>
                </c:pt>
                <c:pt idx="1084">
                  <c:v>42674</c:v>
                </c:pt>
                <c:pt idx="1085">
                  <c:v>42675</c:v>
                </c:pt>
                <c:pt idx="1086">
                  <c:v>42676</c:v>
                </c:pt>
                <c:pt idx="1087">
                  <c:v>42677</c:v>
                </c:pt>
                <c:pt idx="1088">
                  <c:v>42678</c:v>
                </c:pt>
                <c:pt idx="1089">
                  <c:v>42681</c:v>
                </c:pt>
                <c:pt idx="1090">
                  <c:v>42682</c:v>
                </c:pt>
                <c:pt idx="1091">
                  <c:v>42683</c:v>
                </c:pt>
                <c:pt idx="1092">
                  <c:v>42684</c:v>
                </c:pt>
                <c:pt idx="1093">
                  <c:v>42688</c:v>
                </c:pt>
                <c:pt idx="1094">
                  <c:v>42689</c:v>
                </c:pt>
                <c:pt idx="1095">
                  <c:v>42690</c:v>
                </c:pt>
                <c:pt idx="1096">
                  <c:v>42691</c:v>
                </c:pt>
                <c:pt idx="1097">
                  <c:v>42692</c:v>
                </c:pt>
                <c:pt idx="1098">
                  <c:v>42695</c:v>
                </c:pt>
                <c:pt idx="1099">
                  <c:v>42696</c:v>
                </c:pt>
                <c:pt idx="1100">
                  <c:v>42697</c:v>
                </c:pt>
                <c:pt idx="1101">
                  <c:v>42699</c:v>
                </c:pt>
                <c:pt idx="1102">
                  <c:v>42702</c:v>
                </c:pt>
                <c:pt idx="1103">
                  <c:v>42703</c:v>
                </c:pt>
                <c:pt idx="1104">
                  <c:v>42704</c:v>
                </c:pt>
                <c:pt idx="1105">
                  <c:v>42705</c:v>
                </c:pt>
                <c:pt idx="1106">
                  <c:v>42706</c:v>
                </c:pt>
                <c:pt idx="1107">
                  <c:v>42709</c:v>
                </c:pt>
                <c:pt idx="1108">
                  <c:v>42710</c:v>
                </c:pt>
                <c:pt idx="1109">
                  <c:v>42711</c:v>
                </c:pt>
                <c:pt idx="1110">
                  <c:v>42712</c:v>
                </c:pt>
                <c:pt idx="1111">
                  <c:v>42713</c:v>
                </c:pt>
                <c:pt idx="1112">
                  <c:v>42716</c:v>
                </c:pt>
                <c:pt idx="1113">
                  <c:v>42717</c:v>
                </c:pt>
                <c:pt idx="1114">
                  <c:v>42718</c:v>
                </c:pt>
                <c:pt idx="1115">
                  <c:v>42719</c:v>
                </c:pt>
                <c:pt idx="1116">
                  <c:v>42720</c:v>
                </c:pt>
                <c:pt idx="1117">
                  <c:v>42723</c:v>
                </c:pt>
                <c:pt idx="1118">
                  <c:v>42724</c:v>
                </c:pt>
                <c:pt idx="1119">
                  <c:v>42725</c:v>
                </c:pt>
                <c:pt idx="1120">
                  <c:v>42726</c:v>
                </c:pt>
                <c:pt idx="1121">
                  <c:v>42727</c:v>
                </c:pt>
                <c:pt idx="1122">
                  <c:v>42732</c:v>
                </c:pt>
                <c:pt idx="1123">
                  <c:v>42733</c:v>
                </c:pt>
                <c:pt idx="1124">
                  <c:v>42734</c:v>
                </c:pt>
                <c:pt idx="1125">
                  <c:v>42738</c:v>
                </c:pt>
                <c:pt idx="1126">
                  <c:v>42739</c:v>
                </c:pt>
                <c:pt idx="1127">
                  <c:v>42740</c:v>
                </c:pt>
                <c:pt idx="1128">
                  <c:v>42741</c:v>
                </c:pt>
                <c:pt idx="1129">
                  <c:v>42744</c:v>
                </c:pt>
                <c:pt idx="1130">
                  <c:v>42745</c:v>
                </c:pt>
                <c:pt idx="1131">
                  <c:v>42746</c:v>
                </c:pt>
                <c:pt idx="1132">
                  <c:v>42747</c:v>
                </c:pt>
                <c:pt idx="1133">
                  <c:v>42748</c:v>
                </c:pt>
                <c:pt idx="1134">
                  <c:v>42752</c:v>
                </c:pt>
                <c:pt idx="1135">
                  <c:v>42753</c:v>
                </c:pt>
                <c:pt idx="1136">
                  <c:v>42754</c:v>
                </c:pt>
                <c:pt idx="1137">
                  <c:v>42755</c:v>
                </c:pt>
                <c:pt idx="1138">
                  <c:v>42758</c:v>
                </c:pt>
                <c:pt idx="1139">
                  <c:v>42759</c:v>
                </c:pt>
                <c:pt idx="1140">
                  <c:v>42760</c:v>
                </c:pt>
                <c:pt idx="1141">
                  <c:v>42761</c:v>
                </c:pt>
                <c:pt idx="1142">
                  <c:v>42762</c:v>
                </c:pt>
                <c:pt idx="1143">
                  <c:v>42765</c:v>
                </c:pt>
                <c:pt idx="1144">
                  <c:v>42766</c:v>
                </c:pt>
                <c:pt idx="1145">
                  <c:v>42767</c:v>
                </c:pt>
                <c:pt idx="1146">
                  <c:v>42768</c:v>
                </c:pt>
                <c:pt idx="1147">
                  <c:v>42769</c:v>
                </c:pt>
                <c:pt idx="1148">
                  <c:v>42772</c:v>
                </c:pt>
                <c:pt idx="1149">
                  <c:v>42773</c:v>
                </c:pt>
                <c:pt idx="1150">
                  <c:v>42774</c:v>
                </c:pt>
                <c:pt idx="1151">
                  <c:v>42775</c:v>
                </c:pt>
                <c:pt idx="1152">
                  <c:v>42776</c:v>
                </c:pt>
                <c:pt idx="1153">
                  <c:v>42779</c:v>
                </c:pt>
                <c:pt idx="1154">
                  <c:v>42780</c:v>
                </c:pt>
                <c:pt idx="1155">
                  <c:v>42781</c:v>
                </c:pt>
                <c:pt idx="1156">
                  <c:v>42782</c:v>
                </c:pt>
                <c:pt idx="1157">
                  <c:v>42783</c:v>
                </c:pt>
                <c:pt idx="1158">
                  <c:v>42787</c:v>
                </c:pt>
                <c:pt idx="1159">
                  <c:v>42788</c:v>
                </c:pt>
                <c:pt idx="1160">
                  <c:v>42789</c:v>
                </c:pt>
                <c:pt idx="1161">
                  <c:v>42790</c:v>
                </c:pt>
                <c:pt idx="1162">
                  <c:v>42793</c:v>
                </c:pt>
                <c:pt idx="1163">
                  <c:v>42794</c:v>
                </c:pt>
                <c:pt idx="1164">
                  <c:v>42795</c:v>
                </c:pt>
                <c:pt idx="1165">
                  <c:v>42796</c:v>
                </c:pt>
                <c:pt idx="1166">
                  <c:v>42797</c:v>
                </c:pt>
                <c:pt idx="1167">
                  <c:v>42800</c:v>
                </c:pt>
                <c:pt idx="1168">
                  <c:v>42801</c:v>
                </c:pt>
                <c:pt idx="1169">
                  <c:v>42802</c:v>
                </c:pt>
                <c:pt idx="1170">
                  <c:v>42803</c:v>
                </c:pt>
                <c:pt idx="1171">
                  <c:v>42804</c:v>
                </c:pt>
                <c:pt idx="1172">
                  <c:v>42807</c:v>
                </c:pt>
                <c:pt idx="1173">
                  <c:v>42808</c:v>
                </c:pt>
                <c:pt idx="1174">
                  <c:v>42809</c:v>
                </c:pt>
                <c:pt idx="1175">
                  <c:v>42810</c:v>
                </c:pt>
                <c:pt idx="1176">
                  <c:v>42811</c:v>
                </c:pt>
                <c:pt idx="1177">
                  <c:v>42814</c:v>
                </c:pt>
                <c:pt idx="1178">
                  <c:v>42815</c:v>
                </c:pt>
                <c:pt idx="1179">
                  <c:v>42816</c:v>
                </c:pt>
                <c:pt idx="1180">
                  <c:v>42817</c:v>
                </c:pt>
                <c:pt idx="1181">
                  <c:v>42818</c:v>
                </c:pt>
                <c:pt idx="1182">
                  <c:v>42821</c:v>
                </c:pt>
                <c:pt idx="1183">
                  <c:v>42822</c:v>
                </c:pt>
                <c:pt idx="1184">
                  <c:v>42823</c:v>
                </c:pt>
                <c:pt idx="1185">
                  <c:v>42824</c:v>
                </c:pt>
                <c:pt idx="1186">
                  <c:v>42825</c:v>
                </c:pt>
                <c:pt idx="1187">
                  <c:v>42828</c:v>
                </c:pt>
                <c:pt idx="1188">
                  <c:v>42829</c:v>
                </c:pt>
                <c:pt idx="1189">
                  <c:v>42830</c:v>
                </c:pt>
                <c:pt idx="1190">
                  <c:v>42831</c:v>
                </c:pt>
                <c:pt idx="1191">
                  <c:v>42832</c:v>
                </c:pt>
                <c:pt idx="1192">
                  <c:v>42835</c:v>
                </c:pt>
                <c:pt idx="1193">
                  <c:v>42836</c:v>
                </c:pt>
                <c:pt idx="1194">
                  <c:v>42837</c:v>
                </c:pt>
                <c:pt idx="1195">
                  <c:v>42838</c:v>
                </c:pt>
                <c:pt idx="1196">
                  <c:v>42843</c:v>
                </c:pt>
                <c:pt idx="1197">
                  <c:v>42844</c:v>
                </c:pt>
                <c:pt idx="1198">
                  <c:v>42845</c:v>
                </c:pt>
                <c:pt idx="1199">
                  <c:v>42846</c:v>
                </c:pt>
                <c:pt idx="1200">
                  <c:v>42849</c:v>
                </c:pt>
                <c:pt idx="1201">
                  <c:v>42850</c:v>
                </c:pt>
                <c:pt idx="1202">
                  <c:v>42851</c:v>
                </c:pt>
                <c:pt idx="1203">
                  <c:v>42852</c:v>
                </c:pt>
                <c:pt idx="1204">
                  <c:v>42853</c:v>
                </c:pt>
                <c:pt idx="1205">
                  <c:v>42857</c:v>
                </c:pt>
                <c:pt idx="1206">
                  <c:v>42858</c:v>
                </c:pt>
                <c:pt idx="1207">
                  <c:v>42859</c:v>
                </c:pt>
                <c:pt idx="1208">
                  <c:v>42860</c:v>
                </c:pt>
                <c:pt idx="1209">
                  <c:v>42863</c:v>
                </c:pt>
                <c:pt idx="1210">
                  <c:v>42864</c:v>
                </c:pt>
                <c:pt idx="1211">
                  <c:v>42865</c:v>
                </c:pt>
                <c:pt idx="1212">
                  <c:v>42866</c:v>
                </c:pt>
                <c:pt idx="1213">
                  <c:v>42867</c:v>
                </c:pt>
                <c:pt idx="1214">
                  <c:v>42870</c:v>
                </c:pt>
                <c:pt idx="1215">
                  <c:v>42871</c:v>
                </c:pt>
                <c:pt idx="1216">
                  <c:v>42872</c:v>
                </c:pt>
                <c:pt idx="1217">
                  <c:v>42873</c:v>
                </c:pt>
                <c:pt idx="1218">
                  <c:v>42874</c:v>
                </c:pt>
                <c:pt idx="1219">
                  <c:v>42877</c:v>
                </c:pt>
                <c:pt idx="1220">
                  <c:v>42878</c:v>
                </c:pt>
                <c:pt idx="1221">
                  <c:v>42879</c:v>
                </c:pt>
                <c:pt idx="1222">
                  <c:v>42880</c:v>
                </c:pt>
                <c:pt idx="1223">
                  <c:v>42881</c:v>
                </c:pt>
                <c:pt idx="1224">
                  <c:v>42885</c:v>
                </c:pt>
                <c:pt idx="1225">
                  <c:v>42886</c:v>
                </c:pt>
                <c:pt idx="1226">
                  <c:v>42887</c:v>
                </c:pt>
                <c:pt idx="1227">
                  <c:v>42888</c:v>
                </c:pt>
                <c:pt idx="1228">
                  <c:v>42891</c:v>
                </c:pt>
                <c:pt idx="1229">
                  <c:v>42892</c:v>
                </c:pt>
                <c:pt idx="1230">
                  <c:v>42893</c:v>
                </c:pt>
                <c:pt idx="1231">
                  <c:v>42894</c:v>
                </c:pt>
                <c:pt idx="1232">
                  <c:v>42895</c:v>
                </c:pt>
                <c:pt idx="1233">
                  <c:v>42898</c:v>
                </c:pt>
                <c:pt idx="1234">
                  <c:v>42899</c:v>
                </c:pt>
                <c:pt idx="1235">
                  <c:v>42900</c:v>
                </c:pt>
                <c:pt idx="1236">
                  <c:v>42901</c:v>
                </c:pt>
                <c:pt idx="1237">
                  <c:v>42902</c:v>
                </c:pt>
                <c:pt idx="1238">
                  <c:v>42905</c:v>
                </c:pt>
                <c:pt idx="1239">
                  <c:v>42906</c:v>
                </c:pt>
                <c:pt idx="1240">
                  <c:v>42907</c:v>
                </c:pt>
                <c:pt idx="1241">
                  <c:v>42908</c:v>
                </c:pt>
                <c:pt idx="1242">
                  <c:v>42909</c:v>
                </c:pt>
                <c:pt idx="1243">
                  <c:v>42912</c:v>
                </c:pt>
                <c:pt idx="1244">
                  <c:v>42913</c:v>
                </c:pt>
                <c:pt idx="1245">
                  <c:v>42914</c:v>
                </c:pt>
                <c:pt idx="1246">
                  <c:v>42915</c:v>
                </c:pt>
                <c:pt idx="1247">
                  <c:v>42916</c:v>
                </c:pt>
                <c:pt idx="1248">
                  <c:v>42919</c:v>
                </c:pt>
                <c:pt idx="1249">
                  <c:v>42921</c:v>
                </c:pt>
                <c:pt idx="1250">
                  <c:v>42922</c:v>
                </c:pt>
                <c:pt idx="1251">
                  <c:v>42923</c:v>
                </c:pt>
                <c:pt idx="1252">
                  <c:v>42926</c:v>
                </c:pt>
                <c:pt idx="1253">
                  <c:v>42927</c:v>
                </c:pt>
                <c:pt idx="1254">
                  <c:v>42928</c:v>
                </c:pt>
                <c:pt idx="1255">
                  <c:v>42929</c:v>
                </c:pt>
                <c:pt idx="1256">
                  <c:v>42930</c:v>
                </c:pt>
                <c:pt idx="1257">
                  <c:v>42933</c:v>
                </c:pt>
                <c:pt idx="1258">
                  <c:v>42934</c:v>
                </c:pt>
                <c:pt idx="1259">
                  <c:v>42935</c:v>
                </c:pt>
                <c:pt idx="1260">
                  <c:v>42936</c:v>
                </c:pt>
                <c:pt idx="1261">
                  <c:v>42937</c:v>
                </c:pt>
                <c:pt idx="1262">
                  <c:v>42940</c:v>
                </c:pt>
                <c:pt idx="1263">
                  <c:v>42941</c:v>
                </c:pt>
                <c:pt idx="1264">
                  <c:v>42942</c:v>
                </c:pt>
                <c:pt idx="1265">
                  <c:v>42943</c:v>
                </c:pt>
                <c:pt idx="1266">
                  <c:v>42944</c:v>
                </c:pt>
                <c:pt idx="1267">
                  <c:v>42947</c:v>
                </c:pt>
                <c:pt idx="1268">
                  <c:v>42948</c:v>
                </c:pt>
                <c:pt idx="1269">
                  <c:v>42949</c:v>
                </c:pt>
                <c:pt idx="1270">
                  <c:v>42950</c:v>
                </c:pt>
                <c:pt idx="1271">
                  <c:v>42951</c:v>
                </c:pt>
                <c:pt idx="1272">
                  <c:v>42954</c:v>
                </c:pt>
                <c:pt idx="1273">
                  <c:v>42955</c:v>
                </c:pt>
                <c:pt idx="1274">
                  <c:v>42956</c:v>
                </c:pt>
                <c:pt idx="1275">
                  <c:v>42957</c:v>
                </c:pt>
                <c:pt idx="1276">
                  <c:v>42958</c:v>
                </c:pt>
                <c:pt idx="1277">
                  <c:v>42961</c:v>
                </c:pt>
                <c:pt idx="1278">
                  <c:v>42962</c:v>
                </c:pt>
                <c:pt idx="1279">
                  <c:v>42963</c:v>
                </c:pt>
                <c:pt idx="1280">
                  <c:v>42964</c:v>
                </c:pt>
                <c:pt idx="1281">
                  <c:v>42965</c:v>
                </c:pt>
                <c:pt idx="1282">
                  <c:v>42968</c:v>
                </c:pt>
                <c:pt idx="1283">
                  <c:v>42969</c:v>
                </c:pt>
                <c:pt idx="1284">
                  <c:v>42970</c:v>
                </c:pt>
                <c:pt idx="1285">
                  <c:v>42971</c:v>
                </c:pt>
                <c:pt idx="1286">
                  <c:v>42972</c:v>
                </c:pt>
                <c:pt idx="1287">
                  <c:v>42976</c:v>
                </c:pt>
                <c:pt idx="1288">
                  <c:v>42977</c:v>
                </c:pt>
                <c:pt idx="1289">
                  <c:v>42978</c:v>
                </c:pt>
                <c:pt idx="1290">
                  <c:v>42979</c:v>
                </c:pt>
                <c:pt idx="1291">
                  <c:v>42983</c:v>
                </c:pt>
                <c:pt idx="1292">
                  <c:v>42984</c:v>
                </c:pt>
                <c:pt idx="1293">
                  <c:v>42985</c:v>
                </c:pt>
                <c:pt idx="1294">
                  <c:v>42986</c:v>
                </c:pt>
                <c:pt idx="1295">
                  <c:v>42989</c:v>
                </c:pt>
                <c:pt idx="1296">
                  <c:v>42990</c:v>
                </c:pt>
                <c:pt idx="1297">
                  <c:v>42991</c:v>
                </c:pt>
                <c:pt idx="1298">
                  <c:v>42992</c:v>
                </c:pt>
                <c:pt idx="1299">
                  <c:v>42993</c:v>
                </c:pt>
                <c:pt idx="1300">
                  <c:v>42996</c:v>
                </c:pt>
                <c:pt idx="1301">
                  <c:v>42997</c:v>
                </c:pt>
                <c:pt idx="1302">
                  <c:v>42998</c:v>
                </c:pt>
                <c:pt idx="1303">
                  <c:v>42999</c:v>
                </c:pt>
                <c:pt idx="1304">
                  <c:v>43000</c:v>
                </c:pt>
                <c:pt idx="1305">
                  <c:v>43003</c:v>
                </c:pt>
                <c:pt idx="1306">
                  <c:v>43004</c:v>
                </c:pt>
                <c:pt idx="1307">
                  <c:v>43005</c:v>
                </c:pt>
                <c:pt idx="1308">
                  <c:v>43006</c:v>
                </c:pt>
                <c:pt idx="1309">
                  <c:v>43007</c:v>
                </c:pt>
                <c:pt idx="1310">
                  <c:v>43010</c:v>
                </c:pt>
                <c:pt idx="1311">
                  <c:v>43011</c:v>
                </c:pt>
                <c:pt idx="1312">
                  <c:v>43012</c:v>
                </c:pt>
                <c:pt idx="1313">
                  <c:v>43013</c:v>
                </c:pt>
                <c:pt idx="1314">
                  <c:v>43014</c:v>
                </c:pt>
                <c:pt idx="1315">
                  <c:v>43018</c:v>
                </c:pt>
                <c:pt idx="1316">
                  <c:v>43019</c:v>
                </c:pt>
                <c:pt idx="1317">
                  <c:v>43020</c:v>
                </c:pt>
                <c:pt idx="1318">
                  <c:v>43021</c:v>
                </c:pt>
                <c:pt idx="1319">
                  <c:v>43024</c:v>
                </c:pt>
                <c:pt idx="1320">
                  <c:v>43025</c:v>
                </c:pt>
                <c:pt idx="1321">
                  <c:v>43026</c:v>
                </c:pt>
                <c:pt idx="1322">
                  <c:v>43027</c:v>
                </c:pt>
                <c:pt idx="1323">
                  <c:v>43028</c:v>
                </c:pt>
                <c:pt idx="1324">
                  <c:v>43031</c:v>
                </c:pt>
                <c:pt idx="1325">
                  <c:v>43032</c:v>
                </c:pt>
                <c:pt idx="1326">
                  <c:v>43033</c:v>
                </c:pt>
                <c:pt idx="1327">
                  <c:v>43034</c:v>
                </c:pt>
                <c:pt idx="1328">
                  <c:v>43035</c:v>
                </c:pt>
                <c:pt idx="1329">
                  <c:v>43038</c:v>
                </c:pt>
                <c:pt idx="1330">
                  <c:v>43039</c:v>
                </c:pt>
                <c:pt idx="1331">
                  <c:v>43040</c:v>
                </c:pt>
                <c:pt idx="1332">
                  <c:v>43041</c:v>
                </c:pt>
                <c:pt idx="1333">
                  <c:v>43042</c:v>
                </c:pt>
                <c:pt idx="1334">
                  <c:v>43045</c:v>
                </c:pt>
                <c:pt idx="1335">
                  <c:v>43046</c:v>
                </c:pt>
                <c:pt idx="1336">
                  <c:v>43047</c:v>
                </c:pt>
                <c:pt idx="1337">
                  <c:v>43048</c:v>
                </c:pt>
                <c:pt idx="1338">
                  <c:v>43049</c:v>
                </c:pt>
                <c:pt idx="1339">
                  <c:v>43052</c:v>
                </c:pt>
                <c:pt idx="1340">
                  <c:v>43053</c:v>
                </c:pt>
                <c:pt idx="1341">
                  <c:v>43054</c:v>
                </c:pt>
                <c:pt idx="1342">
                  <c:v>43055</c:v>
                </c:pt>
                <c:pt idx="1343">
                  <c:v>43056</c:v>
                </c:pt>
                <c:pt idx="1344">
                  <c:v>43059</c:v>
                </c:pt>
                <c:pt idx="1345">
                  <c:v>43060</c:v>
                </c:pt>
                <c:pt idx="1346">
                  <c:v>43061</c:v>
                </c:pt>
                <c:pt idx="1347">
                  <c:v>43063</c:v>
                </c:pt>
                <c:pt idx="1348">
                  <c:v>43066</c:v>
                </c:pt>
                <c:pt idx="1349">
                  <c:v>43067</c:v>
                </c:pt>
                <c:pt idx="1350">
                  <c:v>43068</c:v>
                </c:pt>
                <c:pt idx="1351">
                  <c:v>43069</c:v>
                </c:pt>
                <c:pt idx="1352">
                  <c:v>43070</c:v>
                </c:pt>
                <c:pt idx="1353">
                  <c:v>43073</c:v>
                </c:pt>
                <c:pt idx="1354">
                  <c:v>43074</c:v>
                </c:pt>
                <c:pt idx="1355">
                  <c:v>43075</c:v>
                </c:pt>
                <c:pt idx="1356">
                  <c:v>43076</c:v>
                </c:pt>
                <c:pt idx="1357">
                  <c:v>43077</c:v>
                </c:pt>
                <c:pt idx="1358">
                  <c:v>43080</c:v>
                </c:pt>
                <c:pt idx="1359">
                  <c:v>43081</c:v>
                </c:pt>
                <c:pt idx="1360">
                  <c:v>43082</c:v>
                </c:pt>
                <c:pt idx="1361">
                  <c:v>43083</c:v>
                </c:pt>
                <c:pt idx="1362">
                  <c:v>43084</c:v>
                </c:pt>
                <c:pt idx="1363">
                  <c:v>43087</c:v>
                </c:pt>
                <c:pt idx="1364">
                  <c:v>43088</c:v>
                </c:pt>
                <c:pt idx="1365">
                  <c:v>43089</c:v>
                </c:pt>
                <c:pt idx="1366">
                  <c:v>43090</c:v>
                </c:pt>
                <c:pt idx="1367">
                  <c:v>43091</c:v>
                </c:pt>
                <c:pt idx="1368">
                  <c:v>43096</c:v>
                </c:pt>
                <c:pt idx="1369">
                  <c:v>43097</c:v>
                </c:pt>
                <c:pt idx="1370">
                  <c:v>43098</c:v>
                </c:pt>
                <c:pt idx="1371">
                  <c:v>43102</c:v>
                </c:pt>
                <c:pt idx="1372">
                  <c:v>43103</c:v>
                </c:pt>
                <c:pt idx="1373">
                  <c:v>43104</c:v>
                </c:pt>
                <c:pt idx="1374">
                  <c:v>43105</c:v>
                </c:pt>
                <c:pt idx="1375">
                  <c:v>43108</c:v>
                </c:pt>
                <c:pt idx="1376">
                  <c:v>43109</c:v>
                </c:pt>
                <c:pt idx="1377">
                  <c:v>43110</c:v>
                </c:pt>
                <c:pt idx="1378">
                  <c:v>43111</c:v>
                </c:pt>
                <c:pt idx="1379">
                  <c:v>43112</c:v>
                </c:pt>
                <c:pt idx="1380">
                  <c:v>43116</c:v>
                </c:pt>
                <c:pt idx="1381">
                  <c:v>43117</c:v>
                </c:pt>
                <c:pt idx="1382">
                  <c:v>43118</c:v>
                </c:pt>
                <c:pt idx="1383">
                  <c:v>43119</c:v>
                </c:pt>
                <c:pt idx="1384">
                  <c:v>43122</c:v>
                </c:pt>
                <c:pt idx="1385">
                  <c:v>43123</c:v>
                </c:pt>
                <c:pt idx="1386">
                  <c:v>43124</c:v>
                </c:pt>
                <c:pt idx="1387">
                  <c:v>43125</c:v>
                </c:pt>
                <c:pt idx="1388">
                  <c:v>43126</c:v>
                </c:pt>
                <c:pt idx="1389">
                  <c:v>43129</c:v>
                </c:pt>
                <c:pt idx="1390">
                  <c:v>43130</c:v>
                </c:pt>
                <c:pt idx="1391">
                  <c:v>43131</c:v>
                </c:pt>
                <c:pt idx="1392">
                  <c:v>43132</c:v>
                </c:pt>
                <c:pt idx="1393">
                  <c:v>43133</c:v>
                </c:pt>
              </c:numCache>
            </c:numRef>
          </c:cat>
          <c:val>
            <c:numRef>
              <c:f>Sheet1!$AT$2:$AT$1395</c:f>
              <c:numCache>
                <c:formatCode>General</c:formatCode>
                <c:ptCount val="1394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993.56100000000004</c:v>
                </c:pt>
                <c:pt idx="58">
                  <c:v>992.96100000000001</c:v>
                </c:pt>
                <c:pt idx="59">
                  <c:v>994.53599999999994</c:v>
                </c:pt>
                <c:pt idx="60">
                  <c:v>995.15599999999995</c:v>
                </c:pt>
                <c:pt idx="61">
                  <c:v>996.62099999999998</c:v>
                </c:pt>
                <c:pt idx="62">
                  <c:v>994.428</c:v>
                </c:pt>
                <c:pt idx="63">
                  <c:v>991.31700000000001</c:v>
                </c:pt>
                <c:pt idx="64">
                  <c:v>988.971</c:v>
                </c:pt>
                <c:pt idx="65">
                  <c:v>986.48400000000004</c:v>
                </c:pt>
                <c:pt idx="66">
                  <c:v>986.67</c:v>
                </c:pt>
                <c:pt idx="67">
                  <c:v>985.17899999999997</c:v>
                </c:pt>
                <c:pt idx="68">
                  <c:v>981.899</c:v>
                </c:pt>
                <c:pt idx="69">
                  <c:v>982.24400000000003</c:v>
                </c:pt>
                <c:pt idx="70">
                  <c:v>981.89099999999996</c:v>
                </c:pt>
                <c:pt idx="71">
                  <c:v>981.55700000000002</c:v>
                </c:pt>
                <c:pt idx="72">
                  <c:v>980.13199999999995</c:v>
                </c:pt>
                <c:pt idx="73">
                  <c:v>983.26099999999997</c:v>
                </c:pt>
                <c:pt idx="74">
                  <c:v>982.59500000000003</c:v>
                </c:pt>
                <c:pt idx="75">
                  <c:v>982.10900000000004</c:v>
                </c:pt>
                <c:pt idx="76">
                  <c:v>982.49400000000003</c:v>
                </c:pt>
                <c:pt idx="77">
                  <c:v>985.54499999999996</c:v>
                </c:pt>
                <c:pt idx="78">
                  <c:v>985.09699999999998</c:v>
                </c:pt>
                <c:pt idx="79">
                  <c:v>984.73800000000006</c:v>
                </c:pt>
                <c:pt idx="80">
                  <c:v>985.12699999999995</c:v>
                </c:pt>
                <c:pt idx="81">
                  <c:v>985.995</c:v>
                </c:pt>
                <c:pt idx="82">
                  <c:v>988.49599999999998</c:v>
                </c:pt>
                <c:pt idx="83">
                  <c:v>984.18700000000001</c:v>
                </c:pt>
                <c:pt idx="84">
                  <c:v>980.89300000000003</c:v>
                </c:pt>
                <c:pt idx="85">
                  <c:v>982.70100000000002</c:v>
                </c:pt>
                <c:pt idx="86">
                  <c:v>980.09500000000003</c:v>
                </c:pt>
                <c:pt idx="87">
                  <c:v>980.55399999999997</c:v>
                </c:pt>
                <c:pt idx="88">
                  <c:v>982.95899999999995</c:v>
                </c:pt>
                <c:pt idx="89">
                  <c:v>983.42100000000005</c:v>
                </c:pt>
                <c:pt idx="90">
                  <c:v>983.29</c:v>
                </c:pt>
                <c:pt idx="91">
                  <c:v>981.12099999999998</c:v>
                </c:pt>
                <c:pt idx="92">
                  <c:v>979.84299999999996</c:v>
                </c:pt>
                <c:pt idx="93">
                  <c:v>979.59100000000001</c:v>
                </c:pt>
                <c:pt idx="94">
                  <c:v>976.50800000000004</c:v>
                </c:pt>
                <c:pt idx="95">
                  <c:v>978.54300000000001</c:v>
                </c:pt>
                <c:pt idx="96">
                  <c:v>978.08799999999997</c:v>
                </c:pt>
                <c:pt idx="97">
                  <c:v>974.82399999999996</c:v>
                </c:pt>
                <c:pt idx="98">
                  <c:v>973.61900000000003</c:v>
                </c:pt>
                <c:pt idx="99">
                  <c:v>970.77</c:v>
                </c:pt>
                <c:pt idx="100">
                  <c:v>971.00400000000002</c:v>
                </c:pt>
                <c:pt idx="101">
                  <c:v>972.73500000000001</c:v>
                </c:pt>
                <c:pt idx="102">
                  <c:v>973.73900000000003</c:v>
                </c:pt>
                <c:pt idx="103">
                  <c:v>976.12699999999995</c:v>
                </c:pt>
                <c:pt idx="104">
                  <c:v>973.48699999999997</c:v>
                </c:pt>
                <c:pt idx="105">
                  <c:v>972.93499999999995</c:v>
                </c:pt>
                <c:pt idx="106">
                  <c:v>978.80700000000002</c:v>
                </c:pt>
                <c:pt idx="107">
                  <c:v>981.88099999999997</c:v>
                </c:pt>
                <c:pt idx="108">
                  <c:v>988.55899999999997</c:v>
                </c:pt>
                <c:pt idx="109">
                  <c:v>990.84699999999998</c:v>
                </c:pt>
                <c:pt idx="110">
                  <c:v>987.43399999999997</c:v>
                </c:pt>
                <c:pt idx="111">
                  <c:v>990.58100000000002</c:v>
                </c:pt>
                <c:pt idx="112">
                  <c:v>989.68700000000001</c:v>
                </c:pt>
                <c:pt idx="113">
                  <c:v>991.91399999999999</c:v>
                </c:pt>
                <c:pt idx="114">
                  <c:v>987.51599999999996</c:v>
                </c:pt>
                <c:pt idx="115">
                  <c:v>985.12599999999998</c:v>
                </c:pt>
                <c:pt idx="116">
                  <c:v>983.57399999999996</c:v>
                </c:pt>
                <c:pt idx="117">
                  <c:v>983.39300000000003</c:v>
                </c:pt>
                <c:pt idx="118">
                  <c:v>986.20299999999997</c:v>
                </c:pt>
                <c:pt idx="119">
                  <c:v>984.59100000000001</c:v>
                </c:pt>
                <c:pt idx="120">
                  <c:v>984.08299999999997</c:v>
                </c:pt>
                <c:pt idx="121">
                  <c:v>983.41800000000001</c:v>
                </c:pt>
                <c:pt idx="122">
                  <c:v>980.27499999999998</c:v>
                </c:pt>
                <c:pt idx="123">
                  <c:v>979.95899999999995</c:v>
                </c:pt>
                <c:pt idx="124">
                  <c:v>979.45100000000002</c:v>
                </c:pt>
                <c:pt idx="125">
                  <c:v>982.24199999999996</c:v>
                </c:pt>
                <c:pt idx="126">
                  <c:v>979.25</c:v>
                </c:pt>
                <c:pt idx="127">
                  <c:v>979.56399999999996</c:v>
                </c:pt>
                <c:pt idx="128">
                  <c:v>979.202</c:v>
                </c:pt>
                <c:pt idx="129">
                  <c:v>975.97900000000004</c:v>
                </c:pt>
                <c:pt idx="130">
                  <c:v>975.81500000000005</c:v>
                </c:pt>
                <c:pt idx="131">
                  <c:v>976.25</c:v>
                </c:pt>
                <c:pt idx="132">
                  <c:v>976.30700000000002</c:v>
                </c:pt>
                <c:pt idx="133">
                  <c:v>974.36199999999997</c:v>
                </c:pt>
                <c:pt idx="134">
                  <c:v>967.7</c:v>
                </c:pt>
                <c:pt idx="135">
                  <c:v>968.15899999999999</c:v>
                </c:pt>
                <c:pt idx="136">
                  <c:v>970.36500000000001</c:v>
                </c:pt>
                <c:pt idx="137">
                  <c:v>965.58399999999995</c:v>
                </c:pt>
                <c:pt idx="138">
                  <c:v>965.88300000000004</c:v>
                </c:pt>
                <c:pt idx="139">
                  <c:v>964.68200000000002</c:v>
                </c:pt>
                <c:pt idx="140">
                  <c:v>965.26</c:v>
                </c:pt>
                <c:pt idx="141">
                  <c:v>964.44200000000001</c:v>
                </c:pt>
                <c:pt idx="142">
                  <c:v>952.17399999999998</c:v>
                </c:pt>
                <c:pt idx="143">
                  <c:v>951.95100000000002</c:v>
                </c:pt>
                <c:pt idx="144">
                  <c:v>948.49900000000002</c:v>
                </c:pt>
                <c:pt idx="145">
                  <c:v>948.39400000000001</c:v>
                </c:pt>
                <c:pt idx="146">
                  <c:v>948.85799999999995</c:v>
                </c:pt>
                <c:pt idx="147">
                  <c:v>947.84100000000001</c:v>
                </c:pt>
                <c:pt idx="148">
                  <c:v>944.19100000000003</c:v>
                </c:pt>
                <c:pt idx="149">
                  <c:v>943.54899999999998</c:v>
                </c:pt>
                <c:pt idx="150">
                  <c:v>939.15499999999997</c:v>
                </c:pt>
                <c:pt idx="151">
                  <c:v>937.80200000000002</c:v>
                </c:pt>
                <c:pt idx="152">
                  <c:v>940.52499999999998</c:v>
                </c:pt>
                <c:pt idx="153">
                  <c:v>939.03</c:v>
                </c:pt>
                <c:pt idx="154">
                  <c:v>939.94399999999996</c:v>
                </c:pt>
                <c:pt idx="155">
                  <c:v>942.00199999999995</c:v>
                </c:pt>
                <c:pt idx="156">
                  <c:v>943.60500000000002</c:v>
                </c:pt>
                <c:pt idx="157">
                  <c:v>946.46</c:v>
                </c:pt>
                <c:pt idx="158">
                  <c:v>943.37199999999996</c:v>
                </c:pt>
                <c:pt idx="159">
                  <c:v>947.51099999999997</c:v>
                </c:pt>
                <c:pt idx="160">
                  <c:v>945.56399999999996</c:v>
                </c:pt>
                <c:pt idx="161">
                  <c:v>946.85199999999998</c:v>
                </c:pt>
                <c:pt idx="162">
                  <c:v>944.76099999999997</c:v>
                </c:pt>
                <c:pt idx="163">
                  <c:v>947.74900000000002</c:v>
                </c:pt>
                <c:pt idx="164">
                  <c:v>953.76900000000001</c:v>
                </c:pt>
                <c:pt idx="165">
                  <c:v>955.03899999999999</c:v>
                </c:pt>
                <c:pt idx="166">
                  <c:v>952.00900000000001</c:v>
                </c:pt>
                <c:pt idx="167">
                  <c:v>952.95799999999997</c:v>
                </c:pt>
                <c:pt idx="168">
                  <c:v>953.90800000000002</c:v>
                </c:pt>
                <c:pt idx="169">
                  <c:v>955.40499999999997</c:v>
                </c:pt>
                <c:pt idx="170">
                  <c:v>957.66700000000003</c:v>
                </c:pt>
                <c:pt idx="171">
                  <c:v>953.87099999999998</c:v>
                </c:pt>
                <c:pt idx="172">
                  <c:v>952.60500000000002</c:v>
                </c:pt>
                <c:pt idx="173">
                  <c:v>952.601</c:v>
                </c:pt>
                <c:pt idx="174">
                  <c:v>951.48699999999997</c:v>
                </c:pt>
                <c:pt idx="175">
                  <c:v>954.32100000000003</c:v>
                </c:pt>
                <c:pt idx="176">
                  <c:v>958</c:v>
                </c:pt>
                <c:pt idx="177">
                  <c:v>961.56799999999998</c:v>
                </c:pt>
                <c:pt idx="178">
                  <c:v>966.13099999999997</c:v>
                </c:pt>
                <c:pt idx="179">
                  <c:v>963.81799999999998</c:v>
                </c:pt>
                <c:pt idx="180">
                  <c:v>965.49199999999996</c:v>
                </c:pt>
                <c:pt idx="181">
                  <c:v>970.87099999999998</c:v>
                </c:pt>
                <c:pt idx="182">
                  <c:v>969.46100000000001</c:v>
                </c:pt>
                <c:pt idx="183">
                  <c:v>972.27099999999996</c:v>
                </c:pt>
                <c:pt idx="184">
                  <c:v>968.29399999999998</c:v>
                </c:pt>
                <c:pt idx="185">
                  <c:v>964.36099999999999</c:v>
                </c:pt>
                <c:pt idx="186">
                  <c:v>960.81799999999998</c:v>
                </c:pt>
                <c:pt idx="187">
                  <c:v>960.90099999999995</c:v>
                </c:pt>
                <c:pt idx="188">
                  <c:v>956.86300000000006</c:v>
                </c:pt>
                <c:pt idx="189">
                  <c:v>958.20799999999997</c:v>
                </c:pt>
                <c:pt idx="190">
                  <c:v>960.01300000000003</c:v>
                </c:pt>
                <c:pt idx="191">
                  <c:v>960.96199999999999</c:v>
                </c:pt>
                <c:pt idx="192">
                  <c:v>970.56299999999999</c:v>
                </c:pt>
                <c:pt idx="193">
                  <c:v>973.17899999999997</c:v>
                </c:pt>
                <c:pt idx="194">
                  <c:v>971.64499999999998</c:v>
                </c:pt>
                <c:pt idx="195">
                  <c:v>971.13199999999995</c:v>
                </c:pt>
                <c:pt idx="196">
                  <c:v>967.45600000000002</c:v>
                </c:pt>
                <c:pt idx="197">
                  <c:v>964.88300000000004</c:v>
                </c:pt>
                <c:pt idx="198">
                  <c:v>966.06700000000001</c:v>
                </c:pt>
                <c:pt idx="199">
                  <c:v>968.69299999999998</c:v>
                </c:pt>
                <c:pt idx="200">
                  <c:v>970.16200000000003</c:v>
                </c:pt>
                <c:pt idx="201">
                  <c:v>968.15200000000004</c:v>
                </c:pt>
                <c:pt idx="202">
                  <c:v>968.85799999999995</c:v>
                </c:pt>
                <c:pt idx="203">
                  <c:v>972.66300000000001</c:v>
                </c:pt>
                <c:pt idx="204">
                  <c:v>985.48900000000003</c:v>
                </c:pt>
                <c:pt idx="205">
                  <c:v>979.36599999999999</c:v>
                </c:pt>
                <c:pt idx="206">
                  <c:v>976.53599999999994</c:v>
                </c:pt>
                <c:pt idx="207">
                  <c:v>973.399</c:v>
                </c:pt>
                <c:pt idx="208">
                  <c:v>970.77700000000004</c:v>
                </c:pt>
                <c:pt idx="209">
                  <c:v>975.37</c:v>
                </c:pt>
                <c:pt idx="210">
                  <c:v>978.78</c:v>
                </c:pt>
                <c:pt idx="211">
                  <c:v>978.51499999999999</c:v>
                </c:pt>
                <c:pt idx="212">
                  <c:v>979.875</c:v>
                </c:pt>
                <c:pt idx="213">
                  <c:v>982.30499999999995</c:v>
                </c:pt>
                <c:pt idx="214">
                  <c:v>982.23</c:v>
                </c:pt>
                <c:pt idx="215">
                  <c:v>981.42100000000005</c:v>
                </c:pt>
                <c:pt idx="216">
                  <c:v>977.43799999999999</c:v>
                </c:pt>
                <c:pt idx="217">
                  <c:v>978.03399999999999</c:v>
                </c:pt>
                <c:pt idx="218">
                  <c:v>976.04399999999998</c:v>
                </c:pt>
                <c:pt idx="219">
                  <c:v>978.62300000000005</c:v>
                </c:pt>
                <c:pt idx="220">
                  <c:v>978.33699999999999</c:v>
                </c:pt>
                <c:pt idx="221">
                  <c:v>978.03800000000001</c:v>
                </c:pt>
                <c:pt idx="222">
                  <c:v>980.65300000000002</c:v>
                </c:pt>
                <c:pt idx="223">
                  <c:v>982.37099999999998</c:v>
                </c:pt>
                <c:pt idx="224">
                  <c:v>972.63499999999999</c:v>
                </c:pt>
                <c:pt idx="225">
                  <c:v>967.52200000000005</c:v>
                </c:pt>
                <c:pt idx="226">
                  <c:v>966.44</c:v>
                </c:pt>
                <c:pt idx="227">
                  <c:v>962.077</c:v>
                </c:pt>
                <c:pt idx="228">
                  <c:v>951.84699999999998</c:v>
                </c:pt>
                <c:pt idx="229">
                  <c:v>949.33500000000004</c:v>
                </c:pt>
                <c:pt idx="230">
                  <c:v>946.55</c:v>
                </c:pt>
                <c:pt idx="231">
                  <c:v>943.07600000000002</c:v>
                </c:pt>
                <c:pt idx="232">
                  <c:v>945.27700000000004</c:v>
                </c:pt>
                <c:pt idx="233">
                  <c:v>941.03099999999995</c:v>
                </c:pt>
                <c:pt idx="234">
                  <c:v>940.3</c:v>
                </c:pt>
                <c:pt idx="235">
                  <c:v>940.67200000000003</c:v>
                </c:pt>
                <c:pt idx="236">
                  <c:v>939.45299999999997</c:v>
                </c:pt>
                <c:pt idx="237">
                  <c:v>939.43700000000001</c:v>
                </c:pt>
                <c:pt idx="238">
                  <c:v>940.55700000000002</c:v>
                </c:pt>
                <c:pt idx="239">
                  <c:v>938.13400000000001</c:v>
                </c:pt>
                <c:pt idx="240">
                  <c:v>934.87400000000002</c:v>
                </c:pt>
                <c:pt idx="241">
                  <c:v>932.05799999999999</c:v>
                </c:pt>
                <c:pt idx="242">
                  <c:v>932.99</c:v>
                </c:pt>
                <c:pt idx="243">
                  <c:v>934.49</c:v>
                </c:pt>
                <c:pt idx="244">
                  <c:v>936.59699999999998</c:v>
                </c:pt>
                <c:pt idx="245">
                  <c:v>940.83199999999999</c:v>
                </c:pt>
                <c:pt idx="246">
                  <c:v>939.84</c:v>
                </c:pt>
                <c:pt idx="247">
                  <c:v>939.16099999999994</c:v>
                </c:pt>
                <c:pt idx="248">
                  <c:v>938.11699999999996</c:v>
                </c:pt>
                <c:pt idx="249">
                  <c:v>938.5</c:v>
                </c:pt>
                <c:pt idx="250">
                  <c:v>938.04100000000005</c:v>
                </c:pt>
                <c:pt idx="251">
                  <c:v>940.34500000000003</c:v>
                </c:pt>
                <c:pt idx="252">
                  <c:v>941.68100000000004</c:v>
                </c:pt>
                <c:pt idx="253">
                  <c:v>940.71400000000006</c:v>
                </c:pt>
                <c:pt idx="254">
                  <c:v>942.30799999999999</c:v>
                </c:pt>
                <c:pt idx="255">
                  <c:v>942.82600000000002</c:v>
                </c:pt>
                <c:pt idx="256">
                  <c:v>936.75599999999997</c:v>
                </c:pt>
                <c:pt idx="257">
                  <c:v>931.82899999999995</c:v>
                </c:pt>
                <c:pt idx="258">
                  <c:v>923.39</c:v>
                </c:pt>
                <c:pt idx="259">
                  <c:v>926.94299999999998</c:v>
                </c:pt>
                <c:pt idx="260">
                  <c:v>924.58199999999999</c:v>
                </c:pt>
                <c:pt idx="261">
                  <c:v>922.40099999999995</c:v>
                </c:pt>
                <c:pt idx="262">
                  <c:v>921.38099999999997</c:v>
                </c:pt>
                <c:pt idx="263">
                  <c:v>921.45500000000004</c:v>
                </c:pt>
                <c:pt idx="264">
                  <c:v>921.82399999999996</c:v>
                </c:pt>
                <c:pt idx="265">
                  <c:v>921.95600000000002</c:v>
                </c:pt>
                <c:pt idx="266">
                  <c:v>925.68499999999995</c:v>
                </c:pt>
                <c:pt idx="267">
                  <c:v>919.66700000000003</c:v>
                </c:pt>
                <c:pt idx="268">
                  <c:v>919.53499999999997</c:v>
                </c:pt>
                <c:pt idx="269">
                  <c:v>918.56600000000003</c:v>
                </c:pt>
                <c:pt idx="270">
                  <c:v>920.50599999999997</c:v>
                </c:pt>
                <c:pt idx="271">
                  <c:v>921.69200000000001</c:v>
                </c:pt>
                <c:pt idx="272">
                  <c:v>919.60599999999999</c:v>
                </c:pt>
                <c:pt idx="273">
                  <c:v>920.34299999999996</c:v>
                </c:pt>
                <c:pt idx="274">
                  <c:v>921.05600000000004</c:v>
                </c:pt>
                <c:pt idx="275">
                  <c:v>920.78700000000003</c:v>
                </c:pt>
                <c:pt idx="276">
                  <c:v>919.70500000000004</c:v>
                </c:pt>
                <c:pt idx="277">
                  <c:v>919.99199999999996</c:v>
                </c:pt>
                <c:pt idx="278">
                  <c:v>921.45399999999995</c:v>
                </c:pt>
                <c:pt idx="279">
                  <c:v>922.78</c:v>
                </c:pt>
                <c:pt idx="280">
                  <c:v>924.71799999999996</c:v>
                </c:pt>
                <c:pt idx="281">
                  <c:v>924.56299999999999</c:v>
                </c:pt>
                <c:pt idx="282">
                  <c:v>925.38900000000001</c:v>
                </c:pt>
                <c:pt idx="283">
                  <c:v>926.85199999999998</c:v>
                </c:pt>
                <c:pt idx="284">
                  <c:v>923.77800000000002</c:v>
                </c:pt>
                <c:pt idx="285">
                  <c:v>926.66200000000003</c:v>
                </c:pt>
                <c:pt idx="286">
                  <c:v>925.72500000000002</c:v>
                </c:pt>
                <c:pt idx="287">
                  <c:v>926.67499999999995</c:v>
                </c:pt>
                <c:pt idx="288">
                  <c:v>926.04</c:v>
                </c:pt>
                <c:pt idx="289">
                  <c:v>924.94200000000001</c:v>
                </c:pt>
                <c:pt idx="290">
                  <c:v>926.221</c:v>
                </c:pt>
                <c:pt idx="291">
                  <c:v>926.23199999999997</c:v>
                </c:pt>
                <c:pt idx="292">
                  <c:v>928.38699999999994</c:v>
                </c:pt>
                <c:pt idx="293">
                  <c:v>928.24800000000005</c:v>
                </c:pt>
                <c:pt idx="294">
                  <c:v>931.94399999999996</c:v>
                </c:pt>
                <c:pt idx="295">
                  <c:v>931.11699999999996</c:v>
                </c:pt>
                <c:pt idx="296">
                  <c:v>931.63199999999995</c:v>
                </c:pt>
                <c:pt idx="297">
                  <c:v>929.89599999999996</c:v>
                </c:pt>
                <c:pt idx="298">
                  <c:v>930.02499999999998</c:v>
                </c:pt>
                <c:pt idx="299">
                  <c:v>932.85799999999995</c:v>
                </c:pt>
                <c:pt idx="300">
                  <c:v>932.39800000000002</c:v>
                </c:pt>
                <c:pt idx="301">
                  <c:v>930.41800000000001</c:v>
                </c:pt>
                <c:pt idx="302">
                  <c:v>931.46600000000001</c:v>
                </c:pt>
                <c:pt idx="303">
                  <c:v>934.01</c:v>
                </c:pt>
                <c:pt idx="304">
                  <c:v>935.05399999999997</c:v>
                </c:pt>
                <c:pt idx="305">
                  <c:v>935.10599999999999</c:v>
                </c:pt>
                <c:pt idx="306">
                  <c:v>936.86599999999999</c:v>
                </c:pt>
                <c:pt idx="307">
                  <c:v>938.39400000000001</c:v>
                </c:pt>
                <c:pt idx="308">
                  <c:v>937.08699999999999</c:v>
                </c:pt>
                <c:pt idx="309">
                  <c:v>937.78</c:v>
                </c:pt>
                <c:pt idx="310">
                  <c:v>937.15700000000004</c:v>
                </c:pt>
                <c:pt idx="311">
                  <c:v>936.06</c:v>
                </c:pt>
                <c:pt idx="312">
                  <c:v>933.46299999999997</c:v>
                </c:pt>
                <c:pt idx="313">
                  <c:v>931.65700000000004</c:v>
                </c:pt>
                <c:pt idx="314">
                  <c:v>931.25400000000002</c:v>
                </c:pt>
                <c:pt idx="315">
                  <c:v>929.10900000000004</c:v>
                </c:pt>
                <c:pt idx="316">
                  <c:v>925.64200000000005</c:v>
                </c:pt>
                <c:pt idx="317">
                  <c:v>924.46199999999999</c:v>
                </c:pt>
                <c:pt idx="318">
                  <c:v>923.25099999999998</c:v>
                </c:pt>
                <c:pt idx="319">
                  <c:v>923.35599999999999</c:v>
                </c:pt>
                <c:pt idx="320">
                  <c:v>923.70299999999997</c:v>
                </c:pt>
                <c:pt idx="321">
                  <c:v>922.52</c:v>
                </c:pt>
                <c:pt idx="322">
                  <c:v>924.70299999999997</c:v>
                </c:pt>
                <c:pt idx="323">
                  <c:v>924.16700000000003</c:v>
                </c:pt>
                <c:pt idx="324">
                  <c:v>925.13400000000001</c:v>
                </c:pt>
                <c:pt idx="325">
                  <c:v>924.26400000000001</c:v>
                </c:pt>
                <c:pt idx="326">
                  <c:v>923.93700000000001</c:v>
                </c:pt>
                <c:pt idx="327">
                  <c:v>924.43600000000004</c:v>
                </c:pt>
                <c:pt idx="328">
                  <c:v>923.32799999999997</c:v>
                </c:pt>
                <c:pt idx="329">
                  <c:v>922.79899999999998</c:v>
                </c:pt>
                <c:pt idx="330">
                  <c:v>924.53099999999995</c:v>
                </c:pt>
                <c:pt idx="331">
                  <c:v>925.04499999999996</c:v>
                </c:pt>
                <c:pt idx="332">
                  <c:v>924.26800000000003</c:v>
                </c:pt>
                <c:pt idx="333">
                  <c:v>922.94399999999996</c:v>
                </c:pt>
                <c:pt idx="334">
                  <c:v>924.71600000000001</c:v>
                </c:pt>
                <c:pt idx="335">
                  <c:v>923.23800000000006</c:v>
                </c:pt>
                <c:pt idx="336">
                  <c:v>923.23900000000003</c:v>
                </c:pt>
                <c:pt idx="337">
                  <c:v>926.22699999999998</c:v>
                </c:pt>
                <c:pt idx="338">
                  <c:v>926.55200000000002</c:v>
                </c:pt>
                <c:pt idx="339">
                  <c:v>926.69399999999996</c:v>
                </c:pt>
                <c:pt idx="340">
                  <c:v>928.77</c:v>
                </c:pt>
                <c:pt idx="341">
                  <c:v>929.60199999999998</c:v>
                </c:pt>
                <c:pt idx="342">
                  <c:v>929.36800000000005</c:v>
                </c:pt>
                <c:pt idx="343">
                  <c:v>929.32600000000002</c:v>
                </c:pt>
                <c:pt idx="344">
                  <c:v>928.43499999999995</c:v>
                </c:pt>
                <c:pt idx="345">
                  <c:v>927.94200000000001</c:v>
                </c:pt>
                <c:pt idx="346">
                  <c:v>928.31500000000005</c:v>
                </c:pt>
                <c:pt idx="347">
                  <c:v>928.92200000000003</c:v>
                </c:pt>
                <c:pt idx="348">
                  <c:v>927.01499999999999</c:v>
                </c:pt>
                <c:pt idx="349">
                  <c:v>926.80600000000004</c:v>
                </c:pt>
                <c:pt idx="350">
                  <c:v>926.84500000000003</c:v>
                </c:pt>
                <c:pt idx="351">
                  <c:v>924.04399999999998</c:v>
                </c:pt>
                <c:pt idx="352">
                  <c:v>925.755</c:v>
                </c:pt>
                <c:pt idx="353">
                  <c:v>924.06299999999999</c:v>
                </c:pt>
                <c:pt idx="354">
                  <c:v>923.58600000000001</c:v>
                </c:pt>
                <c:pt idx="355">
                  <c:v>921.85599999999999</c:v>
                </c:pt>
                <c:pt idx="356">
                  <c:v>921.42200000000003</c:v>
                </c:pt>
                <c:pt idx="357">
                  <c:v>920.81100000000004</c:v>
                </c:pt>
                <c:pt idx="358">
                  <c:v>920.82899999999995</c:v>
                </c:pt>
                <c:pt idx="359">
                  <c:v>920.33600000000001</c:v>
                </c:pt>
                <c:pt idx="360">
                  <c:v>918.89599999999996</c:v>
                </c:pt>
                <c:pt idx="361">
                  <c:v>916.40200000000004</c:v>
                </c:pt>
                <c:pt idx="362">
                  <c:v>916.90200000000004</c:v>
                </c:pt>
                <c:pt idx="363">
                  <c:v>916.59</c:v>
                </c:pt>
                <c:pt idx="364">
                  <c:v>916.74</c:v>
                </c:pt>
                <c:pt idx="365">
                  <c:v>917.13199999999995</c:v>
                </c:pt>
                <c:pt idx="366">
                  <c:v>916.93</c:v>
                </c:pt>
                <c:pt idx="367">
                  <c:v>916.33299999999997</c:v>
                </c:pt>
                <c:pt idx="368">
                  <c:v>916.28099999999995</c:v>
                </c:pt>
                <c:pt idx="369">
                  <c:v>915.11599999999999</c:v>
                </c:pt>
                <c:pt idx="370">
                  <c:v>914.73900000000003</c:v>
                </c:pt>
                <c:pt idx="371">
                  <c:v>912.91700000000003</c:v>
                </c:pt>
                <c:pt idx="372">
                  <c:v>914.81700000000001</c:v>
                </c:pt>
                <c:pt idx="373">
                  <c:v>915.46600000000001</c:v>
                </c:pt>
                <c:pt idx="374">
                  <c:v>914.21199999999999</c:v>
                </c:pt>
                <c:pt idx="375">
                  <c:v>913.95</c:v>
                </c:pt>
                <c:pt idx="376">
                  <c:v>914.91</c:v>
                </c:pt>
                <c:pt idx="377">
                  <c:v>915.06700000000001</c:v>
                </c:pt>
                <c:pt idx="378">
                  <c:v>913.93499999999995</c:v>
                </c:pt>
                <c:pt idx="379">
                  <c:v>913.8</c:v>
                </c:pt>
                <c:pt idx="380">
                  <c:v>912.26599999999996</c:v>
                </c:pt>
                <c:pt idx="381">
                  <c:v>914.83500000000004</c:v>
                </c:pt>
                <c:pt idx="382">
                  <c:v>914.13800000000003</c:v>
                </c:pt>
                <c:pt idx="383">
                  <c:v>912.89700000000005</c:v>
                </c:pt>
                <c:pt idx="384">
                  <c:v>911.41700000000003</c:v>
                </c:pt>
                <c:pt idx="385">
                  <c:v>910.71699999999998</c:v>
                </c:pt>
                <c:pt idx="386">
                  <c:v>910.06299999999999</c:v>
                </c:pt>
                <c:pt idx="387">
                  <c:v>909.97500000000002</c:v>
                </c:pt>
                <c:pt idx="388">
                  <c:v>908.43700000000001</c:v>
                </c:pt>
                <c:pt idx="389">
                  <c:v>907.56500000000005</c:v>
                </c:pt>
                <c:pt idx="390">
                  <c:v>904.31700000000001</c:v>
                </c:pt>
                <c:pt idx="391">
                  <c:v>904.44899999999996</c:v>
                </c:pt>
                <c:pt idx="392">
                  <c:v>902.38499999999999</c:v>
                </c:pt>
                <c:pt idx="393">
                  <c:v>899.42399999999998</c:v>
                </c:pt>
                <c:pt idx="394">
                  <c:v>899.30899999999997</c:v>
                </c:pt>
                <c:pt idx="395">
                  <c:v>898.77599999999995</c:v>
                </c:pt>
                <c:pt idx="396">
                  <c:v>899.55100000000004</c:v>
                </c:pt>
                <c:pt idx="397">
                  <c:v>900.91300000000001</c:v>
                </c:pt>
                <c:pt idx="398">
                  <c:v>900.85299999999995</c:v>
                </c:pt>
                <c:pt idx="399">
                  <c:v>902.71199999999999</c:v>
                </c:pt>
                <c:pt idx="400">
                  <c:v>904.73199999999997</c:v>
                </c:pt>
                <c:pt idx="401">
                  <c:v>907.005</c:v>
                </c:pt>
                <c:pt idx="402">
                  <c:v>910.10900000000004</c:v>
                </c:pt>
                <c:pt idx="403">
                  <c:v>910.80799999999999</c:v>
                </c:pt>
                <c:pt idx="404">
                  <c:v>916.04200000000003</c:v>
                </c:pt>
                <c:pt idx="405">
                  <c:v>920.21699999999998</c:v>
                </c:pt>
                <c:pt idx="406">
                  <c:v>920.36800000000005</c:v>
                </c:pt>
                <c:pt idx="407">
                  <c:v>923.57</c:v>
                </c:pt>
                <c:pt idx="408">
                  <c:v>928.99400000000003</c:v>
                </c:pt>
                <c:pt idx="409">
                  <c:v>928.51099999999997</c:v>
                </c:pt>
                <c:pt idx="410">
                  <c:v>925.15899999999999</c:v>
                </c:pt>
                <c:pt idx="411">
                  <c:v>922.11199999999997</c:v>
                </c:pt>
                <c:pt idx="412">
                  <c:v>920.803</c:v>
                </c:pt>
                <c:pt idx="413">
                  <c:v>922.23400000000004</c:v>
                </c:pt>
                <c:pt idx="414">
                  <c:v>921.45</c:v>
                </c:pt>
                <c:pt idx="415">
                  <c:v>920.10799999999995</c:v>
                </c:pt>
                <c:pt idx="416">
                  <c:v>920.81600000000003</c:v>
                </c:pt>
                <c:pt idx="417">
                  <c:v>920.36099999999999</c:v>
                </c:pt>
                <c:pt idx="418">
                  <c:v>920.04100000000005</c:v>
                </c:pt>
                <c:pt idx="419">
                  <c:v>921.47500000000002</c:v>
                </c:pt>
                <c:pt idx="420">
                  <c:v>919.81700000000001</c:v>
                </c:pt>
                <c:pt idx="421">
                  <c:v>920.31200000000001</c:v>
                </c:pt>
                <c:pt idx="422">
                  <c:v>919.72199999999998</c:v>
                </c:pt>
                <c:pt idx="423">
                  <c:v>921.30200000000002</c:v>
                </c:pt>
                <c:pt idx="424">
                  <c:v>922.19500000000005</c:v>
                </c:pt>
                <c:pt idx="425">
                  <c:v>923.41</c:v>
                </c:pt>
                <c:pt idx="426">
                  <c:v>922.40200000000004</c:v>
                </c:pt>
                <c:pt idx="427">
                  <c:v>924.245</c:v>
                </c:pt>
                <c:pt idx="428">
                  <c:v>922.41399999999999</c:v>
                </c:pt>
                <c:pt idx="429">
                  <c:v>921.351</c:v>
                </c:pt>
                <c:pt idx="430">
                  <c:v>918.82</c:v>
                </c:pt>
                <c:pt idx="431">
                  <c:v>917.33500000000004</c:v>
                </c:pt>
                <c:pt idx="432">
                  <c:v>917.01900000000001</c:v>
                </c:pt>
                <c:pt idx="433">
                  <c:v>917.16399999999999</c:v>
                </c:pt>
                <c:pt idx="434">
                  <c:v>917.46199999999999</c:v>
                </c:pt>
                <c:pt idx="435">
                  <c:v>918.18700000000001</c:v>
                </c:pt>
                <c:pt idx="436">
                  <c:v>921.87300000000005</c:v>
                </c:pt>
                <c:pt idx="437">
                  <c:v>919.98699999999997</c:v>
                </c:pt>
                <c:pt idx="438">
                  <c:v>919.49900000000002</c:v>
                </c:pt>
                <c:pt idx="439">
                  <c:v>922.25400000000002</c:v>
                </c:pt>
                <c:pt idx="440">
                  <c:v>919.54399999999998</c:v>
                </c:pt>
                <c:pt idx="441">
                  <c:v>921.18200000000002</c:v>
                </c:pt>
                <c:pt idx="442">
                  <c:v>923.18899999999996</c:v>
                </c:pt>
                <c:pt idx="443">
                  <c:v>924.18399999999997</c:v>
                </c:pt>
                <c:pt idx="444">
                  <c:v>925.34199999999998</c:v>
                </c:pt>
                <c:pt idx="445">
                  <c:v>926.7</c:v>
                </c:pt>
                <c:pt idx="446">
                  <c:v>926.77</c:v>
                </c:pt>
                <c:pt idx="447">
                  <c:v>924.55899999999997</c:v>
                </c:pt>
                <c:pt idx="448">
                  <c:v>920.88699999999994</c:v>
                </c:pt>
                <c:pt idx="449">
                  <c:v>918.54600000000005</c:v>
                </c:pt>
                <c:pt idx="450">
                  <c:v>919.73299999999995</c:v>
                </c:pt>
                <c:pt idx="451">
                  <c:v>919.31100000000004</c:v>
                </c:pt>
                <c:pt idx="452">
                  <c:v>919.57100000000003</c:v>
                </c:pt>
                <c:pt idx="453">
                  <c:v>919.25800000000004</c:v>
                </c:pt>
                <c:pt idx="454">
                  <c:v>917.00400000000002</c:v>
                </c:pt>
                <c:pt idx="455">
                  <c:v>920.96100000000001</c:v>
                </c:pt>
                <c:pt idx="456">
                  <c:v>923.33699999999999</c:v>
                </c:pt>
                <c:pt idx="457">
                  <c:v>923.44500000000005</c:v>
                </c:pt>
                <c:pt idx="458">
                  <c:v>926.32600000000002</c:v>
                </c:pt>
                <c:pt idx="459">
                  <c:v>927.37599999999998</c:v>
                </c:pt>
                <c:pt idx="460">
                  <c:v>925.08900000000006</c:v>
                </c:pt>
                <c:pt idx="461">
                  <c:v>927.00300000000004</c:v>
                </c:pt>
                <c:pt idx="462">
                  <c:v>928.53099999999995</c:v>
                </c:pt>
                <c:pt idx="463">
                  <c:v>930.11900000000003</c:v>
                </c:pt>
                <c:pt idx="464">
                  <c:v>930.94</c:v>
                </c:pt>
                <c:pt idx="465">
                  <c:v>929.61300000000006</c:v>
                </c:pt>
                <c:pt idx="466">
                  <c:v>928.82399999999996</c:v>
                </c:pt>
                <c:pt idx="467">
                  <c:v>930.62599999999998</c:v>
                </c:pt>
                <c:pt idx="468">
                  <c:v>934.18</c:v>
                </c:pt>
                <c:pt idx="469">
                  <c:v>938.00699999999995</c:v>
                </c:pt>
                <c:pt idx="470">
                  <c:v>937.29</c:v>
                </c:pt>
                <c:pt idx="471">
                  <c:v>935.26199999999994</c:v>
                </c:pt>
                <c:pt idx="472">
                  <c:v>933.976</c:v>
                </c:pt>
                <c:pt idx="473">
                  <c:v>932.53499999999997</c:v>
                </c:pt>
                <c:pt idx="474">
                  <c:v>931.47</c:v>
                </c:pt>
                <c:pt idx="475">
                  <c:v>933.36099999999999</c:v>
                </c:pt>
                <c:pt idx="476">
                  <c:v>936.49400000000003</c:v>
                </c:pt>
                <c:pt idx="477">
                  <c:v>942.03599999999994</c:v>
                </c:pt>
                <c:pt idx="478">
                  <c:v>941.72500000000002</c:v>
                </c:pt>
                <c:pt idx="479">
                  <c:v>937.59</c:v>
                </c:pt>
                <c:pt idx="480">
                  <c:v>938.452</c:v>
                </c:pt>
                <c:pt idx="481">
                  <c:v>937.08299999999997</c:v>
                </c:pt>
                <c:pt idx="482">
                  <c:v>937.07899999999995</c:v>
                </c:pt>
                <c:pt idx="483">
                  <c:v>939.03700000000003</c:v>
                </c:pt>
                <c:pt idx="484">
                  <c:v>940.47199999999998</c:v>
                </c:pt>
                <c:pt idx="485">
                  <c:v>944.80600000000004</c:v>
                </c:pt>
                <c:pt idx="486">
                  <c:v>944.66099999999994</c:v>
                </c:pt>
                <c:pt idx="487">
                  <c:v>944.41200000000003</c:v>
                </c:pt>
                <c:pt idx="488">
                  <c:v>942.08500000000004</c:v>
                </c:pt>
                <c:pt idx="489">
                  <c:v>939.64200000000005</c:v>
                </c:pt>
                <c:pt idx="490">
                  <c:v>939.399</c:v>
                </c:pt>
                <c:pt idx="491">
                  <c:v>939.33</c:v>
                </c:pt>
                <c:pt idx="492">
                  <c:v>939.39499999999998</c:v>
                </c:pt>
                <c:pt idx="493">
                  <c:v>938.82500000000005</c:v>
                </c:pt>
                <c:pt idx="494">
                  <c:v>937.053</c:v>
                </c:pt>
                <c:pt idx="495">
                  <c:v>934.61699999999996</c:v>
                </c:pt>
                <c:pt idx="496">
                  <c:v>935.33100000000002</c:v>
                </c:pt>
                <c:pt idx="497">
                  <c:v>935.17</c:v>
                </c:pt>
                <c:pt idx="498">
                  <c:v>933.16899999999998</c:v>
                </c:pt>
                <c:pt idx="499">
                  <c:v>930.93700000000001</c:v>
                </c:pt>
                <c:pt idx="500">
                  <c:v>927.74400000000003</c:v>
                </c:pt>
                <c:pt idx="501">
                  <c:v>926.71299999999997</c:v>
                </c:pt>
                <c:pt idx="502">
                  <c:v>927.95500000000004</c:v>
                </c:pt>
                <c:pt idx="503">
                  <c:v>926.60299999999995</c:v>
                </c:pt>
                <c:pt idx="504">
                  <c:v>928.04200000000003</c:v>
                </c:pt>
                <c:pt idx="505">
                  <c:v>927.68399999999997</c:v>
                </c:pt>
                <c:pt idx="506">
                  <c:v>928.41499999999996</c:v>
                </c:pt>
                <c:pt idx="507">
                  <c:v>927.41899999999998</c:v>
                </c:pt>
                <c:pt idx="508">
                  <c:v>928.66700000000003</c:v>
                </c:pt>
                <c:pt idx="509">
                  <c:v>926.15300000000002</c:v>
                </c:pt>
                <c:pt idx="510">
                  <c:v>924.61699999999996</c:v>
                </c:pt>
                <c:pt idx="511">
                  <c:v>923.13699999999994</c:v>
                </c:pt>
                <c:pt idx="512">
                  <c:v>924.673</c:v>
                </c:pt>
                <c:pt idx="513">
                  <c:v>926.40200000000004</c:v>
                </c:pt>
                <c:pt idx="514">
                  <c:v>926.36300000000006</c:v>
                </c:pt>
                <c:pt idx="515">
                  <c:v>926.36099999999999</c:v>
                </c:pt>
                <c:pt idx="516">
                  <c:v>928.93</c:v>
                </c:pt>
                <c:pt idx="517">
                  <c:v>927.64599999999996</c:v>
                </c:pt>
                <c:pt idx="518">
                  <c:v>927.673</c:v>
                </c:pt>
                <c:pt idx="519">
                  <c:v>929.21100000000001</c:v>
                </c:pt>
                <c:pt idx="520">
                  <c:v>932.68899999999996</c:v>
                </c:pt>
                <c:pt idx="521">
                  <c:v>932.41399999999999</c:v>
                </c:pt>
                <c:pt idx="522">
                  <c:v>937.46</c:v>
                </c:pt>
                <c:pt idx="523">
                  <c:v>937.97</c:v>
                </c:pt>
                <c:pt idx="524">
                  <c:v>938.11599999999999</c:v>
                </c:pt>
                <c:pt idx="525">
                  <c:v>937.22199999999998</c:v>
                </c:pt>
                <c:pt idx="526">
                  <c:v>943.43899999999996</c:v>
                </c:pt>
                <c:pt idx="527">
                  <c:v>942.49699999999996</c:v>
                </c:pt>
                <c:pt idx="528">
                  <c:v>946.21699999999998</c:v>
                </c:pt>
                <c:pt idx="529">
                  <c:v>941.971</c:v>
                </c:pt>
                <c:pt idx="530">
                  <c:v>943.36</c:v>
                </c:pt>
                <c:pt idx="531">
                  <c:v>944.37300000000005</c:v>
                </c:pt>
                <c:pt idx="532">
                  <c:v>944.00400000000002</c:v>
                </c:pt>
                <c:pt idx="533">
                  <c:v>944.18499999999995</c:v>
                </c:pt>
                <c:pt idx="534">
                  <c:v>945.91300000000001</c:v>
                </c:pt>
                <c:pt idx="535">
                  <c:v>949.62300000000005</c:v>
                </c:pt>
                <c:pt idx="536">
                  <c:v>950.64</c:v>
                </c:pt>
                <c:pt idx="537">
                  <c:v>950.26700000000005</c:v>
                </c:pt>
                <c:pt idx="538">
                  <c:v>949.99900000000002</c:v>
                </c:pt>
                <c:pt idx="539">
                  <c:v>950.12900000000002</c:v>
                </c:pt>
                <c:pt idx="540">
                  <c:v>951.89099999999996</c:v>
                </c:pt>
                <c:pt idx="541">
                  <c:v>957.43200000000002</c:v>
                </c:pt>
                <c:pt idx="542">
                  <c:v>951.71500000000003</c:v>
                </c:pt>
                <c:pt idx="543">
                  <c:v>950.47299999999996</c:v>
                </c:pt>
                <c:pt idx="544">
                  <c:v>950.79899999999998</c:v>
                </c:pt>
                <c:pt idx="545">
                  <c:v>953.40300000000002</c:v>
                </c:pt>
                <c:pt idx="546">
                  <c:v>956.26300000000003</c:v>
                </c:pt>
                <c:pt idx="547">
                  <c:v>953.63300000000004</c:v>
                </c:pt>
                <c:pt idx="548">
                  <c:v>956.18600000000004</c:v>
                </c:pt>
                <c:pt idx="549">
                  <c:v>957.91600000000005</c:v>
                </c:pt>
                <c:pt idx="550">
                  <c:v>958.46500000000003</c:v>
                </c:pt>
                <c:pt idx="551">
                  <c:v>951.649</c:v>
                </c:pt>
                <c:pt idx="552">
                  <c:v>953.64700000000005</c:v>
                </c:pt>
                <c:pt idx="553">
                  <c:v>948.82500000000005</c:v>
                </c:pt>
                <c:pt idx="554">
                  <c:v>947.03499999999997</c:v>
                </c:pt>
                <c:pt idx="555">
                  <c:v>947.85799999999995</c:v>
                </c:pt>
                <c:pt idx="556">
                  <c:v>947.97299999999996</c:v>
                </c:pt>
                <c:pt idx="557">
                  <c:v>939.88</c:v>
                </c:pt>
                <c:pt idx="558">
                  <c:v>932.64700000000005</c:v>
                </c:pt>
                <c:pt idx="559">
                  <c:v>925.15</c:v>
                </c:pt>
                <c:pt idx="560">
                  <c:v>925.22299999999996</c:v>
                </c:pt>
                <c:pt idx="561">
                  <c:v>925.702</c:v>
                </c:pt>
                <c:pt idx="562">
                  <c:v>924.71799999999996</c:v>
                </c:pt>
                <c:pt idx="563">
                  <c:v>925.05899999999997</c:v>
                </c:pt>
                <c:pt idx="564">
                  <c:v>927.75400000000002</c:v>
                </c:pt>
                <c:pt idx="565">
                  <c:v>926.51499999999999</c:v>
                </c:pt>
                <c:pt idx="566">
                  <c:v>928.83699999999999</c:v>
                </c:pt>
                <c:pt idx="567">
                  <c:v>927.678</c:v>
                </c:pt>
                <c:pt idx="568">
                  <c:v>931.572</c:v>
                </c:pt>
                <c:pt idx="569">
                  <c:v>933.92700000000002</c:v>
                </c:pt>
                <c:pt idx="570">
                  <c:v>938.452</c:v>
                </c:pt>
                <c:pt idx="571">
                  <c:v>937.12699999999995</c:v>
                </c:pt>
                <c:pt idx="572">
                  <c:v>944.44</c:v>
                </c:pt>
                <c:pt idx="573">
                  <c:v>943.76</c:v>
                </c:pt>
                <c:pt idx="574">
                  <c:v>944.971</c:v>
                </c:pt>
                <c:pt idx="575">
                  <c:v>944.59500000000003</c:v>
                </c:pt>
                <c:pt idx="576">
                  <c:v>949.70899999999995</c:v>
                </c:pt>
                <c:pt idx="577">
                  <c:v>949.65899999999999</c:v>
                </c:pt>
                <c:pt idx="578">
                  <c:v>950.36699999999996</c:v>
                </c:pt>
                <c:pt idx="579">
                  <c:v>956.029</c:v>
                </c:pt>
                <c:pt idx="580">
                  <c:v>961.02200000000005</c:v>
                </c:pt>
                <c:pt idx="581">
                  <c:v>970.08699999999999</c:v>
                </c:pt>
                <c:pt idx="582">
                  <c:v>968.38300000000004</c:v>
                </c:pt>
                <c:pt idx="583">
                  <c:v>961.971</c:v>
                </c:pt>
                <c:pt idx="584">
                  <c:v>962.70299999999997</c:v>
                </c:pt>
                <c:pt idx="585">
                  <c:v>962.678</c:v>
                </c:pt>
                <c:pt idx="586">
                  <c:v>964.71</c:v>
                </c:pt>
                <c:pt idx="587">
                  <c:v>964.99</c:v>
                </c:pt>
                <c:pt idx="588">
                  <c:v>966.38699999999994</c:v>
                </c:pt>
                <c:pt idx="589">
                  <c:v>968.05</c:v>
                </c:pt>
                <c:pt idx="590">
                  <c:v>963.2</c:v>
                </c:pt>
                <c:pt idx="591">
                  <c:v>959.91600000000005</c:v>
                </c:pt>
                <c:pt idx="592">
                  <c:v>957.49199999999996</c:v>
                </c:pt>
                <c:pt idx="593">
                  <c:v>955.39800000000002</c:v>
                </c:pt>
                <c:pt idx="594">
                  <c:v>953.072</c:v>
                </c:pt>
                <c:pt idx="595">
                  <c:v>953.15300000000002</c:v>
                </c:pt>
                <c:pt idx="596">
                  <c:v>951.37199999999996</c:v>
                </c:pt>
                <c:pt idx="597">
                  <c:v>949.71900000000005</c:v>
                </c:pt>
                <c:pt idx="598">
                  <c:v>951.42</c:v>
                </c:pt>
                <c:pt idx="599">
                  <c:v>949.75300000000004</c:v>
                </c:pt>
                <c:pt idx="600">
                  <c:v>947.58299999999997</c:v>
                </c:pt>
                <c:pt idx="601">
                  <c:v>945.88</c:v>
                </c:pt>
                <c:pt idx="602">
                  <c:v>947.779</c:v>
                </c:pt>
                <c:pt idx="603">
                  <c:v>946.96799999999996</c:v>
                </c:pt>
                <c:pt idx="604">
                  <c:v>948.07899999999995</c:v>
                </c:pt>
                <c:pt idx="605">
                  <c:v>948.25599999999997</c:v>
                </c:pt>
                <c:pt idx="606">
                  <c:v>949.07500000000005</c:v>
                </c:pt>
                <c:pt idx="607">
                  <c:v>950.56700000000001</c:v>
                </c:pt>
                <c:pt idx="608">
                  <c:v>950.28200000000004</c:v>
                </c:pt>
                <c:pt idx="609">
                  <c:v>953.62300000000005</c:v>
                </c:pt>
                <c:pt idx="610">
                  <c:v>954.73500000000001</c:v>
                </c:pt>
                <c:pt idx="611">
                  <c:v>957.11900000000003</c:v>
                </c:pt>
                <c:pt idx="612">
                  <c:v>953.98199999999997</c:v>
                </c:pt>
                <c:pt idx="613">
                  <c:v>952.51</c:v>
                </c:pt>
                <c:pt idx="614">
                  <c:v>954.42700000000002</c:v>
                </c:pt>
                <c:pt idx="615">
                  <c:v>958.17700000000002</c:v>
                </c:pt>
                <c:pt idx="616">
                  <c:v>958.45100000000002</c:v>
                </c:pt>
                <c:pt idx="617">
                  <c:v>962.10400000000004</c:v>
                </c:pt>
                <c:pt idx="618">
                  <c:v>964.88099999999997</c:v>
                </c:pt>
                <c:pt idx="619">
                  <c:v>968.78599999999994</c:v>
                </c:pt>
                <c:pt idx="620">
                  <c:v>972.12800000000004</c:v>
                </c:pt>
                <c:pt idx="621">
                  <c:v>981.50699999999995</c:v>
                </c:pt>
                <c:pt idx="622">
                  <c:v>983.46400000000006</c:v>
                </c:pt>
                <c:pt idx="623">
                  <c:v>996.16600000000005</c:v>
                </c:pt>
                <c:pt idx="624">
                  <c:v>996.28200000000004</c:v>
                </c:pt>
                <c:pt idx="625">
                  <c:v>987.25599999999997</c:v>
                </c:pt>
                <c:pt idx="626">
                  <c:v>991.48199999999997</c:v>
                </c:pt>
                <c:pt idx="627">
                  <c:v>992.93499999999995</c:v>
                </c:pt>
                <c:pt idx="628">
                  <c:v>982.95500000000004</c:v>
                </c:pt>
                <c:pt idx="629">
                  <c:v>983.61800000000005</c:v>
                </c:pt>
                <c:pt idx="630">
                  <c:v>989.154</c:v>
                </c:pt>
                <c:pt idx="631">
                  <c:v>989.73900000000003</c:v>
                </c:pt>
                <c:pt idx="632">
                  <c:v>989.12400000000002</c:v>
                </c:pt>
                <c:pt idx="633">
                  <c:v>997.24699999999996</c:v>
                </c:pt>
                <c:pt idx="634">
                  <c:v>1010.1180000000001</c:v>
                </c:pt>
                <c:pt idx="635">
                  <c:v>1033.8420000000001</c:v>
                </c:pt>
                <c:pt idx="636">
                  <c:v>1035.2750000000001</c:v>
                </c:pt>
                <c:pt idx="637">
                  <c:v>1024.5519999999999</c:v>
                </c:pt>
                <c:pt idx="638">
                  <c:v>1032.038</c:v>
                </c:pt>
                <c:pt idx="639">
                  <c:v>1039.797</c:v>
                </c:pt>
                <c:pt idx="640">
                  <c:v>1041.8679999999999</c:v>
                </c:pt>
                <c:pt idx="641">
                  <c:v>1045.5509999999999</c:v>
                </c:pt>
                <c:pt idx="642">
                  <c:v>1058.4780000000001</c:v>
                </c:pt>
                <c:pt idx="643">
                  <c:v>1049.8520000000001</c:v>
                </c:pt>
                <c:pt idx="644">
                  <c:v>1060.3050000000001</c:v>
                </c:pt>
                <c:pt idx="645">
                  <c:v>1054.203</c:v>
                </c:pt>
                <c:pt idx="646">
                  <c:v>1051.635</c:v>
                </c:pt>
                <c:pt idx="647">
                  <c:v>1059.231</c:v>
                </c:pt>
                <c:pt idx="648">
                  <c:v>1054.3800000000001</c:v>
                </c:pt>
                <c:pt idx="649">
                  <c:v>1044.098</c:v>
                </c:pt>
                <c:pt idx="650">
                  <c:v>1060.864</c:v>
                </c:pt>
                <c:pt idx="651">
                  <c:v>1057.3230000000001</c:v>
                </c:pt>
                <c:pt idx="652">
                  <c:v>1072.329</c:v>
                </c:pt>
                <c:pt idx="653">
                  <c:v>1073.172</c:v>
                </c:pt>
                <c:pt idx="654">
                  <c:v>1055.6400000000001</c:v>
                </c:pt>
                <c:pt idx="655">
                  <c:v>1054.402</c:v>
                </c:pt>
                <c:pt idx="656">
                  <c:v>1048.6300000000001</c:v>
                </c:pt>
                <c:pt idx="657">
                  <c:v>1043.204</c:v>
                </c:pt>
                <c:pt idx="658">
                  <c:v>1034.635</c:v>
                </c:pt>
                <c:pt idx="659">
                  <c:v>1028.0239999999999</c:v>
                </c:pt>
                <c:pt idx="660">
                  <c:v>1030.672</c:v>
                </c:pt>
                <c:pt idx="661">
                  <c:v>1027.23</c:v>
                </c:pt>
                <c:pt idx="662">
                  <c:v>1020.487</c:v>
                </c:pt>
                <c:pt idx="663">
                  <c:v>1019.385</c:v>
                </c:pt>
                <c:pt idx="664">
                  <c:v>1013.013</c:v>
                </c:pt>
                <c:pt idx="665">
                  <c:v>1011.503</c:v>
                </c:pt>
                <c:pt idx="666">
                  <c:v>1013.427</c:v>
                </c:pt>
                <c:pt idx="667">
                  <c:v>1015.644</c:v>
                </c:pt>
                <c:pt idx="668">
                  <c:v>1019.068</c:v>
                </c:pt>
                <c:pt idx="669">
                  <c:v>1023.115</c:v>
                </c:pt>
                <c:pt idx="670">
                  <c:v>1023.261</c:v>
                </c:pt>
                <c:pt idx="671">
                  <c:v>1021.585</c:v>
                </c:pt>
                <c:pt idx="672">
                  <c:v>1017.795</c:v>
                </c:pt>
                <c:pt idx="673">
                  <c:v>1014.809</c:v>
                </c:pt>
                <c:pt idx="674">
                  <c:v>1014.09</c:v>
                </c:pt>
                <c:pt idx="675">
                  <c:v>1013.369</c:v>
                </c:pt>
                <c:pt idx="676">
                  <c:v>1012.046</c:v>
                </c:pt>
                <c:pt idx="677">
                  <c:v>1007.616</c:v>
                </c:pt>
                <c:pt idx="678">
                  <c:v>1003.542</c:v>
                </c:pt>
                <c:pt idx="679">
                  <c:v>1005.5069999999999</c:v>
                </c:pt>
                <c:pt idx="680">
                  <c:v>1007.629</c:v>
                </c:pt>
                <c:pt idx="681">
                  <c:v>1008.245</c:v>
                </c:pt>
                <c:pt idx="682">
                  <c:v>1017.976</c:v>
                </c:pt>
                <c:pt idx="683">
                  <c:v>1022.313</c:v>
                </c:pt>
                <c:pt idx="684">
                  <c:v>1033.567</c:v>
                </c:pt>
                <c:pt idx="685">
                  <c:v>1040.9670000000001</c:v>
                </c:pt>
                <c:pt idx="686">
                  <c:v>1041.4939999999999</c:v>
                </c:pt>
                <c:pt idx="687">
                  <c:v>1043.28</c:v>
                </c:pt>
                <c:pt idx="688">
                  <c:v>1050.883</c:v>
                </c:pt>
                <c:pt idx="689">
                  <c:v>1051.0889999999999</c:v>
                </c:pt>
                <c:pt idx="690">
                  <c:v>1045.9110000000001</c:v>
                </c:pt>
                <c:pt idx="691">
                  <c:v>1050.961</c:v>
                </c:pt>
                <c:pt idx="692">
                  <c:v>1048.8430000000001</c:v>
                </c:pt>
                <c:pt idx="693">
                  <c:v>1048.153</c:v>
                </c:pt>
                <c:pt idx="694">
                  <c:v>1056.423</c:v>
                </c:pt>
                <c:pt idx="695">
                  <c:v>1051.671</c:v>
                </c:pt>
                <c:pt idx="696">
                  <c:v>1053.0550000000001</c:v>
                </c:pt>
                <c:pt idx="697">
                  <c:v>1052.913</c:v>
                </c:pt>
                <c:pt idx="698">
                  <c:v>1047.664</c:v>
                </c:pt>
                <c:pt idx="699">
                  <c:v>1040.652</c:v>
                </c:pt>
                <c:pt idx="700">
                  <c:v>1039.68</c:v>
                </c:pt>
                <c:pt idx="701">
                  <c:v>1045.279</c:v>
                </c:pt>
                <c:pt idx="702">
                  <c:v>1041.0530000000001</c:v>
                </c:pt>
                <c:pt idx="703">
                  <c:v>1038.8489999999999</c:v>
                </c:pt>
                <c:pt idx="704">
                  <c:v>1044.116</c:v>
                </c:pt>
                <c:pt idx="705">
                  <c:v>1040.808</c:v>
                </c:pt>
                <c:pt idx="706">
                  <c:v>1041.252</c:v>
                </c:pt>
                <c:pt idx="707">
                  <c:v>1038.0809999999999</c:v>
                </c:pt>
                <c:pt idx="708">
                  <c:v>1036.453</c:v>
                </c:pt>
                <c:pt idx="709">
                  <c:v>1037.6120000000001</c:v>
                </c:pt>
                <c:pt idx="710">
                  <c:v>1036.4079999999999</c:v>
                </c:pt>
                <c:pt idx="711">
                  <c:v>1035.5540000000001</c:v>
                </c:pt>
                <c:pt idx="712">
                  <c:v>1032.9649999999999</c:v>
                </c:pt>
                <c:pt idx="713">
                  <c:v>1028.002</c:v>
                </c:pt>
                <c:pt idx="714">
                  <c:v>1022.22</c:v>
                </c:pt>
                <c:pt idx="715">
                  <c:v>1008.65</c:v>
                </c:pt>
                <c:pt idx="716">
                  <c:v>1010.634</c:v>
                </c:pt>
                <c:pt idx="717">
                  <c:v>1007.54</c:v>
                </c:pt>
                <c:pt idx="718">
                  <c:v>1010.081</c:v>
                </c:pt>
                <c:pt idx="719">
                  <c:v>1011.903</c:v>
                </c:pt>
                <c:pt idx="720">
                  <c:v>1007.852</c:v>
                </c:pt>
                <c:pt idx="721">
                  <c:v>1009.992</c:v>
                </c:pt>
                <c:pt idx="722">
                  <c:v>1007.845</c:v>
                </c:pt>
                <c:pt idx="723">
                  <c:v>1010.8579999999999</c:v>
                </c:pt>
                <c:pt idx="724">
                  <c:v>1015.217</c:v>
                </c:pt>
                <c:pt idx="725">
                  <c:v>1013.944</c:v>
                </c:pt>
                <c:pt idx="726">
                  <c:v>1012.696</c:v>
                </c:pt>
                <c:pt idx="727">
                  <c:v>1013.311</c:v>
                </c:pt>
                <c:pt idx="728">
                  <c:v>1013.2910000000001</c:v>
                </c:pt>
                <c:pt idx="729">
                  <c:v>1009.574</c:v>
                </c:pt>
                <c:pt idx="730">
                  <c:v>1014.21</c:v>
                </c:pt>
                <c:pt idx="731">
                  <c:v>1017.603</c:v>
                </c:pt>
                <c:pt idx="732">
                  <c:v>1019.324</c:v>
                </c:pt>
                <c:pt idx="733">
                  <c:v>1017.994</c:v>
                </c:pt>
                <c:pt idx="734">
                  <c:v>1015.828</c:v>
                </c:pt>
                <c:pt idx="735">
                  <c:v>1013.842</c:v>
                </c:pt>
                <c:pt idx="736">
                  <c:v>1011.919</c:v>
                </c:pt>
                <c:pt idx="737">
                  <c:v>1012.539</c:v>
                </c:pt>
                <c:pt idx="738">
                  <c:v>1007.097</c:v>
                </c:pt>
                <c:pt idx="739">
                  <c:v>1007.121</c:v>
                </c:pt>
                <c:pt idx="740">
                  <c:v>1006.249</c:v>
                </c:pt>
                <c:pt idx="741">
                  <c:v>1002.261</c:v>
                </c:pt>
                <c:pt idx="742">
                  <c:v>1004.056</c:v>
                </c:pt>
                <c:pt idx="743">
                  <c:v>1001.897</c:v>
                </c:pt>
                <c:pt idx="744">
                  <c:v>1004.335</c:v>
                </c:pt>
                <c:pt idx="745">
                  <c:v>1007.552</c:v>
                </c:pt>
                <c:pt idx="746">
                  <c:v>1011.356</c:v>
                </c:pt>
                <c:pt idx="747">
                  <c:v>1010.568</c:v>
                </c:pt>
                <c:pt idx="748">
                  <c:v>1013.413</c:v>
                </c:pt>
                <c:pt idx="749">
                  <c:v>1013.876</c:v>
                </c:pt>
                <c:pt idx="750">
                  <c:v>1010.749</c:v>
                </c:pt>
                <c:pt idx="751">
                  <c:v>1011.572</c:v>
                </c:pt>
                <c:pt idx="752">
                  <c:v>1009.966</c:v>
                </c:pt>
                <c:pt idx="753">
                  <c:v>1008.516</c:v>
                </c:pt>
                <c:pt idx="754">
                  <c:v>1009.236</c:v>
                </c:pt>
                <c:pt idx="755">
                  <c:v>1005.325</c:v>
                </c:pt>
                <c:pt idx="756">
                  <c:v>1004.563</c:v>
                </c:pt>
                <c:pt idx="757">
                  <c:v>1003.696</c:v>
                </c:pt>
                <c:pt idx="758">
                  <c:v>1006.43</c:v>
                </c:pt>
                <c:pt idx="759">
                  <c:v>1010.6319999999999</c:v>
                </c:pt>
                <c:pt idx="760">
                  <c:v>1011.174</c:v>
                </c:pt>
                <c:pt idx="761">
                  <c:v>1010.279</c:v>
                </c:pt>
                <c:pt idx="762">
                  <c:v>1009.32</c:v>
                </c:pt>
                <c:pt idx="763">
                  <c:v>1008.298</c:v>
                </c:pt>
                <c:pt idx="764">
                  <c:v>1008.48</c:v>
                </c:pt>
                <c:pt idx="765">
                  <c:v>1008.902</c:v>
                </c:pt>
                <c:pt idx="766">
                  <c:v>1007.547</c:v>
                </c:pt>
                <c:pt idx="767">
                  <c:v>1005.83</c:v>
                </c:pt>
                <c:pt idx="768">
                  <c:v>1005.385</c:v>
                </c:pt>
                <c:pt idx="769">
                  <c:v>1004.967</c:v>
                </c:pt>
                <c:pt idx="770">
                  <c:v>1007.837</c:v>
                </c:pt>
                <c:pt idx="771">
                  <c:v>1007.439</c:v>
                </c:pt>
                <c:pt idx="772">
                  <c:v>1010.652</c:v>
                </c:pt>
                <c:pt idx="773">
                  <c:v>1011.433</c:v>
                </c:pt>
                <c:pt idx="774">
                  <c:v>1009.361</c:v>
                </c:pt>
                <c:pt idx="775">
                  <c:v>1012.206</c:v>
                </c:pt>
                <c:pt idx="776">
                  <c:v>1015.831</c:v>
                </c:pt>
                <c:pt idx="777">
                  <c:v>1024.4760000000001</c:v>
                </c:pt>
                <c:pt idx="778">
                  <c:v>1024.29</c:v>
                </c:pt>
                <c:pt idx="779">
                  <c:v>1020.749</c:v>
                </c:pt>
                <c:pt idx="780">
                  <c:v>1023.135</c:v>
                </c:pt>
                <c:pt idx="781">
                  <c:v>1027.655</c:v>
                </c:pt>
                <c:pt idx="782">
                  <c:v>1024.2260000000001</c:v>
                </c:pt>
                <c:pt idx="783">
                  <c:v>1030.9590000000001</c:v>
                </c:pt>
                <c:pt idx="784">
                  <c:v>1030.5830000000001</c:v>
                </c:pt>
                <c:pt idx="785">
                  <c:v>1029.135</c:v>
                </c:pt>
                <c:pt idx="786">
                  <c:v>1027.4480000000001</c:v>
                </c:pt>
                <c:pt idx="787">
                  <c:v>1028.2349999999999</c:v>
                </c:pt>
                <c:pt idx="788">
                  <c:v>1025.4159999999999</c:v>
                </c:pt>
                <c:pt idx="789">
                  <c:v>1027.924</c:v>
                </c:pt>
                <c:pt idx="790">
                  <c:v>1037</c:v>
                </c:pt>
                <c:pt idx="791">
                  <c:v>1039.835</c:v>
                </c:pt>
                <c:pt idx="792">
                  <c:v>1047.8969999999999</c:v>
                </c:pt>
                <c:pt idx="793">
                  <c:v>1041.9390000000001</c:v>
                </c:pt>
                <c:pt idx="794">
                  <c:v>1032.6420000000001</c:v>
                </c:pt>
                <c:pt idx="795">
                  <c:v>1029.1310000000001</c:v>
                </c:pt>
                <c:pt idx="796">
                  <c:v>1028.204</c:v>
                </c:pt>
                <c:pt idx="797">
                  <c:v>1027.8019999999999</c:v>
                </c:pt>
                <c:pt idx="798">
                  <c:v>1024.817</c:v>
                </c:pt>
                <c:pt idx="799">
                  <c:v>1020.7</c:v>
                </c:pt>
                <c:pt idx="800">
                  <c:v>1024.44</c:v>
                </c:pt>
                <c:pt idx="801">
                  <c:v>1021.438</c:v>
                </c:pt>
                <c:pt idx="802">
                  <c:v>1019.646</c:v>
                </c:pt>
                <c:pt idx="803">
                  <c:v>1018.226</c:v>
                </c:pt>
                <c:pt idx="804">
                  <c:v>1018.684</c:v>
                </c:pt>
                <c:pt idx="805">
                  <c:v>1017.8339999999999</c:v>
                </c:pt>
                <c:pt idx="806">
                  <c:v>1014.986</c:v>
                </c:pt>
                <c:pt idx="807">
                  <c:v>1012.327</c:v>
                </c:pt>
                <c:pt idx="808">
                  <c:v>1012.53</c:v>
                </c:pt>
                <c:pt idx="809">
                  <c:v>1016.62</c:v>
                </c:pt>
                <c:pt idx="810">
                  <c:v>1014.867</c:v>
                </c:pt>
                <c:pt idx="811">
                  <c:v>1018.669</c:v>
                </c:pt>
                <c:pt idx="812">
                  <c:v>1020.211</c:v>
                </c:pt>
                <c:pt idx="813">
                  <c:v>1025.8989999999999</c:v>
                </c:pt>
                <c:pt idx="814">
                  <c:v>1022.779</c:v>
                </c:pt>
                <c:pt idx="815">
                  <c:v>1029.7629999999999</c:v>
                </c:pt>
                <c:pt idx="816">
                  <c:v>1035.251</c:v>
                </c:pt>
                <c:pt idx="817">
                  <c:v>1035.518</c:v>
                </c:pt>
                <c:pt idx="818">
                  <c:v>1034.921</c:v>
                </c:pt>
                <c:pt idx="819">
                  <c:v>1037.5139999999999</c:v>
                </c:pt>
                <c:pt idx="820">
                  <c:v>1031.7439999999999</c:v>
                </c:pt>
                <c:pt idx="821">
                  <c:v>1030.9670000000001</c:v>
                </c:pt>
                <c:pt idx="822">
                  <c:v>1028.8900000000001</c:v>
                </c:pt>
                <c:pt idx="823">
                  <c:v>1025.81</c:v>
                </c:pt>
                <c:pt idx="824">
                  <c:v>1025.5540000000001</c:v>
                </c:pt>
                <c:pt idx="825">
                  <c:v>1024.1869999999999</c:v>
                </c:pt>
                <c:pt idx="826">
                  <c:v>1027.02</c:v>
                </c:pt>
                <c:pt idx="827">
                  <c:v>1026.4349999999999</c:v>
                </c:pt>
                <c:pt idx="828">
                  <c:v>1025.241</c:v>
                </c:pt>
                <c:pt idx="829">
                  <c:v>1025.2729999999999</c:v>
                </c:pt>
                <c:pt idx="830">
                  <c:v>1022.4109999999999</c:v>
                </c:pt>
                <c:pt idx="831">
                  <c:v>1026.1990000000001</c:v>
                </c:pt>
                <c:pt idx="832">
                  <c:v>1026.711</c:v>
                </c:pt>
                <c:pt idx="833">
                  <c:v>1024.51</c:v>
                </c:pt>
                <c:pt idx="834">
                  <c:v>1025.4559999999999</c:v>
                </c:pt>
                <c:pt idx="835">
                  <c:v>1028.115</c:v>
                </c:pt>
                <c:pt idx="836">
                  <c:v>1030.067</c:v>
                </c:pt>
                <c:pt idx="837">
                  <c:v>1025.72</c:v>
                </c:pt>
                <c:pt idx="838">
                  <c:v>1026.2529999999999</c:v>
                </c:pt>
                <c:pt idx="839">
                  <c:v>1025.2639999999999</c:v>
                </c:pt>
                <c:pt idx="840">
                  <c:v>1022.73</c:v>
                </c:pt>
                <c:pt idx="841">
                  <c:v>1025.26</c:v>
                </c:pt>
                <c:pt idx="842">
                  <c:v>1024.45</c:v>
                </c:pt>
                <c:pt idx="843">
                  <c:v>1013.914</c:v>
                </c:pt>
                <c:pt idx="844">
                  <c:v>1011.329</c:v>
                </c:pt>
                <c:pt idx="845">
                  <c:v>1011.045</c:v>
                </c:pt>
                <c:pt idx="846">
                  <c:v>1012.698</c:v>
                </c:pt>
                <c:pt idx="847">
                  <c:v>1015.2140000000001</c:v>
                </c:pt>
                <c:pt idx="848">
                  <c:v>1017.357</c:v>
                </c:pt>
                <c:pt idx="849">
                  <c:v>1019.847</c:v>
                </c:pt>
                <c:pt idx="850">
                  <c:v>1023.013</c:v>
                </c:pt>
                <c:pt idx="851">
                  <c:v>1026.7360000000001</c:v>
                </c:pt>
                <c:pt idx="852">
                  <c:v>1026.9390000000001</c:v>
                </c:pt>
                <c:pt idx="853">
                  <c:v>1028.893</c:v>
                </c:pt>
                <c:pt idx="854">
                  <c:v>1029.2080000000001</c:v>
                </c:pt>
                <c:pt idx="855">
                  <c:v>1030.066</c:v>
                </c:pt>
                <c:pt idx="856">
                  <c:v>1033.6020000000001</c:v>
                </c:pt>
                <c:pt idx="857">
                  <c:v>1031.164</c:v>
                </c:pt>
                <c:pt idx="858">
                  <c:v>1034.107</c:v>
                </c:pt>
                <c:pt idx="859">
                  <c:v>1029.21</c:v>
                </c:pt>
                <c:pt idx="860">
                  <c:v>1019.833</c:v>
                </c:pt>
                <c:pt idx="861">
                  <c:v>1018.1319999999999</c:v>
                </c:pt>
                <c:pt idx="862">
                  <c:v>1020.728</c:v>
                </c:pt>
                <c:pt idx="863">
                  <c:v>1021.795</c:v>
                </c:pt>
                <c:pt idx="864">
                  <c:v>1020.474</c:v>
                </c:pt>
                <c:pt idx="865">
                  <c:v>1020.189</c:v>
                </c:pt>
                <c:pt idx="866">
                  <c:v>1024.0909999999999</c:v>
                </c:pt>
                <c:pt idx="867">
                  <c:v>1024.3309999999999</c:v>
                </c:pt>
                <c:pt idx="868">
                  <c:v>1022.309</c:v>
                </c:pt>
                <c:pt idx="869">
                  <c:v>1018.606</c:v>
                </c:pt>
                <c:pt idx="870">
                  <c:v>1021.052</c:v>
                </c:pt>
                <c:pt idx="871">
                  <c:v>1019.208</c:v>
                </c:pt>
                <c:pt idx="872">
                  <c:v>1019.396</c:v>
                </c:pt>
                <c:pt idx="873">
                  <c:v>1018.5890000000001</c:v>
                </c:pt>
                <c:pt idx="874">
                  <c:v>1017.0410000000001</c:v>
                </c:pt>
                <c:pt idx="875">
                  <c:v>1017.497</c:v>
                </c:pt>
                <c:pt idx="876">
                  <c:v>1015.443</c:v>
                </c:pt>
                <c:pt idx="877">
                  <c:v>1015.936</c:v>
                </c:pt>
                <c:pt idx="878">
                  <c:v>1016.302</c:v>
                </c:pt>
                <c:pt idx="879">
                  <c:v>1018.495</c:v>
                </c:pt>
                <c:pt idx="880">
                  <c:v>1018.8339999999999</c:v>
                </c:pt>
                <c:pt idx="881">
                  <c:v>1022.426</c:v>
                </c:pt>
                <c:pt idx="882">
                  <c:v>1021.698</c:v>
                </c:pt>
                <c:pt idx="883">
                  <c:v>1020.784</c:v>
                </c:pt>
                <c:pt idx="884">
                  <c:v>1016.669</c:v>
                </c:pt>
                <c:pt idx="885">
                  <c:v>1023.63</c:v>
                </c:pt>
                <c:pt idx="886">
                  <c:v>1027.72</c:v>
                </c:pt>
                <c:pt idx="887">
                  <c:v>1028.1369999999999</c:v>
                </c:pt>
                <c:pt idx="888">
                  <c:v>1036.4449999999999</c:v>
                </c:pt>
                <c:pt idx="889">
                  <c:v>1037.3430000000001</c:v>
                </c:pt>
                <c:pt idx="890">
                  <c:v>1050.0740000000001</c:v>
                </c:pt>
                <c:pt idx="891">
                  <c:v>1043.3150000000001</c:v>
                </c:pt>
                <c:pt idx="892">
                  <c:v>1039.4079999999999</c:v>
                </c:pt>
                <c:pt idx="893">
                  <c:v>1041.0309999999999</c:v>
                </c:pt>
                <c:pt idx="894">
                  <c:v>1039.4179999999999</c:v>
                </c:pt>
                <c:pt idx="895">
                  <c:v>1035.31</c:v>
                </c:pt>
                <c:pt idx="896">
                  <c:v>1039.3440000000001</c:v>
                </c:pt>
                <c:pt idx="897">
                  <c:v>1048.1849999999999</c:v>
                </c:pt>
                <c:pt idx="898">
                  <c:v>1049.329</c:v>
                </c:pt>
                <c:pt idx="899">
                  <c:v>1061.7</c:v>
                </c:pt>
                <c:pt idx="900">
                  <c:v>1062.6610000000001</c:v>
                </c:pt>
                <c:pt idx="901">
                  <c:v>1060.624</c:v>
                </c:pt>
                <c:pt idx="902">
                  <c:v>1060.595</c:v>
                </c:pt>
                <c:pt idx="903">
                  <c:v>1074.8399999999999</c:v>
                </c:pt>
                <c:pt idx="904">
                  <c:v>1085.597</c:v>
                </c:pt>
                <c:pt idx="905">
                  <c:v>1101.3989999999999</c:v>
                </c:pt>
                <c:pt idx="906">
                  <c:v>1128.2280000000001</c:v>
                </c:pt>
                <c:pt idx="907">
                  <c:v>1096.4680000000001</c:v>
                </c:pt>
                <c:pt idx="908">
                  <c:v>1077.7639999999999</c:v>
                </c:pt>
                <c:pt idx="909">
                  <c:v>1065.1990000000001</c:v>
                </c:pt>
                <c:pt idx="910">
                  <c:v>1071.625</c:v>
                </c:pt>
                <c:pt idx="911">
                  <c:v>1074.8119999999999</c:v>
                </c:pt>
                <c:pt idx="912">
                  <c:v>1078.2070000000001</c:v>
                </c:pt>
                <c:pt idx="913">
                  <c:v>1084.9780000000001</c:v>
                </c:pt>
                <c:pt idx="914">
                  <c:v>1083.701</c:v>
                </c:pt>
                <c:pt idx="915">
                  <c:v>1091.001</c:v>
                </c:pt>
                <c:pt idx="916">
                  <c:v>1082.4849999999999</c:v>
                </c:pt>
                <c:pt idx="917">
                  <c:v>1081.7470000000001</c:v>
                </c:pt>
                <c:pt idx="918">
                  <c:v>1070.9549999999999</c:v>
                </c:pt>
                <c:pt idx="919">
                  <c:v>1069.0619999999999</c:v>
                </c:pt>
                <c:pt idx="920">
                  <c:v>1068.56</c:v>
                </c:pt>
                <c:pt idx="921">
                  <c:v>1061.402</c:v>
                </c:pt>
                <c:pt idx="922">
                  <c:v>1061.549</c:v>
                </c:pt>
                <c:pt idx="923">
                  <c:v>1070.3720000000001</c:v>
                </c:pt>
                <c:pt idx="924">
                  <c:v>1066.1079999999999</c:v>
                </c:pt>
                <c:pt idx="925">
                  <c:v>1064.0260000000001</c:v>
                </c:pt>
                <c:pt idx="926">
                  <c:v>1056.8240000000001</c:v>
                </c:pt>
                <c:pt idx="927">
                  <c:v>1053.6279999999999</c:v>
                </c:pt>
                <c:pt idx="928">
                  <c:v>1053.8340000000001</c:v>
                </c:pt>
                <c:pt idx="929">
                  <c:v>1055.52</c:v>
                </c:pt>
                <c:pt idx="930">
                  <c:v>1060.0029999999999</c:v>
                </c:pt>
                <c:pt idx="931">
                  <c:v>1062.425</c:v>
                </c:pt>
                <c:pt idx="932">
                  <c:v>1058.5709999999999</c:v>
                </c:pt>
                <c:pt idx="933">
                  <c:v>1060.498</c:v>
                </c:pt>
                <c:pt idx="934">
                  <c:v>1061.2049999999999</c:v>
                </c:pt>
                <c:pt idx="935">
                  <c:v>1058.1010000000001</c:v>
                </c:pt>
                <c:pt idx="936">
                  <c:v>1063.981</c:v>
                </c:pt>
                <c:pt idx="937">
                  <c:v>1059.2860000000001</c:v>
                </c:pt>
                <c:pt idx="938">
                  <c:v>1061.79</c:v>
                </c:pt>
                <c:pt idx="939">
                  <c:v>1061.3679999999999</c:v>
                </c:pt>
                <c:pt idx="940">
                  <c:v>1062.0550000000001</c:v>
                </c:pt>
                <c:pt idx="941">
                  <c:v>1070.5550000000001</c:v>
                </c:pt>
                <c:pt idx="942">
                  <c:v>1067.0830000000001</c:v>
                </c:pt>
                <c:pt idx="943">
                  <c:v>1074.8589999999999</c:v>
                </c:pt>
                <c:pt idx="944">
                  <c:v>1069.7080000000001</c:v>
                </c:pt>
                <c:pt idx="945">
                  <c:v>1069.1020000000001</c:v>
                </c:pt>
                <c:pt idx="946">
                  <c:v>1066.7919999999999</c:v>
                </c:pt>
                <c:pt idx="947">
                  <c:v>1065.675</c:v>
                </c:pt>
                <c:pt idx="948">
                  <c:v>1059.6569999999999</c:v>
                </c:pt>
                <c:pt idx="949">
                  <c:v>1062.5509999999999</c:v>
                </c:pt>
                <c:pt idx="950">
                  <c:v>1061.5989999999999</c:v>
                </c:pt>
                <c:pt idx="951">
                  <c:v>1060.1859999999999</c:v>
                </c:pt>
                <c:pt idx="952">
                  <c:v>1055.1320000000001</c:v>
                </c:pt>
                <c:pt idx="953">
                  <c:v>1054.682</c:v>
                </c:pt>
                <c:pt idx="954">
                  <c:v>1052.066</c:v>
                </c:pt>
                <c:pt idx="955">
                  <c:v>1051.3510000000001</c:v>
                </c:pt>
                <c:pt idx="956">
                  <c:v>1049.9659999999999</c:v>
                </c:pt>
                <c:pt idx="957">
                  <c:v>1050.252</c:v>
                </c:pt>
                <c:pt idx="958">
                  <c:v>1051.0440000000001</c:v>
                </c:pt>
                <c:pt idx="959">
                  <c:v>1051.521</c:v>
                </c:pt>
                <c:pt idx="960">
                  <c:v>1053.3699999999999</c:v>
                </c:pt>
                <c:pt idx="961">
                  <c:v>1056.018</c:v>
                </c:pt>
                <c:pt idx="962">
                  <c:v>1060.578</c:v>
                </c:pt>
                <c:pt idx="963">
                  <c:v>1059.19</c:v>
                </c:pt>
                <c:pt idx="964">
                  <c:v>1060.432</c:v>
                </c:pt>
                <c:pt idx="965">
                  <c:v>1059.5920000000001</c:v>
                </c:pt>
                <c:pt idx="966">
                  <c:v>1060.492</c:v>
                </c:pt>
                <c:pt idx="967">
                  <c:v>1059.0889999999999</c:v>
                </c:pt>
                <c:pt idx="968">
                  <c:v>1063.009</c:v>
                </c:pt>
                <c:pt idx="969">
                  <c:v>1063.6110000000001</c:v>
                </c:pt>
                <c:pt idx="970">
                  <c:v>1062.877</c:v>
                </c:pt>
                <c:pt idx="971">
                  <c:v>1058.9069999999999</c:v>
                </c:pt>
                <c:pt idx="972">
                  <c:v>1058.3130000000001</c:v>
                </c:pt>
                <c:pt idx="973">
                  <c:v>1056.529</c:v>
                </c:pt>
                <c:pt idx="974">
                  <c:v>1055.556</c:v>
                </c:pt>
                <c:pt idx="975">
                  <c:v>1054.586</c:v>
                </c:pt>
                <c:pt idx="976">
                  <c:v>1050.365</c:v>
                </c:pt>
                <c:pt idx="977">
                  <c:v>1050.83</c:v>
                </c:pt>
                <c:pt idx="978">
                  <c:v>1049.425</c:v>
                </c:pt>
                <c:pt idx="979">
                  <c:v>1051.2650000000001</c:v>
                </c:pt>
                <c:pt idx="980">
                  <c:v>1053.5350000000001</c:v>
                </c:pt>
                <c:pt idx="981">
                  <c:v>1054.222</c:v>
                </c:pt>
                <c:pt idx="982">
                  <c:v>1058.5830000000001</c:v>
                </c:pt>
                <c:pt idx="983">
                  <c:v>1057.5519999999999</c:v>
                </c:pt>
                <c:pt idx="984">
                  <c:v>1058.4670000000001</c:v>
                </c:pt>
                <c:pt idx="985">
                  <c:v>1061.595</c:v>
                </c:pt>
                <c:pt idx="986">
                  <c:v>1066.7670000000001</c:v>
                </c:pt>
                <c:pt idx="987">
                  <c:v>1071.2460000000001</c:v>
                </c:pt>
                <c:pt idx="988">
                  <c:v>1075.4349999999999</c:v>
                </c:pt>
                <c:pt idx="989">
                  <c:v>1078.845</c:v>
                </c:pt>
                <c:pt idx="990">
                  <c:v>1081.9870000000001</c:v>
                </c:pt>
                <c:pt idx="991">
                  <c:v>1089.8620000000001</c:v>
                </c:pt>
                <c:pt idx="992">
                  <c:v>1085.1759999999999</c:v>
                </c:pt>
                <c:pt idx="993">
                  <c:v>1073.646</c:v>
                </c:pt>
                <c:pt idx="994">
                  <c:v>1069.0239999999999</c:v>
                </c:pt>
                <c:pt idx="995">
                  <c:v>1069.23</c:v>
                </c:pt>
                <c:pt idx="996">
                  <c:v>1059.6099999999999</c:v>
                </c:pt>
                <c:pt idx="997">
                  <c:v>1077.3869999999999</c:v>
                </c:pt>
                <c:pt idx="998">
                  <c:v>1096.1769999999999</c:v>
                </c:pt>
                <c:pt idx="999">
                  <c:v>1095.96</c:v>
                </c:pt>
                <c:pt idx="1000">
                  <c:v>1087.3720000000001</c:v>
                </c:pt>
                <c:pt idx="1001">
                  <c:v>1087.6320000000001</c:v>
                </c:pt>
                <c:pt idx="1002">
                  <c:v>1090.6669999999999</c:v>
                </c:pt>
                <c:pt idx="1003">
                  <c:v>1101.2919999999999</c:v>
                </c:pt>
                <c:pt idx="1004">
                  <c:v>1101.999</c:v>
                </c:pt>
                <c:pt idx="1005">
                  <c:v>1101.009</c:v>
                </c:pt>
                <c:pt idx="1006">
                  <c:v>1104.644</c:v>
                </c:pt>
                <c:pt idx="1007">
                  <c:v>1099.269</c:v>
                </c:pt>
                <c:pt idx="1008">
                  <c:v>1091.1569999999999</c:v>
                </c:pt>
                <c:pt idx="1009">
                  <c:v>1093.905</c:v>
                </c:pt>
                <c:pt idx="1010">
                  <c:v>1080.5830000000001</c:v>
                </c:pt>
                <c:pt idx="1011">
                  <c:v>1080.5889999999999</c:v>
                </c:pt>
                <c:pt idx="1012">
                  <c:v>1078.2239999999999</c:v>
                </c:pt>
                <c:pt idx="1013">
                  <c:v>1077.7360000000001</c:v>
                </c:pt>
                <c:pt idx="1014">
                  <c:v>1076.0999999999999</c:v>
                </c:pt>
                <c:pt idx="1015">
                  <c:v>1073.5519999999999</c:v>
                </c:pt>
                <c:pt idx="1016">
                  <c:v>1071.8320000000001</c:v>
                </c:pt>
                <c:pt idx="1017">
                  <c:v>1072.5940000000001</c:v>
                </c:pt>
                <c:pt idx="1018">
                  <c:v>1071.963</c:v>
                </c:pt>
                <c:pt idx="1019">
                  <c:v>1076.029</c:v>
                </c:pt>
                <c:pt idx="1020">
                  <c:v>1079.845</c:v>
                </c:pt>
                <c:pt idx="1021">
                  <c:v>1083.029</c:v>
                </c:pt>
                <c:pt idx="1022">
                  <c:v>1077.5830000000001</c:v>
                </c:pt>
                <c:pt idx="1023">
                  <c:v>1076.1769999999999</c:v>
                </c:pt>
                <c:pt idx="1024">
                  <c:v>1077.1790000000001</c:v>
                </c:pt>
                <c:pt idx="1025">
                  <c:v>1080.73</c:v>
                </c:pt>
                <c:pt idx="1026">
                  <c:v>1076.424</c:v>
                </c:pt>
                <c:pt idx="1027">
                  <c:v>1073.9849999999999</c:v>
                </c:pt>
                <c:pt idx="1028">
                  <c:v>1076.175</c:v>
                </c:pt>
                <c:pt idx="1029">
                  <c:v>1078.3699999999999</c:v>
                </c:pt>
                <c:pt idx="1030">
                  <c:v>1075.2639999999999</c:v>
                </c:pt>
                <c:pt idx="1031">
                  <c:v>1078.79</c:v>
                </c:pt>
                <c:pt idx="1032">
                  <c:v>1074.105</c:v>
                </c:pt>
                <c:pt idx="1033">
                  <c:v>1074.5550000000001</c:v>
                </c:pt>
                <c:pt idx="1034">
                  <c:v>1078.537</c:v>
                </c:pt>
                <c:pt idx="1035">
                  <c:v>1077.7080000000001</c:v>
                </c:pt>
                <c:pt idx="1036">
                  <c:v>1077.828</c:v>
                </c:pt>
                <c:pt idx="1037">
                  <c:v>1087.1010000000001</c:v>
                </c:pt>
                <c:pt idx="1038">
                  <c:v>1087.0060000000001</c:v>
                </c:pt>
                <c:pt idx="1039">
                  <c:v>1093.489</c:v>
                </c:pt>
                <c:pt idx="1040">
                  <c:v>1088.9580000000001</c:v>
                </c:pt>
                <c:pt idx="1041">
                  <c:v>1088.8510000000001</c:v>
                </c:pt>
                <c:pt idx="1042">
                  <c:v>1095.605</c:v>
                </c:pt>
                <c:pt idx="1043">
                  <c:v>1094.482</c:v>
                </c:pt>
                <c:pt idx="1044">
                  <c:v>1093.883</c:v>
                </c:pt>
                <c:pt idx="1045">
                  <c:v>1088.751</c:v>
                </c:pt>
                <c:pt idx="1046">
                  <c:v>1090.3320000000001</c:v>
                </c:pt>
                <c:pt idx="1047">
                  <c:v>1088.9079999999999</c:v>
                </c:pt>
                <c:pt idx="1048">
                  <c:v>1086.6199999999999</c:v>
                </c:pt>
                <c:pt idx="1049">
                  <c:v>1084.5229999999999</c:v>
                </c:pt>
                <c:pt idx="1050">
                  <c:v>1082.5260000000001</c:v>
                </c:pt>
                <c:pt idx="1051">
                  <c:v>1080.5889999999999</c:v>
                </c:pt>
                <c:pt idx="1052">
                  <c:v>1079.617</c:v>
                </c:pt>
                <c:pt idx="1053">
                  <c:v>1080.921</c:v>
                </c:pt>
                <c:pt idx="1054">
                  <c:v>1081.3030000000001</c:v>
                </c:pt>
                <c:pt idx="1055">
                  <c:v>1081.2919999999999</c:v>
                </c:pt>
                <c:pt idx="1056">
                  <c:v>1083.0340000000001</c:v>
                </c:pt>
                <c:pt idx="1057">
                  <c:v>1080.9290000000001</c:v>
                </c:pt>
                <c:pt idx="1058">
                  <c:v>1082.616</c:v>
                </c:pt>
                <c:pt idx="1059">
                  <c:v>1081.7260000000001</c:v>
                </c:pt>
                <c:pt idx="1060">
                  <c:v>1082.867</c:v>
                </c:pt>
                <c:pt idx="1061">
                  <c:v>1086.864</c:v>
                </c:pt>
                <c:pt idx="1062">
                  <c:v>1086.779</c:v>
                </c:pt>
                <c:pt idx="1063">
                  <c:v>1086.7850000000001</c:v>
                </c:pt>
                <c:pt idx="1064">
                  <c:v>1086.098</c:v>
                </c:pt>
                <c:pt idx="1065">
                  <c:v>1085.423</c:v>
                </c:pt>
                <c:pt idx="1066">
                  <c:v>1084.8119999999999</c:v>
                </c:pt>
                <c:pt idx="1067">
                  <c:v>1082.9659999999999</c:v>
                </c:pt>
                <c:pt idx="1068">
                  <c:v>1080.682</c:v>
                </c:pt>
                <c:pt idx="1069">
                  <c:v>1077.933</c:v>
                </c:pt>
                <c:pt idx="1070">
                  <c:v>1076.242</c:v>
                </c:pt>
                <c:pt idx="1071">
                  <c:v>1075.489</c:v>
                </c:pt>
                <c:pt idx="1072">
                  <c:v>1072.973</c:v>
                </c:pt>
                <c:pt idx="1073">
                  <c:v>1070.441</c:v>
                </c:pt>
                <c:pt idx="1074">
                  <c:v>1070.0920000000001</c:v>
                </c:pt>
                <c:pt idx="1075">
                  <c:v>1070.829</c:v>
                </c:pt>
                <c:pt idx="1076">
                  <c:v>1070.6010000000001</c:v>
                </c:pt>
                <c:pt idx="1077">
                  <c:v>1070.905</c:v>
                </c:pt>
                <c:pt idx="1078">
                  <c:v>1069.7850000000001</c:v>
                </c:pt>
                <c:pt idx="1079">
                  <c:v>1070.2370000000001</c:v>
                </c:pt>
                <c:pt idx="1080">
                  <c:v>1072.376</c:v>
                </c:pt>
                <c:pt idx="1081">
                  <c:v>1073.826</c:v>
                </c:pt>
                <c:pt idx="1082">
                  <c:v>1079.633</c:v>
                </c:pt>
                <c:pt idx="1083">
                  <c:v>1079.001</c:v>
                </c:pt>
                <c:pt idx="1084">
                  <c:v>1079.6410000000001</c:v>
                </c:pt>
                <c:pt idx="1085">
                  <c:v>1080.1590000000001</c:v>
                </c:pt>
                <c:pt idx="1086">
                  <c:v>1080.5219999999999</c:v>
                </c:pt>
                <c:pt idx="1087">
                  <c:v>1081.742</c:v>
                </c:pt>
                <c:pt idx="1088">
                  <c:v>1082.415</c:v>
                </c:pt>
                <c:pt idx="1089">
                  <c:v>1081.502</c:v>
                </c:pt>
                <c:pt idx="1090">
                  <c:v>1075.2840000000001</c:v>
                </c:pt>
                <c:pt idx="1091">
                  <c:v>1078.0360000000001</c:v>
                </c:pt>
                <c:pt idx="1092">
                  <c:v>1084.088</c:v>
                </c:pt>
                <c:pt idx="1093">
                  <c:v>1078.1479999999999</c:v>
                </c:pt>
                <c:pt idx="1094">
                  <c:v>1075.2059999999999</c:v>
                </c:pt>
                <c:pt idx="1095">
                  <c:v>1071.654</c:v>
                </c:pt>
                <c:pt idx="1096">
                  <c:v>1075.8689999999999</c:v>
                </c:pt>
                <c:pt idx="1097">
                  <c:v>1076.3620000000001</c:v>
                </c:pt>
                <c:pt idx="1098">
                  <c:v>1078.135</c:v>
                </c:pt>
                <c:pt idx="1099">
                  <c:v>1076.549</c:v>
                </c:pt>
                <c:pt idx="1100">
                  <c:v>1075.845</c:v>
                </c:pt>
                <c:pt idx="1101">
                  <c:v>1076.5519999999999</c:v>
                </c:pt>
                <c:pt idx="1102">
                  <c:v>1073.8030000000001</c:v>
                </c:pt>
                <c:pt idx="1103">
                  <c:v>1073.8920000000001</c:v>
                </c:pt>
                <c:pt idx="1104">
                  <c:v>1076.575</c:v>
                </c:pt>
                <c:pt idx="1105">
                  <c:v>1079.8240000000001</c:v>
                </c:pt>
                <c:pt idx="1106">
                  <c:v>1078.5340000000001</c:v>
                </c:pt>
                <c:pt idx="1107">
                  <c:v>1083.0129999999999</c:v>
                </c:pt>
                <c:pt idx="1108">
                  <c:v>1082.893</c:v>
                </c:pt>
                <c:pt idx="1109">
                  <c:v>1077.6030000000001</c:v>
                </c:pt>
                <c:pt idx="1110">
                  <c:v>1080.1669999999999</c:v>
                </c:pt>
                <c:pt idx="1111">
                  <c:v>1082.7239999999999</c:v>
                </c:pt>
                <c:pt idx="1112">
                  <c:v>1081.98</c:v>
                </c:pt>
                <c:pt idx="1113">
                  <c:v>1080.259</c:v>
                </c:pt>
                <c:pt idx="1114">
                  <c:v>1082.76</c:v>
                </c:pt>
                <c:pt idx="1115">
                  <c:v>1082.4970000000001</c:v>
                </c:pt>
                <c:pt idx="1116">
                  <c:v>1082.472</c:v>
                </c:pt>
                <c:pt idx="1117">
                  <c:v>1080.982</c:v>
                </c:pt>
                <c:pt idx="1118">
                  <c:v>1080.1489999999999</c:v>
                </c:pt>
                <c:pt idx="1119">
                  <c:v>1076.876</c:v>
                </c:pt>
                <c:pt idx="1120">
                  <c:v>1076.694</c:v>
                </c:pt>
                <c:pt idx="1121">
                  <c:v>1076.527</c:v>
                </c:pt>
                <c:pt idx="1122">
                  <c:v>1074.5550000000001</c:v>
                </c:pt>
                <c:pt idx="1123">
                  <c:v>1071.557</c:v>
                </c:pt>
                <c:pt idx="1124">
                  <c:v>1071.6679999999999</c:v>
                </c:pt>
                <c:pt idx="1125">
                  <c:v>1068.5429999999999</c:v>
                </c:pt>
                <c:pt idx="1126">
                  <c:v>1068.7329999999999</c:v>
                </c:pt>
                <c:pt idx="1127">
                  <c:v>1068.192</c:v>
                </c:pt>
                <c:pt idx="1128">
                  <c:v>1066.826</c:v>
                </c:pt>
                <c:pt idx="1129">
                  <c:v>1064.4469999999999</c:v>
                </c:pt>
                <c:pt idx="1130">
                  <c:v>1062.826</c:v>
                </c:pt>
                <c:pt idx="1131">
                  <c:v>1066.001</c:v>
                </c:pt>
                <c:pt idx="1132">
                  <c:v>1071.0930000000001</c:v>
                </c:pt>
                <c:pt idx="1133">
                  <c:v>1071.1279999999999</c:v>
                </c:pt>
                <c:pt idx="1134">
                  <c:v>1075.2429999999999</c:v>
                </c:pt>
                <c:pt idx="1135">
                  <c:v>1070.3</c:v>
                </c:pt>
                <c:pt idx="1136">
                  <c:v>1066.712</c:v>
                </c:pt>
                <c:pt idx="1137">
                  <c:v>1064.7190000000001</c:v>
                </c:pt>
                <c:pt idx="1138">
                  <c:v>1065.413</c:v>
                </c:pt>
                <c:pt idx="1139">
                  <c:v>1064.4839999999999</c:v>
                </c:pt>
                <c:pt idx="1140">
                  <c:v>1064.8699999999999</c:v>
                </c:pt>
                <c:pt idx="1141">
                  <c:v>1063.098</c:v>
                </c:pt>
                <c:pt idx="1142">
                  <c:v>1062.704</c:v>
                </c:pt>
                <c:pt idx="1143">
                  <c:v>1062.7360000000001</c:v>
                </c:pt>
                <c:pt idx="1144">
                  <c:v>1063.42</c:v>
                </c:pt>
                <c:pt idx="1145">
                  <c:v>1063.0889999999999</c:v>
                </c:pt>
                <c:pt idx="1146">
                  <c:v>1063.617</c:v>
                </c:pt>
                <c:pt idx="1147">
                  <c:v>1062.8679999999999</c:v>
                </c:pt>
                <c:pt idx="1148">
                  <c:v>1064.329</c:v>
                </c:pt>
                <c:pt idx="1149">
                  <c:v>1065.066</c:v>
                </c:pt>
                <c:pt idx="1150">
                  <c:v>1069.675</c:v>
                </c:pt>
                <c:pt idx="1151">
                  <c:v>1067.2850000000001</c:v>
                </c:pt>
                <c:pt idx="1152">
                  <c:v>1068.396</c:v>
                </c:pt>
                <c:pt idx="1153">
                  <c:v>1068.627</c:v>
                </c:pt>
                <c:pt idx="1154">
                  <c:v>1068.451</c:v>
                </c:pt>
                <c:pt idx="1155">
                  <c:v>1067.4549999999999</c:v>
                </c:pt>
                <c:pt idx="1156">
                  <c:v>1069.0150000000001</c:v>
                </c:pt>
                <c:pt idx="1157">
                  <c:v>1069.5440000000001</c:v>
                </c:pt>
                <c:pt idx="1158">
                  <c:v>1068.684</c:v>
                </c:pt>
                <c:pt idx="1159">
                  <c:v>1068.886</c:v>
                </c:pt>
                <c:pt idx="1160">
                  <c:v>1070.384</c:v>
                </c:pt>
                <c:pt idx="1161">
                  <c:v>1073.154</c:v>
                </c:pt>
                <c:pt idx="1162">
                  <c:v>1073.0540000000001</c:v>
                </c:pt>
                <c:pt idx="1163">
                  <c:v>1073.1489999999999</c:v>
                </c:pt>
                <c:pt idx="1164">
                  <c:v>1072.8330000000001</c:v>
                </c:pt>
                <c:pt idx="1165">
                  <c:v>1072.3520000000001</c:v>
                </c:pt>
                <c:pt idx="1166">
                  <c:v>1070.9960000000001</c:v>
                </c:pt>
                <c:pt idx="1167">
                  <c:v>1068.174</c:v>
                </c:pt>
                <c:pt idx="1168">
                  <c:v>1067.4459999999999</c:v>
                </c:pt>
                <c:pt idx="1169">
                  <c:v>1066.606</c:v>
                </c:pt>
                <c:pt idx="1170">
                  <c:v>1065.271</c:v>
                </c:pt>
                <c:pt idx="1171">
                  <c:v>1064.5450000000001</c:v>
                </c:pt>
                <c:pt idx="1172">
                  <c:v>1062.932</c:v>
                </c:pt>
                <c:pt idx="1173">
                  <c:v>1062.3869999999999</c:v>
                </c:pt>
                <c:pt idx="1174">
                  <c:v>1061.4770000000001</c:v>
                </c:pt>
                <c:pt idx="1175">
                  <c:v>1057.3710000000001</c:v>
                </c:pt>
                <c:pt idx="1176">
                  <c:v>1054.942</c:v>
                </c:pt>
                <c:pt idx="1177">
                  <c:v>1054.6010000000001</c:v>
                </c:pt>
                <c:pt idx="1178">
                  <c:v>1056.614</c:v>
                </c:pt>
                <c:pt idx="1179">
                  <c:v>1059.7719999999999</c:v>
                </c:pt>
                <c:pt idx="1180">
                  <c:v>1058.884</c:v>
                </c:pt>
                <c:pt idx="1181">
                  <c:v>1060.4590000000001</c:v>
                </c:pt>
                <c:pt idx="1182">
                  <c:v>1063.087</c:v>
                </c:pt>
                <c:pt idx="1183">
                  <c:v>1062.441</c:v>
                </c:pt>
                <c:pt idx="1184">
                  <c:v>1063.9059999999999</c:v>
                </c:pt>
                <c:pt idx="1185">
                  <c:v>1061.184</c:v>
                </c:pt>
                <c:pt idx="1186">
                  <c:v>1062.5229999999999</c:v>
                </c:pt>
                <c:pt idx="1187">
                  <c:v>1065.7449999999999</c:v>
                </c:pt>
                <c:pt idx="1188">
                  <c:v>1065.2760000000001</c:v>
                </c:pt>
                <c:pt idx="1189">
                  <c:v>1065.415</c:v>
                </c:pt>
                <c:pt idx="1190">
                  <c:v>1065.7449999999999</c:v>
                </c:pt>
                <c:pt idx="1191">
                  <c:v>1065.4939999999999</c:v>
                </c:pt>
                <c:pt idx="1192">
                  <c:v>1065.873</c:v>
                </c:pt>
                <c:pt idx="1193">
                  <c:v>1069.194</c:v>
                </c:pt>
                <c:pt idx="1194">
                  <c:v>1074.684</c:v>
                </c:pt>
                <c:pt idx="1195">
                  <c:v>1074.5550000000001</c:v>
                </c:pt>
                <c:pt idx="1196">
                  <c:v>1082.0989999999999</c:v>
                </c:pt>
                <c:pt idx="1197">
                  <c:v>1082.454</c:v>
                </c:pt>
                <c:pt idx="1198">
                  <c:v>1079.8779999999999</c:v>
                </c:pt>
                <c:pt idx="1199">
                  <c:v>1079.289</c:v>
                </c:pt>
                <c:pt idx="1200">
                  <c:v>1074.5809999999999</c:v>
                </c:pt>
                <c:pt idx="1201">
                  <c:v>1069.6089999999999</c:v>
                </c:pt>
                <c:pt idx="1202">
                  <c:v>1068.3699999999999</c:v>
                </c:pt>
                <c:pt idx="1203">
                  <c:v>1066.1890000000001</c:v>
                </c:pt>
                <c:pt idx="1204">
                  <c:v>1064.576</c:v>
                </c:pt>
                <c:pt idx="1205">
                  <c:v>1063.239</c:v>
                </c:pt>
                <c:pt idx="1206">
                  <c:v>1061.963</c:v>
                </c:pt>
                <c:pt idx="1207">
                  <c:v>1060.0309999999999</c:v>
                </c:pt>
                <c:pt idx="1208">
                  <c:v>1061.395</c:v>
                </c:pt>
                <c:pt idx="1209">
                  <c:v>1058.06</c:v>
                </c:pt>
                <c:pt idx="1210">
                  <c:v>1056.0509999999999</c:v>
                </c:pt>
                <c:pt idx="1211">
                  <c:v>1054.4570000000001</c:v>
                </c:pt>
                <c:pt idx="1212">
                  <c:v>1053.3230000000001</c:v>
                </c:pt>
                <c:pt idx="1213">
                  <c:v>1054.692</c:v>
                </c:pt>
                <c:pt idx="1214">
                  <c:v>1055.8820000000001</c:v>
                </c:pt>
                <c:pt idx="1215">
                  <c:v>1058.5809999999999</c:v>
                </c:pt>
                <c:pt idx="1216">
                  <c:v>1069.105</c:v>
                </c:pt>
                <c:pt idx="1217">
                  <c:v>1070.373</c:v>
                </c:pt>
                <c:pt idx="1218">
                  <c:v>1069.7919999999999</c:v>
                </c:pt>
                <c:pt idx="1219">
                  <c:v>1067.954</c:v>
                </c:pt>
                <c:pt idx="1220">
                  <c:v>1065.94</c:v>
                </c:pt>
                <c:pt idx="1221">
                  <c:v>1064.345</c:v>
                </c:pt>
                <c:pt idx="1222">
                  <c:v>1063.329</c:v>
                </c:pt>
                <c:pt idx="1223">
                  <c:v>1062.586</c:v>
                </c:pt>
                <c:pt idx="1224">
                  <c:v>1064.8219999999999</c:v>
                </c:pt>
                <c:pt idx="1225">
                  <c:v>1066.2270000000001</c:v>
                </c:pt>
                <c:pt idx="1226">
                  <c:v>1066.6369999999999</c:v>
                </c:pt>
                <c:pt idx="1227">
                  <c:v>1069.7249999999999</c:v>
                </c:pt>
                <c:pt idx="1228">
                  <c:v>1066.5070000000001</c:v>
                </c:pt>
                <c:pt idx="1229">
                  <c:v>1067.866</c:v>
                </c:pt>
                <c:pt idx="1230">
                  <c:v>1066.136</c:v>
                </c:pt>
                <c:pt idx="1231">
                  <c:v>1065.0139999999999</c:v>
                </c:pt>
                <c:pt idx="1232">
                  <c:v>1064.3630000000001</c:v>
                </c:pt>
                <c:pt idx="1233">
                  <c:v>1064.2929999999999</c:v>
                </c:pt>
                <c:pt idx="1234">
                  <c:v>1061.4349999999999</c:v>
                </c:pt>
                <c:pt idx="1235">
                  <c:v>1065.277</c:v>
                </c:pt>
                <c:pt idx="1236">
                  <c:v>1064.48</c:v>
                </c:pt>
                <c:pt idx="1237">
                  <c:v>1065.5830000000001</c:v>
                </c:pt>
                <c:pt idx="1238">
                  <c:v>1064.1510000000001</c:v>
                </c:pt>
                <c:pt idx="1239">
                  <c:v>1066.98</c:v>
                </c:pt>
                <c:pt idx="1240">
                  <c:v>1069.075</c:v>
                </c:pt>
                <c:pt idx="1241">
                  <c:v>1071.32</c:v>
                </c:pt>
                <c:pt idx="1242">
                  <c:v>1071.9090000000001</c:v>
                </c:pt>
                <c:pt idx="1243">
                  <c:v>1075.325</c:v>
                </c:pt>
                <c:pt idx="1244">
                  <c:v>1071.191</c:v>
                </c:pt>
                <c:pt idx="1245">
                  <c:v>1069.3040000000001</c:v>
                </c:pt>
                <c:pt idx="1246">
                  <c:v>1068.44</c:v>
                </c:pt>
                <c:pt idx="1247">
                  <c:v>1067.298</c:v>
                </c:pt>
                <c:pt idx="1248">
                  <c:v>1066.2329999999999</c:v>
                </c:pt>
                <c:pt idx="1249">
                  <c:v>1066.72</c:v>
                </c:pt>
                <c:pt idx="1250">
                  <c:v>1065.9459999999999</c:v>
                </c:pt>
                <c:pt idx="1251">
                  <c:v>1062.7080000000001</c:v>
                </c:pt>
                <c:pt idx="1252">
                  <c:v>1062.24</c:v>
                </c:pt>
                <c:pt idx="1253">
                  <c:v>1062.5650000000001</c:v>
                </c:pt>
                <c:pt idx="1254">
                  <c:v>1062.1969999999999</c:v>
                </c:pt>
                <c:pt idx="1255">
                  <c:v>1060.8589999999999</c:v>
                </c:pt>
                <c:pt idx="1256">
                  <c:v>1059.548</c:v>
                </c:pt>
                <c:pt idx="1257">
                  <c:v>1059.606</c:v>
                </c:pt>
                <c:pt idx="1258">
                  <c:v>1059.509</c:v>
                </c:pt>
                <c:pt idx="1259">
                  <c:v>1058.365</c:v>
                </c:pt>
                <c:pt idx="1260">
                  <c:v>1058.402</c:v>
                </c:pt>
                <c:pt idx="1261">
                  <c:v>1060.077</c:v>
                </c:pt>
                <c:pt idx="1262">
                  <c:v>1060.7080000000001</c:v>
                </c:pt>
                <c:pt idx="1263">
                  <c:v>1060.6610000000001</c:v>
                </c:pt>
                <c:pt idx="1264">
                  <c:v>1061.4079999999999</c:v>
                </c:pt>
                <c:pt idx="1265">
                  <c:v>1063.8789999999999</c:v>
                </c:pt>
                <c:pt idx="1266">
                  <c:v>1065.0340000000001</c:v>
                </c:pt>
                <c:pt idx="1267">
                  <c:v>1060.1410000000001</c:v>
                </c:pt>
                <c:pt idx="1268">
                  <c:v>1062.1489999999999</c:v>
                </c:pt>
                <c:pt idx="1269">
                  <c:v>1061.1510000000001</c:v>
                </c:pt>
                <c:pt idx="1270">
                  <c:v>1061.7819999999999</c:v>
                </c:pt>
                <c:pt idx="1271">
                  <c:v>1060.5029999999999</c:v>
                </c:pt>
                <c:pt idx="1272">
                  <c:v>1061.0930000000001</c:v>
                </c:pt>
                <c:pt idx="1273">
                  <c:v>1060.7719999999999</c:v>
                </c:pt>
                <c:pt idx="1274">
                  <c:v>1063.3699999999999</c:v>
                </c:pt>
                <c:pt idx="1275">
                  <c:v>1066.4839999999999</c:v>
                </c:pt>
                <c:pt idx="1276">
                  <c:v>1065.8599999999999</c:v>
                </c:pt>
                <c:pt idx="1277">
                  <c:v>1065.6489999999999</c:v>
                </c:pt>
                <c:pt idx="1278">
                  <c:v>1062.981</c:v>
                </c:pt>
                <c:pt idx="1279">
                  <c:v>1063.595</c:v>
                </c:pt>
                <c:pt idx="1280">
                  <c:v>1064.798</c:v>
                </c:pt>
                <c:pt idx="1281">
                  <c:v>1065.2760000000001</c:v>
                </c:pt>
                <c:pt idx="1282">
                  <c:v>1066.7329999999999</c:v>
                </c:pt>
                <c:pt idx="1283">
                  <c:v>1065.903</c:v>
                </c:pt>
                <c:pt idx="1284">
                  <c:v>1068.867</c:v>
                </c:pt>
                <c:pt idx="1285">
                  <c:v>1069.7139999999999</c:v>
                </c:pt>
                <c:pt idx="1286">
                  <c:v>1070.835</c:v>
                </c:pt>
                <c:pt idx="1287">
                  <c:v>1071.4770000000001</c:v>
                </c:pt>
                <c:pt idx="1288">
                  <c:v>1071.4970000000001</c:v>
                </c:pt>
                <c:pt idx="1289">
                  <c:v>1071.8030000000001</c:v>
                </c:pt>
                <c:pt idx="1290">
                  <c:v>1069.384</c:v>
                </c:pt>
                <c:pt idx="1291">
                  <c:v>1075.8309999999999</c:v>
                </c:pt>
                <c:pt idx="1292">
                  <c:v>1073.1610000000001</c:v>
                </c:pt>
                <c:pt idx="1293">
                  <c:v>1078.308</c:v>
                </c:pt>
                <c:pt idx="1294">
                  <c:v>1076.4770000000001</c:v>
                </c:pt>
                <c:pt idx="1295">
                  <c:v>1071.01</c:v>
                </c:pt>
                <c:pt idx="1296">
                  <c:v>1067.624</c:v>
                </c:pt>
                <c:pt idx="1297">
                  <c:v>1065.5350000000001</c:v>
                </c:pt>
                <c:pt idx="1298">
                  <c:v>1064.5250000000001</c:v>
                </c:pt>
                <c:pt idx="1299">
                  <c:v>1064.373</c:v>
                </c:pt>
                <c:pt idx="1300">
                  <c:v>1063.182</c:v>
                </c:pt>
                <c:pt idx="1301">
                  <c:v>1062.2929999999999</c:v>
                </c:pt>
                <c:pt idx="1302">
                  <c:v>1061.3309999999999</c:v>
                </c:pt>
                <c:pt idx="1303">
                  <c:v>1061.94</c:v>
                </c:pt>
                <c:pt idx="1304">
                  <c:v>1061.8530000000001</c:v>
                </c:pt>
                <c:pt idx="1305">
                  <c:v>1061.1949999999999</c:v>
                </c:pt>
                <c:pt idx="1306">
                  <c:v>1059.412</c:v>
                </c:pt>
                <c:pt idx="1307">
                  <c:v>1055.3879999999999</c:v>
                </c:pt>
                <c:pt idx="1308">
                  <c:v>1056.825</c:v>
                </c:pt>
                <c:pt idx="1309">
                  <c:v>1049.9749999999999</c:v>
                </c:pt>
                <c:pt idx="1310">
                  <c:v>1055.1980000000001</c:v>
                </c:pt>
                <c:pt idx="1311">
                  <c:v>1055.451</c:v>
                </c:pt>
                <c:pt idx="1312">
                  <c:v>1055.816</c:v>
                </c:pt>
                <c:pt idx="1313">
                  <c:v>1056.204</c:v>
                </c:pt>
                <c:pt idx="1314">
                  <c:v>1056.355</c:v>
                </c:pt>
                <c:pt idx="1315">
                  <c:v>1056.3900000000001</c:v>
                </c:pt>
                <c:pt idx="1316">
                  <c:v>1057.1569999999999</c:v>
                </c:pt>
                <c:pt idx="1317">
                  <c:v>1057.8409999999999</c:v>
                </c:pt>
                <c:pt idx="1318">
                  <c:v>1058.366</c:v>
                </c:pt>
                <c:pt idx="1319">
                  <c:v>1057.499</c:v>
                </c:pt>
                <c:pt idx="1320">
                  <c:v>1057.3510000000001</c:v>
                </c:pt>
                <c:pt idx="1321">
                  <c:v>1054.865</c:v>
                </c:pt>
                <c:pt idx="1322">
                  <c:v>1055.973</c:v>
                </c:pt>
                <c:pt idx="1323">
                  <c:v>1054.4079999999999</c:v>
                </c:pt>
                <c:pt idx="1324">
                  <c:v>1054.9880000000001</c:v>
                </c:pt>
                <c:pt idx="1325">
                  <c:v>1052.819</c:v>
                </c:pt>
                <c:pt idx="1326">
                  <c:v>1053.741</c:v>
                </c:pt>
                <c:pt idx="1327">
                  <c:v>1053.8430000000001</c:v>
                </c:pt>
                <c:pt idx="1328">
                  <c:v>1052.9849999999999</c:v>
                </c:pt>
                <c:pt idx="1329">
                  <c:v>1053.0719999999999</c:v>
                </c:pt>
                <c:pt idx="1330">
                  <c:v>1051.309</c:v>
                </c:pt>
                <c:pt idx="1331">
                  <c:v>1051.2360000000001</c:v>
                </c:pt>
                <c:pt idx="1332">
                  <c:v>1051.3689999999999</c:v>
                </c:pt>
                <c:pt idx="1333">
                  <c:v>1050.578</c:v>
                </c:pt>
                <c:pt idx="1334">
                  <c:v>1052.318</c:v>
                </c:pt>
                <c:pt idx="1335">
                  <c:v>1052.7249999999999</c:v>
                </c:pt>
                <c:pt idx="1336">
                  <c:v>1052.45</c:v>
                </c:pt>
                <c:pt idx="1337">
                  <c:v>1050.93</c:v>
                </c:pt>
                <c:pt idx="1338">
                  <c:v>1050.181</c:v>
                </c:pt>
                <c:pt idx="1339">
                  <c:v>1049.184</c:v>
                </c:pt>
                <c:pt idx="1340">
                  <c:v>1048.316</c:v>
                </c:pt>
                <c:pt idx="1341">
                  <c:v>1049.6420000000001</c:v>
                </c:pt>
                <c:pt idx="1342">
                  <c:v>1047.1559999999999</c:v>
                </c:pt>
                <c:pt idx="1343">
                  <c:v>1047.934</c:v>
                </c:pt>
                <c:pt idx="1344">
                  <c:v>1046.7280000000001</c:v>
                </c:pt>
                <c:pt idx="1345">
                  <c:v>1045.9870000000001</c:v>
                </c:pt>
                <c:pt idx="1346">
                  <c:v>1045.3820000000001</c:v>
                </c:pt>
                <c:pt idx="1347">
                  <c:v>1044.52</c:v>
                </c:pt>
                <c:pt idx="1348">
                  <c:v>1044.2149999999999</c:v>
                </c:pt>
                <c:pt idx="1349">
                  <c:v>1043.999</c:v>
                </c:pt>
                <c:pt idx="1350">
                  <c:v>1042.239</c:v>
                </c:pt>
                <c:pt idx="1351">
                  <c:v>1041.645</c:v>
                </c:pt>
                <c:pt idx="1352">
                  <c:v>1044.1959999999999</c:v>
                </c:pt>
                <c:pt idx="1353">
                  <c:v>1042.645</c:v>
                </c:pt>
                <c:pt idx="1354">
                  <c:v>1040.751</c:v>
                </c:pt>
                <c:pt idx="1355">
                  <c:v>1037.8969999999999</c:v>
                </c:pt>
                <c:pt idx="1356">
                  <c:v>1035.297</c:v>
                </c:pt>
                <c:pt idx="1357">
                  <c:v>1033.44</c:v>
                </c:pt>
                <c:pt idx="1358">
                  <c:v>1032.702</c:v>
                </c:pt>
                <c:pt idx="1359">
                  <c:v>1031.546</c:v>
                </c:pt>
                <c:pt idx="1360">
                  <c:v>1030.4639999999999</c:v>
                </c:pt>
                <c:pt idx="1361">
                  <c:v>1026.223</c:v>
                </c:pt>
                <c:pt idx="1362">
                  <c:v>1025.92</c:v>
                </c:pt>
                <c:pt idx="1363">
                  <c:v>1021.448</c:v>
                </c:pt>
                <c:pt idx="1364">
                  <c:v>1019.6130000000001</c:v>
                </c:pt>
                <c:pt idx="1365">
                  <c:v>1018.138</c:v>
                </c:pt>
                <c:pt idx="1366">
                  <c:v>1018.885</c:v>
                </c:pt>
                <c:pt idx="1367">
                  <c:v>1018.884</c:v>
                </c:pt>
                <c:pt idx="1368">
                  <c:v>1017.044</c:v>
                </c:pt>
                <c:pt idx="1369">
                  <c:v>1015.168</c:v>
                </c:pt>
                <c:pt idx="1370">
                  <c:v>1015.482</c:v>
                </c:pt>
                <c:pt idx="1371">
                  <c:v>1010.496</c:v>
                </c:pt>
                <c:pt idx="1372">
                  <c:v>1008.681</c:v>
                </c:pt>
                <c:pt idx="1373">
                  <c:v>1007.456</c:v>
                </c:pt>
                <c:pt idx="1374">
                  <c:v>1007.078</c:v>
                </c:pt>
                <c:pt idx="1375">
                  <c:v>1007.471</c:v>
                </c:pt>
                <c:pt idx="1376">
                  <c:v>1005.888</c:v>
                </c:pt>
                <c:pt idx="1377">
                  <c:v>1005.627</c:v>
                </c:pt>
                <c:pt idx="1378">
                  <c:v>1005.572</c:v>
                </c:pt>
                <c:pt idx="1379">
                  <c:v>1001.846</c:v>
                </c:pt>
                <c:pt idx="1380">
                  <c:v>1004.474</c:v>
                </c:pt>
                <c:pt idx="1381">
                  <c:v>1004.278</c:v>
                </c:pt>
                <c:pt idx="1382">
                  <c:v>1003.3819999999999</c:v>
                </c:pt>
                <c:pt idx="1383">
                  <c:v>1003.019</c:v>
                </c:pt>
                <c:pt idx="1384">
                  <c:v>1000.7140000000001</c:v>
                </c:pt>
                <c:pt idx="1385">
                  <c:v>1000.359</c:v>
                </c:pt>
                <c:pt idx="1386">
                  <c:v>1003.4640000000001</c:v>
                </c:pt>
                <c:pt idx="1387">
                  <c:v>1004.4160000000001</c:v>
                </c:pt>
                <c:pt idx="1388">
                  <c:v>1010.126</c:v>
                </c:pt>
                <c:pt idx="1389">
                  <c:v>1017.914</c:v>
                </c:pt>
                <c:pt idx="1390">
                  <c:v>1021.65</c:v>
                </c:pt>
                <c:pt idx="1391">
                  <c:v>1022.6660000000001</c:v>
                </c:pt>
                <c:pt idx="1392">
                  <c:v>1029.559</c:v>
                </c:pt>
                <c:pt idx="1393">
                  <c:v>1029.5540000000001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87-4C41-95B9-E7E124592391}"/>
            </c:ext>
          </c:extLst>
        </c:ser>
        <c:ser>
          <c:idx val="1"/>
          <c:order val="1"/>
          <c:tx>
            <c:strRef>
              <c:f>Sheet1!$AU$1</c:f>
              <c:strCache>
                <c:ptCount val="1"/>
                <c:pt idx="0">
                  <c:v>CompIL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Sheet1!$AS$2:$AS$1395</c:f>
              <c:numCache>
                <c:formatCode>yyyy\-mm\-dd\ hh:mm:ss</c:formatCode>
                <c:ptCount val="1394"/>
                <c:pt idx="0">
                  <c:v>41066</c:v>
                </c:pt>
                <c:pt idx="1">
                  <c:v>41067</c:v>
                </c:pt>
                <c:pt idx="2">
                  <c:v>41068</c:v>
                </c:pt>
                <c:pt idx="3">
                  <c:v>41071</c:v>
                </c:pt>
                <c:pt idx="4">
                  <c:v>41072</c:v>
                </c:pt>
                <c:pt idx="5">
                  <c:v>41073</c:v>
                </c:pt>
                <c:pt idx="6">
                  <c:v>41074</c:v>
                </c:pt>
                <c:pt idx="7">
                  <c:v>41075</c:v>
                </c:pt>
                <c:pt idx="8">
                  <c:v>41078</c:v>
                </c:pt>
                <c:pt idx="9">
                  <c:v>41079</c:v>
                </c:pt>
                <c:pt idx="10">
                  <c:v>41080</c:v>
                </c:pt>
                <c:pt idx="11">
                  <c:v>41081</c:v>
                </c:pt>
                <c:pt idx="12">
                  <c:v>41082</c:v>
                </c:pt>
                <c:pt idx="13">
                  <c:v>41085</c:v>
                </c:pt>
                <c:pt idx="14">
                  <c:v>41086</c:v>
                </c:pt>
                <c:pt idx="15">
                  <c:v>41087</c:v>
                </c:pt>
                <c:pt idx="16">
                  <c:v>41088</c:v>
                </c:pt>
                <c:pt idx="17">
                  <c:v>41089</c:v>
                </c:pt>
                <c:pt idx="18">
                  <c:v>41092</c:v>
                </c:pt>
                <c:pt idx="19">
                  <c:v>41093</c:v>
                </c:pt>
                <c:pt idx="20">
                  <c:v>41095</c:v>
                </c:pt>
                <c:pt idx="21">
                  <c:v>41096</c:v>
                </c:pt>
                <c:pt idx="22">
                  <c:v>41099</c:v>
                </c:pt>
                <c:pt idx="23">
                  <c:v>41100</c:v>
                </c:pt>
                <c:pt idx="24">
                  <c:v>41101</c:v>
                </c:pt>
                <c:pt idx="25">
                  <c:v>41102</c:v>
                </c:pt>
                <c:pt idx="26">
                  <c:v>41103</c:v>
                </c:pt>
                <c:pt idx="27">
                  <c:v>41106</c:v>
                </c:pt>
                <c:pt idx="28">
                  <c:v>41107</c:v>
                </c:pt>
                <c:pt idx="29">
                  <c:v>41108</c:v>
                </c:pt>
                <c:pt idx="30">
                  <c:v>41109</c:v>
                </c:pt>
                <c:pt idx="31">
                  <c:v>41110</c:v>
                </c:pt>
                <c:pt idx="32">
                  <c:v>41113</c:v>
                </c:pt>
                <c:pt idx="33">
                  <c:v>41114</c:v>
                </c:pt>
                <c:pt idx="34">
                  <c:v>41115</c:v>
                </c:pt>
                <c:pt idx="35">
                  <c:v>41116</c:v>
                </c:pt>
                <c:pt idx="36">
                  <c:v>41117</c:v>
                </c:pt>
                <c:pt idx="37">
                  <c:v>41120</c:v>
                </c:pt>
                <c:pt idx="38">
                  <c:v>41121</c:v>
                </c:pt>
                <c:pt idx="39">
                  <c:v>41122</c:v>
                </c:pt>
                <c:pt idx="40">
                  <c:v>41123</c:v>
                </c:pt>
                <c:pt idx="41">
                  <c:v>41124</c:v>
                </c:pt>
                <c:pt idx="42">
                  <c:v>41127</c:v>
                </c:pt>
                <c:pt idx="43">
                  <c:v>41128</c:v>
                </c:pt>
                <c:pt idx="44">
                  <c:v>41129</c:v>
                </c:pt>
                <c:pt idx="45">
                  <c:v>41130</c:v>
                </c:pt>
                <c:pt idx="46">
                  <c:v>41131</c:v>
                </c:pt>
                <c:pt idx="47">
                  <c:v>41134</c:v>
                </c:pt>
                <c:pt idx="48">
                  <c:v>41135</c:v>
                </c:pt>
                <c:pt idx="49">
                  <c:v>41136</c:v>
                </c:pt>
                <c:pt idx="50">
                  <c:v>41137</c:v>
                </c:pt>
                <c:pt idx="51">
                  <c:v>41138</c:v>
                </c:pt>
                <c:pt idx="52">
                  <c:v>41141</c:v>
                </c:pt>
                <c:pt idx="53">
                  <c:v>41142</c:v>
                </c:pt>
                <c:pt idx="54">
                  <c:v>41143</c:v>
                </c:pt>
                <c:pt idx="55">
                  <c:v>41144</c:v>
                </c:pt>
                <c:pt idx="56">
                  <c:v>41145</c:v>
                </c:pt>
                <c:pt idx="57">
                  <c:v>41149</c:v>
                </c:pt>
                <c:pt idx="58">
                  <c:v>41150</c:v>
                </c:pt>
                <c:pt idx="59">
                  <c:v>41151</c:v>
                </c:pt>
                <c:pt idx="60">
                  <c:v>41152</c:v>
                </c:pt>
                <c:pt idx="61">
                  <c:v>41156</c:v>
                </c:pt>
                <c:pt idx="62">
                  <c:v>41157</c:v>
                </c:pt>
                <c:pt idx="63">
                  <c:v>41158</c:v>
                </c:pt>
                <c:pt idx="64">
                  <c:v>41159</c:v>
                </c:pt>
                <c:pt idx="65">
                  <c:v>41162</c:v>
                </c:pt>
                <c:pt idx="66">
                  <c:v>41163</c:v>
                </c:pt>
                <c:pt idx="67">
                  <c:v>41164</c:v>
                </c:pt>
                <c:pt idx="68">
                  <c:v>41165</c:v>
                </c:pt>
                <c:pt idx="69">
                  <c:v>41166</c:v>
                </c:pt>
                <c:pt idx="70">
                  <c:v>41169</c:v>
                </c:pt>
                <c:pt idx="71">
                  <c:v>41170</c:v>
                </c:pt>
                <c:pt idx="72">
                  <c:v>41171</c:v>
                </c:pt>
                <c:pt idx="73">
                  <c:v>41172</c:v>
                </c:pt>
                <c:pt idx="74">
                  <c:v>41173</c:v>
                </c:pt>
                <c:pt idx="75">
                  <c:v>41176</c:v>
                </c:pt>
                <c:pt idx="76">
                  <c:v>41177</c:v>
                </c:pt>
                <c:pt idx="77">
                  <c:v>41178</c:v>
                </c:pt>
                <c:pt idx="78">
                  <c:v>41179</c:v>
                </c:pt>
                <c:pt idx="79">
                  <c:v>41180</c:v>
                </c:pt>
                <c:pt idx="80">
                  <c:v>41183</c:v>
                </c:pt>
                <c:pt idx="81">
                  <c:v>41184</c:v>
                </c:pt>
                <c:pt idx="82">
                  <c:v>41185</c:v>
                </c:pt>
                <c:pt idx="83">
                  <c:v>41186</c:v>
                </c:pt>
                <c:pt idx="84">
                  <c:v>41187</c:v>
                </c:pt>
                <c:pt idx="85">
                  <c:v>41191</c:v>
                </c:pt>
                <c:pt idx="86">
                  <c:v>41192</c:v>
                </c:pt>
                <c:pt idx="87">
                  <c:v>41193</c:v>
                </c:pt>
                <c:pt idx="88">
                  <c:v>41194</c:v>
                </c:pt>
                <c:pt idx="89">
                  <c:v>41197</c:v>
                </c:pt>
                <c:pt idx="90">
                  <c:v>41198</c:v>
                </c:pt>
                <c:pt idx="91">
                  <c:v>41199</c:v>
                </c:pt>
                <c:pt idx="92">
                  <c:v>41200</c:v>
                </c:pt>
                <c:pt idx="93">
                  <c:v>41201</c:v>
                </c:pt>
                <c:pt idx="94">
                  <c:v>41204</c:v>
                </c:pt>
                <c:pt idx="95">
                  <c:v>41205</c:v>
                </c:pt>
                <c:pt idx="96">
                  <c:v>41206</c:v>
                </c:pt>
                <c:pt idx="97">
                  <c:v>41207</c:v>
                </c:pt>
                <c:pt idx="98">
                  <c:v>41208</c:v>
                </c:pt>
                <c:pt idx="99">
                  <c:v>41211</c:v>
                </c:pt>
                <c:pt idx="100">
                  <c:v>41212</c:v>
                </c:pt>
                <c:pt idx="101">
                  <c:v>41213</c:v>
                </c:pt>
                <c:pt idx="102">
                  <c:v>41214</c:v>
                </c:pt>
                <c:pt idx="103">
                  <c:v>41215</c:v>
                </c:pt>
                <c:pt idx="104">
                  <c:v>41218</c:v>
                </c:pt>
                <c:pt idx="105">
                  <c:v>41219</c:v>
                </c:pt>
                <c:pt idx="106">
                  <c:v>41220</c:v>
                </c:pt>
                <c:pt idx="107">
                  <c:v>41221</c:v>
                </c:pt>
                <c:pt idx="108">
                  <c:v>41222</c:v>
                </c:pt>
                <c:pt idx="109">
                  <c:v>41226</c:v>
                </c:pt>
                <c:pt idx="110">
                  <c:v>41227</c:v>
                </c:pt>
                <c:pt idx="111">
                  <c:v>41228</c:v>
                </c:pt>
                <c:pt idx="112">
                  <c:v>41229</c:v>
                </c:pt>
                <c:pt idx="113">
                  <c:v>41232</c:v>
                </c:pt>
                <c:pt idx="114">
                  <c:v>41233</c:v>
                </c:pt>
                <c:pt idx="115">
                  <c:v>41234</c:v>
                </c:pt>
                <c:pt idx="116">
                  <c:v>41236</c:v>
                </c:pt>
                <c:pt idx="117">
                  <c:v>41239</c:v>
                </c:pt>
                <c:pt idx="118">
                  <c:v>41240</c:v>
                </c:pt>
                <c:pt idx="119">
                  <c:v>41241</c:v>
                </c:pt>
                <c:pt idx="120">
                  <c:v>41242</c:v>
                </c:pt>
                <c:pt idx="121">
                  <c:v>41243</c:v>
                </c:pt>
                <c:pt idx="122">
                  <c:v>41246</c:v>
                </c:pt>
                <c:pt idx="123">
                  <c:v>41247</c:v>
                </c:pt>
                <c:pt idx="124">
                  <c:v>41248</c:v>
                </c:pt>
                <c:pt idx="125">
                  <c:v>41249</c:v>
                </c:pt>
                <c:pt idx="126">
                  <c:v>41250</c:v>
                </c:pt>
                <c:pt idx="127">
                  <c:v>41253</c:v>
                </c:pt>
                <c:pt idx="128">
                  <c:v>41254</c:v>
                </c:pt>
                <c:pt idx="129">
                  <c:v>41255</c:v>
                </c:pt>
                <c:pt idx="130">
                  <c:v>41256</c:v>
                </c:pt>
                <c:pt idx="131">
                  <c:v>41257</c:v>
                </c:pt>
                <c:pt idx="132">
                  <c:v>41260</c:v>
                </c:pt>
                <c:pt idx="133">
                  <c:v>41261</c:v>
                </c:pt>
                <c:pt idx="134">
                  <c:v>41262</c:v>
                </c:pt>
                <c:pt idx="135">
                  <c:v>41263</c:v>
                </c:pt>
                <c:pt idx="136">
                  <c:v>41264</c:v>
                </c:pt>
                <c:pt idx="137">
                  <c:v>41267</c:v>
                </c:pt>
                <c:pt idx="138">
                  <c:v>41270</c:v>
                </c:pt>
                <c:pt idx="139">
                  <c:v>41271</c:v>
                </c:pt>
                <c:pt idx="140">
                  <c:v>41274</c:v>
                </c:pt>
                <c:pt idx="141">
                  <c:v>41276</c:v>
                </c:pt>
                <c:pt idx="142">
                  <c:v>41277</c:v>
                </c:pt>
                <c:pt idx="143">
                  <c:v>41278</c:v>
                </c:pt>
                <c:pt idx="144">
                  <c:v>41281</c:v>
                </c:pt>
                <c:pt idx="145">
                  <c:v>41282</c:v>
                </c:pt>
                <c:pt idx="146">
                  <c:v>41283</c:v>
                </c:pt>
                <c:pt idx="147">
                  <c:v>41284</c:v>
                </c:pt>
                <c:pt idx="148">
                  <c:v>41285</c:v>
                </c:pt>
                <c:pt idx="149">
                  <c:v>41288</c:v>
                </c:pt>
                <c:pt idx="150">
                  <c:v>41289</c:v>
                </c:pt>
                <c:pt idx="151">
                  <c:v>41290</c:v>
                </c:pt>
                <c:pt idx="152">
                  <c:v>41291</c:v>
                </c:pt>
                <c:pt idx="153">
                  <c:v>41292</c:v>
                </c:pt>
                <c:pt idx="154">
                  <c:v>41296</c:v>
                </c:pt>
                <c:pt idx="155">
                  <c:v>41297</c:v>
                </c:pt>
                <c:pt idx="156">
                  <c:v>41298</c:v>
                </c:pt>
                <c:pt idx="157">
                  <c:v>41299</c:v>
                </c:pt>
                <c:pt idx="158">
                  <c:v>41302</c:v>
                </c:pt>
                <c:pt idx="159">
                  <c:v>41303</c:v>
                </c:pt>
                <c:pt idx="160">
                  <c:v>41304</c:v>
                </c:pt>
                <c:pt idx="161">
                  <c:v>41305</c:v>
                </c:pt>
                <c:pt idx="162">
                  <c:v>41306</c:v>
                </c:pt>
                <c:pt idx="163">
                  <c:v>41309</c:v>
                </c:pt>
                <c:pt idx="164">
                  <c:v>41310</c:v>
                </c:pt>
                <c:pt idx="165">
                  <c:v>41311</c:v>
                </c:pt>
                <c:pt idx="166">
                  <c:v>41312</c:v>
                </c:pt>
                <c:pt idx="167">
                  <c:v>41313</c:v>
                </c:pt>
                <c:pt idx="168">
                  <c:v>41316</c:v>
                </c:pt>
                <c:pt idx="169">
                  <c:v>41317</c:v>
                </c:pt>
                <c:pt idx="170">
                  <c:v>41318</c:v>
                </c:pt>
                <c:pt idx="171">
                  <c:v>41319</c:v>
                </c:pt>
                <c:pt idx="172">
                  <c:v>41320</c:v>
                </c:pt>
                <c:pt idx="173">
                  <c:v>41324</c:v>
                </c:pt>
                <c:pt idx="174">
                  <c:v>41325</c:v>
                </c:pt>
                <c:pt idx="175">
                  <c:v>41326</c:v>
                </c:pt>
                <c:pt idx="176">
                  <c:v>41327</c:v>
                </c:pt>
                <c:pt idx="177">
                  <c:v>41330</c:v>
                </c:pt>
                <c:pt idx="178">
                  <c:v>41331</c:v>
                </c:pt>
                <c:pt idx="179">
                  <c:v>41332</c:v>
                </c:pt>
                <c:pt idx="180">
                  <c:v>41333</c:v>
                </c:pt>
                <c:pt idx="181">
                  <c:v>41334</c:v>
                </c:pt>
                <c:pt idx="182">
                  <c:v>41337</c:v>
                </c:pt>
                <c:pt idx="183">
                  <c:v>41338</c:v>
                </c:pt>
                <c:pt idx="184">
                  <c:v>41339</c:v>
                </c:pt>
                <c:pt idx="185">
                  <c:v>41340</c:v>
                </c:pt>
                <c:pt idx="186">
                  <c:v>41341</c:v>
                </c:pt>
                <c:pt idx="187">
                  <c:v>41344</c:v>
                </c:pt>
                <c:pt idx="188">
                  <c:v>41345</c:v>
                </c:pt>
                <c:pt idx="189">
                  <c:v>41346</c:v>
                </c:pt>
                <c:pt idx="190">
                  <c:v>41347</c:v>
                </c:pt>
                <c:pt idx="191">
                  <c:v>41348</c:v>
                </c:pt>
                <c:pt idx="192">
                  <c:v>41351</c:v>
                </c:pt>
                <c:pt idx="193">
                  <c:v>41352</c:v>
                </c:pt>
                <c:pt idx="194">
                  <c:v>41353</c:v>
                </c:pt>
                <c:pt idx="195">
                  <c:v>41354</c:v>
                </c:pt>
                <c:pt idx="196">
                  <c:v>41355</c:v>
                </c:pt>
                <c:pt idx="197">
                  <c:v>41358</c:v>
                </c:pt>
                <c:pt idx="198">
                  <c:v>41359</c:v>
                </c:pt>
                <c:pt idx="199">
                  <c:v>41360</c:v>
                </c:pt>
                <c:pt idx="200">
                  <c:v>41361</c:v>
                </c:pt>
                <c:pt idx="201">
                  <c:v>41366</c:v>
                </c:pt>
                <c:pt idx="202">
                  <c:v>41367</c:v>
                </c:pt>
                <c:pt idx="203">
                  <c:v>41368</c:v>
                </c:pt>
                <c:pt idx="204">
                  <c:v>41369</c:v>
                </c:pt>
                <c:pt idx="205">
                  <c:v>41372</c:v>
                </c:pt>
                <c:pt idx="206">
                  <c:v>41373</c:v>
                </c:pt>
                <c:pt idx="207">
                  <c:v>41374</c:v>
                </c:pt>
                <c:pt idx="208">
                  <c:v>41375</c:v>
                </c:pt>
                <c:pt idx="209">
                  <c:v>41376</c:v>
                </c:pt>
                <c:pt idx="210">
                  <c:v>41379</c:v>
                </c:pt>
                <c:pt idx="211">
                  <c:v>41380</c:v>
                </c:pt>
                <c:pt idx="212">
                  <c:v>41381</c:v>
                </c:pt>
                <c:pt idx="213">
                  <c:v>41382</c:v>
                </c:pt>
                <c:pt idx="214">
                  <c:v>41383</c:v>
                </c:pt>
                <c:pt idx="215">
                  <c:v>41386</c:v>
                </c:pt>
                <c:pt idx="216">
                  <c:v>41387</c:v>
                </c:pt>
                <c:pt idx="217">
                  <c:v>41388</c:v>
                </c:pt>
                <c:pt idx="218">
                  <c:v>41389</c:v>
                </c:pt>
                <c:pt idx="219">
                  <c:v>41390</c:v>
                </c:pt>
                <c:pt idx="220">
                  <c:v>41393</c:v>
                </c:pt>
                <c:pt idx="221">
                  <c:v>41394</c:v>
                </c:pt>
                <c:pt idx="222">
                  <c:v>41395</c:v>
                </c:pt>
                <c:pt idx="223">
                  <c:v>41396</c:v>
                </c:pt>
                <c:pt idx="224">
                  <c:v>41397</c:v>
                </c:pt>
                <c:pt idx="225">
                  <c:v>41401</c:v>
                </c:pt>
                <c:pt idx="226">
                  <c:v>41402</c:v>
                </c:pt>
                <c:pt idx="227">
                  <c:v>41403</c:v>
                </c:pt>
                <c:pt idx="228">
                  <c:v>41404</c:v>
                </c:pt>
                <c:pt idx="229">
                  <c:v>41407</c:v>
                </c:pt>
                <c:pt idx="230">
                  <c:v>41408</c:v>
                </c:pt>
                <c:pt idx="231">
                  <c:v>41409</c:v>
                </c:pt>
                <c:pt idx="232">
                  <c:v>41410</c:v>
                </c:pt>
                <c:pt idx="233">
                  <c:v>41411</c:v>
                </c:pt>
                <c:pt idx="234">
                  <c:v>41414</c:v>
                </c:pt>
                <c:pt idx="235">
                  <c:v>41415</c:v>
                </c:pt>
                <c:pt idx="236">
                  <c:v>41416</c:v>
                </c:pt>
                <c:pt idx="237">
                  <c:v>41417</c:v>
                </c:pt>
                <c:pt idx="238">
                  <c:v>41418</c:v>
                </c:pt>
                <c:pt idx="239">
                  <c:v>41422</c:v>
                </c:pt>
                <c:pt idx="240">
                  <c:v>41423</c:v>
                </c:pt>
                <c:pt idx="241">
                  <c:v>41424</c:v>
                </c:pt>
                <c:pt idx="242">
                  <c:v>41425</c:v>
                </c:pt>
                <c:pt idx="243">
                  <c:v>41428</c:v>
                </c:pt>
                <c:pt idx="244">
                  <c:v>41429</c:v>
                </c:pt>
                <c:pt idx="245">
                  <c:v>41430</c:v>
                </c:pt>
                <c:pt idx="246">
                  <c:v>41431</c:v>
                </c:pt>
                <c:pt idx="247">
                  <c:v>41432</c:v>
                </c:pt>
                <c:pt idx="248">
                  <c:v>41435</c:v>
                </c:pt>
                <c:pt idx="249">
                  <c:v>41436</c:v>
                </c:pt>
                <c:pt idx="250">
                  <c:v>41437</c:v>
                </c:pt>
                <c:pt idx="251">
                  <c:v>41438</c:v>
                </c:pt>
                <c:pt idx="252">
                  <c:v>41439</c:v>
                </c:pt>
                <c:pt idx="253">
                  <c:v>41442</c:v>
                </c:pt>
                <c:pt idx="254">
                  <c:v>41443</c:v>
                </c:pt>
                <c:pt idx="255">
                  <c:v>41444</c:v>
                </c:pt>
                <c:pt idx="256">
                  <c:v>41445</c:v>
                </c:pt>
                <c:pt idx="257">
                  <c:v>41446</c:v>
                </c:pt>
                <c:pt idx="258">
                  <c:v>41449</c:v>
                </c:pt>
                <c:pt idx="259">
                  <c:v>41450</c:v>
                </c:pt>
                <c:pt idx="260">
                  <c:v>41451</c:v>
                </c:pt>
                <c:pt idx="261">
                  <c:v>41452</c:v>
                </c:pt>
                <c:pt idx="262">
                  <c:v>41453</c:v>
                </c:pt>
                <c:pt idx="263">
                  <c:v>41456</c:v>
                </c:pt>
                <c:pt idx="264">
                  <c:v>41457</c:v>
                </c:pt>
                <c:pt idx="265">
                  <c:v>41458</c:v>
                </c:pt>
                <c:pt idx="266">
                  <c:v>41460</c:v>
                </c:pt>
                <c:pt idx="267">
                  <c:v>41463</c:v>
                </c:pt>
                <c:pt idx="268">
                  <c:v>41464</c:v>
                </c:pt>
                <c:pt idx="269">
                  <c:v>41465</c:v>
                </c:pt>
                <c:pt idx="270">
                  <c:v>41466</c:v>
                </c:pt>
                <c:pt idx="271">
                  <c:v>41467</c:v>
                </c:pt>
                <c:pt idx="272">
                  <c:v>41470</c:v>
                </c:pt>
                <c:pt idx="273">
                  <c:v>41471</c:v>
                </c:pt>
                <c:pt idx="274">
                  <c:v>41472</c:v>
                </c:pt>
                <c:pt idx="275">
                  <c:v>41473</c:v>
                </c:pt>
                <c:pt idx="276">
                  <c:v>41474</c:v>
                </c:pt>
                <c:pt idx="277">
                  <c:v>41477</c:v>
                </c:pt>
                <c:pt idx="278">
                  <c:v>41478</c:v>
                </c:pt>
                <c:pt idx="279">
                  <c:v>41479</c:v>
                </c:pt>
                <c:pt idx="280">
                  <c:v>41480</c:v>
                </c:pt>
                <c:pt idx="281">
                  <c:v>41481</c:v>
                </c:pt>
                <c:pt idx="282">
                  <c:v>41484</c:v>
                </c:pt>
                <c:pt idx="283">
                  <c:v>41485</c:v>
                </c:pt>
                <c:pt idx="284">
                  <c:v>41486</c:v>
                </c:pt>
                <c:pt idx="285">
                  <c:v>41487</c:v>
                </c:pt>
                <c:pt idx="286">
                  <c:v>41488</c:v>
                </c:pt>
                <c:pt idx="287">
                  <c:v>41491</c:v>
                </c:pt>
                <c:pt idx="288">
                  <c:v>41492</c:v>
                </c:pt>
                <c:pt idx="289">
                  <c:v>41493</c:v>
                </c:pt>
                <c:pt idx="290">
                  <c:v>41494</c:v>
                </c:pt>
                <c:pt idx="291">
                  <c:v>41495</c:v>
                </c:pt>
                <c:pt idx="292">
                  <c:v>41498</c:v>
                </c:pt>
                <c:pt idx="293">
                  <c:v>41499</c:v>
                </c:pt>
                <c:pt idx="294">
                  <c:v>41500</c:v>
                </c:pt>
                <c:pt idx="295">
                  <c:v>41501</c:v>
                </c:pt>
                <c:pt idx="296">
                  <c:v>41502</c:v>
                </c:pt>
                <c:pt idx="297">
                  <c:v>41505</c:v>
                </c:pt>
                <c:pt idx="298">
                  <c:v>41506</c:v>
                </c:pt>
                <c:pt idx="299">
                  <c:v>41507</c:v>
                </c:pt>
                <c:pt idx="300">
                  <c:v>41508</c:v>
                </c:pt>
                <c:pt idx="301">
                  <c:v>41509</c:v>
                </c:pt>
                <c:pt idx="302">
                  <c:v>41513</c:v>
                </c:pt>
                <c:pt idx="303">
                  <c:v>41514</c:v>
                </c:pt>
                <c:pt idx="304">
                  <c:v>41515</c:v>
                </c:pt>
                <c:pt idx="305">
                  <c:v>41516</c:v>
                </c:pt>
                <c:pt idx="306">
                  <c:v>41520</c:v>
                </c:pt>
                <c:pt idx="307">
                  <c:v>41521</c:v>
                </c:pt>
                <c:pt idx="308">
                  <c:v>41522</c:v>
                </c:pt>
                <c:pt idx="309">
                  <c:v>41523</c:v>
                </c:pt>
                <c:pt idx="310">
                  <c:v>41526</c:v>
                </c:pt>
                <c:pt idx="311">
                  <c:v>41527</c:v>
                </c:pt>
                <c:pt idx="312">
                  <c:v>41528</c:v>
                </c:pt>
                <c:pt idx="313">
                  <c:v>41529</c:v>
                </c:pt>
                <c:pt idx="314">
                  <c:v>41530</c:v>
                </c:pt>
                <c:pt idx="315">
                  <c:v>41533</c:v>
                </c:pt>
                <c:pt idx="316">
                  <c:v>41534</c:v>
                </c:pt>
                <c:pt idx="317">
                  <c:v>41535</c:v>
                </c:pt>
                <c:pt idx="318">
                  <c:v>41536</c:v>
                </c:pt>
                <c:pt idx="319">
                  <c:v>41537</c:v>
                </c:pt>
                <c:pt idx="320">
                  <c:v>41540</c:v>
                </c:pt>
                <c:pt idx="321">
                  <c:v>41541</c:v>
                </c:pt>
                <c:pt idx="322">
                  <c:v>41542</c:v>
                </c:pt>
                <c:pt idx="323">
                  <c:v>41543</c:v>
                </c:pt>
                <c:pt idx="324">
                  <c:v>41544</c:v>
                </c:pt>
                <c:pt idx="325">
                  <c:v>41547</c:v>
                </c:pt>
                <c:pt idx="326">
                  <c:v>41548</c:v>
                </c:pt>
                <c:pt idx="327">
                  <c:v>41549</c:v>
                </c:pt>
                <c:pt idx="328">
                  <c:v>41550</c:v>
                </c:pt>
                <c:pt idx="329">
                  <c:v>41551</c:v>
                </c:pt>
                <c:pt idx="330">
                  <c:v>41554</c:v>
                </c:pt>
                <c:pt idx="331">
                  <c:v>41555</c:v>
                </c:pt>
                <c:pt idx="332">
                  <c:v>41556</c:v>
                </c:pt>
                <c:pt idx="333">
                  <c:v>41557</c:v>
                </c:pt>
                <c:pt idx="334">
                  <c:v>41558</c:v>
                </c:pt>
                <c:pt idx="335">
                  <c:v>41562</c:v>
                </c:pt>
                <c:pt idx="336">
                  <c:v>41563</c:v>
                </c:pt>
                <c:pt idx="337">
                  <c:v>41564</c:v>
                </c:pt>
                <c:pt idx="338">
                  <c:v>41565</c:v>
                </c:pt>
                <c:pt idx="339">
                  <c:v>41568</c:v>
                </c:pt>
                <c:pt idx="340">
                  <c:v>41569</c:v>
                </c:pt>
                <c:pt idx="341">
                  <c:v>41570</c:v>
                </c:pt>
                <c:pt idx="342">
                  <c:v>41571</c:v>
                </c:pt>
                <c:pt idx="343">
                  <c:v>41572</c:v>
                </c:pt>
                <c:pt idx="344">
                  <c:v>41575</c:v>
                </c:pt>
                <c:pt idx="345">
                  <c:v>41576</c:v>
                </c:pt>
                <c:pt idx="346">
                  <c:v>41577</c:v>
                </c:pt>
                <c:pt idx="347">
                  <c:v>41578</c:v>
                </c:pt>
                <c:pt idx="348">
                  <c:v>41579</c:v>
                </c:pt>
                <c:pt idx="349">
                  <c:v>41582</c:v>
                </c:pt>
                <c:pt idx="350">
                  <c:v>41583</c:v>
                </c:pt>
                <c:pt idx="351">
                  <c:v>41584</c:v>
                </c:pt>
                <c:pt idx="352">
                  <c:v>41585</c:v>
                </c:pt>
                <c:pt idx="353">
                  <c:v>41586</c:v>
                </c:pt>
                <c:pt idx="354">
                  <c:v>41590</c:v>
                </c:pt>
                <c:pt idx="355">
                  <c:v>41591</c:v>
                </c:pt>
                <c:pt idx="356">
                  <c:v>41592</c:v>
                </c:pt>
                <c:pt idx="357">
                  <c:v>41593</c:v>
                </c:pt>
                <c:pt idx="358">
                  <c:v>41596</c:v>
                </c:pt>
                <c:pt idx="359">
                  <c:v>41597</c:v>
                </c:pt>
                <c:pt idx="360">
                  <c:v>41598</c:v>
                </c:pt>
                <c:pt idx="361">
                  <c:v>41599</c:v>
                </c:pt>
                <c:pt idx="362">
                  <c:v>41600</c:v>
                </c:pt>
                <c:pt idx="363">
                  <c:v>41603</c:v>
                </c:pt>
                <c:pt idx="364">
                  <c:v>41604</c:v>
                </c:pt>
                <c:pt idx="365">
                  <c:v>41605</c:v>
                </c:pt>
                <c:pt idx="366">
                  <c:v>41607</c:v>
                </c:pt>
                <c:pt idx="367">
                  <c:v>41610</c:v>
                </c:pt>
                <c:pt idx="368">
                  <c:v>41611</c:v>
                </c:pt>
                <c:pt idx="369">
                  <c:v>41612</c:v>
                </c:pt>
                <c:pt idx="370">
                  <c:v>41613</c:v>
                </c:pt>
                <c:pt idx="371">
                  <c:v>41614</c:v>
                </c:pt>
                <c:pt idx="372">
                  <c:v>41617</c:v>
                </c:pt>
                <c:pt idx="373">
                  <c:v>41618</c:v>
                </c:pt>
                <c:pt idx="374">
                  <c:v>41619</c:v>
                </c:pt>
                <c:pt idx="375">
                  <c:v>41620</c:v>
                </c:pt>
                <c:pt idx="376">
                  <c:v>41621</c:v>
                </c:pt>
                <c:pt idx="377">
                  <c:v>41624</c:v>
                </c:pt>
                <c:pt idx="378">
                  <c:v>41625</c:v>
                </c:pt>
                <c:pt idx="379">
                  <c:v>41626</c:v>
                </c:pt>
                <c:pt idx="380">
                  <c:v>41627</c:v>
                </c:pt>
                <c:pt idx="381">
                  <c:v>41628</c:v>
                </c:pt>
                <c:pt idx="382">
                  <c:v>41631</c:v>
                </c:pt>
                <c:pt idx="383">
                  <c:v>41632</c:v>
                </c:pt>
                <c:pt idx="384">
                  <c:v>41635</c:v>
                </c:pt>
                <c:pt idx="385">
                  <c:v>41638</c:v>
                </c:pt>
                <c:pt idx="386">
                  <c:v>41639</c:v>
                </c:pt>
                <c:pt idx="387">
                  <c:v>41641</c:v>
                </c:pt>
                <c:pt idx="388">
                  <c:v>41642</c:v>
                </c:pt>
                <c:pt idx="389">
                  <c:v>41645</c:v>
                </c:pt>
                <c:pt idx="390">
                  <c:v>41646</c:v>
                </c:pt>
                <c:pt idx="391">
                  <c:v>41647</c:v>
                </c:pt>
                <c:pt idx="392">
                  <c:v>41648</c:v>
                </c:pt>
                <c:pt idx="393">
                  <c:v>41649</c:v>
                </c:pt>
                <c:pt idx="394">
                  <c:v>41652</c:v>
                </c:pt>
                <c:pt idx="395">
                  <c:v>41653</c:v>
                </c:pt>
                <c:pt idx="396">
                  <c:v>41654</c:v>
                </c:pt>
                <c:pt idx="397">
                  <c:v>41655</c:v>
                </c:pt>
                <c:pt idx="398">
                  <c:v>41656</c:v>
                </c:pt>
                <c:pt idx="399">
                  <c:v>41660</c:v>
                </c:pt>
                <c:pt idx="400">
                  <c:v>41661</c:v>
                </c:pt>
                <c:pt idx="401">
                  <c:v>41662</c:v>
                </c:pt>
                <c:pt idx="402">
                  <c:v>41663</c:v>
                </c:pt>
                <c:pt idx="403">
                  <c:v>41666</c:v>
                </c:pt>
                <c:pt idx="404">
                  <c:v>41667</c:v>
                </c:pt>
                <c:pt idx="405">
                  <c:v>41668</c:v>
                </c:pt>
                <c:pt idx="406">
                  <c:v>41669</c:v>
                </c:pt>
                <c:pt idx="407">
                  <c:v>41670</c:v>
                </c:pt>
                <c:pt idx="408">
                  <c:v>41673</c:v>
                </c:pt>
                <c:pt idx="409">
                  <c:v>41674</c:v>
                </c:pt>
                <c:pt idx="410">
                  <c:v>41675</c:v>
                </c:pt>
                <c:pt idx="411">
                  <c:v>41676</c:v>
                </c:pt>
                <c:pt idx="412">
                  <c:v>41677</c:v>
                </c:pt>
                <c:pt idx="413">
                  <c:v>41680</c:v>
                </c:pt>
                <c:pt idx="414">
                  <c:v>41681</c:v>
                </c:pt>
                <c:pt idx="415">
                  <c:v>41682</c:v>
                </c:pt>
                <c:pt idx="416">
                  <c:v>41683</c:v>
                </c:pt>
                <c:pt idx="417">
                  <c:v>41684</c:v>
                </c:pt>
                <c:pt idx="418">
                  <c:v>41688</c:v>
                </c:pt>
                <c:pt idx="419">
                  <c:v>41689</c:v>
                </c:pt>
                <c:pt idx="420">
                  <c:v>41690</c:v>
                </c:pt>
                <c:pt idx="421">
                  <c:v>41691</c:v>
                </c:pt>
                <c:pt idx="422">
                  <c:v>41694</c:v>
                </c:pt>
                <c:pt idx="423">
                  <c:v>41695</c:v>
                </c:pt>
                <c:pt idx="424">
                  <c:v>41696</c:v>
                </c:pt>
                <c:pt idx="425">
                  <c:v>41697</c:v>
                </c:pt>
                <c:pt idx="426">
                  <c:v>41698</c:v>
                </c:pt>
                <c:pt idx="427">
                  <c:v>41701</c:v>
                </c:pt>
                <c:pt idx="428">
                  <c:v>41702</c:v>
                </c:pt>
                <c:pt idx="429">
                  <c:v>41703</c:v>
                </c:pt>
                <c:pt idx="430">
                  <c:v>41704</c:v>
                </c:pt>
                <c:pt idx="431">
                  <c:v>41705</c:v>
                </c:pt>
                <c:pt idx="432">
                  <c:v>41708</c:v>
                </c:pt>
                <c:pt idx="433">
                  <c:v>41709</c:v>
                </c:pt>
                <c:pt idx="434">
                  <c:v>41710</c:v>
                </c:pt>
                <c:pt idx="435">
                  <c:v>41711</c:v>
                </c:pt>
                <c:pt idx="436">
                  <c:v>41712</c:v>
                </c:pt>
                <c:pt idx="437">
                  <c:v>41715</c:v>
                </c:pt>
                <c:pt idx="438">
                  <c:v>41716</c:v>
                </c:pt>
                <c:pt idx="439">
                  <c:v>41717</c:v>
                </c:pt>
                <c:pt idx="440">
                  <c:v>41718</c:v>
                </c:pt>
                <c:pt idx="441">
                  <c:v>41719</c:v>
                </c:pt>
                <c:pt idx="442">
                  <c:v>41722</c:v>
                </c:pt>
                <c:pt idx="443">
                  <c:v>41723</c:v>
                </c:pt>
                <c:pt idx="444">
                  <c:v>41724</c:v>
                </c:pt>
                <c:pt idx="445">
                  <c:v>41725</c:v>
                </c:pt>
                <c:pt idx="446">
                  <c:v>41726</c:v>
                </c:pt>
                <c:pt idx="447">
                  <c:v>41729</c:v>
                </c:pt>
                <c:pt idx="448">
                  <c:v>41730</c:v>
                </c:pt>
                <c:pt idx="449">
                  <c:v>41731</c:v>
                </c:pt>
                <c:pt idx="450">
                  <c:v>41732</c:v>
                </c:pt>
                <c:pt idx="451">
                  <c:v>41733</c:v>
                </c:pt>
                <c:pt idx="452">
                  <c:v>41736</c:v>
                </c:pt>
                <c:pt idx="453">
                  <c:v>41737</c:v>
                </c:pt>
                <c:pt idx="454">
                  <c:v>41738</c:v>
                </c:pt>
                <c:pt idx="455">
                  <c:v>41739</c:v>
                </c:pt>
                <c:pt idx="456">
                  <c:v>41740</c:v>
                </c:pt>
                <c:pt idx="457">
                  <c:v>41743</c:v>
                </c:pt>
                <c:pt idx="458">
                  <c:v>41744</c:v>
                </c:pt>
                <c:pt idx="459">
                  <c:v>41745</c:v>
                </c:pt>
                <c:pt idx="460">
                  <c:v>41746</c:v>
                </c:pt>
                <c:pt idx="461">
                  <c:v>41751</c:v>
                </c:pt>
                <c:pt idx="462">
                  <c:v>41752</c:v>
                </c:pt>
                <c:pt idx="463">
                  <c:v>41753</c:v>
                </c:pt>
                <c:pt idx="464">
                  <c:v>41754</c:v>
                </c:pt>
                <c:pt idx="465">
                  <c:v>41757</c:v>
                </c:pt>
                <c:pt idx="466">
                  <c:v>41758</c:v>
                </c:pt>
                <c:pt idx="467">
                  <c:v>41759</c:v>
                </c:pt>
                <c:pt idx="468">
                  <c:v>41760</c:v>
                </c:pt>
                <c:pt idx="469">
                  <c:v>41761</c:v>
                </c:pt>
                <c:pt idx="470">
                  <c:v>41765</c:v>
                </c:pt>
                <c:pt idx="471">
                  <c:v>41766</c:v>
                </c:pt>
                <c:pt idx="472">
                  <c:v>41767</c:v>
                </c:pt>
                <c:pt idx="473">
                  <c:v>41768</c:v>
                </c:pt>
                <c:pt idx="474">
                  <c:v>41771</c:v>
                </c:pt>
                <c:pt idx="475">
                  <c:v>41772</c:v>
                </c:pt>
                <c:pt idx="476">
                  <c:v>41773</c:v>
                </c:pt>
                <c:pt idx="477">
                  <c:v>41774</c:v>
                </c:pt>
                <c:pt idx="478">
                  <c:v>41775</c:v>
                </c:pt>
                <c:pt idx="479">
                  <c:v>41778</c:v>
                </c:pt>
                <c:pt idx="480">
                  <c:v>41779</c:v>
                </c:pt>
                <c:pt idx="481">
                  <c:v>41780</c:v>
                </c:pt>
                <c:pt idx="482">
                  <c:v>41781</c:v>
                </c:pt>
                <c:pt idx="483">
                  <c:v>41782</c:v>
                </c:pt>
                <c:pt idx="484">
                  <c:v>41786</c:v>
                </c:pt>
                <c:pt idx="485">
                  <c:v>41787</c:v>
                </c:pt>
                <c:pt idx="486">
                  <c:v>41788</c:v>
                </c:pt>
                <c:pt idx="487">
                  <c:v>41789</c:v>
                </c:pt>
                <c:pt idx="488">
                  <c:v>41792</c:v>
                </c:pt>
                <c:pt idx="489">
                  <c:v>41793</c:v>
                </c:pt>
                <c:pt idx="490">
                  <c:v>41794</c:v>
                </c:pt>
                <c:pt idx="491">
                  <c:v>41795</c:v>
                </c:pt>
                <c:pt idx="492">
                  <c:v>41796</c:v>
                </c:pt>
                <c:pt idx="493">
                  <c:v>41799</c:v>
                </c:pt>
                <c:pt idx="494">
                  <c:v>41800</c:v>
                </c:pt>
                <c:pt idx="495">
                  <c:v>41801</c:v>
                </c:pt>
                <c:pt idx="496">
                  <c:v>41802</c:v>
                </c:pt>
                <c:pt idx="497">
                  <c:v>41803</c:v>
                </c:pt>
                <c:pt idx="498">
                  <c:v>41806</c:v>
                </c:pt>
                <c:pt idx="499">
                  <c:v>41807</c:v>
                </c:pt>
                <c:pt idx="500">
                  <c:v>41808</c:v>
                </c:pt>
                <c:pt idx="501">
                  <c:v>41809</c:v>
                </c:pt>
                <c:pt idx="502">
                  <c:v>41810</c:v>
                </c:pt>
                <c:pt idx="503">
                  <c:v>41813</c:v>
                </c:pt>
                <c:pt idx="504">
                  <c:v>41814</c:v>
                </c:pt>
                <c:pt idx="505">
                  <c:v>41815</c:v>
                </c:pt>
                <c:pt idx="506">
                  <c:v>41816</c:v>
                </c:pt>
                <c:pt idx="507">
                  <c:v>41817</c:v>
                </c:pt>
                <c:pt idx="508">
                  <c:v>41820</c:v>
                </c:pt>
                <c:pt idx="509">
                  <c:v>41821</c:v>
                </c:pt>
                <c:pt idx="510">
                  <c:v>41822</c:v>
                </c:pt>
                <c:pt idx="511">
                  <c:v>41823</c:v>
                </c:pt>
                <c:pt idx="512">
                  <c:v>41827</c:v>
                </c:pt>
                <c:pt idx="513">
                  <c:v>41828</c:v>
                </c:pt>
                <c:pt idx="514">
                  <c:v>41829</c:v>
                </c:pt>
                <c:pt idx="515">
                  <c:v>41830</c:v>
                </c:pt>
                <c:pt idx="516">
                  <c:v>41831</c:v>
                </c:pt>
                <c:pt idx="517">
                  <c:v>41834</c:v>
                </c:pt>
                <c:pt idx="518">
                  <c:v>41835</c:v>
                </c:pt>
                <c:pt idx="519">
                  <c:v>41836</c:v>
                </c:pt>
                <c:pt idx="520">
                  <c:v>41837</c:v>
                </c:pt>
                <c:pt idx="521">
                  <c:v>41838</c:v>
                </c:pt>
                <c:pt idx="522">
                  <c:v>41841</c:v>
                </c:pt>
                <c:pt idx="523">
                  <c:v>41842</c:v>
                </c:pt>
                <c:pt idx="524">
                  <c:v>41843</c:v>
                </c:pt>
                <c:pt idx="525">
                  <c:v>41844</c:v>
                </c:pt>
                <c:pt idx="526">
                  <c:v>41845</c:v>
                </c:pt>
                <c:pt idx="527">
                  <c:v>41848</c:v>
                </c:pt>
                <c:pt idx="528">
                  <c:v>41849</c:v>
                </c:pt>
                <c:pt idx="529">
                  <c:v>41850</c:v>
                </c:pt>
                <c:pt idx="530">
                  <c:v>41851</c:v>
                </c:pt>
                <c:pt idx="531">
                  <c:v>41852</c:v>
                </c:pt>
                <c:pt idx="532">
                  <c:v>41855</c:v>
                </c:pt>
                <c:pt idx="533">
                  <c:v>41856</c:v>
                </c:pt>
                <c:pt idx="534">
                  <c:v>41857</c:v>
                </c:pt>
                <c:pt idx="535">
                  <c:v>41858</c:v>
                </c:pt>
                <c:pt idx="536">
                  <c:v>41859</c:v>
                </c:pt>
                <c:pt idx="537">
                  <c:v>41862</c:v>
                </c:pt>
                <c:pt idx="538">
                  <c:v>41863</c:v>
                </c:pt>
                <c:pt idx="539">
                  <c:v>41864</c:v>
                </c:pt>
                <c:pt idx="540">
                  <c:v>41865</c:v>
                </c:pt>
                <c:pt idx="541">
                  <c:v>41866</c:v>
                </c:pt>
                <c:pt idx="542">
                  <c:v>41869</c:v>
                </c:pt>
                <c:pt idx="543">
                  <c:v>41870</c:v>
                </c:pt>
                <c:pt idx="544">
                  <c:v>41871</c:v>
                </c:pt>
                <c:pt idx="545">
                  <c:v>41872</c:v>
                </c:pt>
                <c:pt idx="546">
                  <c:v>41873</c:v>
                </c:pt>
                <c:pt idx="547">
                  <c:v>41877</c:v>
                </c:pt>
                <c:pt idx="548">
                  <c:v>41878</c:v>
                </c:pt>
                <c:pt idx="549">
                  <c:v>41879</c:v>
                </c:pt>
                <c:pt idx="550">
                  <c:v>41880</c:v>
                </c:pt>
                <c:pt idx="551">
                  <c:v>41884</c:v>
                </c:pt>
                <c:pt idx="552">
                  <c:v>41885</c:v>
                </c:pt>
                <c:pt idx="553">
                  <c:v>41886</c:v>
                </c:pt>
                <c:pt idx="554">
                  <c:v>41887</c:v>
                </c:pt>
                <c:pt idx="555">
                  <c:v>41890</c:v>
                </c:pt>
                <c:pt idx="556">
                  <c:v>41891</c:v>
                </c:pt>
                <c:pt idx="557">
                  <c:v>41892</c:v>
                </c:pt>
                <c:pt idx="558">
                  <c:v>41893</c:v>
                </c:pt>
                <c:pt idx="559">
                  <c:v>41894</c:v>
                </c:pt>
                <c:pt idx="560">
                  <c:v>41897</c:v>
                </c:pt>
                <c:pt idx="561">
                  <c:v>41898</c:v>
                </c:pt>
                <c:pt idx="562">
                  <c:v>41899</c:v>
                </c:pt>
                <c:pt idx="563">
                  <c:v>41900</c:v>
                </c:pt>
                <c:pt idx="564">
                  <c:v>41901</c:v>
                </c:pt>
                <c:pt idx="565">
                  <c:v>41904</c:v>
                </c:pt>
                <c:pt idx="566">
                  <c:v>41905</c:v>
                </c:pt>
                <c:pt idx="567">
                  <c:v>41906</c:v>
                </c:pt>
                <c:pt idx="568">
                  <c:v>41907</c:v>
                </c:pt>
                <c:pt idx="569">
                  <c:v>41908</c:v>
                </c:pt>
                <c:pt idx="570">
                  <c:v>41911</c:v>
                </c:pt>
                <c:pt idx="571">
                  <c:v>41912</c:v>
                </c:pt>
                <c:pt idx="572">
                  <c:v>41913</c:v>
                </c:pt>
                <c:pt idx="573">
                  <c:v>41914</c:v>
                </c:pt>
                <c:pt idx="574">
                  <c:v>41915</c:v>
                </c:pt>
                <c:pt idx="575">
                  <c:v>41918</c:v>
                </c:pt>
                <c:pt idx="576">
                  <c:v>41919</c:v>
                </c:pt>
                <c:pt idx="577">
                  <c:v>41920</c:v>
                </c:pt>
                <c:pt idx="578">
                  <c:v>41921</c:v>
                </c:pt>
                <c:pt idx="579">
                  <c:v>41922</c:v>
                </c:pt>
                <c:pt idx="580">
                  <c:v>41926</c:v>
                </c:pt>
                <c:pt idx="581">
                  <c:v>41927</c:v>
                </c:pt>
                <c:pt idx="582">
                  <c:v>41928</c:v>
                </c:pt>
                <c:pt idx="583">
                  <c:v>41929</c:v>
                </c:pt>
                <c:pt idx="584">
                  <c:v>41932</c:v>
                </c:pt>
                <c:pt idx="585">
                  <c:v>41933</c:v>
                </c:pt>
                <c:pt idx="586">
                  <c:v>41934</c:v>
                </c:pt>
                <c:pt idx="587">
                  <c:v>41935</c:v>
                </c:pt>
                <c:pt idx="588">
                  <c:v>41936</c:v>
                </c:pt>
                <c:pt idx="589">
                  <c:v>41939</c:v>
                </c:pt>
                <c:pt idx="590">
                  <c:v>41940</c:v>
                </c:pt>
                <c:pt idx="591">
                  <c:v>41941</c:v>
                </c:pt>
                <c:pt idx="592">
                  <c:v>41942</c:v>
                </c:pt>
                <c:pt idx="593">
                  <c:v>41943</c:v>
                </c:pt>
                <c:pt idx="594">
                  <c:v>41946</c:v>
                </c:pt>
                <c:pt idx="595">
                  <c:v>41947</c:v>
                </c:pt>
                <c:pt idx="596">
                  <c:v>41948</c:v>
                </c:pt>
                <c:pt idx="597">
                  <c:v>41949</c:v>
                </c:pt>
                <c:pt idx="598">
                  <c:v>41950</c:v>
                </c:pt>
                <c:pt idx="599">
                  <c:v>41953</c:v>
                </c:pt>
                <c:pt idx="600">
                  <c:v>41955</c:v>
                </c:pt>
                <c:pt idx="601">
                  <c:v>41956</c:v>
                </c:pt>
                <c:pt idx="602">
                  <c:v>41957</c:v>
                </c:pt>
                <c:pt idx="603">
                  <c:v>41960</c:v>
                </c:pt>
                <c:pt idx="604">
                  <c:v>41961</c:v>
                </c:pt>
                <c:pt idx="605">
                  <c:v>41962</c:v>
                </c:pt>
                <c:pt idx="606">
                  <c:v>41963</c:v>
                </c:pt>
                <c:pt idx="607">
                  <c:v>41964</c:v>
                </c:pt>
                <c:pt idx="608">
                  <c:v>41967</c:v>
                </c:pt>
                <c:pt idx="609">
                  <c:v>41968</c:v>
                </c:pt>
                <c:pt idx="610">
                  <c:v>41969</c:v>
                </c:pt>
                <c:pt idx="611">
                  <c:v>41971</c:v>
                </c:pt>
                <c:pt idx="612">
                  <c:v>41974</c:v>
                </c:pt>
                <c:pt idx="613">
                  <c:v>41975</c:v>
                </c:pt>
                <c:pt idx="614">
                  <c:v>41976</c:v>
                </c:pt>
                <c:pt idx="615">
                  <c:v>41977</c:v>
                </c:pt>
                <c:pt idx="616">
                  <c:v>41978</c:v>
                </c:pt>
                <c:pt idx="617">
                  <c:v>41981</c:v>
                </c:pt>
                <c:pt idx="618">
                  <c:v>41982</c:v>
                </c:pt>
                <c:pt idx="619">
                  <c:v>41983</c:v>
                </c:pt>
                <c:pt idx="620">
                  <c:v>41984</c:v>
                </c:pt>
                <c:pt idx="621">
                  <c:v>41985</c:v>
                </c:pt>
                <c:pt idx="622">
                  <c:v>41988</c:v>
                </c:pt>
                <c:pt idx="623">
                  <c:v>41989</c:v>
                </c:pt>
                <c:pt idx="624">
                  <c:v>41990</c:v>
                </c:pt>
                <c:pt idx="625">
                  <c:v>41991</c:v>
                </c:pt>
                <c:pt idx="626">
                  <c:v>41992</c:v>
                </c:pt>
                <c:pt idx="627">
                  <c:v>41995</c:v>
                </c:pt>
                <c:pt idx="628">
                  <c:v>41996</c:v>
                </c:pt>
                <c:pt idx="629">
                  <c:v>41997</c:v>
                </c:pt>
                <c:pt idx="630">
                  <c:v>42002</c:v>
                </c:pt>
                <c:pt idx="631">
                  <c:v>42003</c:v>
                </c:pt>
                <c:pt idx="632">
                  <c:v>42004</c:v>
                </c:pt>
                <c:pt idx="633">
                  <c:v>42006</c:v>
                </c:pt>
                <c:pt idx="634">
                  <c:v>42009</c:v>
                </c:pt>
                <c:pt idx="635">
                  <c:v>42010</c:v>
                </c:pt>
                <c:pt idx="636">
                  <c:v>42011</c:v>
                </c:pt>
                <c:pt idx="637">
                  <c:v>42012</c:v>
                </c:pt>
                <c:pt idx="638">
                  <c:v>42013</c:v>
                </c:pt>
                <c:pt idx="639">
                  <c:v>42016</c:v>
                </c:pt>
                <c:pt idx="640">
                  <c:v>42017</c:v>
                </c:pt>
                <c:pt idx="641">
                  <c:v>42018</c:v>
                </c:pt>
                <c:pt idx="642">
                  <c:v>42019</c:v>
                </c:pt>
                <c:pt idx="643">
                  <c:v>42020</c:v>
                </c:pt>
                <c:pt idx="644">
                  <c:v>42024</c:v>
                </c:pt>
                <c:pt idx="645">
                  <c:v>42025</c:v>
                </c:pt>
                <c:pt idx="646">
                  <c:v>42026</c:v>
                </c:pt>
                <c:pt idx="647">
                  <c:v>42027</c:v>
                </c:pt>
                <c:pt idx="648">
                  <c:v>42030</c:v>
                </c:pt>
                <c:pt idx="649">
                  <c:v>42031</c:v>
                </c:pt>
                <c:pt idx="650">
                  <c:v>42032</c:v>
                </c:pt>
                <c:pt idx="651">
                  <c:v>42033</c:v>
                </c:pt>
                <c:pt idx="652">
                  <c:v>42034</c:v>
                </c:pt>
                <c:pt idx="653">
                  <c:v>42037</c:v>
                </c:pt>
                <c:pt idx="654">
                  <c:v>42038</c:v>
                </c:pt>
                <c:pt idx="655">
                  <c:v>42039</c:v>
                </c:pt>
                <c:pt idx="656">
                  <c:v>42040</c:v>
                </c:pt>
                <c:pt idx="657">
                  <c:v>42041</c:v>
                </c:pt>
                <c:pt idx="658">
                  <c:v>42044</c:v>
                </c:pt>
                <c:pt idx="659">
                  <c:v>42045</c:v>
                </c:pt>
                <c:pt idx="660">
                  <c:v>42046</c:v>
                </c:pt>
                <c:pt idx="661">
                  <c:v>42047</c:v>
                </c:pt>
                <c:pt idx="662">
                  <c:v>42048</c:v>
                </c:pt>
                <c:pt idx="663">
                  <c:v>42052</c:v>
                </c:pt>
                <c:pt idx="664">
                  <c:v>42053</c:v>
                </c:pt>
                <c:pt idx="665">
                  <c:v>42054</c:v>
                </c:pt>
                <c:pt idx="666">
                  <c:v>42055</c:v>
                </c:pt>
                <c:pt idx="667">
                  <c:v>42058</c:v>
                </c:pt>
                <c:pt idx="668">
                  <c:v>42059</c:v>
                </c:pt>
                <c:pt idx="669">
                  <c:v>42060</c:v>
                </c:pt>
                <c:pt idx="670">
                  <c:v>42061</c:v>
                </c:pt>
                <c:pt idx="671">
                  <c:v>42062</c:v>
                </c:pt>
                <c:pt idx="672">
                  <c:v>42065</c:v>
                </c:pt>
                <c:pt idx="673">
                  <c:v>42066</c:v>
                </c:pt>
                <c:pt idx="674">
                  <c:v>42067</c:v>
                </c:pt>
                <c:pt idx="675">
                  <c:v>42068</c:v>
                </c:pt>
                <c:pt idx="676">
                  <c:v>42069</c:v>
                </c:pt>
                <c:pt idx="677">
                  <c:v>42072</c:v>
                </c:pt>
                <c:pt idx="678">
                  <c:v>42073</c:v>
                </c:pt>
                <c:pt idx="679">
                  <c:v>42074</c:v>
                </c:pt>
                <c:pt idx="680">
                  <c:v>42075</c:v>
                </c:pt>
                <c:pt idx="681">
                  <c:v>42076</c:v>
                </c:pt>
                <c:pt idx="682">
                  <c:v>42079</c:v>
                </c:pt>
                <c:pt idx="683">
                  <c:v>42080</c:v>
                </c:pt>
                <c:pt idx="684">
                  <c:v>42081</c:v>
                </c:pt>
                <c:pt idx="685">
                  <c:v>42082</c:v>
                </c:pt>
                <c:pt idx="686">
                  <c:v>42083</c:v>
                </c:pt>
                <c:pt idx="687">
                  <c:v>42086</c:v>
                </c:pt>
                <c:pt idx="688">
                  <c:v>42087</c:v>
                </c:pt>
                <c:pt idx="689">
                  <c:v>42088</c:v>
                </c:pt>
                <c:pt idx="690">
                  <c:v>42089</c:v>
                </c:pt>
                <c:pt idx="691">
                  <c:v>42090</c:v>
                </c:pt>
                <c:pt idx="692">
                  <c:v>42093</c:v>
                </c:pt>
                <c:pt idx="693">
                  <c:v>42094</c:v>
                </c:pt>
                <c:pt idx="694">
                  <c:v>42095</c:v>
                </c:pt>
                <c:pt idx="695">
                  <c:v>42096</c:v>
                </c:pt>
                <c:pt idx="696">
                  <c:v>42101</c:v>
                </c:pt>
                <c:pt idx="697">
                  <c:v>42102</c:v>
                </c:pt>
                <c:pt idx="698">
                  <c:v>42103</c:v>
                </c:pt>
                <c:pt idx="699">
                  <c:v>42104</c:v>
                </c:pt>
                <c:pt idx="700">
                  <c:v>42107</c:v>
                </c:pt>
                <c:pt idx="701">
                  <c:v>42108</c:v>
                </c:pt>
                <c:pt idx="702">
                  <c:v>42109</c:v>
                </c:pt>
                <c:pt idx="703">
                  <c:v>42110</c:v>
                </c:pt>
                <c:pt idx="704">
                  <c:v>42111</c:v>
                </c:pt>
                <c:pt idx="705">
                  <c:v>42114</c:v>
                </c:pt>
                <c:pt idx="706">
                  <c:v>42115</c:v>
                </c:pt>
                <c:pt idx="707">
                  <c:v>42116</c:v>
                </c:pt>
                <c:pt idx="708">
                  <c:v>42117</c:v>
                </c:pt>
                <c:pt idx="709">
                  <c:v>42118</c:v>
                </c:pt>
                <c:pt idx="710">
                  <c:v>42121</c:v>
                </c:pt>
                <c:pt idx="711">
                  <c:v>42122</c:v>
                </c:pt>
                <c:pt idx="712">
                  <c:v>42123</c:v>
                </c:pt>
                <c:pt idx="713">
                  <c:v>42124</c:v>
                </c:pt>
                <c:pt idx="714">
                  <c:v>42125</c:v>
                </c:pt>
                <c:pt idx="715">
                  <c:v>42129</c:v>
                </c:pt>
                <c:pt idx="716">
                  <c:v>42130</c:v>
                </c:pt>
                <c:pt idx="717">
                  <c:v>42131</c:v>
                </c:pt>
                <c:pt idx="718">
                  <c:v>42132</c:v>
                </c:pt>
                <c:pt idx="719">
                  <c:v>42135</c:v>
                </c:pt>
                <c:pt idx="720">
                  <c:v>42136</c:v>
                </c:pt>
                <c:pt idx="721">
                  <c:v>42137</c:v>
                </c:pt>
                <c:pt idx="722">
                  <c:v>42138</c:v>
                </c:pt>
                <c:pt idx="723">
                  <c:v>42139</c:v>
                </c:pt>
                <c:pt idx="724">
                  <c:v>42142</c:v>
                </c:pt>
                <c:pt idx="725">
                  <c:v>42143</c:v>
                </c:pt>
                <c:pt idx="726">
                  <c:v>42144</c:v>
                </c:pt>
                <c:pt idx="727">
                  <c:v>42145</c:v>
                </c:pt>
                <c:pt idx="728">
                  <c:v>42146</c:v>
                </c:pt>
                <c:pt idx="729">
                  <c:v>42150</c:v>
                </c:pt>
                <c:pt idx="730">
                  <c:v>42151</c:v>
                </c:pt>
                <c:pt idx="731">
                  <c:v>42152</c:v>
                </c:pt>
                <c:pt idx="732">
                  <c:v>42153</c:v>
                </c:pt>
                <c:pt idx="733">
                  <c:v>42156</c:v>
                </c:pt>
                <c:pt idx="734">
                  <c:v>42157</c:v>
                </c:pt>
                <c:pt idx="735">
                  <c:v>42158</c:v>
                </c:pt>
                <c:pt idx="736">
                  <c:v>42159</c:v>
                </c:pt>
                <c:pt idx="737">
                  <c:v>42160</c:v>
                </c:pt>
                <c:pt idx="738">
                  <c:v>42163</c:v>
                </c:pt>
                <c:pt idx="739">
                  <c:v>42164</c:v>
                </c:pt>
                <c:pt idx="740">
                  <c:v>42165</c:v>
                </c:pt>
                <c:pt idx="741">
                  <c:v>42166</c:v>
                </c:pt>
                <c:pt idx="742">
                  <c:v>42167</c:v>
                </c:pt>
                <c:pt idx="743">
                  <c:v>42170</c:v>
                </c:pt>
                <c:pt idx="744">
                  <c:v>42171</c:v>
                </c:pt>
                <c:pt idx="745">
                  <c:v>42172</c:v>
                </c:pt>
                <c:pt idx="746">
                  <c:v>42173</c:v>
                </c:pt>
                <c:pt idx="747">
                  <c:v>42174</c:v>
                </c:pt>
                <c:pt idx="748">
                  <c:v>42177</c:v>
                </c:pt>
                <c:pt idx="749">
                  <c:v>42178</c:v>
                </c:pt>
                <c:pt idx="750">
                  <c:v>42179</c:v>
                </c:pt>
                <c:pt idx="751">
                  <c:v>42180</c:v>
                </c:pt>
                <c:pt idx="752">
                  <c:v>42181</c:v>
                </c:pt>
                <c:pt idx="753">
                  <c:v>42184</c:v>
                </c:pt>
                <c:pt idx="754">
                  <c:v>42185</c:v>
                </c:pt>
                <c:pt idx="755">
                  <c:v>42186</c:v>
                </c:pt>
                <c:pt idx="756">
                  <c:v>42187</c:v>
                </c:pt>
                <c:pt idx="757">
                  <c:v>42191</c:v>
                </c:pt>
                <c:pt idx="758">
                  <c:v>42192</c:v>
                </c:pt>
                <c:pt idx="759">
                  <c:v>42193</c:v>
                </c:pt>
                <c:pt idx="760">
                  <c:v>42194</c:v>
                </c:pt>
                <c:pt idx="761">
                  <c:v>42195</c:v>
                </c:pt>
                <c:pt idx="762">
                  <c:v>42198</c:v>
                </c:pt>
                <c:pt idx="763">
                  <c:v>42199</c:v>
                </c:pt>
                <c:pt idx="764">
                  <c:v>42200</c:v>
                </c:pt>
                <c:pt idx="765">
                  <c:v>42201</c:v>
                </c:pt>
                <c:pt idx="766">
                  <c:v>42202</c:v>
                </c:pt>
                <c:pt idx="767">
                  <c:v>42205</c:v>
                </c:pt>
                <c:pt idx="768">
                  <c:v>42206</c:v>
                </c:pt>
                <c:pt idx="769">
                  <c:v>42207</c:v>
                </c:pt>
                <c:pt idx="770">
                  <c:v>42208</c:v>
                </c:pt>
                <c:pt idx="771">
                  <c:v>42209</c:v>
                </c:pt>
                <c:pt idx="772">
                  <c:v>42212</c:v>
                </c:pt>
                <c:pt idx="773">
                  <c:v>42213</c:v>
                </c:pt>
                <c:pt idx="774">
                  <c:v>42214</c:v>
                </c:pt>
                <c:pt idx="775">
                  <c:v>42215</c:v>
                </c:pt>
                <c:pt idx="776">
                  <c:v>42216</c:v>
                </c:pt>
                <c:pt idx="777">
                  <c:v>42219</c:v>
                </c:pt>
                <c:pt idx="778">
                  <c:v>42220</c:v>
                </c:pt>
                <c:pt idx="779">
                  <c:v>42221</c:v>
                </c:pt>
                <c:pt idx="780">
                  <c:v>42222</c:v>
                </c:pt>
                <c:pt idx="781">
                  <c:v>42223</c:v>
                </c:pt>
                <c:pt idx="782">
                  <c:v>42226</c:v>
                </c:pt>
                <c:pt idx="783">
                  <c:v>42227</c:v>
                </c:pt>
                <c:pt idx="784">
                  <c:v>42228</c:v>
                </c:pt>
                <c:pt idx="785">
                  <c:v>42229</c:v>
                </c:pt>
                <c:pt idx="786">
                  <c:v>42230</c:v>
                </c:pt>
                <c:pt idx="787">
                  <c:v>42233</c:v>
                </c:pt>
                <c:pt idx="788">
                  <c:v>42234</c:v>
                </c:pt>
                <c:pt idx="789">
                  <c:v>42235</c:v>
                </c:pt>
                <c:pt idx="790">
                  <c:v>42236</c:v>
                </c:pt>
                <c:pt idx="791">
                  <c:v>42237</c:v>
                </c:pt>
                <c:pt idx="792">
                  <c:v>42240</c:v>
                </c:pt>
                <c:pt idx="793">
                  <c:v>42241</c:v>
                </c:pt>
                <c:pt idx="794">
                  <c:v>42242</c:v>
                </c:pt>
                <c:pt idx="795">
                  <c:v>42243</c:v>
                </c:pt>
                <c:pt idx="796">
                  <c:v>42244</c:v>
                </c:pt>
                <c:pt idx="797">
                  <c:v>42248</c:v>
                </c:pt>
                <c:pt idx="798">
                  <c:v>42249</c:v>
                </c:pt>
                <c:pt idx="799">
                  <c:v>42250</c:v>
                </c:pt>
                <c:pt idx="800">
                  <c:v>42251</c:v>
                </c:pt>
                <c:pt idx="801">
                  <c:v>42255</c:v>
                </c:pt>
                <c:pt idx="802">
                  <c:v>42256</c:v>
                </c:pt>
                <c:pt idx="803">
                  <c:v>42257</c:v>
                </c:pt>
                <c:pt idx="804">
                  <c:v>42258</c:v>
                </c:pt>
                <c:pt idx="805">
                  <c:v>42261</c:v>
                </c:pt>
                <c:pt idx="806">
                  <c:v>42262</c:v>
                </c:pt>
                <c:pt idx="807">
                  <c:v>42263</c:v>
                </c:pt>
                <c:pt idx="808">
                  <c:v>42264</c:v>
                </c:pt>
                <c:pt idx="809">
                  <c:v>42265</c:v>
                </c:pt>
                <c:pt idx="810">
                  <c:v>42268</c:v>
                </c:pt>
                <c:pt idx="811">
                  <c:v>42269</c:v>
                </c:pt>
                <c:pt idx="812">
                  <c:v>42270</c:v>
                </c:pt>
                <c:pt idx="813">
                  <c:v>42271</c:v>
                </c:pt>
                <c:pt idx="814">
                  <c:v>42272</c:v>
                </c:pt>
                <c:pt idx="815">
                  <c:v>42275</c:v>
                </c:pt>
                <c:pt idx="816">
                  <c:v>42276</c:v>
                </c:pt>
                <c:pt idx="817">
                  <c:v>42277</c:v>
                </c:pt>
                <c:pt idx="818">
                  <c:v>42278</c:v>
                </c:pt>
                <c:pt idx="819">
                  <c:v>42279</c:v>
                </c:pt>
                <c:pt idx="820">
                  <c:v>42282</c:v>
                </c:pt>
                <c:pt idx="821">
                  <c:v>42283</c:v>
                </c:pt>
                <c:pt idx="822">
                  <c:v>42284</c:v>
                </c:pt>
                <c:pt idx="823">
                  <c:v>42285</c:v>
                </c:pt>
                <c:pt idx="824">
                  <c:v>42286</c:v>
                </c:pt>
                <c:pt idx="825">
                  <c:v>42290</c:v>
                </c:pt>
                <c:pt idx="826">
                  <c:v>42291</c:v>
                </c:pt>
                <c:pt idx="827">
                  <c:v>42292</c:v>
                </c:pt>
                <c:pt idx="828">
                  <c:v>42293</c:v>
                </c:pt>
                <c:pt idx="829">
                  <c:v>42296</c:v>
                </c:pt>
                <c:pt idx="830">
                  <c:v>42297</c:v>
                </c:pt>
                <c:pt idx="831">
                  <c:v>42298</c:v>
                </c:pt>
                <c:pt idx="832">
                  <c:v>42299</c:v>
                </c:pt>
                <c:pt idx="833">
                  <c:v>42300</c:v>
                </c:pt>
                <c:pt idx="834">
                  <c:v>42303</c:v>
                </c:pt>
                <c:pt idx="835">
                  <c:v>42304</c:v>
                </c:pt>
                <c:pt idx="836">
                  <c:v>42305</c:v>
                </c:pt>
                <c:pt idx="837">
                  <c:v>42306</c:v>
                </c:pt>
                <c:pt idx="838">
                  <c:v>42307</c:v>
                </c:pt>
                <c:pt idx="839">
                  <c:v>42310</c:v>
                </c:pt>
                <c:pt idx="840">
                  <c:v>42311</c:v>
                </c:pt>
                <c:pt idx="841">
                  <c:v>42312</c:v>
                </c:pt>
                <c:pt idx="842">
                  <c:v>42313</c:v>
                </c:pt>
                <c:pt idx="843">
                  <c:v>42314</c:v>
                </c:pt>
                <c:pt idx="844">
                  <c:v>42317</c:v>
                </c:pt>
                <c:pt idx="845">
                  <c:v>42318</c:v>
                </c:pt>
                <c:pt idx="846">
                  <c:v>42320</c:v>
                </c:pt>
                <c:pt idx="847">
                  <c:v>42321</c:v>
                </c:pt>
                <c:pt idx="848">
                  <c:v>42324</c:v>
                </c:pt>
                <c:pt idx="849">
                  <c:v>42325</c:v>
                </c:pt>
                <c:pt idx="850">
                  <c:v>42326</c:v>
                </c:pt>
                <c:pt idx="851">
                  <c:v>42327</c:v>
                </c:pt>
                <c:pt idx="852">
                  <c:v>42328</c:v>
                </c:pt>
                <c:pt idx="853">
                  <c:v>42331</c:v>
                </c:pt>
                <c:pt idx="854">
                  <c:v>42332</c:v>
                </c:pt>
                <c:pt idx="855">
                  <c:v>42333</c:v>
                </c:pt>
                <c:pt idx="856">
                  <c:v>42335</c:v>
                </c:pt>
                <c:pt idx="857">
                  <c:v>42338</c:v>
                </c:pt>
                <c:pt idx="858">
                  <c:v>42339</c:v>
                </c:pt>
                <c:pt idx="859">
                  <c:v>42340</c:v>
                </c:pt>
                <c:pt idx="860">
                  <c:v>42341</c:v>
                </c:pt>
                <c:pt idx="861">
                  <c:v>42342</c:v>
                </c:pt>
                <c:pt idx="862">
                  <c:v>42345</c:v>
                </c:pt>
                <c:pt idx="863">
                  <c:v>42346</c:v>
                </c:pt>
                <c:pt idx="864">
                  <c:v>42347</c:v>
                </c:pt>
                <c:pt idx="865">
                  <c:v>42348</c:v>
                </c:pt>
                <c:pt idx="866">
                  <c:v>42349</c:v>
                </c:pt>
                <c:pt idx="867">
                  <c:v>42352</c:v>
                </c:pt>
                <c:pt idx="868">
                  <c:v>42353</c:v>
                </c:pt>
                <c:pt idx="869">
                  <c:v>42354</c:v>
                </c:pt>
                <c:pt idx="870">
                  <c:v>42355</c:v>
                </c:pt>
                <c:pt idx="871">
                  <c:v>42356</c:v>
                </c:pt>
                <c:pt idx="872">
                  <c:v>42359</c:v>
                </c:pt>
                <c:pt idx="873">
                  <c:v>42360</c:v>
                </c:pt>
                <c:pt idx="874">
                  <c:v>42361</c:v>
                </c:pt>
                <c:pt idx="875">
                  <c:v>42362</c:v>
                </c:pt>
                <c:pt idx="876">
                  <c:v>42367</c:v>
                </c:pt>
                <c:pt idx="877">
                  <c:v>42368</c:v>
                </c:pt>
                <c:pt idx="878">
                  <c:v>42369</c:v>
                </c:pt>
                <c:pt idx="879">
                  <c:v>42373</c:v>
                </c:pt>
                <c:pt idx="880">
                  <c:v>42374</c:v>
                </c:pt>
                <c:pt idx="881">
                  <c:v>42375</c:v>
                </c:pt>
                <c:pt idx="882">
                  <c:v>42376</c:v>
                </c:pt>
                <c:pt idx="883">
                  <c:v>42377</c:v>
                </c:pt>
                <c:pt idx="884">
                  <c:v>42380</c:v>
                </c:pt>
                <c:pt idx="885">
                  <c:v>42381</c:v>
                </c:pt>
                <c:pt idx="886">
                  <c:v>42382</c:v>
                </c:pt>
                <c:pt idx="887">
                  <c:v>42383</c:v>
                </c:pt>
                <c:pt idx="888">
                  <c:v>42384</c:v>
                </c:pt>
                <c:pt idx="889">
                  <c:v>42388</c:v>
                </c:pt>
                <c:pt idx="890">
                  <c:v>42389</c:v>
                </c:pt>
                <c:pt idx="891">
                  <c:v>42390</c:v>
                </c:pt>
                <c:pt idx="892">
                  <c:v>42391</c:v>
                </c:pt>
                <c:pt idx="893">
                  <c:v>42394</c:v>
                </c:pt>
                <c:pt idx="894">
                  <c:v>42395</c:v>
                </c:pt>
                <c:pt idx="895">
                  <c:v>42396</c:v>
                </c:pt>
                <c:pt idx="896">
                  <c:v>42397</c:v>
                </c:pt>
                <c:pt idx="897">
                  <c:v>42398</c:v>
                </c:pt>
                <c:pt idx="898">
                  <c:v>42401</c:v>
                </c:pt>
                <c:pt idx="899">
                  <c:v>42402</c:v>
                </c:pt>
                <c:pt idx="900">
                  <c:v>42403</c:v>
                </c:pt>
                <c:pt idx="901">
                  <c:v>42404</c:v>
                </c:pt>
                <c:pt idx="902">
                  <c:v>42405</c:v>
                </c:pt>
                <c:pt idx="903">
                  <c:v>42408</c:v>
                </c:pt>
                <c:pt idx="904">
                  <c:v>42409</c:v>
                </c:pt>
                <c:pt idx="905">
                  <c:v>42410</c:v>
                </c:pt>
                <c:pt idx="906">
                  <c:v>42411</c:v>
                </c:pt>
                <c:pt idx="907">
                  <c:v>42412</c:v>
                </c:pt>
                <c:pt idx="908">
                  <c:v>42416</c:v>
                </c:pt>
                <c:pt idx="909">
                  <c:v>42417</c:v>
                </c:pt>
                <c:pt idx="910">
                  <c:v>42418</c:v>
                </c:pt>
                <c:pt idx="911">
                  <c:v>42419</c:v>
                </c:pt>
                <c:pt idx="912">
                  <c:v>42422</c:v>
                </c:pt>
                <c:pt idx="913">
                  <c:v>42423</c:v>
                </c:pt>
                <c:pt idx="914">
                  <c:v>42424</c:v>
                </c:pt>
                <c:pt idx="915">
                  <c:v>42425</c:v>
                </c:pt>
                <c:pt idx="916">
                  <c:v>42426</c:v>
                </c:pt>
                <c:pt idx="917">
                  <c:v>42429</c:v>
                </c:pt>
                <c:pt idx="918">
                  <c:v>42430</c:v>
                </c:pt>
                <c:pt idx="919">
                  <c:v>42431</c:v>
                </c:pt>
                <c:pt idx="920">
                  <c:v>42432</c:v>
                </c:pt>
                <c:pt idx="921">
                  <c:v>42433</c:v>
                </c:pt>
                <c:pt idx="922">
                  <c:v>42436</c:v>
                </c:pt>
                <c:pt idx="923">
                  <c:v>42437</c:v>
                </c:pt>
                <c:pt idx="924">
                  <c:v>42438</c:v>
                </c:pt>
                <c:pt idx="925">
                  <c:v>42439</c:v>
                </c:pt>
                <c:pt idx="926">
                  <c:v>42440</c:v>
                </c:pt>
                <c:pt idx="927">
                  <c:v>42443</c:v>
                </c:pt>
                <c:pt idx="928">
                  <c:v>42444</c:v>
                </c:pt>
                <c:pt idx="929">
                  <c:v>42445</c:v>
                </c:pt>
                <c:pt idx="930">
                  <c:v>42446</c:v>
                </c:pt>
                <c:pt idx="931">
                  <c:v>42447</c:v>
                </c:pt>
                <c:pt idx="932">
                  <c:v>42450</c:v>
                </c:pt>
                <c:pt idx="933">
                  <c:v>42451</c:v>
                </c:pt>
                <c:pt idx="934">
                  <c:v>42452</c:v>
                </c:pt>
                <c:pt idx="935">
                  <c:v>42453</c:v>
                </c:pt>
                <c:pt idx="936">
                  <c:v>42458</c:v>
                </c:pt>
                <c:pt idx="937">
                  <c:v>42459</c:v>
                </c:pt>
                <c:pt idx="938">
                  <c:v>42460</c:v>
                </c:pt>
                <c:pt idx="939">
                  <c:v>42461</c:v>
                </c:pt>
                <c:pt idx="940">
                  <c:v>42464</c:v>
                </c:pt>
                <c:pt idx="941">
                  <c:v>42465</c:v>
                </c:pt>
                <c:pt idx="942">
                  <c:v>42466</c:v>
                </c:pt>
                <c:pt idx="943">
                  <c:v>42467</c:v>
                </c:pt>
                <c:pt idx="944">
                  <c:v>42468</c:v>
                </c:pt>
                <c:pt idx="945">
                  <c:v>42471</c:v>
                </c:pt>
                <c:pt idx="946">
                  <c:v>42472</c:v>
                </c:pt>
                <c:pt idx="947">
                  <c:v>42473</c:v>
                </c:pt>
                <c:pt idx="948">
                  <c:v>42474</c:v>
                </c:pt>
                <c:pt idx="949">
                  <c:v>42475</c:v>
                </c:pt>
                <c:pt idx="950">
                  <c:v>42478</c:v>
                </c:pt>
                <c:pt idx="951">
                  <c:v>42479</c:v>
                </c:pt>
                <c:pt idx="952">
                  <c:v>42480</c:v>
                </c:pt>
                <c:pt idx="953">
                  <c:v>42481</c:v>
                </c:pt>
                <c:pt idx="954">
                  <c:v>42482</c:v>
                </c:pt>
                <c:pt idx="955">
                  <c:v>42485</c:v>
                </c:pt>
                <c:pt idx="956">
                  <c:v>42486</c:v>
                </c:pt>
                <c:pt idx="957">
                  <c:v>42487</c:v>
                </c:pt>
                <c:pt idx="958">
                  <c:v>42488</c:v>
                </c:pt>
                <c:pt idx="959">
                  <c:v>42489</c:v>
                </c:pt>
                <c:pt idx="960">
                  <c:v>42493</c:v>
                </c:pt>
                <c:pt idx="961">
                  <c:v>42494</c:v>
                </c:pt>
                <c:pt idx="962">
                  <c:v>42495</c:v>
                </c:pt>
                <c:pt idx="963">
                  <c:v>42496</c:v>
                </c:pt>
                <c:pt idx="964">
                  <c:v>42499</c:v>
                </c:pt>
                <c:pt idx="965">
                  <c:v>42500</c:v>
                </c:pt>
                <c:pt idx="966">
                  <c:v>42501</c:v>
                </c:pt>
                <c:pt idx="967">
                  <c:v>42502</c:v>
                </c:pt>
                <c:pt idx="968">
                  <c:v>42503</c:v>
                </c:pt>
                <c:pt idx="969">
                  <c:v>42506</c:v>
                </c:pt>
                <c:pt idx="970">
                  <c:v>42507</c:v>
                </c:pt>
                <c:pt idx="971">
                  <c:v>42508</c:v>
                </c:pt>
                <c:pt idx="972">
                  <c:v>42509</c:v>
                </c:pt>
                <c:pt idx="973">
                  <c:v>42510</c:v>
                </c:pt>
                <c:pt idx="974">
                  <c:v>42513</c:v>
                </c:pt>
                <c:pt idx="975">
                  <c:v>42514</c:v>
                </c:pt>
                <c:pt idx="976">
                  <c:v>42515</c:v>
                </c:pt>
                <c:pt idx="977">
                  <c:v>42516</c:v>
                </c:pt>
                <c:pt idx="978">
                  <c:v>42517</c:v>
                </c:pt>
                <c:pt idx="979">
                  <c:v>42521</c:v>
                </c:pt>
                <c:pt idx="980">
                  <c:v>42522</c:v>
                </c:pt>
                <c:pt idx="981">
                  <c:v>42523</c:v>
                </c:pt>
                <c:pt idx="982">
                  <c:v>42524</c:v>
                </c:pt>
                <c:pt idx="983">
                  <c:v>42527</c:v>
                </c:pt>
                <c:pt idx="984">
                  <c:v>42528</c:v>
                </c:pt>
                <c:pt idx="985">
                  <c:v>42529</c:v>
                </c:pt>
                <c:pt idx="986">
                  <c:v>42530</c:v>
                </c:pt>
                <c:pt idx="987">
                  <c:v>42531</c:v>
                </c:pt>
                <c:pt idx="988">
                  <c:v>42534</c:v>
                </c:pt>
                <c:pt idx="989">
                  <c:v>42535</c:v>
                </c:pt>
                <c:pt idx="990">
                  <c:v>42536</c:v>
                </c:pt>
                <c:pt idx="991">
                  <c:v>42537</c:v>
                </c:pt>
                <c:pt idx="992">
                  <c:v>42538</c:v>
                </c:pt>
                <c:pt idx="993">
                  <c:v>42541</c:v>
                </c:pt>
                <c:pt idx="994">
                  <c:v>42542</c:v>
                </c:pt>
                <c:pt idx="995">
                  <c:v>42543</c:v>
                </c:pt>
                <c:pt idx="996">
                  <c:v>42544</c:v>
                </c:pt>
                <c:pt idx="997">
                  <c:v>42545</c:v>
                </c:pt>
                <c:pt idx="998">
                  <c:v>42548</c:v>
                </c:pt>
                <c:pt idx="999">
                  <c:v>42549</c:v>
                </c:pt>
                <c:pt idx="1000">
                  <c:v>42550</c:v>
                </c:pt>
                <c:pt idx="1001">
                  <c:v>42551</c:v>
                </c:pt>
                <c:pt idx="1002">
                  <c:v>42552</c:v>
                </c:pt>
                <c:pt idx="1003">
                  <c:v>42556</c:v>
                </c:pt>
                <c:pt idx="1004">
                  <c:v>42557</c:v>
                </c:pt>
                <c:pt idx="1005">
                  <c:v>42558</c:v>
                </c:pt>
                <c:pt idx="1006">
                  <c:v>42559</c:v>
                </c:pt>
                <c:pt idx="1007">
                  <c:v>42562</c:v>
                </c:pt>
                <c:pt idx="1008">
                  <c:v>42563</c:v>
                </c:pt>
                <c:pt idx="1009">
                  <c:v>42564</c:v>
                </c:pt>
                <c:pt idx="1010">
                  <c:v>42565</c:v>
                </c:pt>
                <c:pt idx="1011">
                  <c:v>42566</c:v>
                </c:pt>
                <c:pt idx="1012">
                  <c:v>42569</c:v>
                </c:pt>
                <c:pt idx="1013">
                  <c:v>42570</c:v>
                </c:pt>
                <c:pt idx="1014">
                  <c:v>42571</c:v>
                </c:pt>
                <c:pt idx="1015">
                  <c:v>42572</c:v>
                </c:pt>
                <c:pt idx="1016">
                  <c:v>42573</c:v>
                </c:pt>
                <c:pt idx="1017">
                  <c:v>42576</c:v>
                </c:pt>
                <c:pt idx="1018">
                  <c:v>42577</c:v>
                </c:pt>
                <c:pt idx="1019">
                  <c:v>42578</c:v>
                </c:pt>
                <c:pt idx="1020">
                  <c:v>42579</c:v>
                </c:pt>
                <c:pt idx="1021">
                  <c:v>42580</c:v>
                </c:pt>
                <c:pt idx="1022">
                  <c:v>42583</c:v>
                </c:pt>
                <c:pt idx="1023">
                  <c:v>42584</c:v>
                </c:pt>
                <c:pt idx="1024">
                  <c:v>42585</c:v>
                </c:pt>
                <c:pt idx="1025">
                  <c:v>42586</c:v>
                </c:pt>
                <c:pt idx="1026">
                  <c:v>42587</c:v>
                </c:pt>
                <c:pt idx="1027">
                  <c:v>42590</c:v>
                </c:pt>
                <c:pt idx="1028">
                  <c:v>42591</c:v>
                </c:pt>
                <c:pt idx="1029">
                  <c:v>42592</c:v>
                </c:pt>
                <c:pt idx="1030">
                  <c:v>42593</c:v>
                </c:pt>
                <c:pt idx="1031">
                  <c:v>42594</c:v>
                </c:pt>
                <c:pt idx="1032">
                  <c:v>42597</c:v>
                </c:pt>
                <c:pt idx="1033">
                  <c:v>42598</c:v>
                </c:pt>
                <c:pt idx="1034">
                  <c:v>42599</c:v>
                </c:pt>
                <c:pt idx="1035">
                  <c:v>42600</c:v>
                </c:pt>
                <c:pt idx="1036">
                  <c:v>42601</c:v>
                </c:pt>
                <c:pt idx="1037">
                  <c:v>42604</c:v>
                </c:pt>
                <c:pt idx="1038">
                  <c:v>42605</c:v>
                </c:pt>
                <c:pt idx="1039">
                  <c:v>42606</c:v>
                </c:pt>
                <c:pt idx="1040">
                  <c:v>42607</c:v>
                </c:pt>
                <c:pt idx="1041">
                  <c:v>42608</c:v>
                </c:pt>
                <c:pt idx="1042">
                  <c:v>42612</c:v>
                </c:pt>
                <c:pt idx="1043">
                  <c:v>42613</c:v>
                </c:pt>
                <c:pt idx="1044">
                  <c:v>42614</c:v>
                </c:pt>
                <c:pt idx="1045">
                  <c:v>42615</c:v>
                </c:pt>
                <c:pt idx="1046">
                  <c:v>42619</c:v>
                </c:pt>
                <c:pt idx="1047">
                  <c:v>42620</c:v>
                </c:pt>
                <c:pt idx="1048">
                  <c:v>42621</c:v>
                </c:pt>
                <c:pt idx="1049">
                  <c:v>42622</c:v>
                </c:pt>
                <c:pt idx="1050">
                  <c:v>42625</c:v>
                </c:pt>
                <c:pt idx="1051">
                  <c:v>42626</c:v>
                </c:pt>
                <c:pt idx="1052">
                  <c:v>42627</c:v>
                </c:pt>
                <c:pt idx="1053">
                  <c:v>42628</c:v>
                </c:pt>
                <c:pt idx="1054">
                  <c:v>42629</c:v>
                </c:pt>
                <c:pt idx="1055">
                  <c:v>42632</c:v>
                </c:pt>
                <c:pt idx="1056">
                  <c:v>42633</c:v>
                </c:pt>
                <c:pt idx="1057">
                  <c:v>42634</c:v>
                </c:pt>
                <c:pt idx="1058">
                  <c:v>42635</c:v>
                </c:pt>
                <c:pt idx="1059">
                  <c:v>42636</c:v>
                </c:pt>
                <c:pt idx="1060">
                  <c:v>42639</c:v>
                </c:pt>
                <c:pt idx="1061">
                  <c:v>42640</c:v>
                </c:pt>
                <c:pt idx="1062">
                  <c:v>42641</c:v>
                </c:pt>
                <c:pt idx="1063">
                  <c:v>42642</c:v>
                </c:pt>
                <c:pt idx="1064">
                  <c:v>42643</c:v>
                </c:pt>
                <c:pt idx="1065">
                  <c:v>42646</c:v>
                </c:pt>
                <c:pt idx="1066">
                  <c:v>42647</c:v>
                </c:pt>
                <c:pt idx="1067">
                  <c:v>42648</c:v>
                </c:pt>
                <c:pt idx="1068">
                  <c:v>42649</c:v>
                </c:pt>
                <c:pt idx="1069">
                  <c:v>42650</c:v>
                </c:pt>
                <c:pt idx="1070">
                  <c:v>42654</c:v>
                </c:pt>
                <c:pt idx="1071">
                  <c:v>42655</c:v>
                </c:pt>
                <c:pt idx="1072">
                  <c:v>42656</c:v>
                </c:pt>
                <c:pt idx="1073">
                  <c:v>42657</c:v>
                </c:pt>
                <c:pt idx="1074">
                  <c:v>42660</c:v>
                </c:pt>
                <c:pt idx="1075">
                  <c:v>42661</c:v>
                </c:pt>
                <c:pt idx="1076">
                  <c:v>42662</c:v>
                </c:pt>
                <c:pt idx="1077">
                  <c:v>42663</c:v>
                </c:pt>
                <c:pt idx="1078">
                  <c:v>42664</c:v>
                </c:pt>
                <c:pt idx="1079">
                  <c:v>42667</c:v>
                </c:pt>
                <c:pt idx="1080">
                  <c:v>42668</c:v>
                </c:pt>
                <c:pt idx="1081">
                  <c:v>42669</c:v>
                </c:pt>
                <c:pt idx="1082">
                  <c:v>42670</c:v>
                </c:pt>
                <c:pt idx="1083">
                  <c:v>42671</c:v>
                </c:pt>
                <c:pt idx="1084">
                  <c:v>42674</c:v>
                </c:pt>
                <c:pt idx="1085">
                  <c:v>42675</c:v>
                </c:pt>
                <c:pt idx="1086">
                  <c:v>42676</c:v>
                </c:pt>
                <c:pt idx="1087">
                  <c:v>42677</c:v>
                </c:pt>
                <c:pt idx="1088">
                  <c:v>42678</c:v>
                </c:pt>
                <c:pt idx="1089">
                  <c:v>42681</c:v>
                </c:pt>
                <c:pt idx="1090">
                  <c:v>42682</c:v>
                </c:pt>
                <c:pt idx="1091">
                  <c:v>42683</c:v>
                </c:pt>
                <c:pt idx="1092">
                  <c:v>42684</c:v>
                </c:pt>
                <c:pt idx="1093">
                  <c:v>42688</c:v>
                </c:pt>
                <c:pt idx="1094">
                  <c:v>42689</c:v>
                </c:pt>
                <c:pt idx="1095">
                  <c:v>42690</c:v>
                </c:pt>
                <c:pt idx="1096">
                  <c:v>42691</c:v>
                </c:pt>
                <c:pt idx="1097">
                  <c:v>42692</c:v>
                </c:pt>
                <c:pt idx="1098">
                  <c:v>42695</c:v>
                </c:pt>
                <c:pt idx="1099">
                  <c:v>42696</c:v>
                </c:pt>
                <c:pt idx="1100">
                  <c:v>42697</c:v>
                </c:pt>
                <c:pt idx="1101">
                  <c:v>42699</c:v>
                </c:pt>
                <c:pt idx="1102">
                  <c:v>42702</c:v>
                </c:pt>
                <c:pt idx="1103">
                  <c:v>42703</c:v>
                </c:pt>
                <c:pt idx="1104">
                  <c:v>42704</c:v>
                </c:pt>
                <c:pt idx="1105">
                  <c:v>42705</c:v>
                </c:pt>
                <c:pt idx="1106">
                  <c:v>42706</c:v>
                </c:pt>
                <c:pt idx="1107">
                  <c:v>42709</c:v>
                </c:pt>
                <c:pt idx="1108">
                  <c:v>42710</c:v>
                </c:pt>
                <c:pt idx="1109">
                  <c:v>42711</c:v>
                </c:pt>
                <c:pt idx="1110">
                  <c:v>42712</c:v>
                </c:pt>
                <c:pt idx="1111">
                  <c:v>42713</c:v>
                </c:pt>
                <c:pt idx="1112">
                  <c:v>42716</c:v>
                </c:pt>
                <c:pt idx="1113">
                  <c:v>42717</c:v>
                </c:pt>
                <c:pt idx="1114">
                  <c:v>42718</c:v>
                </c:pt>
                <c:pt idx="1115">
                  <c:v>42719</c:v>
                </c:pt>
                <c:pt idx="1116">
                  <c:v>42720</c:v>
                </c:pt>
                <c:pt idx="1117">
                  <c:v>42723</c:v>
                </c:pt>
                <c:pt idx="1118">
                  <c:v>42724</c:v>
                </c:pt>
                <c:pt idx="1119">
                  <c:v>42725</c:v>
                </c:pt>
                <c:pt idx="1120">
                  <c:v>42726</c:v>
                </c:pt>
                <c:pt idx="1121">
                  <c:v>42727</c:v>
                </c:pt>
                <c:pt idx="1122">
                  <c:v>42732</c:v>
                </c:pt>
                <c:pt idx="1123">
                  <c:v>42733</c:v>
                </c:pt>
                <c:pt idx="1124">
                  <c:v>42734</c:v>
                </c:pt>
                <c:pt idx="1125">
                  <c:v>42738</c:v>
                </c:pt>
                <c:pt idx="1126">
                  <c:v>42739</c:v>
                </c:pt>
                <c:pt idx="1127">
                  <c:v>42740</c:v>
                </c:pt>
                <c:pt idx="1128">
                  <c:v>42741</c:v>
                </c:pt>
                <c:pt idx="1129">
                  <c:v>42744</c:v>
                </c:pt>
                <c:pt idx="1130">
                  <c:v>42745</c:v>
                </c:pt>
                <c:pt idx="1131">
                  <c:v>42746</c:v>
                </c:pt>
                <c:pt idx="1132">
                  <c:v>42747</c:v>
                </c:pt>
                <c:pt idx="1133">
                  <c:v>42748</c:v>
                </c:pt>
                <c:pt idx="1134">
                  <c:v>42752</c:v>
                </c:pt>
                <c:pt idx="1135">
                  <c:v>42753</c:v>
                </c:pt>
                <c:pt idx="1136">
                  <c:v>42754</c:v>
                </c:pt>
                <c:pt idx="1137">
                  <c:v>42755</c:v>
                </c:pt>
                <c:pt idx="1138">
                  <c:v>42758</c:v>
                </c:pt>
                <c:pt idx="1139">
                  <c:v>42759</c:v>
                </c:pt>
                <c:pt idx="1140">
                  <c:v>42760</c:v>
                </c:pt>
                <c:pt idx="1141">
                  <c:v>42761</c:v>
                </c:pt>
                <c:pt idx="1142">
                  <c:v>42762</c:v>
                </c:pt>
                <c:pt idx="1143">
                  <c:v>42765</c:v>
                </c:pt>
                <c:pt idx="1144">
                  <c:v>42766</c:v>
                </c:pt>
                <c:pt idx="1145">
                  <c:v>42767</c:v>
                </c:pt>
                <c:pt idx="1146">
                  <c:v>42768</c:v>
                </c:pt>
                <c:pt idx="1147">
                  <c:v>42769</c:v>
                </c:pt>
                <c:pt idx="1148">
                  <c:v>42772</c:v>
                </c:pt>
                <c:pt idx="1149">
                  <c:v>42773</c:v>
                </c:pt>
                <c:pt idx="1150">
                  <c:v>42774</c:v>
                </c:pt>
                <c:pt idx="1151">
                  <c:v>42775</c:v>
                </c:pt>
                <c:pt idx="1152">
                  <c:v>42776</c:v>
                </c:pt>
                <c:pt idx="1153">
                  <c:v>42779</c:v>
                </c:pt>
                <c:pt idx="1154">
                  <c:v>42780</c:v>
                </c:pt>
                <c:pt idx="1155">
                  <c:v>42781</c:v>
                </c:pt>
                <c:pt idx="1156">
                  <c:v>42782</c:v>
                </c:pt>
                <c:pt idx="1157">
                  <c:v>42783</c:v>
                </c:pt>
                <c:pt idx="1158">
                  <c:v>42787</c:v>
                </c:pt>
                <c:pt idx="1159">
                  <c:v>42788</c:v>
                </c:pt>
                <c:pt idx="1160">
                  <c:v>42789</c:v>
                </c:pt>
                <c:pt idx="1161">
                  <c:v>42790</c:v>
                </c:pt>
                <c:pt idx="1162">
                  <c:v>42793</c:v>
                </c:pt>
                <c:pt idx="1163">
                  <c:v>42794</c:v>
                </c:pt>
                <c:pt idx="1164">
                  <c:v>42795</c:v>
                </c:pt>
                <c:pt idx="1165">
                  <c:v>42796</c:v>
                </c:pt>
                <c:pt idx="1166">
                  <c:v>42797</c:v>
                </c:pt>
                <c:pt idx="1167">
                  <c:v>42800</c:v>
                </c:pt>
                <c:pt idx="1168">
                  <c:v>42801</c:v>
                </c:pt>
                <c:pt idx="1169">
                  <c:v>42802</c:v>
                </c:pt>
                <c:pt idx="1170">
                  <c:v>42803</c:v>
                </c:pt>
                <c:pt idx="1171">
                  <c:v>42804</c:v>
                </c:pt>
                <c:pt idx="1172">
                  <c:v>42807</c:v>
                </c:pt>
                <c:pt idx="1173">
                  <c:v>42808</c:v>
                </c:pt>
                <c:pt idx="1174">
                  <c:v>42809</c:v>
                </c:pt>
                <c:pt idx="1175">
                  <c:v>42810</c:v>
                </c:pt>
                <c:pt idx="1176">
                  <c:v>42811</c:v>
                </c:pt>
                <c:pt idx="1177">
                  <c:v>42814</c:v>
                </c:pt>
                <c:pt idx="1178">
                  <c:v>42815</c:v>
                </c:pt>
                <c:pt idx="1179">
                  <c:v>42816</c:v>
                </c:pt>
                <c:pt idx="1180">
                  <c:v>42817</c:v>
                </c:pt>
                <c:pt idx="1181">
                  <c:v>42818</c:v>
                </c:pt>
                <c:pt idx="1182">
                  <c:v>42821</c:v>
                </c:pt>
                <c:pt idx="1183">
                  <c:v>42822</c:v>
                </c:pt>
                <c:pt idx="1184">
                  <c:v>42823</c:v>
                </c:pt>
                <c:pt idx="1185">
                  <c:v>42824</c:v>
                </c:pt>
                <c:pt idx="1186">
                  <c:v>42825</c:v>
                </c:pt>
                <c:pt idx="1187">
                  <c:v>42828</c:v>
                </c:pt>
                <c:pt idx="1188">
                  <c:v>42829</c:v>
                </c:pt>
                <c:pt idx="1189">
                  <c:v>42830</c:v>
                </c:pt>
                <c:pt idx="1190">
                  <c:v>42831</c:v>
                </c:pt>
                <c:pt idx="1191">
                  <c:v>42832</c:v>
                </c:pt>
                <c:pt idx="1192">
                  <c:v>42835</c:v>
                </c:pt>
                <c:pt idx="1193">
                  <c:v>42836</c:v>
                </c:pt>
                <c:pt idx="1194">
                  <c:v>42837</c:v>
                </c:pt>
                <c:pt idx="1195">
                  <c:v>42838</c:v>
                </c:pt>
                <c:pt idx="1196">
                  <c:v>42843</c:v>
                </c:pt>
                <c:pt idx="1197">
                  <c:v>42844</c:v>
                </c:pt>
                <c:pt idx="1198">
                  <c:v>42845</c:v>
                </c:pt>
                <c:pt idx="1199">
                  <c:v>42846</c:v>
                </c:pt>
                <c:pt idx="1200">
                  <c:v>42849</c:v>
                </c:pt>
                <c:pt idx="1201">
                  <c:v>42850</c:v>
                </c:pt>
                <c:pt idx="1202">
                  <c:v>42851</c:v>
                </c:pt>
                <c:pt idx="1203">
                  <c:v>42852</c:v>
                </c:pt>
                <c:pt idx="1204">
                  <c:v>42853</c:v>
                </c:pt>
                <c:pt idx="1205">
                  <c:v>42857</c:v>
                </c:pt>
                <c:pt idx="1206">
                  <c:v>42858</c:v>
                </c:pt>
                <c:pt idx="1207">
                  <c:v>42859</c:v>
                </c:pt>
                <c:pt idx="1208">
                  <c:v>42860</c:v>
                </c:pt>
                <c:pt idx="1209">
                  <c:v>42863</c:v>
                </c:pt>
                <c:pt idx="1210">
                  <c:v>42864</c:v>
                </c:pt>
                <c:pt idx="1211">
                  <c:v>42865</c:v>
                </c:pt>
                <c:pt idx="1212">
                  <c:v>42866</c:v>
                </c:pt>
                <c:pt idx="1213">
                  <c:v>42867</c:v>
                </c:pt>
                <c:pt idx="1214">
                  <c:v>42870</c:v>
                </c:pt>
                <c:pt idx="1215">
                  <c:v>42871</c:v>
                </c:pt>
                <c:pt idx="1216">
                  <c:v>42872</c:v>
                </c:pt>
                <c:pt idx="1217">
                  <c:v>42873</c:v>
                </c:pt>
                <c:pt idx="1218">
                  <c:v>42874</c:v>
                </c:pt>
                <c:pt idx="1219">
                  <c:v>42877</c:v>
                </c:pt>
                <c:pt idx="1220">
                  <c:v>42878</c:v>
                </c:pt>
                <c:pt idx="1221">
                  <c:v>42879</c:v>
                </c:pt>
                <c:pt idx="1222">
                  <c:v>42880</c:v>
                </c:pt>
                <c:pt idx="1223">
                  <c:v>42881</c:v>
                </c:pt>
                <c:pt idx="1224">
                  <c:v>42885</c:v>
                </c:pt>
                <c:pt idx="1225">
                  <c:v>42886</c:v>
                </c:pt>
                <c:pt idx="1226">
                  <c:v>42887</c:v>
                </c:pt>
                <c:pt idx="1227">
                  <c:v>42888</c:v>
                </c:pt>
                <c:pt idx="1228">
                  <c:v>42891</c:v>
                </c:pt>
                <c:pt idx="1229">
                  <c:v>42892</c:v>
                </c:pt>
                <c:pt idx="1230">
                  <c:v>42893</c:v>
                </c:pt>
                <c:pt idx="1231">
                  <c:v>42894</c:v>
                </c:pt>
                <c:pt idx="1232">
                  <c:v>42895</c:v>
                </c:pt>
                <c:pt idx="1233">
                  <c:v>42898</c:v>
                </c:pt>
                <c:pt idx="1234">
                  <c:v>42899</c:v>
                </c:pt>
                <c:pt idx="1235">
                  <c:v>42900</c:v>
                </c:pt>
                <c:pt idx="1236">
                  <c:v>42901</c:v>
                </c:pt>
                <c:pt idx="1237">
                  <c:v>42902</c:v>
                </c:pt>
                <c:pt idx="1238">
                  <c:v>42905</c:v>
                </c:pt>
                <c:pt idx="1239">
                  <c:v>42906</c:v>
                </c:pt>
                <c:pt idx="1240">
                  <c:v>42907</c:v>
                </c:pt>
                <c:pt idx="1241">
                  <c:v>42908</c:v>
                </c:pt>
                <c:pt idx="1242">
                  <c:v>42909</c:v>
                </c:pt>
                <c:pt idx="1243">
                  <c:v>42912</c:v>
                </c:pt>
                <c:pt idx="1244">
                  <c:v>42913</c:v>
                </c:pt>
                <c:pt idx="1245">
                  <c:v>42914</c:v>
                </c:pt>
                <c:pt idx="1246">
                  <c:v>42915</c:v>
                </c:pt>
                <c:pt idx="1247">
                  <c:v>42916</c:v>
                </c:pt>
                <c:pt idx="1248">
                  <c:v>42919</c:v>
                </c:pt>
                <c:pt idx="1249">
                  <c:v>42921</c:v>
                </c:pt>
                <c:pt idx="1250">
                  <c:v>42922</c:v>
                </c:pt>
                <c:pt idx="1251">
                  <c:v>42923</c:v>
                </c:pt>
                <c:pt idx="1252">
                  <c:v>42926</c:v>
                </c:pt>
                <c:pt idx="1253">
                  <c:v>42927</c:v>
                </c:pt>
                <c:pt idx="1254">
                  <c:v>42928</c:v>
                </c:pt>
                <c:pt idx="1255">
                  <c:v>42929</c:v>
                </c:pt>
                <c:pt idx="1256">
                  <c:v>42930</c:v>
                </c:pt>
                <c:pt idx="1257">
                  <c:v>42933</c:v>
                </c:pt>
                <c:pt idx="1258">
                  <c:v>42934</c:v>
                </c:pt>
                <c:pt idx="1259">
                  <c:v>42935</c:v>
                </c:pt>
                <c:pt idx="1260">
                  <c:v>42936</c:v>
                </c:pt>
                <c:pt idx="1261">
                  <c:v>42937</c:v>
                </c:pt>
                <c:pt idx="1262">
                  <c:v>42940</c:v>
                </c:pt>
                <c:pt idx="1263">
                  <c:v>42941</c:v>
                </c:pt>
                <c:pt idx="1264">
                  <c:v>42942</c:v>
                </c:pt>
                <c:pt idx="1265">
                  <c:v>42943</c:v>
                </c:pt>
                <c:pt idx="1266">
                  <c:v>42944</c:v>
                </c:pt>
                <c:pt idx="1267">
                  <c:v>42947</c:v>
                </c:pt>
                <c:pt idx="1268">
                  <c:v>42948</c:v>
                </c:pt>
                <c:pt idx="1269">
                  <c:v>42949</c:v>
                </c:pt>
                <c:pt idx="1270">
                  <c:v>42950</c:v>
                </c:pt>
                <c:pt idx="1271">
                  <c:v>42951</c:v>
                </c:pt>
                <c:pt idx="1272">
                  <c:v>42954</c:v>
                </c:pt>
                <c:pt idx="1273">
                  <c:v>42955</c:v>
                </c:pt>
                <c:pt idx="1274">
                  <c:v>42956</c:v>
                </c:pt>
                <c:pt idx="1275">
                  <c:v>42957</c:v>
                </c:pt>
                <c:pt idx="1276">
                  <c:v>42958</c:v>
                </c:pt>
                <c:pt idx="1277">
                  <c:v>42961</c:v>
                </c:pt>
                <c:pt idx="1278">
                  <c:v>42962</c:v>
                </c:pt>
                <c:pt idx="1279">
                  <c:v>42963</c:v>
                </c:pt>
                <c:pt idx="1280">
                  <c:v>42964</c:v>
                </c:pt>
                <c:pt idx="1281">
                  <c:v>42965</c:v>
                </c:pt>
                <c:pt idx="1282">
                  <c:v>42968</c:v>
                </c:pt>
                <c:pt idx="1283">
                  <c:v>42969</c:v>
                </c:pt>
                <c:pt idx="1284">
                  <c:v>42970</c:v>
                </c:pt>
                <c:pt idx="1285">
                  <c:v>42971</c:v>
                </c:pt>
                <c:pt idx="1286">
                  <c:v>42972</c:v>
                </c:pt>
                <c:pt idx="1287">
                  <c:v>42976</c:v>
                </c:pt>
                <c:pt idx="1288">
                  <c:v>42977</c:v>
                </c:pt>
                <c:pt idx="1289">
                  <c:v>42978</c:v>
                </c:pt>
                <c:pt idx="1290">
                  <c:v>42979</c:v>
                </c:pt>
                <c:pt idx="1291">
                  <c:v>42983</c:v>
                </c:pt>
                <c:pt idx="1292">
                  <c:v>42984</c:v>
                </c:pt>
                <c:pt idx="1293">
                  <c:v>42985</c:v>
                </c:pt>
                <c:pt idx="1294">
                  <c:v>42986</c:v>
                </c:pt>
                <c:pt idx="1295">
                  <c:v>42989</c:v>
                </c:pt>
                <c:pt idx="1296">
                  <c:v>42990</c:v>
                </c:pt>
                <c:pt idx="1297">
                  <c:v>42991</c:v>
                </c:pt>
                <c:pt idx="1298">
                  <c:v>42992</c:v>
                </c:pt>
                <c:pt idx="1299">
                  <c:v>42993</c:v>
                </c:pt>
                <c:pt idx="1300">
                  <c:v>42996</c:v>
                </c:pt>
                <c:pt idx="1301">
                  <c:v>42997</c:v>
                </c:pt>
                <c:pt idx="1302">
                  <c:v>42998</c:v>
                </c:pt>
                <c:pt idx="1303">
                  <c:v>42999</c:v>
                </c:pt>
                <c:pt idx="1304">
                  <c:v>43000</c:v>
                </c:pt>
                <c:pt idx="1305">
                  <c:v>43003</c:v>
                </c:pt>
                <c:pt idx="1306">
                  <c:v>43004</c:v>
                </c:pt>
                <c:pt idx="1307">
                  <c:v>43005</c:v>
                </c:pt>
                <c:pt idx="1308">
                  <c:v>43006</c:v>
                </c:pt>
                <c:pt idx="1309">
                  <c:v>43007</c:v>
                </c:pt>
                <c:pt idx="1310">
                  <c:v>43010</c:v>
                </c:pt>
                <c:pt idx="1311">
                  <c:v>43011</c:v>
                </c:pt>
                <c:pt idx="1312">
                  <c:v>43012</c:v>
                </c:pt>
                <c:pt idx="1313">
                  <c:v>43013</c:v>
                </c:pt>
                <c:pt idx="1314">
                  <c:v>43014</c:v>
                </c:pt>
                <c:pt idx="1315">
                  <c:v>43018</c:v>
                </c:pt>
                <c:pt idx="1316">
                  <c:v>43019</c:v>
                </c:pt>
                <c:pt idx="1317">
                  <c:v>43020</c:v>
                </c:pt>
                <c:pt idx="1318">
                  <c:v>43021</c:v>
                </c:pt>
                <c:pt idx="1319">
                  <c:v>43024</c:v>
                </c:pt>
                <c:pt idx="1320">
                  <c:v>43025</c:v>
                </c:pt>
                <c:pt idx="1321">
                  <c:v>43026</c:v>
                </c:pt>
                <c:pt idx="1322">
                  <c:v>43027</c:v>
                </c:pt>
                <c:pt idx="1323">
                  <c:v>43028</c:v>
                </c:pt>
                <c:pt idx="1324">
                  <c:v>43031</c:v>
                </c:pt>
                <c:pt idx="1325">
                  <c:v>43032</c:v>
                </c:pt>
                <c:pt idx="1326">
                  <c:v>43033</c:v>
                </c:pt>
                <c:pt idx="1327">
                  <c:v>43034</c:v>
                </c:pt>
                <c:pt idx="1328">
                  <c:v>43035</c:v>
                </c:pt>
                <c:pt idx="1329">
                  <c:v>43038</c:v>
                </c:pt>
                <c:pt idx="1330">
                  <c:v>43039</c:v>
                </c:pt>
                <c:pt idx="1331">
                  <c:v>43040</c:v>
                </c:pt>
                <c:pt idx="1332">
                  <c:v>43041</c:v>
                </c:pt>
                <c:pt idx="1333">
                  <c:v>43042</c:v>
                </c:pt>
                <c:pt idx="1334">
                  <c:v>43045</c:v>
                </c:pt>
                <c:pt idx="1335">
                  <c:v>43046</c:v>
                </c:pt>
                <c:pt idx="1336">
                  <c:v>43047</c:v>
                </c:pt>
                <c:pt idx="1337">
                  <c:v>43048</c:v>
                </c:pt>
                <c:pt idx="1338">
                  <c:v>43049</c:v>
                </c:pt>
                <c:pt idx="1339">
                  <c:v>43052</c:v>
                </c:pt>
                <c:pt idx="1340">
                  <c:v>43053</c:v>
                </c:pt>
                <c:pt idx="1341">
                  <c:v>43054</c:v>
                </c:pt>
                <c:pt idx="1342">
                  <c:v>43055</c:v>
                </c:pt>
                <c:pt idx="1343">
                  <c:v>43056</c:v>
                </c:pt>
                <c:pt idx="1344">
                  <c:v>43059</c:v>
                </c:pt>
                <c:pt idx="1345">
                  <c:v>43060</c:v>
                </c:pt>
                <c:pt idx="1346">
                  <c:v>43061</c:v>
                </c:pt>
                <c:pt idx="1347">
                  <c:v>43063</c:v>
                </c:pt>
                <c:pt idx="1348">
                  <c:v>43066</c:v>
                </c:pt>
                <c:pt idx="1349">
                  <c:v>43067</c:v>
                </c:pt>
                <c:pt idx="1350">
                  <c:v>43068</c:v>
                </c:pt>
                <c:pt idx="1351">
                  <c:v>43069</c:v>
                </c:pt>
                <c:pt idx="1352">
                  <c:v>43070</c:v>
                </c:pt>
                <c:pt idx="1353">
                  <c:v>43073</c:v>
                </c:pt>
                <c:pt idx="1354">
                  <c:v>43074</c:v>
                </c:pt>
                <c:pt idx="1355">
                  <c:v>43075</c:v>
                </c:pt>
                <c:pt idx="1356">
                  <c:v>43076</c:v>
                </c:pt>
                <c:pt idx="1357">
                  <c:v>43077</c:v>
                </c:pt>
                <c:pt idx="1358">
                  <c:v>43080</c:v>
                </c:pt>
                <c:pt idx="1359">
                  <c:v>43081</c:v>
                </c:pt>
                <c:pt idx="1360">
                  <c:v>43082</c:v>
                </c:pt>
                <c:pt idx="1361">
                  <c:v>43083</c:v>
                </c:pt>
                <c:pt idx="1362">
                  <c:v>43084</c:v>
                </c:pt>
                <c:pt idx="1363">
                  <c:v>43087</c:v>
                </c:pt>
                <c:pt idx="1364">
                  <c:v>43088</c:v>
                </c:pt>
                <c:pt idx="1365">
                  <c:v>43089</c:v>
                </c:pt>
                <c:pt idx="1366">
                  <c:v>43090</c:v>
                </c:pt>
                <c:pt idx="1367">
                  <c:v>43091</c:v>
                </c:pt>
                <c:pt idx="1368">
                  <c:v>43096</c:v>
                </c:pt>
                <c:pt idx="1369">
                  <c:v>43097</c:v>
                </c:pt>
                <c:pt idx="1370">
                  <c:v>43098</c:v>
                </c:pt>
                <c:pt idx="1371">
                  <c:v>43102</c:v>
                </c:pt>
                <c:pt idx="1372">
                  <c:v>43103</c:v>
                </c:pt>
                <c:pt idx="1373">
                  <c:v>43104</c:v>
                </c:pt>
                <c:pt idx="1374">
                  <c:v>43105</c:v>
                </c:pt>
                <c:pt idx="1375">
                  <c:v>43108</c:v>
                </c:pt>
                <c:pt idx="1376">
                  <c:v>43109</c:v>
                </c:pt>
                <c:pt idx="1377">
                  <c:v>43110</c:v>
                </c:pt>
                <c:pt idx="1378">
                  <c:v>43111</c:v>
                </c:pt>
                <c:pt idx="1379">
                  <c:v>43112</c:v>
                </c:pt>
                <c:pt idx="1380">
                  <c:v>43116</c:v>
                </c:pt>
                <c:pt idx="1381">
                  <c:v>43117</c:v>
                </c:pt>
                <c:pt idx="1382">
                  <c:v>43118</c:v>
                </c:pt>
                <c:pt idx="1383">
                  <c:v>43119</c:v>
                </c:pt>
                <c:pt idx="1384">
                  <c:v>43122</c:v>
                </c:pt>
                <c:pt idx="1385">
                  <c:v>43123</c:v>
                </c:pt>
                <c:pt idx="1386">
                  <c:v>43124</c:v>
                </c:pt>
                <c:pt idx="1387">
                  <c:v>43125</c:v>
                </c:pt>
                <c:pt idx="1388">
                  <c:v>43126</c:v>
                </c:pt>
                <c:pt idx="1389">
                  <c:v>43129</c:v>
                </c:pt>
                <c:pt idx="1390">
                  <c:v>43130</c:v>
                </c:pt>
                <c:pt idx="1391">
                  <c:v>43131</c:v>
                </c:pt>
                <c:pt idx="1392">
                  <c:v>43132</c:v>
                </c:pt>
                <c:pt idx="1393">
                  <c:v>43133</c:v>
                </c:pt>
              </c:numCache>
            </c:numRef>
          </c:cat>
          <c:val>
            <c:numRef>
              <c:f>Sheet1!$AU$2:$AU$1395</c:f>
              <c:numCache>
                <c:formatCode>General</c:formatCode>
                <c:ptCount val="1394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1005.028</c:v>
                </c:pt>
                <c:pt idx="58">
                  <c:v>1006.151</c:v>
                </c:pt>
                <c:pt idx="59">
                  <c:v>1007.277</c:v>
                </c:pt>
                <c:pt idx="60">
                  <c:v>1004.943</c:v>
                </c:pt>
                <c:pt idx="61">
                  <c:v>1006.229</c:v>
                </c:pt>
                <c:pt idx="62">
                  <c:v>1005.4160000000001</c:v>
                </c:pt>
                <c:pt idx="63">
                  <c:v>1008.45</c:v>
                </c:pt>
                <c:pt idx="64">
                  <c:v>1009.542</c:v>
                </c:pt>
                <c:pt idx="65">
                  <c:v>1006.144</c:v>
                </c:pt>
                <c:pt idx="66">
                  <c:v>1008.399</c:v>
                </c:pt>
                <c:pt idx="67">
                  <c:v>1009.559</c:v>
                </c:pt>
                <c:pt idx="68">
                  <c:v>1007.53</c:v>
                </c:pt>
                <c:pt idx="69">
                  <c:v>1014.058</c:v>
                </c:pt>
                <c:pt idx="70">
                  <c:v>1010.828</c:v>
                </c:pt>
                <c:pt idx="71">
                  <c:v>1008.397</c:v>
                </c:pt>
                <c:pt idx="72">
                  <c:v>1006.253</c:v>
                </c:pt>
                <c:pt idx="73">
                  <c:v>1009.095</c:v>
                </c:pt>
                <c:pt idx="74">
                  <c:v>1008.824</c:v>
                </c:pt>
                <c:pt idx="75">
                  <c:v>1007.689</c:v>
                </c:pt>
                <c:pt idx="76">
                  <c:v>1007.226</c:v>
                </c:pt>
                <c:pt idx="77">
                  <c:v>1007.715</c:v>
                </c:pt>
                <c:pt idx="78">
                  <c:v>1009.269</c:v>
                </c:pt>
                <c:pt idx="79">
                  <c:v>1008.9829999999999</c:v>
                </c:pt>
                <c:pt idx="80">
                  <c:v>1009.357</c:v>
                </c:pt>
                <c:pt idx="81">
                  <c:v>1010.58</c:v>
                </c:pt>
                <c:pt idx="82">
                  <c:v>1013.478</c:v>
                </c:pt>
                <c:pt idx="83">
                  <c:v>1012.547</c:v>
                </c:pt>
                <c:pt idx="84">
                  <c:v>1012.998</c:v>
                </c:pt>
                <c:pt idx="85">
                  <c:v>1011.582</c:v>
                </c:pt>
                <c:pt idx="86">
                  <c:v>1007.908</c:v>
                </c:pt>
                <c:pt idx="87">
                  <c:v>1007.088</c:v>
                </c:pt>
                <c:pt idx="88">
                  <c:v>1008.982</c:v>
                </c:pt>
                <c:pt idx="89">
                  <c:v>1009.8</c:v>
                </c:pt>
                <c:pt idx="90">
                  <c:v>1011.147</c:v>
                </c:pt>
                <c:pt idx="91">
                  <c:v>1012.271</c:v>
                </c:pt>
                <c:pt idx="92">
                  <c:v>1011.126</c:v>
                </c:pt>
                <c:pt idx="93">
                  <c:v>1006.736</c:v>
                </c:pt>
                <c:pt idx="94">
                  <c:v>1005.239</c:v>
                </c:pt>
                <c:pt idx="95">
                  <c:v>1003.444</c:v>
                </c:pt>
                <c:pt idx="96">
                  <c:v>1004.546</c:v>
                </c:pt>
                <c:pt idx="97">
                  <c:v>1002.134</c:v>
                </c:pt>
                <c:pt idx="98">
                  <c:v>998.09699999999998</c:v>
                </c:pt>
                <c:pt idx="99">
                  <c:v>994.42499999999995</c:v>
                </c:pt>
                <c:pt idx="100">
                  <c:v>994.24800000000005</c:v>
                </c:pt>
                <c:pt idx="101">
                  <c:v>994.48299999999995</c:v>
                </c:pt>
                <c:pt idx="102">
                  <c:v>997.78</c:v>
                </c:pt>
                <c:pt idx="103">
                  <c:v>1000.525</c:v>
                </c:pt>
                <c:pt idx="104">
                  <c:v>996.29499999999996</c:v>
                </c:pt>
                <c:pt idx="105">
                  <c:v>997.25599999999997</c:v>
                </c:pt>
                <c:pt idx="106">
                  <c:v>997.25199999999995</c:v>
                </c:pt>
                <c:pt idx="107">
                  <c:v>995.6</c:v>
                </c:pt>
                <c:pt idx="108">
                  <c:v>1001.447</c:v>
                </c:pt>
                <c:pt idx="109">
                  <c:v>1002.335</c:v>
                </c:pt>
                <c:pt idx="110">
                  <c:v>999.46799999999996</c:v>
                </c:pt>
                <c:pt idx="111">
                  <c:v>1003.856</c:v>
                </c:pt>
                <c:pt idx="112">
                  <c:v>1004.379</c:v>
                </c:pt>
                <c:pt idx="113">
                  <c:v>1009.102</c:v>
                </c:pt>
                <c:pt idx="114">
                  <c:v>1009.736</c:v>
                </c:pt>
                <c:pt idx="115">
                  <c:v>1006.977</c:v>
                </c:pt>
                <c:pt idx="116">
                  <c:v>1006.677</c:v>
                </c:pt>
                <c:pt idx="117">
                  <c:v>1005.207</c:v>
                </c:pt>
                <c:pt idx="118">
                  <c:v>1006.788</c:v>
                </c:pt>
                <c:pt idx="119">
                  <c:v>1006.606</c:v>
                </c:pt>
                <c:pt idx="120">
                  <c:v>1006.747</c:v>
                </c:pt>
                <c:pt idx="121">
                  <c:v>1007.332</c:v>
                </c:pt>
                <c:pt idx="122">
                  <c:v>1002.028</c:v>
                </c:pt>
                <c:pt idx="123">
                  <c:v>1000.039</c:v>
                </c:pt>
                <c:pt idx="124">
                  <c:v>1000.889</c:v>
                </c:pt>
                <c:pt idx="125">
                  <c:v>1003.996</c:v>
                </c:pt>
                <c:pt idx="126">
                  <c:v>1003.857</c:v>
                </c:pt>
                <c:pt idx="127">
                  <c:v>1003.609</c:v>
                </c:pt>
                <c:pt idx="128">
                  <c:v>1006.754</c:v>
                </c:pt>
                <c:pt idx="129">
                  <c:v>1006.5940000000001</c:v>
                </c:pt>
                <c:pt idx="130">
                  <c:v>1006.3339999999999</c:v>
                </c:pt>
                <c:pt idx="131">
                  <c:v>1004.139</c:v>
                </c:pt>
                <c:pt idx="132">
                  <c:v>1010.308</c:v>
                </c:pt>
                <c:pt idx="133">
                  <c:v>1011.888</c:v>
                </c:pt>
                <c:pt idx="134">
                  <c:v>1004.707</c:v>
                </c:pt>
                <c:pt idx="135">
                  <c:v>1005.074</c:v>
                </c:pt>
                <c:pt idx="136">
                  <c:v>1006.155</c:v>
                </c:pt>
                <c:pt idx="137">
                  <c:v>1001.437</c:v>
                </c:pt>
                <c:pt idx="138">
                  <c:v>1001.471</c:v>
                </c:pt>
                <c:pt idx="139">
                  <c:v>999.12300000000005</c:v>
                </c:pt>
                <c:pt idx="140">
                  <c:v>1003.458</c:v>
                </c:pt>
                <c:pt idx="141">
                  <c:v>1003.825</c:v>
                </c:pt>
                <c:pt idx="142">
                  <c:v>993.15200000000004</c:v>
                </c:pt>
                <c:pt idx="143">
                  <c:v>991.21699999999998</c:v>
                </c:pt>
                <c:pt idx="144">
                  <c:v>988.048</c:v>
                </c:pt>
                <c:pt idx="145">
                  <c:v>986.63300000000004</c:v>
                </c:pt>
                <c:pt idx="146">
                  <c:v>987.23500000000001</c:v>
                </c:pt>
                <c:pt idx="147">
                  <c:v>986.46</c:v>
                </c:pt>
                <c:pt idx="148">
                  <c:v>982.29200000000003</c:v>
                </c:pt>
                <c:pt idx="149">
                  <c:v>981.36300000000006</c:v>
                </c:pt>
                <c:pt idx="150">
                  <c:v>976.68100000000004</c:v>
                </c:pt>
                <c:pt idx="151">
                  <c:v>975.01800000000003</c:v>
                </c:pt>
                <c:pt idx="152">
                  <c:v>978.73</c:v>
                </c:pt>
                <c:pt idx="153">
                  <c:v>976.34400000000005</c:v>
                </c:pt>
                <c:pt idx="154">
                  <c:v>977.00099999999998</c:v>
                </c:pt>
                <c:pt idx="155">
                  <c:v>978.87599999999998</c:v>
                </c:pt>
                <c:pt idx="156">
                  <c:v>981.18799999999999</c:v>
                </c:pt>
                <c:pt idx="157">
                  <c:v>985.93799999999999</c:v>
                </c:pt>
                <c:pt idx="158">
                  <c:v>982.76400000000001</c:v>
                </c:pt>
                <c:pt idx="159">
                  <c:v>987.62</c:v>
                </c:pt>
                <c:pt idx="160">
                  <c:v>985.86699999999996</c:v>
                </c:pt>
                <c:pt idx="161">
                  <c:v>986.90700000000004</c:v>
                </c:pt>
                <c:pt idx="162">
                  <c:v>986.08</c:v>
                </c:pt>
                <c:pt idx="163">
                  <c:v>987.97</c:v>
                </c:pt>
                <c:pt idx="164">
                  <c:v>994.96</c:v>
                </c:pt>
                <c:pt idx="165">
                  <c:v>995.66899999999998</c:v>
                </c:pt>
                <c:pt idx="166">
                  <c:v>992.51300000000003</c:v>
                </c:pt>
                <c:pt idx="167">
                  <c:v>993.26800000000003</c:v>
                </c:pt>
                <c:pt idx="168">
                  <c:v>994.18299999999999</c:v>
                </c:pt>
                <c:pt idx="169">
                  <c:v>995.81299999999999</c:v>
                </c:pt>
                <c:pt idx="170">
                  <c:v>999.23</c:v>
                </c:pt>
                <c:pt idx="171">
                  <c:v>994.34100000000001</c:v>
                </c:pt>
                <c:pt idx="172">
                  <c:v>993.66800000000001</c:v>
                </c:pt>
                <c:pt idx="173">
                  <c:v>994.46699999999998</c:v>
                </c:pt>
                <c:pt idx="174">
                  <c:v>993.43</c:v>
                </c:pt>
                <c:pt idx="175">
                  <c:v>995.28899999999999</c:v>
                </c:pt>
                <c:pt idx="176">
                  <c:v>998.81100000000004</c:v>
                </c:pt>
                <c:pt idx="177">
                  <c:v>1000.096</c:v>
                </c:pt>
                <c:pt idx="178">
                  <c:v>1004.761</c:v>
                </c:pt>
                <c:pt idx="179">
                  <c:v>1003.294</c:v>
                </c:pt>
                <c:pt idx="180">
                  <c:v>1005.393</c:v>
                </c:pt>
                <c:pt idx="181">
                  <c:v>1009.73</c:v>
                </c:pt>
                <c:pt idx="182">
                  <c:v>1009.4</c:v>
                </c:pt>
                <c:pt idx="183">
                  <c:v>1012.587</c:v>
                </c:pt>
                <c:pt idx="184">
                  <c:v>1011.01</c:v>
                </c:pt>
                <c:pt idx="185">
                  <c:v>1009.245</c:v>
                </c:pt>
                <c:pt idx="186">
                  <c:v>1007.126</c:v>
                </c:pt>
                <c:pt idx="187">
                  <c:v>1008.066</c:v>
                </c:pt>
                <c:pt idx="188">
                  <c:v>1001.254</c:v>
                </c:pt>
                <c:pt idx="189">
                  <c:v>1002.865</c:v>
                </c:pt>
                <c:pt idx="190">
                  <c:v>1005.821</c:v>
                </c:pt>
                <c:pt idx="191">
                  <c:v>1006.287</c:v>
                </c:pt>
                <c:pt idx="192">
                  <c:v>1015.4450000000001</c:v>
                </c:pt>
                <c:pt idx="193">
                  <c:v>1016.2140000000001</c:v>
                </c:pt>
                <c:pt idx="194">
                  <c:v>1017.894</c:v>
                </c:pt>
                <c:pt idx="195">
                  <c:v>1013.8390000000001</c:v>
                </c:pt>
                <c:pt idx="196">
                  <c:v>1010.907</c:v>
                </c:pt>
                <c:pt idx="197">
                  <c:v>1008.798</c:v>
                </c:pt>
                <c:pt idx="198">
                  <c:v>1010.54</c:v>
                </c:pt>
                <c:pt idx="199">
                  <c:v>1010.069</c:v>
                </c:pt>
                <c:pt idx="200">
                  <c:v>1012.563</c:v>
                </c:pt>
                <c:pt idx="201">
                  <c:v>1009.769</c:v>
                </c:pt>
                <c:pt idx="202">
                  <c:v>1008.546</c:v>
                </c:pt>
                <c:pt idx="203">
                  <c:v>1008.919</c:v>
                </c:pt>
                <c:pt idx="204">
                  <c:v>1015.0410000000001</c:v>
                </c:pt>
                <c:pt idx="205">
                  <c:v>1014.11</c:v>
                </c:pt>
                <c:pt idx="206">
                  <c:v>1011.832</c:v>
                </c:pt>
                <c:pt idx="207">
                  <c:v>1013.922</c:v>
                </c:pt>
                <c:pt idx="208">
                  <c:v>1010.891</c:v>
                </c:pt>
                <c:pt idx="209">
                  <c:v>1008.871</c:v>
                </c:pt>
                <c:pt idx="210">
                  <c:v>1005.854</c:v>
                </c:pt>
                <c:pt idx="211">
                  <c:v>1009.451</c:v>
                </c:pt>
                <c:pt idx="212">
                  <c:v>1006.751</c:v>
                </c:pt>
                <c:pt idx="213">
                  <c:v>1006.782</c:v>
                </c:pt>
                <c:pt idx="214">
                  <c:v>1009.326</c:v>
                </c:pt>
                <c:pt idx="215">
                  <c:v>1008.954</c:v>
                </c:pt>
                <c:pt idx="216">
                  <c:v>1008.824</c:v>
                </c:pt>
                <c:pt idx="217">
                  <c:v>1008.832</c:v>
                </c:pt>
                <c:pt idx="218">
                  <c:v>1008.04</c:v>
                </c:pt>
                <c:pt idx="219">
                  <c:v>1006.489</c:v>
                </c:pt>
                <c:pt idx="220">
                  <c:v>1008.35</c:v>
                </c:pt>
                <c:pt idx="221">
                  <c:v>1007.095</c:v>
                </c:pt>
                <c:pt idx="222">
                  <c:v>1006.636</c:v>
                </c:pt>
                <c:pt idx="223">
                  <c:v>1007.198</c:v>
                </c:pt>
                <c:pt idx="224">
                  <c:v>1008.288</c:v>
                </c:pt>
                <c:pt idx="225">
                  <c:v>1006.141</c:v>
                </c:pt>
                <c:pt idx="226">
                  <c:v>1005.02</c:v>
                </c:pt>
                <c:pt idx="227">
                  <c:v>1001.467</c:v>
                </c:pt>
                <c:pt idx="228">
                  <c:v>996.21299999999997</c:v>
                </c:pt>
                <c:pt idx="229">
                  <c:v>996.827</c:v>
                </c:pt>
                <c:pt idx="230">
                  <c:v>997.30499999999995</c:v>
                </c:pt>
                <c:pt idx="231">
                  <c:v>992.26700000000005</c:v>
                </c:pt>
                <c:pt idx="232">
                  <c:v>992.23800000000006</c:v>
                </c:pt>
                <c:pt idx="233">
                  <c:v>990.39700000000005</c:v>
                </c:pt>
                <c:pt idx="234">
                  <c:v>989.75800000000004</c:v>
                </c:pt>
                <c:pt idx="235">
                  <c:v>987.923</c:v>
                </c:pt>
                <c:pt idx="236">
                  <c:v>988.79200000000003</c:v>
                </c:pt>
                <c:pt idx="237">
                  <c:v>987.726</c:v>
                </c:pt>
                <c:pt idx="238">
                  <c:v>988.31600000000003</c:v>
                </c:pt>
                <c:pt idx="239">
                  <c:v>989.44</c:v>
                </c:pt>
                <c:pt idx="240">
                  <c:v>983.601</c:v>
                </c:pt>
                <c:pt idx="241">
                  <c:v>981.16700000000003</c:v>
                </c:pt>
                <c:pt idx="242">
                  <c:v>982.57500000000005</c:v>
                </c:pt>
                <c:pt idx="243">
                  <c:v>983.91300000000001</c:v>
                </c:pt>
                <c:pt idx="244">
                  <c:v>987.42100000000005</c:v>
                </c:pt>
                <c:pt idx="245">
                  <c:v>989.99800000000005</c:v>
                </c:pt>
                <c:pt idx="246">
                  <c:v>988.67600000000004</c:v>
                </c:pt>
                <c:pt idx="247">
                  <c:v>989.68499999999995</c:v>
                </c:pt>
                <c:pt idx="248">
                  <c:v>989.23400000000004</c:v>
                </c:pt>
                <c:pt idx="249">
                  <c:v>987.23800000000006</c:v>
                </c:pt>
                <c:pt idx="250">
                  <c:v>987.84900000000005</c:v>
                </c:pt>
                <c:pt idx="251">
                  <c:v>989.55100000000004</c:v>
                </c:pt>
                <c:pt idx="252">
                  <c:v>990.80600000000004</c:v>
                </c:pt>
                <c:pt idx="253">
                  <c:v>990.46</c:v>
                </c:pt>
                <c:pt idx="254">
                  <c:v>991.80799999999999</c:v>
                </c:pt>
                <c:pt idx="255">
                  <c:v>992.18600000000004</c:v>
                </c:pt>
                <c:pt idx="256">
                  <c:v>988.64099999999996</c:v>
                </c:pt>
                <c:pt idx="257">
                  <c:v>984.03300000000002</c:v>
                </c:pt>
                <c:pt idx="258">
                  <c:v>974.25099999999998</c:v>
                </c:pt>
                <c:pt idx="259">
                  <c:v>979.72900000000004</c:v>
                </c:pt>
                <c:pt idx="260">
                  <c:v>977.40700000000004</c:v>
                </c:pt>
                <c:pt idx="261">
                  <c:v>974.73599999999999</c:v>
                </c:pt>
                <c:pt idx="262">
                  <c:v>973.23400000000004</c:v>
                </c:pt>
                <c:pt idx="263">
                  <c:v>972.995</c:v>
                </c:pt>
                <c:pt idx="264">
                  <c:v>973.351</c:v>
                </c:pt>
                <c:pt idx="265">
                  <c:v>974.03099999999995</c:v>
                </c:pt>
                <c:pt idx="266">
                  <c:v>981.30100000000004</c:v>
                </c:pt>
                <c:pt idx="267">
                  <c:v>974.31799999999998</c:v>
                </c:pt>
                <c:pt idx="268">
                  <c:v>973.96799999999996</c:v>
                </c:pt>
                <c:pt idx="269">
                  <c:v>972.81799999999998</c:v>
                </c:pt>
                <c:pt idx="270">
                  <c:v>974.89</c:v>
                </c:pt>
                <c:pt idx="271">
                  <c:v>976.16200000000003</c:v>
                </c:pt>
                <c:pt idx="272">
                  <c:v>974.11199999999997</c:v>
                </c:pt>
                <c:pt idx="273">
                  <c:v>974.72199999999998</c:v>
                </c:pt>
                <c:pt idx="274">
                  <c:v>975.44299999999998</c:v>
                </c:pt>
                <c:pt idx="275">
                  <c:v>975.17700000000002</c:v>
                </c:pt>
                <c:pt idx="276">
                  <c:v>974.01499999999999</c:v>
                </c:pt>
                <c:pt idx="277">
                  <c:v>974.31200000000001</c:v>
                </c:pt>
                <c:pt idx="278">
                  <c:v>975.64499999999998</c:v>
                </c:pt>
                <c:pt idx="279">
                  <c:v>977.56600000000003</c:v>
                </c:pt>
                <c:pt idx="280">
                  <c:v>979.755</c:v>
                </c:pt>
                <c:pt idx="281">
                  <c:v>979.31799999999998</c:v>
                </c:pt>
                <c:pt idx="282">
                  <c:v>980.82100000000003</c:v>
                </c:pt>
                <c:pt idx="283">
                  <c:v>982.25199999999995</c:v>
                </c:pt>
                <c:pt idx="284">
                  <c:v>978.91200000000003</c:v>
                </c:pt>
                <c:pt idx="285">
                  <c:v>982.16200000000003</c:v>
                </c:pt>
                <c:pt idx="286">
                  <c:v>981.029</c:v>
                </c:pt>
                <c:pt idx="287">
                  <c:v>982.15899999999999</c:v>
                </c:pt>
                <c:pt idx="288">
                  <c:v>981.28</c:v>
                </c:pt>
                <c:pt idx="289">
                  <c:v>980.01</c:v>
                </c:pt>
                <c:pt idx="290">
                  <c:v>981.30899999999997</c:v>
                </c:pt>
                <c:pt idx="291">
                  <c:v>981.26700000000005</c:v>
                </c:pt>
                <c:pt idx="292">
                  <c:v>983.697</c:v>
                </c:pt>
                <c:pt idx="293">
                  <c:v>983.50199999999995</c:v>
                </c:pt>
                <c:pt idx="294">
                  <c:v>987.15499999999997</c:v>
                </c:pt>
                <c:pt idx="295">
                  <c:v>986.71500000000003</c:v>
                </c:pt>
                <c:pt idx="296">
                  <c:v>987.476</c:v>
                </c:pt>
                <c:pt idx="297">
                  <c:v>986.197</c:v>
                </c:pt>
                <c:pt idx="298">
                  <c:v>986</c:v>
                </c:pt>
                <c:pt idx="299">
                  <c:v>989.16399999999999</c:v>
                </c:pt>
                <c:pt idx="300">
                  <c:v>988.54100000000005</c:v>
                </c:pt>
                <c:pt idx="301">
                  <c:v>986.23199999999997</c:v>
                </c:pt>
                <c:pt idx="302">
                  <c:v>986.88400000000001</c:v>
                </c:pt>
                <c:pt idx="303">
                  <c:v>990.13099999999997</c:v>
                </c:pt>
                <c:pt idx="304">
                  <c:v>990.84799999999996</c:v>
                </c:pt>
                <c:pt idx="305">
                  <c:v>990.59500000000003</c:v>
                </c:pt>
                <c:pt idx="306">
                  <c:v>993.34299999999996</c:v>
                </c:pt>
                <c:pt idx="307">
                  <c:v>994.48</c:v>
                </c:pt>
                <c:pt idx="308">
                  <c:v>996.64099999999996</c:v>
                </c:pt>
                <c:pt idx="309">
                  <c:v>997.678</c:v>
                </c:pt>
                <c:pt idx="310">
                  <c:v>996.63800000000003</c:v>
                </c:pt>
                <c:pt idx="311">
                  <c:v>996.06200000000001</c:v>
                </c:pt>
                <c:pt idx="312">
                  <c:v>992.60799999999995</c:v>
                </c:pt>
                <c:pt idx="313">
                  <c:v>990.51</c:v>
                </c:pt>
                <c:pt idx="314">
                  <c:v>990.12800000000004</c:v>
                </c:pt>
                <c:pt idx="315">
                  <c:v>988.69299999999998</c:v>
                </c:pt>
                <c:pt idx="316">
                  <c:v>983.91499999999996</c:v>
                </c:pt>
                <c:pt idx="317">
                  <c:v>981.88400000000001</c:v>
                </c:pt>
                <c:pt idx="318">
                  <c:v>981.67200000000003</c:v>
                </c:pt>
                <c:pt idx="319">
                  <c:v>980.85500000000002</c:v>
                </c:pt>
                <c:pt idx="320">
                  <c:v>980.58299999999997</c:v>
                </c:pt>
                <c:pt idx="321">
                  <c:v>978.13800000000003</c:v>
                </c:pt>
                <c:pt idx="322">
                  <c:v>980.82</c:v>
                </c:pt>
                <c:pt idx="323">
                  <c:v>981.21199999999999</c:v>
                </c:pt>
                <c:pt idx="324">
                  <c:v>982.09</c:v>
                </c:pt>
                <c:pt idx="325">
                  <c:v>981.29600000000005</c:v>
                </c:pt>
                <c:pt idx="326">
                  <c:v>981.38400000000001</c:v>
                </c:pt>
                <c:pt idx="327">
                  <c:v>982.31600000000003</c:v>
                </c:pt>
                <c:pt idx="328">
                  <c:v>981.76800000000003</c:v>
                </c:pt>
                <c:pt idx="329">
                  <c:v>980.73099999999999</c:v>
                </c:pt>
                <c:pt idx="330">
                  <c:v>980.995</c:v>
                </c:pt>
                <c:pt idx="331">
                  <c:v>981.08600000000001</c:v>
                </c:pt>
                <c:pt idx="332">
                  <c:v>982.8</c:v>
                </c:pt>
                <c:pt idx="333">
                  <c:v>980.75800000000004</c:v>
                </c:pt>
                <c:pt idx="334">
                  <c:v>983.52300000000002</c:v>
                </c:pt>
                <c:pt idx="335">
                  <c:v>983.76099999999997</c:v>
                </c:pt>
                <c:pt idx="336">
                  <c:v>982.17</c:v>
                </c:pt>
                <c:pt idx="337">
                  <c:v>983.47699999999998</c:v>
                </c:pt>
                <c:pt idx="338">
                  <c:v>983.14499999999998</c:v>
                </c:pt>
                <c:pt idx="339">
                  <c:v>983.88800000000003</c:v>
                </c:pt>
                <c:pt idx="340">
                  <c:v>984.14700000000005</c:v>
                </c:pt>
                <c:pt idx="341">
                  <c:v>983.84699999999998</c:v>
                </c:pt>
                <c:pt idx="342">
                  <c:v>984.05600000000004</c:v>
                </c:pt>
                <c:pt idx="343">
                  <c:v>984.22500000000002</c:v>
                </c:pt>
                <c:pt idx="344">
                  <c:v>983.80899999999997</c:v>
                </c:pt>
                <c:pt idx="345">
                  <c:v>982.86800000000005</c:v>
                </c:pt>
                <c:pt idx="346">
                  <c:v>984.279</c:v>
                </c:pt>
                <c:pt idx="347">
                  <c:v>984.245</c:v>
                </c:pt>
                <c:pt idx="348">
                  <c:v>985.37699999999995</c:v>
                </c:pt>
                <c:pt idx="349">
                  <c:v>985.90899999999999</c:v>
                </c:pt>
                <c:pt idx="350">
                  <c:v>989.31100000000004</c:v>
                </c:pt>
                <c:pt idx="351">
                  <c:v>986.98900000000003</c:v>
                </c:pt>
                <c:pt idx="352">
                  <c:v>985.601</c:v>
                </c:pt>
                <c:pt idx="353">
                  <c:v>988.64300000000003</c:v>
                </c:pt>
                <c:pt idx="354">
                  <c:v>988.072</c:v>
                </c:pt>
                <c:pt idx="355">
                  <c:v>985.60500000000002</c:v>
                </c:pt>
                <c:pt idx="356">
                  <c:v>984.34500000000003</c:v>
                </c:pt>
                <c:pt idx="357">
                  <c:v>982.72500000000002</c:v>
                </c:pt>
                <c:pt idx="358">
                  <c:v>982.08900000000006</c:v>
                </c:pt>
                <c:pt idx="359">
                  <c:v>981.95100000000002</c:v>
                </c:pt>
                <c:pt idx="360">
                  <c:v>983.67399999999998</c:v>
                </c:pt>
                <c:pt idx="361">
                  <c:v>980.17600000000004</c:v>
                </c:pt>
                <c:pt idx="362">
                  <c:v>979.92</c:v>
                </c:pt>
                <c:pt idx="363">
                  <c:v>978.86500000000001</c:v>
                </c:pt>
                <c:pt idx="364">
                  <c:v>978.54300000000001</c:v>
                </c:pt>
                <c:pt idx="365">
                  <c:v>979.63900000000001</c:v>
                </c:pt>
                <c:pt idx="366">
                  <c:v>979.14499999999998</c:v>
                </c:pt>
                <c:pt idx="367">
                  <c:v>979.68399999999997</c:v>
                </c:pt>
                <c:pt idx="368">
                  <c:v>979.11400000000003</c:v>
                </c:pt>
                <c:pt idx="369">
                  <c:v>979.01800000000003</c:v>
                </c:pt>
                <c:pt idx="370">
                  <c:v>978.53300000000002</c:v>
                </c:pt>
                <c:pt idx="371">
                  <c:v>975.79200000000003</c:v>
                </c:pt>
                <c:pt idx="372">
                  <c:v>976.90099999999995</c:v>
                </c:pt>
                <c:pt idx="373">
                  <c:v>976.779</c:v>
                </c:pt>
                <c:pt idx="374">
                  <c:v>976.57100000000003</c:v>
                </c:pt>
                <c:pt idx="375">
                  <c:v>976.08699999999999</c:v>
                </c:pt>
                <c:pt idx="376">
                  <c:v>976.64599999999996</c:v>
                </c:pt>
                <c:pt idx="377">
                  <c:v>977.63800000000003</c:v>
                </c:pt>
                <c:pt idx="378">
                  <c:v>976.03200000000004</c:v>
                </c:pt>
                <c:pt idx="379">
                  <c:v>976.85400000000004</c:v>
                </c:pt>
                <c:pt idx="380">
                  <c:v>975.68100000000004</c:v>
                </c:pt>
                <c:pt idx="381">
                  <c:v>975.47199999999998</c:v>
                </c:pt>
                <c:pt idx="382">
                  <c:v>975.505</c:v>
                </c:pt>
                <c:pt idx="383">
                  <c:v>974.95500000000004</c:v>
                </c:pt>
                <c:pt idx="384">
                  <c:v>975.46900000000005</c:v>
                </c:pt>
                <c:pt idx="385">
                  <c:v>973.53899999999999</c:v>
                </c:pt>
                <c:pt idx="386">
                  <c:v>974.66099999999994</c:v>
                </c:pt>
                <c:pt idx="387">
                  <c:v>973.87900000000002</c:v>
                </c:pt>
                <c:pt idx="388">
                  <c:v>972.15599999999995</c:v>
                </c:pt>
                <c:pt idx="389">
                  <c:v>971.05899999999997</c:v>
                </c:pt>
                <c:pt idx="390">
                  <c:v>967.01499999999999</c:v>
                </c:pt>
                <c:pt idx="391">
                  <c:v>966.61900000000003</c:v>
                </c:pt>
                <c:pt idx="392">
                  <c:v>963.90300000000002</c:v>
                </c:pt>
                <c:pt idx="393">
                  <c:v>959.59100000000001</c:v>
                </c:pt>
                <c:pt idx="394">
                  <c:v>958.81</c:v>
                </c:pt>
                <c:pt idx="395">
                  <c:v>958.56500000000005</c:v>
                </c:pt>
                <c:pt idx="396">
                  <c:v>960.24900000000002</c:v>
                </c:pt>
                <c:pt idx="397">
                  <c:v>959.625</c:v>
                </c:pt>
                <c:pt idx="398">
                  <c:v>958.577</c:v>
                </c:pt>
                <c:pt idx="399">
                  <c:v>959.69299999999998</c:v>
                </c:pt>
                <c:pt idx="400">
                  <c:v>961.82799999999997</c:v>
                </c:pt>
                <c:pt idx="401">
                  <c:v>961.60699999999997</c:v>
                </c:pt>
                <c:pt idx="402">
                  <c:v>962.24900000000002</c:v>
                </c:pt>
                <c:pt idx="403">
                  <c:v>964.38499999999999</c:v>
                </c:pt>
                <c:pt idx="404">
                  <c:v>970.899</c:v>
                </c:pt>
                <c:pt idx="405">
                  <c:v>972.48299999999995</c:v>
                </c:pt>
                <c:pt idx="406">
                  <c:v>974.02099999999996</c:v>
                </c:pt>
                <c:pt idx="407">
                  <c:v>975.61099999999999</c:v>
                </c:pt>
                <c:pt idx="408">
                  <c:v>977.39800000000002</c:v>
                </c:pt>
                <c:pt idx="409">
                  <c:v>981.65899999999999</c:v>
                </c:pt>
                <c:pt idx="410">
                  <c:v>982.13800000000003</c:v>
                </c:pt>
                <c:pt idx="411">
                  <c:v>979.73800000000006</c:v>
                </c:pt>
                <c:pt idx="412">
                  <c:v>979.11400000000003</c:v>
                </c:pt>
                <c:pt idx="413">
                  <c:v>978.428</c:v>
                </c:pt>
                <c:pt idx="414">
                  <c:v>979.495</c:v>
                </c:pt>
                <c:pt idx="415">
                  <c:v>979.48900000000003</c:v>
                </c:pt>
                <c:pt idx="416">
                  <c:v>978.74300000000005</c:v>
                </c:pt>
                <c:pt idx="417">
                  <c:v>978.39599999999996</c:v>
                </c:pt>
                <c:pt idx="418">
                  <c:v>977.85699999999997</c:v>
                </c:pt>
                <c:pt idx="419">
                  <c:v>980.66899999999998</c:v>
                </c:pt>
                <c:pt idx="420">
                  <c:v>978.62599999999998</c:v>
                </c:pt>
                <c:pt idx="421">
                  <c:v>977.27599999999995</c:v>
                </c:pt>
                <c:pt idx="422">
                  <c:v>976.58900000000006</c:v>
                </c:pt>
                <c:pt idx="423">
                  <c:v>975.82600000000002</c:v>
                </c:pt>
                <c:pt idx="424">
                  <c:v>975.44399999999996</c:v>
                </c:pt>
                <c:pt idx="425">
                  <c:v>974.86400000000003</c:v>
                </c:pt>
                <c:pt idx="426">
                  <c:v>973.85900000000004</c:v>
                </c:pt>
                <c:pt idx="427">
                  <c:v>974.31299999999999</c:v>
                </c:pt>
                <c:pt idx="428">
                  <c:v>976.63699999999994</c:v>
                </c:pt>
                <c:pt idx="429">
                  <c:v>974.64200000000005</c:v>
                </c:pt>
                <c:pt idx="430">
                  <c:v>975.10199999999998</c:v>
                </c:pt>
                <c:pt idx="431">
                  <c:v>974.14800000000002</c:v>
                </c:pt>
                <c:pt idx="432">
                  <c:v>974.05899999999997</c:v>
                </c:pt>
                <c:pt idx="433">
                  <c:v>972.72699999999998</c:v>
                </c:pt>
                <c:pt idx="434">
                  <c:v>971.65099999999995</c:v>
                </c:pt>
                <c:pt idx="435">
                  <c:v>969.15</c:v>
                </c:pt>
                <c:pt idx="436">
                  <c:v>973.08500000000004</c:v>
                </c:pt>
                <c:pt idx="437">
                  <c:v>972.33399999999995</c:v>
                </c:pt>
                <c:pt idx="438">
                  <c:v>971.15599999999995</c:v>
                </c:pt>
                <c:pt idx="439">
                  <c:v>974.577</c:v>
                </c:pt>
                <c:pt idx="440">
                  <c:v>972.35199999999998</c:v>
                </c:pt>
                <c:pt idx="441">
                  <c:v>969.37800000000004</c:v>
                </c:pt>
                <c:pt idx="442">
                  <c:v>968.55799999999999</c:v>
                </c:pt>
                <c:pt idx="443">
                  <c:v>970.88800000000003</c:v>
                </c:pt>
                <c:pt idx="444">
                  <c:v>969.45399999999995</c:v>
                </c:pt>
                <c:pt idx="445">
                  <c:v>969.22500000000002</c:v>
                </c:pt>
                <c:pt idx="446">
                  <c:v>969.87599999999998</c:v>
                </c:pt>
                <c:pt idx="447">
                  <c:v>969.38400000000001</c:v>
                </c:pt>
                <c:pt idx="448">
                  <c:v>969.23599999999999</c:v>
                </c:pt>
                <c:pt idx="449">
                  <c:v>968.99400000000003</c:v>
                </c:pt>
                <c:pt idx="450">
                  <c:v>968.78300000000002</c:v>
                </c:pt>
                <c:pt idx="451">
                  <c:v>966.95799999999997</c:v>
                </c:pt>
                <c:pt idx="452">
                  <c:v>965.62300000000005</c:v>
                </c:pt>
                <c:pt idx="453">
                  <c:v>963.89200000000005</c:v>
                </c:pt>
                <c:pt idx="454">
                  <c:v>964.38</c:v>
                </c:pt>
                <c:pt idx="455">
                  <c:v>965.01</c:v>
                </c:pt>
                <c:pt idx="456">
                  <c:v>964.81700000000001</c:v>
                </c:pt>
                <c:pt idx="457">
                  <c:v>965.01599999999996</c:v>
                </c:pt>
                <c:pt idx="458">
                  <c:v>965.92100000000005</c:v>
                </c:pt>
                <c:pt idx="459">
                  <c:v>965.495</c:v>
                </c:pt>
                <c:pt idx="460">
                  <c:v>967.93200000000002</c:v>
                </c:pt>
                <c:pt idx="461">
                  <c:v>966.76900000000001</c:v>
                </c:pt>
                <c:pt idx="462">
                  <c:v>967.31700000000001</c:v>
                </c:pt>
                <c:pt idx="463">
                  <c:v>967.202</c:v>
                </c:pt>
                <c:pt idx="464">
                  <c:v>968.19600000000003</c:v>
                </c:pt>
                <c:pt idx="465">
                  <c:v>969.62900000000002</c:v>
                </c:pt>
                <c:pt idx="466">
                  <c:v>968.77200000000005</c:v>
                </c:pt>
                <c:pt idx="467">
                  <c:v>969.30499999999995</c:v>
                </c:pt>
                <c:pt idx="468">
                  <c:v>969.63300000000004</c:v>
                </c:pt>
                <c:pt idx="469">
                  <c:v>970.34199999999998</c:v>
                </c:pt>
                <c:pt idx="470">
                  <c:v>970.16700000000003</c:v>
                </c:pt>
                <c:pt idx="471">
                  <c:v>971.08699999999999</c:v>
                </c:pt>
                <c:pt idx="472">
                  <c:v>973.07600000000002</c:v>
                </c:pt>
                <c:pt idx="473">
                  <c:v>973.30399999999997</c:v>
                </c:pt>
                <c:pt idx="474">
                  <c:v>973.83600000000001</c:v>
                </c:pt>
                <c:pt idx="475">
                  <c:v>972.21299999999997</c:v>
                </c:pt>
                <c:pt idx="476">
                  <c:v>971.83399999999995</c:v>
                </c:pt>
                <c:pt idx="477">
                  <c:v>974.05899999999997</c:v>
                </c:pt>
                <c:pt idx="478">
                  <c:v>974.49599999999998</c:v>
                </c:pt>
                <c:pt idx="479">
                  <c:v>973.43799999999999</c:v>
                </c:pt>
                <c:pt idx="480">
                  <c:v>974.55</c:v>
                </c:pt>
                <c:pt idx="481">
                  <c:v>974.81</c:v>
                </c:pt>
                <c:pt idx="482">
                  <c:v>975.548</c:v>
                </c:pt>
                <c:pt idx="483">
                  <c:v>974.91</c:v>
                </c:pt>
                <c:pt idx="484">
                  <c:v>973.66200000000003</c:v>
                </c:pt>
                <c:pt idx="485">
                  <c:v>974.91</c:v>
                </c:pt>
                <c:pt idx="486">
                  <c:v>976.86699999999996</c:v>
                </c:pt>
                <c:pt idx="487">
                  <c:v>976.63499999999999</c:v>
                </c:pt>
                <c:pt idx="488">
                  <c:v>977.09500000000003</c:v>
                </c:pt>
                <c:pt idx="489">
                  <c:v>978.45</c:v>
                </c:pt>
                <c:pt idx="490">
                  <c:v>978.23299999999995</c:v>
                </c:pt>
                <c:pt idx="491">
                  <c:v>978.35900000000004</c:v>
                </c:pt>
                <c:pt idx="492">
                  <c:v>977.34</c:v>
                </c:pt>
                <c:pt idx="493">
                  <c:v>976.92899999999997</c:v>
                </c:pt>
                <c:pt idx="494">
                  <c:v>976.39</c:v>
                </c:pt>
                <c:pt idx="495">
                  <c:v>972.53599999999994</c:v>
                </c:pt>
                <c:pt idx="496">
                  <c:v>969.74300000000005</c:v>
                </c:pt>
                <c:pt idx="497">
                  <c:v>969.71799999999996</c:v>
                </c:pt>
                <c:pt idx="498">
                  <c:v>966.46400000000006</c:v>
                </c:pt>
                <c:pt idx="499">
                  <c:v>965.88599999999997</c:v>
                </c:pt>
                <c:pt idx="500">
                  <c:v>961.65200000000004</c:v>
                </c:pt>
                <c:pt idx="501">
                  <c:v>964.76900000000001</c:v>
                </c:pt>
                <c:pt idx="502">
                  <c:v>963.54899999999998</c:v>
                </c:pt>
                <c:pt idx="503">
                  <c:v>963.274</c:v>
                </c:pt>
                <c:pt idx="504">
                  <c:v>961.60400000000004</c:v>
                </c:pt>
                <c:pt idx="505">
                  <c:v>960.84799999999996</c:v>
                </c:pt>
                <c:pt idx="506">
                  <c:v>960.77300000000002</c:v>
                </c:pt>
                <c:pt idx="507">
                  <c:v>960.46100000000001</c:v>
                </c:pt>
                <c:pt idx="508">
                  <c:v>960.95799999999997</c:v>
                </c:pt>
                <c:pt idx="509">
                  <c:v>959.97199999999998</c:v>
                </c:pt>
                <c:pt idx="510">
                  <c:v>961.01099999999997</c:v>
                </c:pt>
                <c:pt idx="511">
                  <c:v>959.78599999999994</c:v>
                </c:pt>
                <c:pt idx="512">
                  <c:v>959.49800000000005</c:v>
                </c:pt>
                <c:pt idx="513">
                  <c:v>957.67499999999995</c:v>
                </c:pt>
                <c:pt idx="514">
                  <c:v>958.25</c:v>
                </c:pt>
                <c:pt idx="515">
                  <c:v>958.05700000000002</c:v>
                </c:pt>
                <c:pt idx="516">
                  <c:v>958.39400000000001</c:v>
                </c:pt>
                <c:pt idx="517">
                  <c:v>958.74</c:v>
                </c:pt>
                <c:pt idx="518">
                  <c:v>958.27599999999995</c:v>
                </c:pt>
                <c:pt idx="519">
                  <c:v>958.11699999999996</c:v>
                </c:pt>
                <c:pt idx="520">
                  <c:v>958.33699999999999</c:v>
                </c:pt>
                <c:pt idx="521">
                  <c:v>958.64300000000003</c:v>
                </c:pt>
                <c:pt idx="522">
                  <c:v>961.51900000000001</c:v>
                </c:pt>
                <c:pt idx="523">
                  <c:v>961.37199999999996</c:v>
                </c:pt>
                <c:pt idx="524">
                  <c:v>962.88499999999999</c:v>
                </c:pt>
                <c:pt idx="525">
                  <c:v>963.53800000000001</c:v>
                </c:pt>
                <c:pt idx="526">
                  <c:v>964.78099999999995</c:v>
                </c:pt>
                <c:pt idx="527">
                  <c:v>964.94399999999996</c:v>
                </c:pt>
                <c:pt idx="528">
                  <c:v>966.59199999999998</c:v>
                </c:pt>
                <c:pt idx="529">
                  <c:v>967.97299999999996</c:v>
                </c:pt>
                <c:pt idx="530">
                  <c:v>969.97400000000005</c:v>
                </c:pt>
                <c:pt idx="531">
                  <c:v>969.697</c:v>
                </c:pt>
                <c:pt idx="532">
                  <c:v>970.64200000000005</c:v>
                </c:pt>
                <c:pt idx="533">
                  <c:v>969.89400000000001</c:v>
                </c:pt>
                <c:pt idx="534">
                  <c:v>970.36099999999999</c:v>
                </c:pt>
                <c:pt idx="535">
                  <c:v>971.29100000000005</c:v>
                </c:pt>
                <c:pt idx="536">
                  <c:v>972.22900000000004</c:v>
                </c:pt>
                <c:pt idx="537">
                  <c:v>972.99300000000005</c:v>
                </c:pt>
                <c:pt idx="538">
                  <c:v>974.61500000000001</c:v>
                </c:pt>
                <c:pt idx="539">
                  <c:v>972.46199999999999</c:v>
                </c:pt>
                <c:pt idx="540">
                  <c:v>970.35799999999995</c:v>
                </c:pt>
                <c:pt idx="541">
                  <c:v>971.81399999999996</c:v>
                </c:pt>
                <c:pt idx="542">
                  <c:v>971.84400000000005</c:v>
                </c:pt>
                <c:pt idx="543">
                  <c:v>971.66399999999999</c:v>
                </c:pt>
                <c:pt idx="544">
                  <c:v>971.995</c:v>
                </c:pt>
                <c:pt idx="545">
                  <c:v>971.755</c:v>
                </c:pt>
                <c:pt idx="546">
                  <c:v>971.41499999999996</c:v>
                </c:pt>
                <c:pt idx="547">
                  <c:v>968.649</c:v>
                </c:pt>
                <c:pt idx="548">
                  <c:v>966.19500000000005</c:v>
                </c:pt>
                <c:pt idx="549">
                  <c:v>965.81799999999998</c:v>
                </c:pt>
                <c:pt idx="550">
                  <c:v>966.73699999999997</c:v>
                </c:pt>
                <c:pt idx="551">
                  <c:v>966.69299999999998</c:v>
                </c:pt>
                <c:pt idx="552">
                  <c:v>965.42700000000002</c:v>
                </c:pt>
                <c:pt idx="553">
                  <c:v>966.52499999999998</c:v>
                </c:pt>
                <c:pt idx="554">
                  <c:v>967.33399999999995</c:v>
                </c:pt>
                <c:pt idx="555">
                  <c:v>967.34199999999998</c:v>
                </c:pt>
                <c:pt idx="556">
                  <c:v>967.45100000000002</c:v>
                </c:pt>
                <c:pt idx="557">
                  <c:v>961.92</c:v>
                </c:pt>
                <c:pt idx="558">
                  <c:v>954.68200000000002</c:v>
                </c:pt>
                <c:pt idx="559">
                  <c:v>951.15899999999999</c:v>
                </c:pt>
                <c:pt idx="560">
                  <c:v>952.28</c:v>
                </c:pt>
                <c:pt idx="561">
                  <c:v>953.923</c:v>
                </c:pt>
                <c:pt idx="562">
                  <c:v>952.80700000000002</c:v>
                </c:pt>
                <c:pt idx="563">
                  <c:v>952.14499999999998</c:v>
                </c:pt>
                <c:pt idx="564">
                  <c:v>952.50800000000004</c:v>
                </c:pt>
                <c:pt idx="565">
                  <c:v>951.30899999999997</c:v>
                </c:pt>
                <c:pt idx="566">
                  <c:v>951.82299999999998</c:v>
                </c:pt>
                <c:pt idx="567">
                  <c:v>952.22500000000002</c:v>
                </c:pt>
                <c:pt idx="568">
                  <c:v>953.43499999999995</c:v>
                </c:pt>
                <c:pt idx="569">
                  <c:v>954.846</c:v>
                </c:pt>
                <c:pt idx="570">
                  <c:v>957.29899999999998</c:v>
                </c:pt>
                <c:pt idx="571">
                  <c:v>957.73099999999999</c:v>
                </c:pt>
                <c:pt idx="572">
                  <c:v>959.13300000000004</c:v>
                </c:pt>
                <c:pt idx="573">
                  <c:v>962.13499999999999</c:v>
                </c:pt>
                <c:pt idx="574">
                  <c:v>961.74699999999996</c:v>
                </c:pt>
                <c:pt idx="575">
                  <c:v>962.13499999999999</c:v>
                </c:pt>
                <c:pt idx="576">
                  <c:v>962.28200000000004</c:v>
                </c:pt>
                <c:pt idx="577">
                  <c:v>963.58100000000002</c:v>
                </c:pt>
                <c:pt idx="578">
                  <c:v>963.11300000000006</c:v>
                </c:pt>
                <c:pt idx="579">
                  <c:v>966.14300000000003</c:v>
                </c:pt>
                <c:pt idx="580">
                  <c:v>968.78099999999995</c:v>
                </c:pt>
                <c:pt idx="581">
                  <c:v>977.28700000000003</c:v>
                </c:pt>
                <c:pt idx="582">
                  <c:v>976.59500000000003</c:v>
                </c:pt>
                <c:pt idx="583">
                  <c:v>971.76499999999999</c:v>
                </c:pt>
                <c:pt idx="584">
                  <c:v>971.94100000000003</c:v>
                </c:pt>
                <c:pt idx="585">
                  <c:v>972.92200000000003</c:v>
                </c:pt>
                <c:pt idx="586">
                  <c:v>974.95399999999995</c:v>
                </c:pt>
                <c:pt idx="587">
                  <c:v>979.01700000000005</c:v>
                </c:pt>
                <c:pt idx="588">
                  <c:v>980.495</c:v>
                </c:pt>
                <c:pt idx="589">
                  <c:v>981.928</c:v>
                </c:pt>
                <c:pt idx="590">
                  <c:v>977.99400000000003</c:v>
                </c:pt>
                <c:pt idx="591">
                  <c:v>971.80100000000004</c:v>
                </c:pt>
                <c:pt idx="592">
                  <c:v>970.01199999999994</c:v>
                </c:pt>
                <c:pt idx="593">
                  <c:v>969.53700000000003</c:v>
                </c:pt>
                <c:pt idx="594">
                  <c:v>966.16099999999994</c:v>
                </c:pt>
                <c:pt idx="595">
                  <c:v>964.90200000000004</c:v>
                </c:pt>
                <c:pt idx="596">
                  <c:v>963.58900000000006</c:v>
                </c:pt>
                <c:pt idx="597">
                  <c:v>964.15800000000002</c:v>
                </c:pt>
                <c:pt idx="598">
                  <c:v>961.49599999999998</c:v>
                </c:pt>
                <c:pt idx="599">
                  <c:v>963.15800000000002</c:v>
                </c:pt>
                <c:pt idx="600">
                  <c:v>961.40599999999995</c:v>
                </c:pt>
                <c:pt idx="601">
                  <c:v>957.90499999999997</c:v>
                </c:pt>
                <c:pt idx="602">
                  <c:v>959.05899999999997</c:v>
                </c:pt>
                <c:pt idx="603">
                  <c:v>958.404</c:v>
                </c:pt>
                <c:pt idx="604">
                  <c:v>957.95699999999999</c:v>
                </c:pt>
                <c:pt idx="605">
                  <c:v>960.08199999999999</c:v>
                </c:pt>
                <c:pt idx="606">
                  <c:v>959.68700000000001</c:v>
                </c:pt>
                <c:pt idx="607">
                  <c:v>958.98199999999997</c:v>
                </c:pt>
                <c:pt idx="608">
                  <c:v>959.37599999999998</c:v>
                </c:pt>
                <c:pt idx="609">
                  <c:v>959.00199999999995</c:v>
                </c:pt>
                <c:pt idx="610">
                  <c:v>960.28599999999994</c:v>
                </c:pt>
                <c:pt idx="611">
                  <c:v>959.52599999999995</c:v>
                </c:pt>
                <c:pt idx="612">
                  <c:v>960.28700000000003</c:v>
                </c:pt>
                <c:pt idx="613">
                  <c:v>961.03</c:v>
                </c:pt>
                <c:pt idx="614">
                  <c:v>960.29700000000003</c:v>
                </c:pt>
                <c:pt idx="615">
                  <c:v>960.38800000000003</c:v>
                </c:pt>
                <c:pt idx="616">
                  <c:v>960.71</c:v>
                </c:pt>
                <c:pt idx="617">
                  <c:v>960.346</c:v>
                </c:pt>
                <c:pt idx="618">
                  <c:v>961.09</c:v>
                </c:pt>
                <c:pt idx="619">
                  <c:v>961.53</c:v>
                </c:pt>
                <c:pt idx="620">
                  <c:v>962.27200000000005</c:v>
                </c:pt>
                <c:pt idx="621">
                  <c:v>965.851</c:v>
                </c:pt>
                <c:pt idx="622">
                  <c:v>967.00300000000004</c:v>
                </c:pt>
                <c:pt idx="623">
                  <c:v>974.45899999999995</c:v>
                </c:pt>
                <c:pt idx="624">
                  <c:v>974.83100000000002</c:v>
                </c:pt>
                <c:pt idx="625">
                  <c:v>975.80700000000002</c:v>
                </c:pt>
                <c:pt idx="626">
                  <c:v>973.02499999999998</c:v>
                </c:pt>
                <c:pt idx="627">
                  <c:v>971.90800000000002</c:v>
                </c:pt>
                <c:pt idx="628">
                  <c:v>972.46600000000001</c:v>
                </c:pt>
                <c:pt idx="629">
                  <c:v>971.65700000000004</c:v>
                </c:pt>
                <c:pt idx="630">
                  <c:v>971.28399999999999</c:v>
                </c:pt>
                <c:pt idx="631">
                  <c:v>969.923</c:v>
                </c:pt>
                <c:pt idx="632">
                  <c:v>968.73199999999997</c:v>
                </c:pt>
                <c:pt idx="633">
                  <c:v>971.21299999999997</c:v>
                </c:pt>
                <c:pt idx="634">
                  <c:v>974.14099999999996</c:v>
                </c:pt>
                <c:pt idx="635">
                  <c:v>986.04</c:v>
                </c:pt>
                <c:pt idx="636">
                  <c:v>991.57399999999996</c:v>
                </c:pt>
                <c:pt idx="637">
                  <c:v>990.423</c:v>
                </c:pt>
                <c:pt idx="638">
                  <c:v>989.09699999999998</c:v>
                </c:pt>
                <c:pt idx="639">
                  <c:v>992.69100000000003</c:v>
                </c:pt>
                <c:pt idx="640">
                  <c:v>994.33799999999997</c:v>
                </c:pt>
                <c:pt idx="641">
                  <c:v>994.351</c:v>
                </c:pt>
                <c:pt idx="642">
                  <c:v>996.65899999999999</c:v>
                </c:pt>
                <c:pt idx="643">
                  <c:v>996.12900000000002</c:v>
                </c:pt>
                <c:pt idx="644">
                  <c:v>995.476</c:v>
                </c:pt>
                <c:pt idx="645">
                  <c:v>998.44500000000005</c:v>
                </c:pt>
                <c:pt idx="646">
                  <c:v>991.32899999999995</c:v>
                </c:pt>
                <c:pt idx="647">
                  <c:v>990.64800000000002</c:v>
                </c:pt>
                <c:pt idx="648">
                  <c:v>988.85199999999998</c:v>
                </c:pt>
                <c:pt idx="649">
                  <c:v>979.80700000000002</c:v>
                </c:pt>
                <c:pt idx="650">
                  <c:v>980.745</c:v>
                </c:pt>
                <c:pt idx="651">
                  <c:v>980.19600000000003</c:v>
                </c:pt>
                <c:pt idx="652">
                  <c:v>983.66099999999994</c:v>
                </c:pt>
                <c:pt idx="653">
                  <c:v>987.06600000000003</c:v>
                </c:pt>
                <c:pt idx="654">
                  <c:v>986.98099999999999</c:v>
                </c:pt>
                <c:pt idx="655">
                  <c:v>982.79499999999996</c:v>
                </c:pt>
                <c:pt idx="656">
                  <c:v>987.67499999999995</c:v>
                </c:pt>
                <c:pt idx="657">
                  <c:v>991.548</c:v>
                </c:pt>
                <c:pt idx="658">
                  <c:v>986.17600000000004</c:v>
                </c:pt>
                <c:pt idx="659">
                  <c:v>982.35500000000002</c:v>
                </c:pt>
                <c:pt idx="660">
                  <c:v>984.43100000000004</c:v>
                </c:pt>
                <c:pt idx="661">
                  <c:v>981.22900000000004</c:v>
                </c:pt>
                <c:pt idx="662">
                  <c:v>980.197</c:v>
                </c:pt>
                <c:pt idx="663">
                  <c:v>984.97</c:v>
                </c:pt>
                <c:pt idx="664">
                  <c:v>979.22500000000002</c:v>
                </c:pt>
                <c:pt idx="665">
                  <c:v>979.23599999999999</c:v>
                </c:pt>
                <c:pt idx="666">
                  <c:v>978.83399999999995</c:v>
                </c:pt>
                <c:pt idx="667">
                  <c:v>978.05899999999997</c:v>
                </c:pt>
                <c:pt idx="668">
                  <c:v>977.60599999999999</c:v>
                </c:pt>
                <c:pt idx="669">
                  <c:v>979.60199999999998</c:v>
                </c:pt>
                <c:pt idx="670">
                  <c:v>982.65800000000002</c:v>
                </c:pt>
                <c:pt idx="671">
                  <c:v>978.33799999999997</c:v>
                </c:pt>
                <c:pt idx="672">
                  <c:v>979.822</c:v>
                </c:pt>
                <c:pt idx="673">
                  <c:v>978.303</c:v>
                </c:pt>
                <c:pt idx="674">
                  <c:v>978.15800000000002</c:v>
                </c:pt>
                <c:pt idx="675">
                  <c:v>978.18299999999999</c:v>
                </c:pt>
                <c:pt idx="676">
                  <c:v>981.31899999999996</c:v>
                </c:pt>
                <c:pt idx="677">
                  <c:v>975.05899999999997</c:v>
                </c:pt>
                <c:pt idx="678">
                  <c:v>966.45100000000002</c:v>
                </c:pt>
                <c:pt idx="679">
                  <c:v>966.72699999999998</c:v>
                </c:pt>
                <c:pt idx="680">
                  <c:v>969.35900000000004</c:v>
                </c:pt>
                <c:pt idx="681">
                  <c:v>970.08199999999999</c:v>
                </c:pt>
                <c:pt idx="682">
                  <c:v>977.55600000000004</c:v>
                </c:pt>
                <c:pt idx="683">
                  <c:v>979.55700000000002</c:v>
                </c:pt>
                <c:pt idx="684">
                  <c:v>984.19600000000003</c:v>
                </c:pt>
                <c:pt idx="685">
                  <c:v>991.024</c:v>
                </c:pt>
                <c:pt idx="686">
                  <c:v>991.74699999999996</c:v>
                </c:pt>
                <c:pt idx="687">
                  <c:v>994.28899999999999</c:v>
                </c:pt>
                <c:pt idx="688">
                  <c:v>998.38400000000001</c:v>
                </c:pt>
                <c:pt idx="689">
                  <c:v>1001.635</c:v>
                </c:pt>
                <c:pt idx="690">
                  <c:v>1002.888</c:v>
                </c:pt>
                <c:pt idx="691">
                  <c:v>1003.977</c:v>
                </c:pt>
                <c:pt idx="692">
                  <c:v>1003.851</c:v>
                </c:pt>
                <c:pt idx="693">
                  <c:v>1003.203</c:v>
                </c:pt>
                <c:pt idx="694">
                  <c:v>1006.3339999999999</c:v>
                </c:pt>
                <c:pt idx="695">
                  <c:v>1007.154</c:v>
                </c:pt>
                <c:pt idx="696">
                  <c:v>1007.064</c:v>
                </c:pt>
                <c:pt idx="697">
                  <c:v>1006.457</c:v>
                </c:pt>
                <c:pt idx="698">
                  <c:v>1005.937</c:v>
                </c:pt>
                <c:pt idx="699">
                  <c:v>998.08</c:v>
                </c:pt>
                <c:pt idx="700">
                  <c:v>997.18399999999997</c:v>
                </c:pt>
                <c:pt idx="701">
                  <c:v>1000.148</c:v>
                </c:pt>
                <c:pt idx="702">
                  <c:v>996.36699999999996</c:v>
                </c:pt>
                <c:pt idx="703">
                  <c:v>996.29100000000005</c:v>
                </c:pt>
                <c:pt idx="704">
                  <c:v>996.28099999999995</c:v>
                </c:pt>
                <c:pt idx="705">
                  <c:v>994.86300000000006</c:v>
                </c:pt>
                <c:pt idx="706">
                  <c:v>994.48900000000003</c:v>
                </c:pt>
                <c:pt idx="707">
                  <c:v>996.23199999999997</c:v>
                </c:pt>
                <c:pt idx="708">
                  <c:v>992.99400000000003</c:v>
                </c:pt>
                <c:pt idx="709">
                  <c:v>993.24300000000005</c:v>
                </c:pt>
                <c:pt idx="710">
                  <c:v>992.41899999999998</c:v>
                </c:pt>
                <c:pt idx="711">
                  <c:v>997.68</c:v>
                </c:pt>
                <c:pt idx="712">
                  <c:v>997.48199999999997</c:v>
                </c:pt>
                <c:pt idx="713">
                  <c:v>992.61500000000001</c:v>
                </c:pt>
                <c:pt idx="714">
                  <c:v>991.947</c:v>
                </c:pt>
                <c:pt idx="715">
                  <c:v>982.59299999999996</c:v>
                </c:pt>
                <c:pt idx="716">
                  <c:v>986.73199999999997</c:v>
                </c:pt>
                <c:pt idx="717">
                  <c:v>981.39599999999996</c:v>
                </c:pt>
                <c:pt idx="718">
                  <c:v>984.077</c:v>
                </c:pt>
                <c:pt idx="719">
                  <c:v>989.15300000000002</c:v>
                </c:pt>
                <c:pt idx="720">
                  <c:v>984.20600000000002</c:v>
                </c:pt>
                <c:pt idx="721">
                  <c:v>986.04100000000005</c:v>
                </c:pt>
                <c:pt idx="722">
                  <c:v>984.04600000000005</c:v>
                </c:pt>
                <c:pt idx="723">
                  <c:v>987.32500000000005</c:v>
                </c:pt>
                <c:pt idx="724">
                  <c:v>991.303</c:v>
                </c:pt>
                <c:pt idx="725">
                  <c:v>989.82600000000002</c:v>
                </c:pt>
                <c:pt idx="726">
                  <c:v>988.49800000000005</c:v>
                </c:pt>
                <c:pt idx="727">
                  <c:v>988.76499999999999</c:v>
                </c:pt>
                <c:pt idx="728">
                  <c:v>988.81100000000004</c:v>
                </c:pt>
                <c:pt idx="729">
                  <c:v>984.47900000000004</c:v>
                </c:pt>
                <c:pt idx="730">
                  <c:v>988.36800000000005</c:v>
                </c:pt>
                <c:pt idx="731">
                  <c:v>992.31799999999998</c:v>
                </c:pt>
                <c:pt idx="732">
                  <c:v>994.04300000000001</c:v>
                </c:pt>
                <c:pt idx="733">
                  <c:v>993.17399999999998</c:v>
                </c:pt>
                <c:pt idx="734">
                  <c:v>991.87300000000005</c:v>
                </c:pt>
                <c:pt idx="735">
                  <c:v>992.44799999999998</c:v>
                </c:pt>
                <c:pt idx="736">
                  <c:v>989.61400000000003</c:v>
                </c:pt>
                <c:pt idx="737">
                  <c:v>991.78800000000001</c:v>
                </c:pt>
                <c:pt idx="738">
                  <c:v>986.91499999999996</c:v>
                </c:pt>
                <c:pt idx="739">
                  <c:v>987.67200000000003</c:v>
                </c:pt>
                <c:pt idx="740">
                  <c:v>986.721</c:v>
                </c:pt>
                <c:pt idx="741">
                  <c:v>983.27</c:v>
                </c:pt>
                <c:pt idx="742">
                  <c:v>984.96199999999999</c:v>
                </c:pt>
                <c:pt idx="743">
                  <c:v>982.88800000000003</c:v>
                </c:pt>
                <c:pt idx="744">
                  <c:v>985.15700000000004</c:v>
                </c:pt>
                <c:pt idx="745">
                  <c:v>988.55600000000004</c:v>
                </c:pt>
                <c:pt idx="746">
                  <c:v>992.37</c:v>
                </c:pt>
                <c:pt idx="747">
                  <c:v>991.16399999999999</c:v>
                </c:pt>
                <c:pt idx="748">
                  <c:v>994.476</c:v>
                </c:pt>
                <c:pt idx="749">
                  <c:v>994.94600000000003</c:v>
                </c:pt>
                <c:pt idx="750">
                  <c:v>991.74599999999998</c:v>
                </c:pt>
                <c:pt idx="751">
                  <c:v>992.846</c:v>
                </c:pt>
                <c:pt idx="752">
                  <c:v>991.73599999999999</c:v>
                </c:pt>
                <c:pt idx="753">
                  <c:v>989.54100000000005</c:v>
                </c:pt>
                <c:pt idx="754">
                  <c:v>990.17100000000005</c:v>
                </c:pt>
                <c:pt idx="755">
                  <c:v>986.85400000000004</c:v>
                </c:pt>
                <c:pt idx="756">
                  <c:v>986.15300000000002</c:v>
                </c:pt>
                <c:pt idx="757">
                  <c:v>984.63300000000004</c:v>
                </c:pt>
                <c:pt idx="758">
                  <c:v>986.63</c:v>
                </c:pt>
                <c:pt idx="759">
                  <c:v>989.95500000000004</c:v>
                </c:pt>
                <c:pt idx="760">
                  <c:v>991.87599999999998</c:v>
                </c:pt>
                <c:pt idx="761">
                  <c:v>991.63199999999995</c:v>
                </c:pt>
                <c:pt idx="762">
                  <c:v>991.173</c:v>
                </c:pt>
                <c:pt idx="763">
                  <c:v>989.56</c:v>
                </c:pt>
                <c:pt idx="764">
                  <c:v>989.49400000000003</c:v>
                </c:pt>
                <c:pt idx="765">
                  <c:v>989.726</c:v>
                </c:pt>
                <c:pt idx="766">
                  <c:v>988.255</c:v>
                </c:pt>
                <c:pt idx="767">
                  <c:v>986.58900000000006</c:v>
                </c:pt>
                <c:pt idx="768">
                  <c:v>985.77499999999998</c:v>
                </c:pt>
                <c:pt idx="769">
                  <c:v>984.51499999999999</c:v>
                </c:pt>
                <c:pt idx="770">
                  <c:v>985.01400000000001</c:v>
                </c:pt>
                <c:pt idx="771">
                  <c:v>984.73800000000006</c:v>
                </c:pt>
                <c:pt idx="772">
                  <c:v>987.24</c:v>
                </c:pt>
                <c:pt idx="773">
                  <c:v>988.25400000000002</c:v>
                </c:pt>
                <c:pt idx="774">
                  <c:v>987.75599999999997</c:v>
                </c:pt>
                <c:pt idx="775">
                  <c:v>987.36099999999999</c:v>
                </c:pt>
                <c:pt idx="776">
                  <c:v>989.88099999999997</c:v>
                </c:pt>
                <c:pt idx="777">
                  <c:v>993.81500000000005</c:v>
                </c:pt>
                <c:pt idx="778">
                  <c:v>995.61199999999997</c:v>
                </c:pt>
                <c:pt idx="779">
                  <c:v>995.24599999999998</c:v>
                </c:pt>
                <c:pt idx="780">
                  <c:v>994.673</c:v>
                </c:pt>
                <c:pt idx="781">
                  <c:v>994.69399999999996</c:v>
                </c:pt>
                <c:pt idx="782">
                  <c:v>995.48299999999995</c:v>
                </c:pt>
                <c:pt idx="783">
                  <c:v>996.08199999999999</c:v>
                </c:pt>
                <c:pt idx="784">
                  <c:v>997.95699999999999</c:v>
                </c:pt>
                <c:pt idx="785">
                  <c:v>997.07899999999995</c:v>
                </c:pt>
                <c:pt idx="786">
                  <c:v>994.32100000000003</c:v>
                </c:pt>
                <c:pt idx="787">
                  <c:v>994.4</c:v>
                </c:pt>
                <c:pt idx="788">
                  <c:v>993.90700000000004</c:v>
                </c:pt>
                <c:pt idx="789">
                  <c:v>994.90499999999997</c:v>
                </c:pt>
                <c:pt idx="790">
                  <c:v>998.41800000000001</c:v>
                </c:pt>
                <c:pt idx="791">
                  <c:v>999.74400000000003</c:v>
                </c:pt>
                <c:pt idx="792">
                  <c:v>1007.352</c:v>
                </c:pt>
                <c:pt idx="793">
                  <c:v>1005.498</c:v>
                </c:pt>
                <c:pt idx="794">
                  <c:v>1006.532</c:v>
                </c:pt>
                <c:pt idx="795">
                  <c:v>1004.677</c:v>
                </c:pt>
                <c:pt idx="796">
                  <c:v>1001.553</c:v>
                </c:pt>
                <c:pt idx="797">
                  <c:v>998.83199999999999</c:v>
                </c:pt>
                <c:pt idx="798">
                  <c:v>998.69500000000005</c:v>
                </c:pt>
                <c:pt idx="799">
                  <c:v>994.58900000000006</c:v>
                </c:pt>
                <c:pt idx="800">
                  <c:v>995.45899999999995</c:v>
                </c:pt>
                <c:pt idx="801">
                  <c:v>994.69299999999998</c:v>
                </c:pt>
                <c:pt idx="802">
                  <c:v>991.79899999999998</c:v>
                </c:pt>
                <c:pt idx="803">
                  <c:v>992.20299999999997</c:v>
                </c:pt>
                <c:pt idx="804">
                  <c:v>991.78</c:v>
                </c:pt>
                <c:pt idx="805">
                  <c:v>992.26900000000001</c:v>
                </c:pt>
                <c:pt idx="806">
                  <c:v>994.44799999999998</c:v>
                </c:pt>
                <c:pt idx="807">
                  <c:v>991.78</c:v>
                </c:pt>
                <c:pt idx="808">
                  <c:v>989.86500000000001</c:v>
                </c:pt>
                <c:pt idx="809">
                  <c:v>991.83600000000001</c:v>
                </c:pt>
                <c:pt idx="810">
                  <c:v>993.05899999999997</c:v>
                </c:pt>
                <c:pt idx="811">
                  <c:v>993.63499999999999</c:v>
                </c:pt>
                <c:pt idx="812">
                  <c:v>994.90099999999995</c:v>
                </c:pt>
                <c:pt idx="813">
                  <c:v>999.52599999999995</c:v>
                </c:pt>
                <c:pt idx="814">
                  <c:v>997.13699999999994</c:v>
                </c:pt>
                <c:pt idx="815">
                  <c:v>1001.252</c:v>
                </c:pt>
                <c:pt idx="816">
                  <c:v>1004.658</c:v>
                </c:pt>
                <c:pt idx="817">
                  <c:v>1006.187</c:v>
                </c:pt>
                <c:pt idx="818">
                  <c:v>1006.475</c:v>
                </c:pt>
                <c:pt idx="819">
                  <c:v>1007.92</c:v>
                </c:pt>
                <c:pt idx="820">
                  <c:v>1007.311</c:v>
                </c:pt>
                <c:pt idx="821">
                  <c:v>1004.386</c:v>
                </c:pt>
                <c:pt idx="822">
                  <c:v>1002.529</c:v>
                </c:pt>
                <c:pt idx="823">
                  <c:v>1001.853</c:v>
                </c:pt>
                <c:pt idx="824">
                  <c:v>1000.328</c:v>
                </c:pt>
                <c:pt idx="825">
                  <c:v>996.68899999999996</c:v>
                </c:pt>
                <c:pt idx="826">
                  <c:v>996.83299999999997</c:v>
                </c:pt>
                <c:pt idx="827">
                  <c:v>997.44200000000001</c:v>
                </c:pt>
                <c:pt idx="828">
                  <c:v>997.28599999999994</c:v>
                </c:pt>
                <c:pt idx="829">
                  <c:v>997.11099999999999</c:v>
                </c:pt>
                <c:pt idx="830">
                  <c:v>995.505</c:v>
                </c:pt>
                <c:pt idx="831">
                  <c:v>996.90099999999995</c:v>
                </c:pt>
                <c:pt idx="832">
                  <c:v>996.93600000000004</c:v>
                </c:pt>
                <c:pt idx="833">
                  <c:v>996.01499999999999</c:v>
                </c:pt>
                <c:pt idx="834">
                  <c:v>994.52800000000002</c:v>
                </c:pt>
                <c:pt idx="835">
                  <c:v>996.68100000000004</c:v>
                </c:pt>
                <c:pt idx="836">
                  <c:v>998.07399999999996</c:v>
                </c:pt>
                <c:pt idx="837">
                  <c:v>997.18</c:v>
                </c:pt>
                <c:pt idx="838">
                  <c:v>995.77499999999998</c:v>
                </c:pt>
                <c:pt idx="839">
                  <c:v>995.91800000000001</c:v>
                </c:pt>
                <c:pt idx="840">
                  <c:v>995.32899999999995</c:v>
                </c:pt>
                <c:pt idx="841">
                  <c:v>995.58600000000001</c:v>
                </c:pt>
                <c:pt idx="842">
                  <c:v>995.88800000000003</c:v>
                </c:pt>
                <c:pt idx="843">
                  <c:v>989.96900000000005</c:v>
                </c:pt>
                <c:pt idx="844">
                  <c:v>988.24699999999996</c:v>
                </c:pt>
                <c:pt idx="845">
                  <c:v>987.87599999999998</c:v>
                </c:pt>
                <c:pt idx="846">
                  <c:v>988.29700000000003</c:v>
                </c:pt>
                <c:pt idx="847">
                  <c:v>990.28599999999994</c:v>
                </c:pt>
                <c:pt idx="848">
                  <c:v>992.30899999999997</c:v>
                </c:pt>
                <c:pt idx="849">
                  <c:v>993.98800000000006</c:v>
                </c:pt>
                <c:pt idx="850">
                  <c:v>995.99699999999996</c:v>
                </c:pt>
                <c:pt idx="851">
                  <c:v>997.84900000000005</c:v>
                </c:pt>
                <c:pt idx="852">
                  <c:v>997.9</c:v>
                </c:pt>
                <c:pt idx="853">
                  <c:v>999.57299999999998</c:v>
                </c:pt>
                <c:pt idx="854">
                  <c:v>1000.604</c:v>
                </c:pt>
                <c:pt idx="855">
                  <c:v>1000.954</c:v>
                </c:pt>
                <c:pt idx="856">
                  <c:v>1005.408</c:v>
                </c:pt>
                <c:pt idx="857">
                  <c:v>1001.5890000000001</c:v>
                </c:pt>
                <c:pt idx="858">
                  <c:v>1001.3869999999999</c:v>
                </c:pt>
                <c:pt idx="859">
                  <c:v>997.803</c:v>
                </c:pt>
                <c:pt idx="860">
                  <c:v>996.40300000000002</c:v>
                </c:pt>
                <c:pt idx="861">
                  <c:v>992.72500000000002</c:v>
                </c:pt>
                <c:pt idx="862">
                  <c:v>993.11599999999999</c:v>
                </c:pt>
                <c:pt idx="863">
                  <c:v>994.04600000000005</c:v>
                </c:pt>
                <c:pt idx="864">
                  <c:v>994.31899999999996</c:v>
                </c:pt>
                <c:pt idx="865">
                  <c:v>994.73699999999997</c:v>
                </c:pt>
                <c:pt idx="866">
                  <c:v>995.51400000000001</c:v>
                </c:pt>
                <c:pt idx="867">
                  <c:v>997.06899999999996</c:v>
                </c:pt>
                <c:pt idx="868">
                  <c:v>996.71299999999997</c:v>
                </c:pt>
                <c:pt idx="869">
                  <c:v>994.06200000000001</c:v>
                </c:pt>
                <c:pt idx="870">
                  <c:v>993.54399999999998</c:v>
                </c:pt>
                <c:pt idx="871">
                  <c:v>991.702</c:v>
                </c:pt>
                <c:pt idx="872">
                  <c:v>991.71400000000006</c:v>
                </c:pt>
                <c:pt idx="873">
                  <c:v>991.99</c:v>
                </c:pt>
                <c:pt idx="874">
                  <c:v>991.14400000000001</c:v>
                </c:pt>
                <c:pt idx="875">
                  <c:v>990.31200000000001</c:v>
                </c:pt>
                <c:pt idx="876">
                  <c:v>989.97299999999996</c:v>
                </c:pt>
                <c:pt idx="877">
                  <c:v>989.71799999999996</c:v>
                </c:pt>
                <c:pt idx="878">
                  <c:v>989.43100000000004</c:v>
                </c:pt>
                <c:pt idx="879">
                  <c:v>990.88</c:v>
                </c:pt>
                <c:pt idx="880">
                  <c:v>991.03099999999995</c:v>
                </c:pt>
                <c:pt idx="881">
                  <c:v>992.29899999999998</c:v>
                </c:pt>
                <c:pt idx="882">
                  <c:v>990.88800000000003</c:v>
                </c:pt>
                <c:pt idx="883">
                  <c:v>988.14</c:v>
                </c:pt>
                <c:pt idx="884">
                  <c:v>985.46100000000001</c:v>
                </c:pt>
                <c:pt idx="885">
                  <c:v>988.57600000000002</c:v>
                </c:pt>
                <c:pt idx="886">
                  <c:v>993.226</c:v>
                </c:pt>
                <c:pt idx="887">
                  <c:v>993.32899999999995</c:v>
                </c:pt>
                <c:pt idx="888">
                  <c:v>997.81299999999999</c:v>
                </c:pt>
                <c:pt idx="889">
                  <c:v>998.52499999999998</c:v>
                </c:pt>
                <c:pt idx="890">
                  <c:v>1005.65</c:v>
                </c:pt>
                <c:pt idx="891">
                  <c:v>1005.232</c:v>
                </c:pt>
                <c:pt idx="892">
                  <c:v>1002.389</c:v>
                </c:pt>
                <c:pt idx="893">
                  <c:v>1001.067</c:v>
                </c:pt>
                <c:pt idx="894">
                  <c:v>999.19899999999996</c:v>
                </c:pt>
                <c:pt idx="895">
                  <c:v>997.62099999999998</c:v>
                </c:pt>
                <c:pt idx="896">
                  <c:v>999.12699999999995</c:v>
                </c:pt>
                <c:pt idx="897">
                  <c:v>1004.145</c:v>
                </c:pt>
                <c:pt idx="898">
                  <c:v>1006.62</c:v>
                </c:pt>
                <c:pt idx="899">
                  <c:v>1009.263</c:v>
                </c:pt>
                <c:pt idx="900">
                  <c:v>1014.561</c:v>
                </c:pt>
                <c:pt idx="901">
                  <c:v>1014.034</c:v>
                </c:pt>
                <c:pt idx="902">
                  <c:v>1014.7380000000001</c:v>
                </c:pt>
                <c:pt idx="903">
                  <c:v>1021.2619999999999</c:v>
                </c:pt>
                <c:pt idx="904">
                  <c:v>1026.386</c:v>
                </c:pt>
                <c:pt idx="905">
                  <c:v>1031.1369999999999</c:v>
                </c:pt>
                <c:pt idx="906">
                  <c:v>1051.992</c:v>
                </c:pt>
                <c:pt idx="907">
                  <c:v>1035.0419999999999</c:v>
                </c:pt>
                <c:pt idx="908">
                  <c:v>1020.707</c:v>
                </c:pt>
                <c:pt idx="909">
                  <c:v>1014.1950000000001</c:v>
                </c:pt>
                <c:pt idx="910">
                  <c:v>1013.5940000000001</c:v>
                </c:pt>
                <c:pt idx="911">
                  <c:v>1017.15</c:v>
                </c:pt>
                <c:pt idx="912">
                  <c:v>1020.463</c:v>
                </c:pt>
                <c:pt idx="913">
                  <c:v>1023.472</c:v>
                </c:pt>
                <c:pt idx="914">
                  <c:v>1023.604</c:v>
                </c:pt>
                <c:pt idx="915">
                  <c:v>1027.7239999999999</c:v>
                </c:pt>
                <c:pt idx="916">
                  <c:v>1022.895</c:v>
                </c:pt>
                <c:pt idx="917">
                  <c:v>1021.212</c:v>
                </c:pt>
                <c:pt idx="918">
                  <c:v>1016.532</c:v>
                </c:pt>
                <c:pt idx="919">
                  <c:v>1012.327</c:v>
                </c:pt>
                <c:pt idx="920">
                  <c:v>1010.159</c:v>
                </c:pt>
                <c:pt idx="921">
                  <c:v>1006.335</c:v>
                </c:pt>
                <c:pt idx="922">
                  <c:v>1007.268</c:v>
                </c:pt>
                <c:pt idx="923">
                  <c:v>1011.045</c:v>
                </c:pt>
                <c:pt idx="924">
                  <c:v>1007.856</c:v>
                </c:pt>
                <c:pt idx="925">
                  <c:v>1007.176</c:v>
                </c:pt>
                <c:pt idx="926">
                  <c:v>1005.277</c:v>
                </c:pt>
                <c:pt idx="927">
                  <c:v>1001.009</c:v>
                </c:pt>
                <c:pt idx="928">
                  <c:v>1001.419</c:v>
                </c:pt>
                <c:pt idx="929">
                  <c:v>1001.474</c:v>
                </c:pt>
                <c:pt idx="930">
                  <c:v>1004.621</c:v>
                </c:pt>
                <c:pt idx="931">
                  <c:v>1006.566</c:v>
                </c:pt>
                <c:pt idx="932">
                  <c:v>1004.828</c:v>
                </c:pt>
                <c:pt idx="933">
                  <c:v>1006.522</c:v>
                </c:pt>
                <c:pt idx="934">
                  <c:v>1003.931</c:v>
                </c:pt>
                <c:pt idx="935">
                  <c:v>1002.355</c:v>
                </c:pt>
                <c:pt idx="936">
                  <c:v>1005.766</c:v>
                </c:pt>
                <c:pt idx="937">
                  <c:v>1004.479</c:v>
                </c:pt>
                <c:pt idx="938">
                  <c:v>1005.162</c:v>
                </c:pt>
                <c:pt idx="939">
                  <c:v>1003.912</c:v>
                </c:pt>
                <c:pt idx="940">
                  <c:v>1004.298</c:v>
                </c:pt>
                <c:pt idx="941">
                  <c:v>1009.3819999999999</c:v>
                </c:pt>
                <c:pt idx="942">
                  <c:v>1008.7089999999999</c:v>
                </c:pt>
                <c:pt idx="943">
                  <c:v>1012.266</c:v>
                </c:pt>
                <c:pt idx="944">
                  <c:v>1010.6180000000001</c:v>
                </c:pt>
                <c:pt idx="945">
                  <c:v>1010.6079999999999</c:v>
                </c:pt>
                <c:pt idx="946">
                  <c:v>1008.939</c:v>
                </c:pt>
                <c:pt idx="947">
                  <c:v>1007.308</c:v>
                </c:pt>
                <c:pt idx="948">
                  <c:v>1001.856</c:v>
                </c:pt>
                <c:pt idx="949">
                  <c:v>1003.076</c:v>
                </c:pt>
                <c:pt idx="950">
                  <c:v>1002.752</c:v>
                </c:pt>
                <c:pt idx="951">
                  <c:v>1002.085</c:v>
                </c:pt>
                <c:pt idx="952">
                  <c:v>999.65300000000002</c:v>
                </c:pt>
                <c:pt idx="953">
                  <c:v>1000.0069999999999</c:v>
                </c:pt>
                <c:pt idx="954">
                  <c:v>998.59299999999996</c:v>
                </c:pt>
                <c:pt idx="955">
                  <c:v>998.90300000000002</c:v>
                </c:pt>
                <c:pt idx="956">
                  <c:v>997.971</c:v>
                </c:pt>
                <c:pt idx="957">
                  <c:v>997.77700000000004</c:v>
                </c:pt>
                <c:pt idx="958">
                  <c:v>998.24400000000003</c:v>
                </c:pt>
                <c:pt idx="959">
                  <c:v>998.64300000000003</c:v>
                </c:pt>
                <c:pt idx="960">
                  <c:v>999.904</c:v>
                </c:pt>
                <c:pt idx="961">
                  <c:v>1001.649</c:v>
                </c:pt>
                <c:pt idx="962">
                  <c:v>1005.249</c:v>
                </c:pt>
                <c:pt idx="963">
                  <c:v>1004.375</c:v>
                </c:pt>
                <c:pt idx="964">
                  <c:v>1005.149</c:v>
                </c:pt>
                <c:pt idx="965">
                  <c:v>1004.179</c:v>
                </c:pt>
                <c:pt idx="966">
                  <c:v>1003.784</c:v>
                </c:pt>
                <c:pt idx="967">
                  <c:v>1002.811</c:v>
                </c:pt>
                <c:pt idx="968">
                  <c:v>1005.095</c:v>
                </c:pt>
                <c:pt idx="969">
                  <c:v>1006.9589999999999</c:v>
                </c:pt>
                <c:pt idx="970">
                  <c:v>1005.925</c:v>
                </c:pt>
                <c:pt idx="971">
                  <c:v>1003.4</c:v>
                </c:pt>
                <c:pt idx="972">
                  <c:v>1001.895</c:v>
                </c:pt>
                <c:pt idx="973">
                  <c:v>1000.058</c:v>
                </c:pt>
                <c:pt idx="974">
                  <c:v>999.19600000000003</c:v>
                </c:pt>
                <c:pt idx="975">
                  <c:v>998.495</c:v>
                </c:pt>
                <c:pt idx="976">
                  <c:v>995.45699999999999</c:v>
                </c:pt>
                <c:pt idx="977">
                  <c:v>995.51900000000001</c:v>
                </c:pt>
                <c:pt idx="978">
                  <c:v>994.29200000000003</c:v>
                </c:pt>
                <c:pt idx="979">
                  <c:v>995.69600000000003</c:v>
                </c:pt>
                <c:pt idx="980">
                  <c:v>996.83299999999997</c:v>
                </c:pt>
                <c:pt idx="981">
                  <c:v>996.66600000000005</c:v>
                </c:pt>
                <c:pt idx="982">
                  <c:v>998.87099999999998</c:v>
                </c:pt>
                <c:pt idx="983">
                  <c:v>999.69899999999996</c:v>
                </c:pt>
                <c:pt idx="984">
                  <c:v>999.56600000000003</c:v>
                </c:pt>
                <c:pt idx="985">
                  <c:v>1000.567</c:v>
                </c:pt>
                <c:pt idx="986">
                  <c:v>1004.578</c:v>
                </c:pt>
                <c:pt idx="987">
                  <c:v>1007.604</c:v>
                </c:pt>
                <c:pt idx="988">
                  <c:v>1010.328</c:v>
                </c:pt>
                <c:pt idx="989">
                  <c:v>1012.721</c:v>
                </c:pt>
                <c:pt idx="990">
                  <c:v>1015.223</c:v>
                </c:pt>
                <c:pt idx="991">
                  <c:v>1020.6369999999999</c:v>
                </c:pt>
                <c:pt idx="992">
                  <c:v>1018.373</c:v>
                </c:pt>
                <c:pt idx="993">
                  <c:v>1013.006</c:v>
                </c:pt>
                <c:pt idx="994">
                  <c:v>1009.804</c:v>
                </c:pt>
                <c:pt idx="995">
                  <c:v>1009.299</c:v>
                </c:pt>
                <c:pt idx="996">
                  <c:v>1003.5839999999999</c:v>
                </c:pt>
                <c:pt idx="997">
                  <c:v>1013.702</c:v>
                </c:pt>
                <c:pt idx="998">
                  <c:v>1022.09</c:v>
                </c:pt>
                <c:pt idx="999">
                  <c:v>1021.76</c:v>
                </c:pt>
                <c:pt idx="1000">
                  <c:v>1017.2140000000001</c:v>
                </c:pt>
                <c:pt idx="1001">
                  <c:v>1016.28</c:v>
                </c:pt>
                <c:pt idx="1002">
                  <c:v>1015.027</c:v>
                </c:pt>
                <c:pt idx="1003">
                  <c:v>1020.064</c:v>
                </c:pt>
                <c:pt idx="1004">
                  <c:v>1018.373</c:v>
                </c:pt>
                <c:pt idx="1005">
                  <c:v>1017.186</c:v>
                </c:pt>
                <c:pt idx="1006">
                  <c:v>1016.095</c:v>
                </c:pt>
                <c:pt idx="1007">
                  <c:v>1013.461</c:v>
                </c:pt>
                <c:pt idx="1008">
                  <c:v>1012.69</c:v>
                </c:pt>
                <c:pt idx="1009">
                  <c:v>1007.457</c:v>
                </c:pt>
                <c:pt idx="1010">
                  <c:v>1003.028</c:v>
                </c:pt>
                <c:pt idx="1011">
                  <c:v>1004.601</c:v>
                </c:pt>
                <c:pt idx="1012">
                  <c:v>1004.681</c:v>
                </c:pt>
                <c:pt idx="1013">
                  <c:v>1002.278</c:v>
                </c:pt>
                <c:pt idx="1014">
                  <c:v>1002.426</c:v>
                </c:pt>
                <c:pt idx="1015">
                  <c:v>1001.11</c:v>
                </c:pt>
                <c:pt idx="1016">
                  <c:v>997.84</c:v>
                </c:pt>
                <c:pt idx="1017">
                  <c:v>998.51900000000001</c:v>
                </c:pt>
                <c:pt idx="1018">
                  <c:v>997.20699999999999</c:v>
                </c:pt>
                <c:pt idx="1019">
                  <c:v>996.76900000000001</c:v>
                </c:pt>
                <c:pt idx="1020">
                  <c:v>1000.939</c:v>
                </c:pt>
                <c:pt idx="1021">
                  <c:v>1000.9059999999999</c:v>
                </c:pt>
                <c:pt idx="1022">
                  <c:v>1001.09</c:v>
                </c:pt>
                <c:pt idx="1023">
                  <c:v>1001.0309999999999</c:v>
                </c:pt>
                <c:pt idx="1024">
                  <c:v>1001.073</c:v>
                </c:pt>
                <c:pt idx="1025">
                  <c:v>1001.717</c:v>
                </c:pt>
                <c:pt idx="1026">
                  <c:v>1000.316</c:v>
                </c:pt>
                <c:pt idx="1027">
                  <c:v>997.91399999999999</c:v>
                </c:pt>
                <c:pt idx="1028">
                  <c:v>995.90099999999995</c:v>
                </c:pt>
                <c:pt idx="1029">
                  <c:v>996.21500000000003</c:v>
                </c:pt>
                <c:pt idx="1030">
                  <c:v>994.39200000000005</c:v>
                </c:pt>
                <c:pt idx="1031">
                  <c:v>994.95</c:v>
                </c:pt>
                <c:pt idx="1032">
                  <c:v>993.47500000000002</c:v>
                </c:pt>
                <c:pt idx="1033">
                  <c:v>993.18899999999996</c:v>
                </c:pt>
                <c:pt idx="1034">
                  <c:v>994.04899999999998</c:v>
                </c:pt>
                <c:pt idx="1035">
                  <c:v>993.65599999999995</c:v>
                </c:pt>
                <c:pt idx="1036">
                  <c:v>994.03800000000001</c:v>
                </c:pt>
                <c:pt idx="1037">
                  <c:v>998.21199999999999</c:v>
                </c:pt>
                <c:pt idx="1038">
                  <c:v>996.20799999999997</c:v>
                </c:pt>
                <c:pt idx="1039">
                  <c:v>1002.27</c:v>
                </c:pt>
                <c:pt idx="1040">
                  <c:v>1001.1079999999999</c:v>
                </c:pt>
                <c:pt idx="1041">
                  <c:v>1001.302</c:v>
                </c:pt>
                <c:pt idx="1042">
                  <c:v>1003.265</c:v>
                </c:pt>
                <c:pt idx="1043">
                  <c:v>1002.639</c:v>
                </c:pt>
                <c:pt idx="1044">
                  <c:v>1002.748</c:v>
                </c:pt>
                <c:pt idx="1045">
                  <c:v>1002.005</c:v>
                </c:pt>
                <c:pt idx="1046">
                  <c:v>1000.059</c:v>
                </c:pt>
                <c:pt idx="1047">
                  <c:v>999.53300000000002</c:v>
                </c:pt>
                <c:pt idx="1048">
                  <c:v>1001.343</c:v>
                </c:pt>
                <c:pt idx="1049">
                  <c:v>1005.063</c:v>
                </c:pt>
                <c:pt idx="1050">
                  <c:v>1002.837</c:v>
                </c:pt>
                <c:pt idx="1051">
                  <c:v>1004.707</c:v>
                </c:pt>
                <c:pt idx="1052">
                  <c:v>1003.549</c:v>
                </c:pt>
                <c:pt idx="1053">
                  <c:v>1005.37</c:v>
                </c:pt>
                <c:pt idx="1054">
                  <c:v>1004.849</c:v>
                </c:pt>
                <c:pt idx="1055">
                  <c:v>1005.044</c:v>
                </c:pt>
                <c:pt idx="1056">
                  <c:v>1005.894</c:v>
                </c:pt>
                <c:pt idx="1057">
                  <c:v>1002.755</c:v>
                </c:pt>
                <c:pt idx="1058">
                  <c:v>1003.251</c:v>
                </c:pt>
                <c:pt idx="1059">
                  <c:v>1002.8579999999999</c:v>
                </c:pt>
                <c:pt idx="1060">
                  <c:v>1003.389</c:v>
                </c:pt>
                <c:pt idx="1061">
                  <c:v>1005.571</c:v>
                </c:pt>
                <c:pt idx="1062">
                  <c:v>1005.909</c:v>
                </c:pt>
                <c:pt idx="1063">
                  <c:v>1005.869</c:v>
                </c:pt>
                <c:pt idx="1064">
                  <c:v>1007.092</c:v>
                </c:pt>
                <c:pt idx="1065">
                  <c:v>1007.736</c:v>
                </c:pt>
                <c:pt idx="1066">
                  <c:v>1009.635</c:v>
                </c:pt>
                <c:pt idx="1067">
                  <c:v>1008.5839999999999</c:v>
                </c:pt>
                <c:pt idx="1068">
                  <c:v>1007.057</c:v>
                </c:pt>
                <c:pt idx="1069">
                  <c:v>1004.046</c:v>
                </c:pt>
                <c:pt idx="1070">
                  <c:v>1004.149</c:v>
                </c:pt>
                <c:pt idx="1071">
                  <c:v>1003.5069999999999</c:v>
                </c:pt>
                <c:pt idx="1072">
                  <c:v>1000.639</c:v>
                </c:pt>
                <c:pt idx="1073">
                  <c:v>1000.035</c:v>
                </c:pt>
                <c:pt idx="1074">
                  <c:v>998.93600000000004</c:v>
                </c:pt>
                <c:pt idx="1075">
                  <c:v>998.96699999999998</c:v>
                </c:pt>
                <c:pt idx="1076">
                  <c:v>998.70600000000002</c:v>
                </c:pt>
                <c:pt idx="1077">
                  <c:v>998.92499999999995</c:v>
                </c:pt>
                <c:pt idx="1078">
                  <c:v>997.572</c:v>
                </c:pt>
                <c:pt idx="1079">
                  <c:v>998.44100000000003</c:v>
                </c:pt>
                <c:pt idx="1080">
                  <c:v>999.85400000000004</c:v>
                </c:pt>
                <c:pt idx="1081">
                  <c:v>1002.2910000000001</c:v>
                </c:pt>
                <c:pt idx="1082">
                  <c:v>1009.173</c:v>
                </c:pt>
                <c:pt idx="1083">
                  <c:v>1008.801</c:v>
                </c:pt>
                <c:pt idx="1084">
                  <c:v>1008.635</c:v>
                </c:pt>
                <c:pt idx="1085">
                  <c:v>1008.874</c:v>
                </c:pt>
                <c:pt idx="1086">
                  <c:v>1009.229</c:v>
                </c:pt>
                <c:pt idx="1087">
                  <c:v>1010.679</c:v>
                </c:pt>
                <c:pt idx="1088">
                  <c:v>1010.793</c:v>
                </c:pt>
                <c:pt idx="1089">
                  <c:v>1010.271</c:v>
                </c:pt>
                <c:pt idx="1090">
                  <c:v>1004.303</c:v>
                </c:pt>
                <c:pt idx="1091">
                  <c:v>1009.364</c:v>
                </c:pt>
                <c:pt idx="1092">
                  <c:v>1015.961</c:v>
                </c:pt>
                <c:pt idx="1093">
                  <c:v>1010.804</c:v>
                </c:pt>
                <c:pt idx="1094">
                  <c:v>1006.944</c:v>
                </c:pt>
                <c:pt idx="1095">
                  <c:v>1005.379</c:v>
                </c:pt>
                <c:pt idx="1096">
                  <c:v>1006.365</c:v>
                </c:pt>
                <c:pt idx="1097">
                  <c:v>1006.54</c:v>
                </c:pt>
                <c:pt idx="1098">
                  <c:v>1009.678</c:v>
                </c:pt>
                <c:pt idx="1099">
                  <c:v>1007.585</c:v>
                </c:pt>
                <c:pt idx="1100">
                  <c:v>1006.835</c:v>
                </c:pt>
                <c:pt idx="1101">
                  <c:v>1007.633</c:v>
                </c:pt>
                <c:pt idx="1102">
                  <c:v>1005.19</c:v>
                </c:pt>
                <c:pt idx="1103">
                  <c:v>1005.2859999999999</c:v>
                </c:pt>
                <c:pt idx="1104">
                  <c:v>1006.893</c:v>
                </c:pt>
                <c:pt idx="1105">
                  <c:v>1009.36</c:v>
                </c:pt>
                <c:pt idx="1106">
                  <c:v>1008.415</c:v>
                </c:pt>
                <c:pt idx="1107">
                  <c:v>1012.551</c:v>
                </c:pt>
                <c:pt idx="1108">
                  <c:v>1011.962</c:v>
                </c:pt>
                <c:pt idx="1109">
                  <c:v>1007.824</c:v>
                </c:pt>
                <c:pt idx="1110">
                  <c:v>1008.7569999999999</c:v>
                </c:pt>
                <c:pt idx="1111">
                  <c:v>1010.324</c:v>
                </c:pt>
                <c:pt idx="1112">
                  <c:v>1009.372</c:v>
                </c:pt>
                <c:pt idx="1113">
                  <c:v>1008.0309999999999</c:v>
                </c:pt>
                <c:pt idx="1114">
                  <c:v>1009.213</c:v>
                </c:pt>
                <c:pt idx="1115">
                  <c:v>1009.41</c:v>
                </c:pt>
                <c:pt idx="1116">
                  <c:v>1008.439</c:v>
                </c:pt>
                <c:pt idx="1117">
                  <c:v>1008.124</c:v>
                </c:pt>
                <c:pt idx="1118">
                  <c:v>1006.832</c:v>
                </c:pt>
                <c:pt idx="1119">
                  <c:v>1004.413</c:v>
                </c:pt>
                <c:pt idx="1120">
                  <c:v>1003.9450000000001</c:v>
                </c:pt>
                <c:pt idx="1121">
                  <c:v>1003.885</c:v>
                </c:pt>
                <c:pt idx="1122">
                  <c:v>1002.352</c:v>
                </c:pt>
                <c:pt idx="1123">
                  <c:v>999.79399999999998</c:v>
                </c:pt>
                <c:pt idx="1124">
                  <c:v>1000.022</c:v>
                </c:pt>
                <c:pt idx="1125">
                  <c:v>997.5</c:v>
                </c:pt>
                <c:pt idx="1126">
                  <c:v>997.56299999999999</c:v>
                </c:pt>
                <c:pt idx="1127">
                  <c:v>996.52099999999996</c:v>
                </c:pt>
                <c:pt idx="1128">
                  <c:v>995.75</c:v>
                </c:pt>
                <c:pt idx="1129">
                  <c:v>993.13499999999999</c:v>
                </c:pt>
                <c:pt idx="1130">
                  <c:v>991.447</c:v>
                </c:pt>
                <c:pt idx="1131">
                  <c:v>994.04</c:v>
                </c:pt>
                <c:pt idx="1132">
                  <c:v>999.375</c:v>
                </c:pt>
                <c:pt idx="1133">
                  <c:v>1000.542</c:v>
                </c:pt>
                <c:pt idx="1134">
                  <c:v>1002.136</c:v>
                </c:pt>
                <c:pt idx="1135">
                  <c:v>999.59400000000005</c:v>
                </c:pt>
                <c:pt idx="1136">
                  <c:v>997.59900000000005</c:v>
                </c:pt>
                <c:pt idx="1137">
                  <c:v>996.62900000000002</c:v>
                </c:pt>
                <c:pt idx="1138">
                  <c:v>996.04200000000003</c:v>
                </c:pt>
                <c:pt idx="1139">
                  <c:v>996.69899999999996</c:v>
                </c:pt>
                <c:pt idx="1140">
                  <c:v>999.16200000000003</c:v>
                </c:pt>
                <c:pt idx="1141">
                  <c:v>997.452</c:v>
                </c:pt>
                <c:pt idx="1142">
                  <c:v>996.44500000000005</c:v>
                </c:pt>
                <c:pt idx="1143">
                  <c:v>996.79899999999998</c:v>
                </c:pt>
                <c:pt idx="1144">
                  <c:v>996.76300000000003</c:v>
                </c:pt>
                <c:pt idx="1145">
                  <c:v>996.678</c:v>
                </c:pt>
                <c:pt idx="1146">
                  <c:v>997.44399999999996</c:v>
                </c:pt>
                <c:pt idx="1147">
                  <c:v>996.98199999999997</c:v>
                </c:pt>
                <c:pt idx="1148">
                  <c:v>997.96199999999999</c:v>
                </c:pt>
                <c:pt idx="1149">
                  <c:v>997.58399999999995</c:v>
                </c:pt>
                <c:pt idx="1150">
                  <c:v>999.8</c:v>
                </c:pt>
                <c:pt idx="1151">
                  <c:v>998.78899999999999</c:v>
                </c:pt>
                <c:pt idx="1152">
                  <c:v>999.96600000000001</c:v>
                </c:pt>
                <c:pt idx="1153">
                  <c:v>1000.874</c:v>
                </c:pt>
                <c:pt idx="1154">
                  <c:v>1000.801</c:v>
                </c:pt>
                <c:pt idx="1155">
                  <c:v>1000.545</c:v>
                </c:pt>
                <c:pt idx="1156">
                  <c:v>1001.869</c:v>
                </c:pt>
                <c:pt idx="1157">
                  <c:v>1002.241</c:v>
                </c:pt>
                <c:pt idx="1158">
                  <c:v>1002.347</c:v>
                </c:pt>
                <c:pt idx="1159">
                  <c:v>1002.256</c:v>
                </c:pt>
                <c:pt idx="1160">
                  <c:v>1003.037</c:v>
                </c:pt>
                <c:pt idx="1161">
                  <c:v>1003.269</c:v>
                </c:pt>
                <c:pt idx="1162">
                  <c:v>1003.746</c:v>
                </c:pt>
                <c:pt idx="1163">
                  <c:v>1004.168</c:v>
                </c:pt>
                <c:pt idx="1164">
                  <c:v>1005.553</c:v>
                </c:pt>
                <c:pt idx="1165">
                  <c:v>1005.802</c:v>
                </c:pt>
                <c:pt idx="1166">
                  <c:v>1004.047</c:v>
                </c:pt>
                <c:pt idx="1167">
                  <c:v>1002.388</c:v>
                </c:pt>
                <c:pt idx="1168">
                  <c:v>1001.402</c:v>
                </c:pt>
                <c:pt idx="1169">
                  <c:v>1001.665</c:v>
                </c:pt>
                <c:pt idx="1170">
                  <c:v>1001.862</c:v>
                </c:pt>
                <c:pt idx="1171">
                  <c:v>1000.899</c:v>
                </c:pt>
                <c:pt idx="1172">
                  <c:v>1000.716</c:v>
                </c:pt>
                <c:pt idx="1173">
                  <c:v>998.72799999999995</c:v>
                </c:pt>
                <c:pt idx="1174">
                  <c:v>997.27200000000005</c:v>
                </c:pt>
                <c:pt idx="1175">
                  <c:v>993.86800000000005</c:v>
                </c:pt>
                <c:pt idx="1176">
                  <c:v>991.32100000000003</c:v>
                </c:pt>
                <c:pt idx="1177">
                  <c:v>990.62599999999998</c:v>
                </c:pt>
                <c:pt idx="1178">
                  <c:v>991.69100000000003</c:v>
                </c:pt>
                <c:pt idx="1179">
                  <c:v>994.05899999999997</c:v>
                </c:pt>
                <c:pt idx="1180">
                  <c:v>993.76300000000003</c:v>
                </c:pt>
                <c:pt idx="1181">
                  <c:v>994.74099999999999</c:v>
                </c:pt>
                <c:pt idx="1182">
                  <c:v>996.22199999999998</c:v>
                </c:pt>
                <c:pt idx="1183">
                  <c:v>996.53499999999997</c:v>
                </c:pt>
                <c:pt idx="1184">
                  <c:v>996.49</c:v>
                </c:pt>
                <c:pt idx="1185">
                  <c:v>996.46299999999997</c:v>
                </c:pt>
                <c:pt idx="1186">
                  <c:v>996.99199999999996</c:v>
                </c:pt>
                <c:pt idx="1187">
                  <c:v>997.18200000000002</c:v>
                </c:pt>
                <c:pt idx="1188">
                  <c:v>998.26599999999996</c:v>
                </c:pt>
                <c:pt idx="1189">
                  <c:v>997.87099999999998</c:v>
                </c:pt>
                <c:pt idx="1190">
                  <c:v>997.91200000000003</c:v>
                </c:pt>
                <c:pt idx="1191">
                  <c:v>998.00699999999995</c:v>
                </c:pt>
                <c:pt idx="1192">
                  <c:v>997.57500000000005</c:v>
                </c:pt>
                <c:pt idx="1193">
                  <c:v>997.74400000000003</c:v>
                </c:pt>
                <c:pt idx="1194">
                  <c:v>1001.134</c:v>
                </c:pt>
                <c:pt idx="1195">
                  <c:v>1001.1660000000001</c:v>
                </c:pt>
                <c:pt idx="1196">
                  <c:v>1004.235</c:v>
                </c:pt>
                <c:pt idx="1197">
                  <c:v>1005.801</c:v>
                </c:pt>
                <c:pt idx="1198">
                  <c:v>1004.061</c:v>
                </c:pt>
                <c:pt idx="1199">
                  <c:v>1003.557</c:v>
                </c:pt>
                <c:pt idx="1200">
                  <c:v>1001.563</c:v>
                </c:pt>
                <c:pt idx="1201">
                  <c:v>1000.9640000000001</c:v>
                </c:pt>
                <c:pt idx="1202">
                  <c:v>998.09</c:v>
                </c:pt>
                <c:pt idx="1203">
                  <c:v>996.029</c:v>
                </c:pt>
                <c:pt idx="1204">
                  <c:v>993.32799999999997</c:v>
                </c:pt>
                <c:pt idx="1205">
                  <c:v>992.05200000000002</c:v>
                </c:pt>
                <c:pt idx="1206">
                  <c:v>990.56399999999996</c:v>
                </c:pt>
                <c:pt idx="1207">
                  <c:v>990.33799999999997</c:v>
                </c:pt>
                <c:pt idx="1208">
                  <c:v>990.14499999999998</c:v>
                </c:pt>
                <c:pt idx="1209">
                  <c:v>989.53700000000003</c:v>
                </c:pt>
                <c:pt idx="1210">
                  <c:v>987.524</c:v>
                </c:pt>
                <c:pt idx="1211">
                  <c:v>986.12699999999995</c:v>
                </c:pt>
                <c:pt idx="1212">
                  <c:v>984.73699999999997</c:v>
                </c:pt>
                <c:pt idx="1213">
                  <c:v>984.93499999999995</c:v>
                </c:pt>
                <c:pt idx="1214">
                  <c:v>986.13</c:v>
                </c:pt>
                <c:pt idx="1215">
                  <c:v>988.33600000000001</c:v>
                </c:pt>
                <c:pt idx="1216">
                  <c:v>995.23</c:v>
                </c:pt>
                <c:pt idx="1217">
                  <c:v>994.87599999999998</c:v>
                </c:pt>
                <c:pt idx="1218">
                  <c:v>994.34299999999996</c:v>
                </c:pt>
                <c:pt idx="1219">
                  <c:v>993.26300000000003</c:v>
                </c:pt>
                <c:pt idx="1220">
                  <c:v>993.09500000000003</c:v>
                </c:pt>
                <c:pt idx="1221">
                  <c:v>991.81500000000005</c:v>
                </c:pt>
                <c:pt idx="1222">
                  <c:v>990.61</c:v>
                </c:pt>
                <c:pt idx="1223">
                  <c:v>990.01300000000003</c:v>
                </c:pt>
                <c:pt idx="1224">
                  <c:v>989.42</c:v>
                </c:pt>
                <c:pt idx="1225">
                  <c:v>990.01</c:v>
                </c:pt>
                <c:pt idx="1226">
                  <c:v>990.25099999999998</c:v>
                </c:pt>
                <c:pt idx="1227">
                  <c:v>990.87699999999995</c:v>
                </c:pt>
                <c:pt idx="1228">
                  <c:v>989.07</c:v>
                </c:pt>
                <c:pt idx="1229">
                  <c:v>988.98900000000003</c:v>
                </c:pt>
                <c:pt idx="1230">
                  <c:v>989.05499999999995</c:v>
                </c:pt>
                <c:pt idx="1231">
                  <c:v>989.24699999999996</c:v>
                </c:pt>
                <c:pt idx="1232">
                  <c:v>988.39499999999998</c:v>
                </c:pt>
                <c:pt idx="1233">
                  <c:v>988.56799999999998</c:v>
                </c:pt>
                <c:pt idx="1234">
                  <c:v>987.84799999999996</c:v>
                </c:pt>
                <c:pt idx="1235">
                  <c:v>988.721</c:v>
                </c:pt>
                <c:pt idx="1236">
                  <c:v>988.52200000000005</c:v>
                </c:pt>
                <c:pt idx="1237">
                  <c:v>988.65700000000004</c:v>
                </c:pt>
                <c:pt idx="1238">
                  <c:v>989.34799999999996</c:v>
                </c:pt>
                <c:pt idx="1239">
                  <c:v>990.03700000000003</c:v>
                </c:pt>
                <c:pt idx="1240">
                  <c:v>991.06200000000001</c:v>
                </c:pt>
                <c:pt idx="1241">
                  <c:v>992.05899999999997</c:v>
                </c:pt>
                <c:pt idx="1242">
                  <c:v>993.56399999999996</c:v>
                </c:pt>
                <c:pt idx="1243">
                  <c:v>996.44500000000005</c:v>
                </c:pt>
                <c:pt idx="1244">
                  <c:v>994.38499999999999</c:v>
                </c:pt>
                <c:pt idx="1245">
                  <c:v>994.76499999999999</c:v>
                </c:pt>
                <c:pt idx="1246">
                  <c:v>995.77200000000005</c:v>
                </c:pt>
                <c:pt idx="1247">
                  <c:v>995.62199999999996</c:v>
                </c:pt>
                <c:pt idx="1248">
                  <c:v>996.29899999999998</c:v>
                </c:pt>
                <c:pt idx="1249">
                  <c:v>996.14599999999996</c:v>
                </c:pt>
                <c:pt idx="1250">
                  <c:v>996.47900000000004</c:v>
                </c:pt>
                <c:pt idx="1251">
                  <c:v>993.45799999999997</c:v>
                </c:pt>
                <c:pt idx="1252">
                  <c:v>992.73699999999997</c:v>
                </c:pt>
                <c:pt idx="1253">
                  <c:v>992.54</c:v>
                </c:pt>
                <c:pt idx="1254">
                  <c:v>991.67700000000002</c:v>
                </c:pt>
                <c:pt idx="1255">
                  <c:v>991.05200000000002</c:v>
                </c:pt>
                <c:pt idx="1256">
                  <c:v>990.13199999999995</c:v>
                </c:pt>
                <c:pt idx="1257">
                  <c:v>989.80799999999999</c:v>
                </c:pt>
                <c:pt idx="1258">
                  <c:v>988.18700000000001</c:v>
                </c:pt>
                <c:pt idx="1259">
                  <c:v>987.95299999999997</c:v>
                </c:pt>
                <c:pt idx="1260">
                  <c:v>987.60599999999999</c:v>
                </c:pt>
                <c:pt idx="1261">
                  <c:v>988.81200000000001</c:v>
                </c:pt>
                <c:pt idx="1262">
                  <c:v>989.73500000000001</c:v>
                </c:pt>
                <c:pt idx="1263">
                  <c:v>991.2</c:v>
                </c:pt>
                <c:pt idx="1264">
                  <c:v>991.17</c:v>
                </c:pt>
                <c:pt idx="1265">
                  <c:v>994.24</c:v>
                </c:pt>
                <c:pt idx="1266">
                  <c:v>994.38199999999995</c:v>
                </c:pt>
                <c:pt idx="1267">
                  <c:v>989.78099999999995</c:v>
                </c:pt>
                <c:pt idx="1268">
                  <c:v>990.17</c:v>
                </c:pt>
                <c:pt idx="1269">
                  <c:v>989.51300000000003</c:v>
                </c:pt>
                <c:pt idx="1270">
                  <c:v>988.95899999999995</c:v>
                </c:pt>
                <c:pt idx="1271">
                  <c:v>988.77599999999995</c:v>
                </c:pt>
                <c:pt idx="1272">
                  <c:v>988.86</c:v>
                </c:pt>
                <c:pt idx="1273">
                  <c:v>988.61099999999999</c:v>
                </c:pt>
                <c:pt idx="1274">
                  <c:v>990.52</c:v>
                </c:pt>
                <c:pt idx="1275">
                  <c:v>991.846</c:v>
                </c:pt>
                <c:pt idx="1276">
                  <c:v>991.54899999999998</c:v>
                </c:pt>
                <c:pt idx="1277">
                  <c:v>991.73400000000004</c:v>
                </c:pt>
                <c:pt idx="1278">
                  <c:v>990.10599999999999</c:v>
                </c:pt>
                <c:pt idx="1279">
                  <c:v>989.39099999999996</c:v>
                </c:pt>
                <c:pt idx="1280">
                  <c:v>988.82100000000003</c:v>
                </c:pt>
                <c:pt idx="1281">
                  <c:v>989.57600000000002</c:v>
                </c:pt>
                <c:pt idx="1282">
                  <c:v>990.15599999999995</c:v>
                </c:pt>
                <c:pt idx="1283">
                  <c:v>989.82</c:v>
                </c:pt>
                <c:pt idx="1284">
                  <c:v>990.64700000000005</c:v>
                </c:pt>
                <c:pt idx="1285">
                  <c:v>992.322</c:v>
                </c:pt>
                <c:pt idx="1286">
                  <c:v>992.47400000000005</c:v>
                </c:pt>
                <c:pt idx="1287">
                  <c:v>992.755</c:v>
                </c:pt>
                <c:pt idx="1288">
                  <c:v>992.91700000000003</c:v>
                </c:pt>
                <c:pt idx="1289">
                  <c:v>993.149</c:v>
                </c:pt>
                <c:pt idx="1290">
                  <c:v>993.63</c:v>
                </c:pt>
                <c:pt idx="1291">
                  <c:v>994.03399999999999</c:v>
                </c:pt>
                <c:pt idx="1292">
                  <c:v>993.99300000000005</c:v>
                </c:pt>
                <c:pt idx="1293">
                  <c:v>995.48800000000006</c:v>
                </c:pt>
                <c:pt idx="1294">
                  <c:v>994.31399999999996</c:v>
                </c:pt>
                <c:pt idx="1295">
                  <c:v>991.83</c:v>
                </c:pt>
                <c:pt idx="1296">
                  <c:v>989.58399999999995</c:v>
                </c:pt>
                <c:pt idx="1297">
                  <c:v>988.77499999999998</c:v>
                </c:pt>
                <c:pt idx="1298">
                  <c:v>987.25</c:v>
                </c:pt>
                <c:pt idx="1299">
                  <c:v>986.36599999999999</c:v>
                </c:pt>
                <c:pt idx="1300">
                  <c:v>986.56799999999998</c:v>
                </c:pt>
                <c:pt idx="1301">
                  <c:v>986.28700000000003</c:v>
                </c:pt>
                <c:pt idx="1302">
                  <c:v>985.04600000000005</c:v>
                </c:pt>
                <c:pt idx="1303">
                  <c:v>985.83100000000002</c:v>
                </c:pt>
                <c:pt idx="1304">
                  <c:v>984.94</c:v>
                </c:pt>
                <c:pt idx="1305">
                  <c:v>983.65099999999995</c:v>
                </c:pt>
                <c:pt idx="1306">
                  <c:v>981.70899999999995</c:v>
                </c:pt>
                <c:pt idx="1307">
                  <c:v>981.54899999999998</c:v>
                </c:pt>
                <c:pt idx="1308">
                  <c:v>983.49599999999998</c:v>
                </c:pt>
                <c:pt idx="1309">
                  <c:v>975.96600000000001</c:v>
                </c:pt>
                <c:pt idx="1310">
                  <c:v>981.86900000000003</c:v>
                </c:pt>
                <c:pt idx="1311">
                  <c:v>981.62300000000005</c:v>
                </c:pt>
                <c:pt idx="1312">
                  <c:v>982.01199999999994</c:v>
                </c:pt>
                <c:pt idx="1313">
                  <c:v>982.92</c:v>
                </c:pt>
                <c:pt idx="1314">
                  <c:v>982.96299999999997</c:v>
                </c:pt>
                <c:pt idx="1315">
                  <c:v>982.81299999999999</c:v>
                </c:pt>
                <c:pt idx="1316">
                  <c:v>983.25400000000002</c:v>
                </c:pt>
                <c:pt idx="1317">
                  <c:v>982.96799999999996</c:v>
                </c:pt>
                <c:pt idx="1318">
                  <c:v>982.56399999999996</c:v>
                </c:pt>
                <c:pt idx="1319">
                  <c:v>982.22900000000004</c:v>
                </c:pt>
                <c:pt idx="1320">
                  <c:v>981.495</c:v>
                </c:pt>
                <c:pt idx="1321">
                  <c:v>980.82799999999997</c:v>
                </c:pt>
                <c:pt idx="1322">
                  <c:v>981.51900000000001</c:v>
                </c:pt>
                <c:pt idx="1323">
                  <c:v>981.779</c:v>
                </c:pt>
                <c:pt idx="1324">
                  <c:v>982.25</c:v>
                </c:pt>
                <c:pt idx="1325">
                  <c:v>981.76300000000003</c:v>
                </c:pt>
                <c:pt idx="1326">
                  <c:v>982.77599999999995</c:v>
                </c:pt>
                <c:pt idx="1327">
                  <c:v>983.37</c:v>
                </c:pt>
                <c:pt idx="1328">
                  <c:v>981.56399999999996</c:v>
                </c:pt>
                <c:pt idx="1329">
                  <c:v>981.06</c:v>
                </c:pt>
                <c:pt idx="1330">
                  <c:v>979.01</c:v>
                </c:pt>
                <c:pt idx="1331">
                  <c:v>979.01800000000003</c:v>
                </c:pt>
                <c:pt idx="1332">
                  <c:v>978.72299999999996</c:v>
                </c:pt>
                <c:pt idx="1333">
                  <c:v>977.64800000000002</c:v>
                </c:pt>
                <c:pt idx="1334">
                  <c:v>978.59699999999998</c:v>
                </c:pt>
                <c:pt idx="1335">
                  <c:v>978.44299999999998</c:v>
                </c:pt>
                <c:pt idx="1336">
                  <c:v>978.43200000000002</c:v>
                </c:pt>
                <c:pt idx="1337">
                  <c:v>977.88900000000001</c:v>
                </c:pt>
                <c:pt idx="1338">
                  <c:v>979.27200000000005</c:v>
                </c:pt>
                <c:pt idx="1339">
                  <c:v>978.48500000000001</c:v>
                </c:pt>
                <c:pt idx="1340">
                  <c:v>976.1</c:v>
                </c:pt>
                <c:pt idx="1341">
                  <c:v>976.24599999999998</c:v>
                </c:pt>
                <c:pt idx="1342">
                  <c:v>975.12</c:v>
                </c:pt>
                <c:pt idx="1343">
                  <c:v>974.99199999999996</c:v>
                </c:pt>
                <c:pt idx="1344">
                  <c:v>974.11</c:v>
                </c:pt>
                <c:pt idx="1345">
                  <c:v>972.774</c:v>
                </c:pt>
                <c:pt idx="1346">
                  <c:v>971.65300000000002</c:v>
                </c:pt>
                <c:pt idx="1347">
                  <c:v>971.63499999999999</c:v>
                </c:pt>
                <c:pt idx="1348">
                  <c:v>970.89700000000005</c:v>
                </c:pt>
                <c:pt idx="1349">
                  <c:v>970.14700000000005</c:v>
                </c:pt>
                <c:pt idx="1350">
                  <c:v>970.55</c:v>
                </c:pt>
                <c:pt idx="1351">
                  <c:v>970.07899999999995</c:v>
                </c:pt>
                <c:pt idx="1352">
                  <c:v>970.66</c:v>
                </c:pt>
                <c:pt idx="1353">
                  <c:v>969.52700000000004</c:v>
                </c:pt>
                <c:pt idx="1354">
                  <c:v>966.31100000000004</c:v>
                </c:pt>
                <c:pt idx="1355">
                  <c:v>963.73599999999999</c:v>
                </c:pt>
                <c:pt idx="1356">
                  <c:v>961.82100000000003</c:v>
                </c:pt>
                <c:pt idx="1357">
                  <c:v>960.74099999999999</c:v>
                </c:pt>
                <c:pt idx="1358">
                  <c:v>960.45500000000004</c:v>
                </c:pt>
                <c:pt idx="1359">
                  <c:v>959.10599999999999</c:v>
                </c:pt>
                <c:pt idx="1360">
                  <c:v>956.65599999999995</c:v>
                </c:pt>
                <c:pt idx="1361">
                  <c:v>951.71900000000005</c:v>
                </c:pt>
                <c:pt idx="1362">
                  <c:v>950.81899999999996</c:v>
                </c:pt>
                <c:pt idx="1363">
                  <c:v>948.39300000000003</c:v>
                </c:pt>
                <c:pt idx="1364">
                  <c:v>948.375</c:v>
                </c:pt>
                <c:pt idx="1365">
                  <c:v>948.82100000000003</c:v>
                </c:pt>
                <c:pt idx="1366">
                  <c:v>948.505</c:v>
                </c:pt>
                <c:pt idx="1367">
                  <c:v>947.56600000000003</c:v>
                </c:pt>
                <c:pt idx="1368">
                  <c:v>942.56200000000001</c:v>
                </c:pt>
                <c:pt idx="1369">
                  <c:v>941.30399999999997</c:v>
                </c:pt>
                <c:pt idx="1370">
                  <c:v>941.44600000000003</c:v>
                </c:pt>
                <c:pt idx="1371">
                  <c:v>938.27499999999998</c:v>
                </c:pt>
                <c:pt idx="1372">
                  <c:v>935.81600000000003</c:v>
                </c:pt>
                <c:pt idx="1373">
                  <c:v>934.44399999999996</c:v>
                </c:pt>
                <c:pt idx="1374">
                  <c:v>935.00400000000002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87-4C41-95B9-E7E124592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398104"/>
        <c:axId val="713930304"/>
      </c:lineChart>
      <c:dateAx>
        <c:axId val="707398104"/>
        <c:scaling>
          <c:orientation val="minMax"/>
        </c:scaling>
        <c:delete val="1"/>
        <c:axPos val="b"/>
        <c:numFmt formatCode="yyyy\-mm\-dd\ hh:mm:ss" sourceLinked="1"/>
        <c:majorTickMark val="out"/>
        <c:minorTickMark val="none"/>
        <c:tickLblPos val="nextTo"/>
        <c:crossAx val="713930304"/>
        <c:crosses val="autoZero"/>
        <c:auto val="1"/>
        <c:lblOffset val="100"/>
        <c:baseTimeUnit val="days"/>
      </c:dateAx>
      <c:valAx>
        <c:axId val="713930304"/>
        <c:scaling>
          <c:orientation val="minMax"/>
          <c:min val="8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0739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>
                <a:effectLst/>
              </a:rPr>
              <a:t>Niveau d’ IL avec swap de hedge </a:t>
            </a:r>
            <a:endParaRPr lang="fr-F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Sheet1!$KD$1</c:f>
              <c:strCache>
                <c:ptCount val="1"/>
                <c:pt idx="0">
                  <c:v>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Sheet1!$KC$2:$KC$1376</c:f>
              <c:numCache>
                <c:formatCode>yyyy\-mm\-dd\ hh:mm:ss</c:formatCode>
                <c:ptCount val="1375"/>
                <c:pt idx="0">
                  <c:v>41066</c:v>
                </c:pt>
                <c:pt idx="1">
                  <c:v>41067</c:v>
                </c:pt>
                <c:pt idx="2">
                  <c:v>41068</c:v>
                </c:pt>
                <c:pt idx="3">
                  <c:v>41071</c:v>
                </c:pt>
                <c:pt idx="4">
                  <c:v>41072</c:v>
                </c:pt>
                <c:pt idx="5">
                  <c:v>41073</c:v>
                </c:pt>
                <c:pt idx="6">
                  <c:v>41074</c:v>
                </c:pt>
                <c:pt idx="7">
                  <c:v>41075</c:v>
                </c:pt>
                <c:pt idx="8">
                  <c:v>41078</c:v>
                </c:pt>
                <c:pt idx="9">
                  <c:v>41079</c:v>
                </c:pt>
                <c:pt idx="10">
                  <c:v>41080</c:v>
                </c:pt>
                <c:pt idx="11">
                  <c:v>41081</c:v>
                </c:pt>
                <c:pt idx="12">
                  <c:v>41082</c:v>
                </c:pt>
                <c:pt idx="13">
                  <c:v>41085</c:v>
                </c:pt>
                <c:pt idx="14">
                  <c:v>41086</c:v>
                </c:pt>
                <c:pt idx="15">
                  <c:v>41087</c:v>
                </c:pt>
                <c:pt idx="16">
                  <c:v>41088</c:v>
                </c:pt>
                <c:pt idx="17">
                  <c:v>41089</c:v>
                </c:pt>
                <c:pt idx="18">
                  <c:v>41092</c:v>
                </c:pt>
                <c:pt idx="19">
                  <c:v>41093</c:v>
                </c:pt>
                <c:pt idx="20">
                  <c:v>41095</c:v>
                </c:pt>
                <c:pt idx="21">
                  <c:v>41096</c:v>
                </c:pt>
                <c:pt idx="22">
                  <c:v>41099</c:v>
                </c:pt>
                <c:pt idx="23">
                  <c:v>41100</c:v>
                </c:pt>
                <c:pt idx="24">
                  <c:v>41101</c:v>
                </c:pt>
                <c:pt idx="25">
                  <c:v>41102</c:v>
                </c:pt>
                <c:pt idx="26">
                  <c:v>41103</c:v>
                </c:pt>
                <c:pt idx="27">
                  <c:v>41106</c:v>
                </c:pt>
                <c:pt idx="28">
                  <c:v>41107</c:v>
                </c:pt>
                <c:pt idx="29">
                  <c:v>41108</c:v>
                </c:pt>
                <c:pt idx="30">
                  <c:v>41109</c:v>
                </c:pt>
                <c:pt idx="31">
                  <c:v>41110</c:v>
                </c:pt>
                <c:pt idx="32">
                  <c:v>41113</c:v>
                </c:pt>
                <c:pt idx="33">
                  <c:v>41114</c:v>
                </c:pt>
                <c:pt idx="34">
                  <c:v>41115</c:v>
                </c:pt>
                <c:pt idx="35">
                  <c:v>41116</c:v>
                </c:pt>
                <c:pt idx="36">
                  <c:v>41117</c:v>
                </c:pt>
                <c:pt idx="37">
                  <c:v>41120</c:v>
                </c:pt>
                <c:pt idx="38">
                  <c:v>41121</c:v>
                </c:pt>
                <c:pt idx="39">
                  <c:v>41122</c:v>
                </c:pt>
                <c:pt idx="40">
                  <c:v>41123</c:v>
                </c:pt>
                <c:pt idx="41">
                  <c:v>41124</c:v>
                </c:pt>
                <c:pt idx="42">
                  <c:v>41127</c:v>
                </c:pt>
                <c:pt idx="43">
                  <c:v>41128</c:v>
                </c:pt>
                <c:pt idx="44">
                  <c:v>41129</c:v>
                </c:pt>
                <c:pt idx="45">
                  <c:v>41130</c:v>
                </c:pt>
                <c:pt idx="46">
                  <c:v>41131</c:v>
                </c:pt>
                <c:pt idx="47">
                  <c:v>41134</c:v>
                </c:pt>
                <c:pt idx="48">
                  <c:v>41135</c:v>
                </c:pt>
                <c:pt idx="49">
                  <c:v>41136</c:v>
                </c:pt>
                <c:pt idx="50">
                  <c:v>41137</c:v>
                </c:pt>
                <c:pt idx="51">
                  <c:v>41138</c:v>
                </c:pt>
                <c:pt idx="52">
                  <c:v>41141</c:v>
                </c:pt>
                <c:pt idx="53">
                  <c:v>41142</c:v>
                </c:pt>
                <c:pt idx="54">
                  <c:v>41143</c:v>
                </c:pt>
                <c:pt idx="55">
                  <c:v>41144</c:v>
                </c:pt>
                <c:pt idx="56">
                  <c:v>41145</c:v>
                </c:pt>
                <c:pt idx="57">
                  <c:v>41149</c:v>
                </c:pt>
                <c:pt idx="58">
                  <c:v>41150</c:v>
                </c:pt>
                <c:pt idx="59">
                  <c:v>41151</c:v>
                </c:pt>
                <c:pt idx="60">
                  <c:v>41152</c:v>
                </c:pt>
                <c:pt idx="61">
                  <c:v>41156</c:v>
                </c:pt>
                <c:pt idx="62">
                  <c:v>41157</c:v>
                </c:pt>
                <c:pt idx="63">
                  <c:v>41158</c:v>
                </c:pt>
                <c:pt idx="64">
                  <c:v>41159</c:v>
                </c:pt>
                <c:pt idx="65">
                  <c:v>41162</c:v>
                </c:pt>
                <c:pt idx="66">
                  <c:v>41163</c:v>
                </c:pt>
                <c:pt idx="67">
                  <c:v>41164</c:v>
                </c:pt>
                <c:pt idx="68">
                  <c:v>41165</c:v>
                </c:pt>
                <c:pt idx="69">
                  <c:v>41166</c:v>
                </c:pt>
                <c:pt idx="70">
                  <c:v>41169</c:v>
                </c:pt>
                <c:pt idx="71">
                  <c:v>41170</c:v>
                </c:pt>
                <c:pt idx="72">
                  <c:v>41171</c:v>
                </c:pt>
                <c:pt idx="73">
                  <c:v>41172</c:v>
                </c:pt>
                <c:pt idx="74">
                  <c:v>41173</c:v>
                </c:pt>
                <c:pt idx="75">
                  <c:v>41176</c:v>
                </c:pt>
                <c:pt idx="76">
                  <c:v>41177</c:v>
                </c:pt>
                <c:pt idx="77">
                  <c:v>41178</c:v>
                </c:pt>
                <c:pt idx="78">
                  <c:v>41179</c:v>
                </c:pt>
                <c:pt idx="79">
                  <c:v>41180</c:v>
                </c:pt>
                <c:pt idx="80">
                  <c:v>41183</c:v>
                </c:pt>
                <c:pt idx="81">
                  <c:v>41184</c:v>
                </c:pt>
                <c:pt idx="82">
                  <c:v>41185</c:v>
                </c:pt>
                <c:pt idx="83">
                  <c:v>41186</c:v>
                </c:pt>
                <c:pt idx="84">
                  <c:v>41187</c:v>
                </c:pt>
                <c:pt idx="85">
                  <c:v>41191</c:v>
                </c:pt>
                <c:pt idx="86">
                  <c:v>41192</c:v>
                </c:pt>
                <c:pt idx="87">
                  <c:v>41193</c:v>
                </c:pt>
                <c:pt idx="88">
                  <c:v>41194</c:v>
                </c:pt>
                <c:pt idx="89">
                  <c:v>41197</c:v>
                </c:pt>
                <c:pt idx="90">
                  <c:v>41198</c:v>
                </c:pt>
                <c:pt idx="91">
                  <c:v>41199</c:v>
                </c:pt>
                <c:pt idx="92">
                  <c:v>41200</c:v>
                </c:pt>
                <c:pt idx="93">
                  <c:v>41201</c:v>
                </c:pt>
                <c:pt idx="94">
                  <c:v>41204</c:v>
                </c:pt>
                <c:pt idx="95">
                  <c:v>41205</c:v>
                </c:pt>
                <c:pt idx="96">
                  <c:v>41206</c:v>
                </c:pt>
                <c:pt idx="97">
                  <c:v>41207</c:v>
                </c:pt>
                <c:pt idx="98">
                  <c:v>41208</c:v>
                </c:pt>
                <c:pt idx="99">
                  <c:v>41211</c:v>
                </c:pt>
                <c:pt idx="100">
                  <c:v>41212</c:v>
                </c:pt>
                <c:pt idx="101">
                  <c:v>41213</c:v>
                </c:pt>
                <c:pt idx="102">
                  <c:v>41214</c:v>
                </c:pt>
                <c:pt idx="103">
                  <c:v>41215</c:v>
                </c:pt>
                <c:pt idx="104">
                  <c:v>41218</c:v>
                </c:pt>
                <c:pt idx="105">
                  <c:v>41219</c:v>
                </c:pt>
                <c:pt idx="106">
                  <c:v>41220</c:v>
                </c:pt>
                <c:pt idx="107">
                  <c:v>41221</c:v>
                </c:pt>
                <c:pt idx="108">
                  <c:v>41222</c:v>
                </c:pt>
                <c:pt idx="109">
                  <c:v>41226</c:v>
                </c:pt>
                <c:pt idx="110">
                  <c:v>41227</c:v>
                </c:pt>
                <c:pt idx="111">
                  <c:v>41228</c:v>
                </c:pt>
                <c:pt idx="112">
                  <c:v>41229</c:v>
                </c:pt>
                <c:pt idx="113">
                  <c:v>41232</c:v>
                </c:pt>
                <c:pt idx="114">
                  <c:v>41233</c:v>
                </c:pt>
                <c:pt idx="115">
                  <c:v>41234</c:v>
                </c:pt>
                <c:pt idx="116">
                  <c:v>41236</c:v>
                </c:pt>
                <c:pt idx="117">
                  <c:v>41239</c:v>
                </c:pt>
                <c:pt idx="118">
                  <c:v>41240</c:v>
                </c:pt>
                <c:pt idx="119">
                  <c:v>41241</c:v>
                </c:pt>
                <c:pt idx="120">
                  <c:v>41242</c:v>
                </c:pt>
                <c:pt idx="121">
                  <c:v>41243</c:v>
                </c:pt>
                <c:pt idx="122">
                  <c:v>41246</c:v>
                </c:pt>
                <c:pt idx="123">
                  <c:v>41247</c:v>
                </c:pt>
                <c:pt idx="124">
                  <c:v>41248</c:v>
                </c:pt>
                <c:pt idx="125">
                  <c:v>41249</c:v>
                </c:pt>
                <c:pt idx="126">
                  <c:v>41250</c:v>
                </c:pt>
                <c:pt idx="127">
                  <c:v>41253</c:v>
                </c:pt>
                <c:pt idx="128">
                  <c:v>41254</c:v>
                </c:pt>
                <c:pt idx="129">
                  <c:v>41255</c:v>
                </c:pt>
                <c:pt idx="130">
                  <c:v>41256</c:v>
                </c:pt>
                <c:pt idx="131">
                  <c:v>41257</c:v>
                </c:pt>
                <c:pt idx="132">
                  <c:v>41260</c:v>
                </c:pt>
                <c:pt idx="133">
                  <c:v>41261</c:v>
                </c:pt>
                <c:pt idx="134">
                  <c:v>41262</c:v>
                </c:pt>
                <c:pt idx="135">
                  <c:v>41263</c:v>
                </c:pt>
                <c:pt idx="136">
                  <c:v>41264</c:v>
                </c:pt>
                <c:pt idx="137">
                  <c:v>41267</c:v>
                </c:pt>
                <c:pt idx="138">
                  <c:v>41270</c:v>
                </c:pt>
                <c:pt idx="139">
                  <c:v>41271</c:v>
                </c:pt>
                <c:pt idx="140">
                  <c:v>41274</c:v>
                </c:pt>
                <c:pt idx="141">
                  <c:v>41276</c:v>
                </c:pt>
                <c:pt idx="142">
                  <c:v>41277</c:v>
                </c:pt>
                <c:pt idx="143">
                  <c:v>41278</c:v>
                </c:pt>
                <c:pt idx="144">
                  <c:v>41281</c:v>
                </c:pt>
                <c:pt idx="145">
                  <c:v>41282</c:v>
                </c:pt>
                <c:pt idx="146">
                  <c:v>41283</c:v>
                </c:pt>
                <c:pt idx="147">
                  <c:v>41284</c:v>
                </c:pt>
                <c:pt idx="148">
                  <c:v>41285</c:v>
                </c:pt>
                <c:pt idx="149">
                  <c:v>41288</c:v>
                </c:pt>
                <c:pt idx="150">
                  <c:v>41289</c:v>
                </c:pt>
                <c:pt idx="151">
                  <c:v>41290</c:v>
                </c:pt>
                <c:pt idx="152">
                  <c:v>41291</c:v>
                </c:pt>
                <c:pt idx="153">
                  <c:v>41292</c:v>
                </c:pt>
                <c:pt idx="154">
                  <c:v>41296</c:v>
                </c:pt>
                <c:pt idx="155">
                  <c:v>41297</c:v>
                </c:pt>
                <c:pt idx="156">
                  <c:v>41298</c:v>
                </c:pt>
                <c:pt idx="157">
                  <c:v>41299</c:v>
                </c:pt>
                <c:pt idx="158">
                  <c:v>41302</c:v>
                </c:pt>
                <c:pt idx="159">
                  <c:v>41303</c:v>
                </c:pt>
                <c:pt idx="160">
                  <c:v>41304</c:v>
                </c:pt>
                <c:pt idx="161">
                  <c:v>41305</c:v>
                </c:pt>
                <c:pt idx="162">
                  <c:v>41306</c:v>
                </c:pt>
                <c:pt idx="163">
                  <c:v>41309</c:v>
                </c:pt>
                <c:pt idx="164">
                  <c:v>41310</c:v>
                </c:pt>
                <c:pt idx="165">
                  <c:v>41311</c:v>
                </c:pt>
                <c:pt idx="166">
                  <c:v>41312</c:v>
                </c:pt>
                <c:pt idx="167">
                  <c:v>41313</c:v>
                </c:pt>
                <c:pt idx="168">
                  <c:v>41316</c:v>
                </c:pt>
                <c:pt idx="169">
                  <c:v>41317</c:v>
                </c:pt>
                <c:pt idx="170">
                  <c:v>41318</c:v>
                </c:pt>
                <c:pt idx="171">
                  <c:v>41319</c:v>
                </c:pt>
                <c:pt idx="172">
                  <c:v>41320</c:v>
                </c:pt>
                <c:pt idx="173">
                  <c:v>41324</c:v>
                </c:pt>
                <c:pt idx="174">
                  <c:v>41325</c:v>
                </c:pt>
                <c:pt idx="175">
                  <c:v>41326</c:v>
                </c:pt>
                <c:pt idx="176">
                  <c:v>41327</c:v>
                </c:pt>
                <c:pt idx="177">
                  <c:v>41330</c:v>
                </c:pt>
                <c:pt idx="178">
                  <c:v>41331</c:v>
                </c:pt>
                <c:pt idx="179">
                  <c:v>41332</c:v>
                </c:pt>
                <c:pt idx="180">
                  <c:v>41333</c:v>
                </c:pt>
                <c:pt idx="181">
                  <c:v>41334</c:v>
                </c:pt>
                <c:pt idx="182">
                  <c:v>41337</c:v>
                </c:pt>
                <c:pt idx="183">
                  <c:v>41338</c:v>
                </c:pt>
                <c:pt idx="184">
                  <c:v>41339</c:v>
                </c:pt>
                <c:pt idx="185">
                  <c:v>41340</c:v>
                </c:pt>
                <c:pt idx="186">
                  <c:v>41341</c:v>
                </c:pt>
                <c:pt idx="187">
                  <c:v>41344</c:v>
                </c:pt>
                <c:pt idx="188">
                  <c:v>41345</c:v>
                </c:pt>
                <c:pt idx="189">
                  <c:v>41346</c:v>
                </c:pt>
                <c:pt idx="190">
                  <c:v>41347</c:v>
                </c:pt>
                <c:pt idx="191">
                  <c:v>41348</c:v>
                </c:pt>
                <c:pt idx="192">
                  <c:v>41351</c:v>
                </c:pt>
                <c:pt idx="193">
                  <c:v>41352</c:v>
                </c:pt>
                <c:pt idx="194">
                  <c:v>41353</c:v>
                </c:pt>
                <c:pt idx="195">
                  <c:v>41354</c:v>
                </c:pt>
                <c:pt idx="196">
                  <c:v>41355</c:v>
                </c:pt>
                <c:pt idx="197">
                  <c:v>41358</c:v>
                </c:pt>
                <c:pt idx="198">
                  <c:v>41359</c:v>
                </c:pt>
                <c:pt idx="199">
                  <c:v>41360</c:v>
                </c:pt>
                <c:pt idx="200">
                  <c:v>41361</c:v>
                </c:pt>
                <c:pt idx="201">
                  <c:v>41366</c:v>
                </c:pt>
                <c:pt idx="202">
                  <c:v>41367</c:v>
                </c:pt>
                <c:pt idx="203">
                  <c:v>41368</c:v>
                </c:pt>
                <c:pt idx="204">
                  <c:v>41369</c:v>
                </c:pt>
                <c:pt idx="205">
                  <c:v>41372</c:v>
                </c:pt>
                <c:pt idx="206">
                  <c:v>41373</c:v>
                </c:pt>
                <c:pt idx="207">
                  <c:v>41374</c:v>
                </c:pt>
                <c:pt idx="208">
                  <c:v>41375</c:v>
                </c:pt>
                <c:pt idx="209">
                  <c:v>41376</c:v>
                </c:pt>
                <c:pt idx="210">
                  <c:v>41379</c:v>
                </c:pt>
                <c:pt idx="211">
                  <c:v>41380</c:v>
                </c:pt>
                <c:pt idx="212">
                  <c:v>41381</c:v>
                </c:pt>
                <c:pt idx="213">
                  <c:v>41382</c:v>
                </c:pt>
                <c:pt idx="214">
                  <c:v>41383</c:v>
                </c:pt>
                <c:pt idx="215">
                  <c:v>41386</c:v>
                </c:pt>
                <c:pt idx="216">
                  <c:v>41387</c:v>
                </c:pt>
                <c:pt idx="217">
                  <c:v>41388</c:v>
                </c:pt>
                <c:pt idx="218">
                  <c:v>41389</c:v>
                </c:pt>
                <c:pt idx="219">
                  <c:v>41390</c:v>
                </c:pt>
                <c:pt idx="220">
                  <c:v>41393</c:v>
                </c:pt>
                <c:pt idx="221">
                  <c:v>41394</c:v>
                </c:pt>
                <c:pt idx="222">
                  <c:v>41395</c:v>
                </c:pt>
                <c:pt idx="223">
                  <c:v>41396</c:v>
                </c:pt>
                <c:pt idx="224">
                  <c:v>41397</c:v>
                </c:pt>
                <c:pt idx="225">
                  <c:v>41401</c:v>
                </c:pt>
                <c:pt idx="226">
                  <c:v>41402</c:v>
                </c:pt>
                <c:pt idx="227">
                  <c:v>41403</c:v>
                </c:pt>
                <c:pt idx="228">
                  <c:v>41404</c:v>
                </c:pt>
                <c:pt idx="229">
                  <c:v>41407</c:v>
                </c:pt>
                <c:pt idx="230">
                  <c:v>41408</c:v>
                </c:pt>
                <c:pt idx="231">
                  <c:v>41409</c:v>
                </c:pt>
                <c:pt idx="232">
                  <c:v>41410</c:v>
                </c:pt>
                <c:pt idx="233">
                  <c:v>41411</c:v>
                </c:pt>
                <c:pt idx="234">
                  <c:v>41414</c:v>
                </c:pt>
                <c:pt idx="235">
                  <c:v>41415</c:v>
                </c:pt>
                <c:pt idx="236">
                  <c:v>41416</c:v>
                </c:pt>
                <c:pt idx="237">
                  <c:v>41417</c:v>
                </c:pt>
                <c:pt idx="238">
                  <c:v>41418</c:v>
                </c:pt>
                <c:pt idx="239">
                  <c:v>41422</c:v>
                </c:pt>
                <c:pt idx="240">
                  <c:v>41423</c:v>
                </c:pt>
                <c:pt idx="241">
                  <c:v>41424</c:v>
                </c:pt>
                <c:pt idx="242">
                  <c:v>41425</c:v>
                </c:pt>
                <c:pt idx="243">
                  <c:v>41428</c:v>
                </c:pt>
                <c:pt idx="244">
                  <c:v>41429</c:v>
                </c:pt>
                <c:pt idx="245">
                  <c:v>41430</c:v>
                </c:pt>
                <c:pt idx="246">
                  <c:v>41431</c:v>
                </c:pt>
                <c:pt idx="247">
                  <c:v>41432</c:v>
                </c:pt>
                <c:pt idx="248">
                  <c:v>41435</c:v>
                </c:pt>
                <c:pt idx="249">
                  <c:v>41436</c:v>
                </c:pt>
                <c:pt idx="250">
                  <c:v>41437</c:v>
                </c:pt>
                <c:pt idx="251">
                  <c:v>41438</c:v>
                </c:pt>
                <c:pt idx="252">
                  <c:v>41439</c:v>
                </c:pt>
                <c:pt idx="253">
                  <c:v>41442</c:v>
                </c:pt>
                <c:pt idx="254">
                  <c:v>41443</c:v>
                </c:pt>
                <c:pt idx="255">
                  <c:v>41444</c:v>
                </c:pt>
                <c:pt idx="256">
                  <c:v>41445</c:v>
                </c:pt>
                <c:pt idx="257">
                  <c:v>41446</c:v>
                </c:pt>
                <c:pt idx="258">
                  <c:v>41449</c:v>
                </c:pt>
                <c:pt idx="259">
                  <c:v>41450</c:v>
                </c:pt>
                <c:pt idx="260">
                  <c:v>41451</c:v>
                </c:pt>
                <c:pt idx="261">
                  <c:v>41452</c:v>
                </c:pt>
                <c:pt idx="262">
                  <c:v>41453</c:v>
                </c:pt>
                <c:pt idx="263">
                  <c:v>41456</c:v>
                </c:pt>
                <c:pt idx="264">
                  <c:v>41457</c:v>
                </c:pt>
                <c:pt idx="265">
                  <c:v>41458</c:v>
                </c:pt>
                <c:pt idx="266">
                  <c:v>41460</c:v>
                </c:pt>
                <c:pt idx="267">
                  <c:v>41463</c:v>
                </c:pt>
                <c:pt idx="268">
                  <c:v>41464</c:v>
                </c:pt>
                <c:pt idx="269">
                  <c:v>41465</c:v>
                </c:pt>
                <c:pt idx="270">
                  <c:v>41466</c:v>
                </c:pt>
                <c:pt idx="271">
                  <c:v>41467</c:v>
                </c:pt>
                <c:pt idx="272">
                  <c:v>41470</c:v>
                </c:pt>
                <c:pt idx="273">
                  <c:v>41471</c:v>
                </c:pt>
                <c:pt idx="274">
                  <c:v>41472</c:v>
                </c:pt>
                <c:pt idx="275">
                  <c:v>41473</c:v>
                </c:pt>
                <c:pt idx="276">
                  <c:v>41474</c:v>
                </c:pt>
                <c:pt idx="277">
                  <c:v>41477</c:v>
                </c:pt>
                <c:pt idx="278">
                  <c:v>41478</c:v>
                </c:pt>
                <c:pt idx="279">
                  <c:v>41479</c:v>
                </c:pt>
                <c:pt idx="280">
                  <c:v>41480</c:v>
                </c:pt>
                <c:pt idx="281">
                  <c:v>41481</c:v>
                </c:pt>
                <c:pt idx="282">
                  <c:v>41484</c:v>
                </c:pt>
                <c:pt idx="283">
                  <c:v>41485</c:v>
                </c:pt>
                <c:pt idx="284">
                  <c:v>41486</c:v>
                </c:pt>
                <c:pt idx="285">
                  <c:v>41487</c:v>
                </c:pt>
                <c:pt idx="286">
                  <c:v>41488</c:v>
                </c:pt>
                <c:pt idx="287">
                  <c:v>41491</c:v>
                </c:pt>
                <c:pt idx="288">
                  <c:v>41492</c:v>
                </c:pt>
                <c:pt idx="289">
                  <c:v>41493</c:v>
                </c:pt>
                <c:pt idx="290">
                  <c:v>41494</c:v>
                </c:pt>
                <c:pt idx="291">
                  <c:v>41495</c:v>
                </c:pt>
                <c:pt idx="292">
                  <c:v>41498</c:v>
                </c:pt>
                <c:pt idx="293">
                  <c:v>41499</c:v>
                </c:pt>
                <c:pt idx="294">
                  <c:v>41500</c:v>
                </c:pt>
                <c:pt idx="295">
                  <c:v>41501</c:v>
                </c:pt>
                <c:pt idx="296">
                  <c:v>41502</c:v>
                </c:pt>
                <c:pt idx="297">
                  <c:v>41505</c:v>
                </c:pt>
                <c:pt idx="298">
                  <c:v>41506</c:v>
                </c:pt>
                <c:pt idx="299">
                  <c:v>41507</c:v>
                </c:pt>
                <c:pt idx="300">
                  <c:v>41508</c:v>
                </c:pt>
                <c:pt idx="301">
                  <c:v>41509</c:v>
                </c:pt>
                <c:pt idx="302">
                  <c:v>41513</c:v>
                </c:pt>
                <c:pt idx="303">
                  <c:v>41514</c:v>
                </c:pt>
                <c:pt idx="304">
                  <c:v>41515</c:v>
                </c:pt>
                <c:pt idx="305">
                  <c:v>41516</c:v>
                </c:pt>
                <c:pt idx="306">
                  <c:v>41520</c:v>
                </c:pt>
                <c:pt idx="307">
                  <c:v>41521</c:v>
                </c:pt>
                <c:pt idx="308">
                  <c:v>41522</c:v>
                </c:pt>
                <c:pt idx="309">
                  <c:v>41523</c:v>
                </c:pt>
                <c:pt idx="310">
                  <c:v>41526</c:v>
                </c:pt>
                <c:pt idx="311">
                  <c:v>41527</c:v>
                </c:pt>
                <c:pt idx="312">
                  <c:v>41528</c:v>
                </c:pt>
                <c:pt idx="313">
                  <c:v>41529</c:v>
                </c:pt>
                <c:pt idx="314">
                  <c:v>41530</c:v>
                </c:pt>
                <c:pt idx="315">
                  <c:v>41533</c:v>
                </c:pt>
                <c:pt idx="316">
                  <c:v>41534</c:v>
                </c:pt>
                <c:pt idx="317">
                  <c:v>41535</c:v>
                </c:pt>
                <c:pt idx="318">
                  <c:v>41536</c:v>
                </c:pt>
                <c:pt idx="319">
                  <c:v>41537</c:v>
                </c:pt>
                <c:pt idx="320">
                  <c:v>41540</c:v>
                </c:pt>
                <c:pt idx="321">
                  <c:v>41541</c:v>
                </c:pt>
                <c:pt idx="322">
                  <c:v>41542</c:v>
                </c:pt>
                <c:pt idx="323">
                  <c:v>41543</c:v>
                </c:pt>
                <c:pt idx="324">
                  <c:v>41544</c:v>
                </c:pt>
                <c:pt idx="325">
                  <c:v>41547</c:v>
                </c:pt>
                <c:pt idx="326">
                  <c:v>41548</c:v>
                </c:pt>
                <c:pt idx="327">
                  <c:v>41549</c:v>
                </c:pt>
                <c:pt idx="328">
                  <c:v>41550</c:v>
                </c:pt>
                <c:pt idx="329">
                  <c:v>41551</c:v>
                </c:pt>
                <c:pt idx="330">
                  <c:v>41554</c:v>
                </c:pt>
                <c:pt idx="331">
                  <c:v>41555</c:v>
                </c:pt>
                <c:pt idx="332">
                  <c:v>41556</c:v>
                </c:pt>
                <c:pt idx="333">
                  <c:v>41557</c:v>
                </c:pt>
                <c:pt idx="334">
                  <c:v>41558</c:v>
                </c:pt>
                <c:pt idx="335">
                  <c:v>41562</c:v>
                </c:pt>
                <c:pt idx="336">
                  <c:v>41563</c:v>
                </c:pt>
                <c:pt idx="337">
                  <c:v>41564</c:v>
                </c:pt>
                <c:pt idx="338">
                  <c:v>41565</c:v>
                </c:pt>
                <c:pt idx="339">
                  <c:v>41568</c:v>
                </c:pt>
                <c:pt idx="340">
                  <c:v>41569</c:v>
                </c:pt>
                <c:pt idx="341">
                  <c:v>41570</c:v>
                </c:pt>
                <c:pt idx="342">
                  <c:v>41571</c:v>
                </c:pt>
                <c:pt idx="343">
                  <c:v>41572</c:v>
                </c:pt>
                <c:pt idx="344">
                  <c:v>41575</c:v>
                </c:pt>
                <c:pt idx="345">
                  <c:v>41576</c:v>
                </c:pt>
                <c:pt idx="346">
                  <c:v>41577</c:v>
                </c:pt>
                <c:pt idx="347">
                  <c:v>41578</c:v>
                </c:pt>
                <c:pt idx="348">
                  <c:v>41579</c:v>
                </c:pt>
                <c:pt idx="349">
                  <c:v>41582</c:v>
                </c:pt>
                <c:pt idx="350">
                  <c:v>41583</c:v>
                </c:pt>
                <c:pt idx="351">
                  <c:v>41584</c:v>
                </c:pt>
                <c:pt idx="352">
                  <c:v>41585</c:v>
                </c:pt>
                <c:pt idx="353">
                  <c:v>41586</c:v>
                </c:pt>
                <c:pt idx="354">
                  <c:v>41590</c:v>
                </c:pt>
                <c:pt idx="355">
                  <c:v>41591</c:v>
                </c:pt>
                <c:pt idx="356">
                  <c:v>41592</c:v>
                </c:pt>
                <c:pt idx="357">
                  <c:v>41593</c:v>
                </c:pt>
                <c:pt idx="358">
                  <c:v>41596</c:v>
                </c:pt>
                <c:pt idx="359">
                  <c:v>41597</c:v>
                </c:pt>
                <c:pt idx="360">
                  <c:v>41598</c:v>
                </c:pt>
                <c:pt idx="361">
                  <c:v>41599</c:v>
                </c:pt>
                <c:pt idx="362">
                  <c:v>41600</c:v>
                </c:pt>
                <c:pt idx="363">
                  <c:v>41603</c:v>
                </c:pt>
                <c:pt idx="364">
                  <c:v>41604</c:v>
                </c:pt>
                <c:pt idx="365">
                  <c:v>41605</c:v>
                </c:pt>
                <c:pt idx="366">
                  <c:v>41607</c:v>
                </c:pt>
                <c:pt idx="367">
                  <c:v>41610</c:v>
                </c:pt>
                <c:pt idx="368">
                  <c:v>41611</c:v>
                </c:pt>
                <c:pt idx="369">
                  <c:v>41612</c:v>
                </c:pt>
                <c:pt idx="370">
                  <c:v>41613</c:v>
                </c:pt>
                <c:pt idx="371">
                  <c:v>41614</c:v>
                </c:pt>
                <c:pt idx="372">
                  <c:v>41617</c:v>
                </c:pt>
                <c:pt idx="373">
                  <c:v>41618</c:v>
                </c:pt>
                <c:pt idx="374">
                  <c:v>41619</c:v>
                </c:pt>
                <c:pt idx="375">
                  <c:v>41620</c:v>
                </c:pt>
                <c:pt idx="376">
                  <c:v>41621</c:v>
                </c:pt>
                <c:pt idx="377">
                  <c:v>41624</c:v>
                </c:pt>
                <c:pt idx="378">
                  <c:v>41625</c:v>
                </c:pt>
                <c:pt idx="379">
                  <c:v>41626</c:v>
                </c:pt>
                <c:pt idx="380">
                  <c:v>41627</c:v>
                </c:pt>
                <c:pt idx="381">
                  <c:v>41628</c:v>
                </c:pt>
                <c:pt idx="382">
                  <c:v>41631</c:v>
                </c:pt>
                <c:pt idx="383">
                  <c:v>41632</c:v>
                </c:pt>
                <c:pt idx="384">
                  <c:v>41635</c:v>
                </c:pt>
                <c:pt idx="385">
                  <c:v>41638</c:v>
                </c:pt>
                <c:pt idx="386">
                  <c:v>41639</c:v>
                </c:pt>
                <c:pt idx="387">
                  <c:v>41641</c:v>
                </c:pt>
                <c:pt idx="388">
                  <c:v>41642</c:v>
                </c:pt>
                <c:pt idx="389">
                  <c:v>41645</c:v>
                </c:pt>
                <c:pt idx="390">
                  <c:v>41646</c:v>
                </c:pt>
                <c:pt idx="391">
                  <c:v>41647</c:v>
                </c:pt>
                <c:pt idx="392">
                  <c:v>41648</c:v>
                </c:pt>
                <c:pt idx="393">
                  <c:v>41649</c:v>
                </c:pt>
                <c:pt idx="394">
                  <c:v>41652</c:v>
                </c:pt>
                <c:pt idx="395">
                  <c:v>41653</c:v>
                </c:pt>
                <c:pt idx="396">
                  <c:v>41654</c:v>
                </c:pt>
                <c:pt idx="397">
                  <c:v>41655</c:v>
                </c:pt>
                <c:pt idx="398">
                  <c:v>41656</c:v>
                </c:pt>
                <c:pt idx="399">
                  <c:v>41660</c:v>
                </c:pt>
                <c:pt idx="400">
                  <c:v>41661</c:v>
                </c:pt>
                <c:pt idx="401">
                  <c:v>41662</c:v>
                </c:pt>
                <c:pt idx="402">
                  <c:v>41663</c:v>
                </c:pt>
                <c:pt idx="403">
                  <c:v>41666</c:v>
                </c:pt>
                <c:pt idx="404">
                  <c:v>41667</c:v>
                </c:pt>
                <c:pt idx="405">
                  <c:v>41668</c:v>
                </c:pt>
                <c:pt idx="406">
                  <c:v>41669</c:v>
                </c:pt>
                <c:pt idx="407">
                  <c:v>41670</c:v>
                </c:pt>
                <c:pt idx="408">
                  <c:v>41673</c:v>
                </c:pt>
                <c:pt idx="409">
                  <c:v>41674</c:v>
                </c:pt>
                <c:pt idx="410">
                  <c:v>41675</c:v>
                </c:pt>
                <c:pt idx="411">
                  <c:v>41676</c:v>
                </c:pt>
                <c:pt idx="412">
                  <c:v>41677</c:v>
                </c:pt>
                <c:pt idx="413">
                  <c:v>41680</c:v>
                </c:pt>
                <c:pt idx="414">
                  <c:v>41681</c:v>
                </c:pt>
                <c:pt idx="415">
                  <c:v>41682</c:v>
                </c:pt>
                <c:pt idx="416">
                  <c:v>41683</c:v>
                </c:pt>
                <c:pt idx="417">
                  <c:v>41684</c:v>
                </c:pt>
                <c:pt idx="418">
                  <c:v>41688</c:v>
                </c:pt>
                <c:pt idx="419">
                  <c:v>41689</c:v>
                </c:pt>
                <c:pt idx="420">
                  <c:v>41690</c:v>
                </c:pt>
                <c:pt idx="421">
                  <c:v>41691</c:v>
                </c:pt>
                <c:pt idx="422">
                  <c:v>41694</c:v>
                </c:pt>
                <c:pt idx="423">
                  <c:v>41695</c:v>
                </c:pt>
                <c:pt idx="424">
                  <c:v>41696</c:v>
                </c:pt>
                <c:pt idx="425">
                  <c:v>41697</c:v>
                </c:pt>
                <c:pt idx="426">
                  <c:v>41698</c:v>
                </c:pt>
                <c:pt idx="427">
                  <c:v>41701</c:v>
                </c:pt>
                <c:pt idx="428">
                  <c:v>41702</c:v>
                </c:pt>
                <c:pt idx="429">
                  <c:v>41703</c:v>
                </c:pt>
                <c:pt idx="430">
                  <c:v>41704</c:v>
                </c:pt>
                <c:pt idx="431">
                  <c:v>41705</c:v>
                </c:pt>
                <c:pt idx="432">
                  <c:v>41708</c:v>
                </c:pt>
                <c:pt idx="433">
                  <c:v>41709</c:v>
                </c:pt>
                <c:pt idx="434">
                  <c:v>41710</c:v>
                </c:pt>
                <c:pt idx="435">
                  <c:v>41711</c:v>
                </c:pt>
                <c:pt idx="436">
                  <c:v>41712</c:v>
                </c:pt>
                <c:pt idx="437">
                  <c:v>41715</c:v>
                </c:pt>
                <c:pt idx="438">
                  <c:v>41716</c:v>
                </c:pt>
                <c:pt idx="439">
                  <c:v>41717</c:v>
                </c:pt>
                <c:pt idx="440">
                  <c:v>41718</c:v>
                </c:pt>
                <c:pt idx="441">
                  <c:v>41719</c:v>
                </c:pt>
                <c:pt idx="442">
                  <c:v>41722</c:v>
                </c:pt>
                <c:pt idx="443">
                  <c:v>41723</c:v>
                </c:pt>
                <c:pt idx="444">
                  <c:v>41724</c:v>
                </c:pt>
                <c:pt idx="445">
                  <c:v>41725</c:v>
                </c:pt>
                <c:pt idx="446">
                  <c:v>41726</c:v>
                </c:pt>
                <c:pt idx="447">
                  <c:v>41729</c:v>
                </c:pt>
                <c:pt idx="448">
                  <c:v>41730</c:v>
                </c:pt>
                <c:pt idx="449">
                  <c:v>41731</c:v>
                </c:pt>
                <c:pt idx="450">
                  <c:v>41732</c:v>
                </c:pt>
                <c:pt idx="451">
                  <c:v>41733</c:v>
                </c:pt>
                <c:pt idx="452">
                  <c:v>41736</c:v>
                </c:pt>
                <c:pt idx="453">
                  <c:v>41737</c:v>
                </c:pt>
                <c:pt idx="454">
                  <c:v>41738</c:v>
                </c:pt>
                <c:pt idx="455">
                  <c:v>41739</c:v>
                </c:pt>
                <c:pt idx="456">
                  <c:v>41740</c:v>
                </c:pt>
                <c:pt idx="457">
                  <c:v>41743</c:v>
                </c:pt>
                <c:pt idx="458">
                  <c:v>41744</c:v>
                </c:pt>
                <c:pt idx="459">
                  <c:v>41745</c:v>
                </c:pt>
                <c:pt idx="460">
                  <c:v>41746</c:v>
                </c:pt>
                <c:pt idx="461">
                  <c:v>41751</c:v>
                </c:pt>
                <c:pt idx="462">
                  <c:v>41752</c:v>
                </c:pt>
                <c:pt idx="463">
                  <c:v>41753</c:v>
                </c:pt>
                <c:pt idx="464">
                  <c:v>41754</c:v>
                </c:pt>
                <c:pt idx="465">
                  <c:v>41757</c:v>
                </c:pt>
                <c:pt idx="466">
                  <c:v>41758</c:v>
                </c:pt>
                <c:pt idx="467">
                  <c:v>41759</c:v>
                </c:pt>
                <c:pt idx="468">
                  <c:v>41760</c:v>
                </c:pt>
                <c:pt idx="469">
                  <c:v>41761</c:v>
                </c:pt>
                <c:pt idx="470">
                  <c:v>41765</c:v>
                </c:pt>
                <c:pt idx="471">
                  <c:v>41766</c:v>
                </c:pt>
                <c:pt idx="472">
                  <c:v>41767</c:v>
                </c:pt>
                <c:pt idx="473">
                  <c:v>41768</c:v>
                </c:pt>
                <c:pt idx="474">
                  <c:v>41771</c:v>
                </c:pt>
                <c:pt idx="475">
                  <c:v>41772</c:v>
                </c:pt>
                <c:pt idx="476">
                  <c:v>41773</c:v>
                </c:pt>
                <c:pt idx="477">
                  <c:v>41774</c:v>
                </c:pt>
                <c:pt idx="478">
                  <c:v>41775</c:v>
                </c:pt>
                <c:pt idx="479">
                  <c:v>41778</c:v>
                </c:pt>
                <c:pt idx="480">
                  <c:v>41779</c:v>
                </c:pt>
                <c:pt idx="481">
                  <c:v>41780</c:v>
                </c:pt>
                <c:pt idx="482">
                  <c:v>41781</c:v>
                </c:pt>
                <c:pt idx="483">
                  <c:v>41782</c:v>
                </c:pt>
                <c:pt idx="484">
                  <c:v>41786</c:v>
                </c:pt>
                <c:pt idx="485">
                  <c:v>41787</c:v>
                </c:pt>
                <c:pt idx="486">
                  <c:v>41788</c:v>
                </c:pt>
                <c:pt idx="487">
                  <c:v>41789</c:v>
                </c:pt>
                <c:pt idx="488">
                  <c:v>41792</c:v>
                </c:pt>
                <c:pt idx="489">
                  <c:v>41793</c:v>
                </c:pt>
                <c:pt idx="490">
                  <c:v>41794</c:v>
                </c:pt>
                <c:pt idx="491">
                  <c:v>41795</c:v>
                </c:pt>
                <c:pt idx="492">
                  <c:v>41796</c:v>
                </c:pt>
                <c:pt idx="493">
                  <c:v>41799</c:v>
                </c:pt>
                <c:pt idx="494">
                  <c:v>41800</c:v>
                </c:pt>
                <c:pt idx="495">
                  <c:v>41801</c:v>
                </c:pt>
                <c:pt idx="496">
                  <c:v>41802</c:v>
                </c:pt>
                <c:pt idx="497">
                  <c:v>41803</c:v>
                </c:pt>
                <c:pt idx="498">
                  <c:v>41806</c:v>
                </c:pt>
                <c:pt idx="499">
                  <c:v>41807</c:v>
                </c:pt>
                <c:pt idx="500">
                  <c:v>41808</c:v>
                </c:pt>
                <c:pt idx="501">
                  <c:v>41809</c:v>
                </c:pt>
                <c:pt idx="502">
                  <c:v>41810</c:v>
                </c:pt>
                <c:pt idx="503">
                  <c:v>41813</c:v>
                </c:pt>
                <c:pt idx="504">
                  <c:v>41814</c:v>
                </c:pt>
                <c:pt idx="505">
                  <c:v>41815</c:v>
                </c:pt>
                <c:pt idx="506">
                  <c:v>41816</c:v>
                </c:pt>
                <c:pt idx="507">
                  <c:v>41817</c:v>
                </c:pt>
                <c:pt idx="508">
                  <c:v>41820</c:v>
                </c:pt>
                <c:pt idx="509">
                  <c:v>41821</c:v>
                </c:pt>
                <c:pt idx="510">
                  <c:v>41822</c:v>
                </c:pt>
                <c:pt idx="511">
                  <c:v>41823</c:v>
                </c:pt>
                <c:pt idx="512">
                  <c:v>41827</c:v>
                </c:pt>
                <c:pt idx="513">
                  <c:v>41828</c:v>
                </c:pt>
                <c:pt idx="514">
                  <c:v>41829</c:v>
                </c:pt>
                <c:pt idx="515">
                  <c:v>41830</c:v>
                </c:pt>
                <c:pt idx="516">
                  <c:v>41831</c:v>
                </c:pt>
                <c:pt idx="517">
                  <c:v>41834</c:v>
                </c:pt>
                <c:pt idx="518">
                  <c:v>41835</c:v>
                </c:pt>
                <c:pt idx="519">
                  <c:v>41836</c:v>
                </c:pt>
                <c:pt idx="520">
                  <c:v>41837</c:v>
                </c:pt>
                <c:pt idx="521">
                  <c:v>41838</c:v>
                </c:pt>
                <c:pt idx="522">
                  <c:v>41841</c:v>
                </c:pt>
                <c:pt idx="523">
                  <c:v>41842</c:v>
                </c:pt>
                <c:pt idx="524">
                  <c:v>41843</c:v>
                </c:pt>
                <c:pt idx="525">
                  <c:v>41844</c:v>
                </c:pt>
                <c:pt idx="526">
                  <c:v>41845</c:v>
                </c:pt>
                <c:pt idx="527">
                  <c:v>41848</c:v>
                </c:pt>
                <c:pt idx="528">
                  <c:v>41849</c:v>
                </c:pt>
                <c:pt idx="529">
                  <c:v>41850</c:v>
                </c:pt>
                <c:pt idx="530">
                  <c:v>41851</c:v>
                </c:pt>
                <c:pt idx="531">
                  <c:v>41852</c:v>
                </c:pt>
                <c:pt idx="532">
                  <c:v>41855</c:v>
                </c:pt>
                <c:pt idx="533">
                  <c:v>41856</c:v>
                </c:pt>
                <c:pt idx="534">
                  <c:v>41857</c:v>
                </c:pt>
                <c:pt idx="535">
                  <c:v>41858</c:v>
                </c:pt>
                <c:pt idx="536">
                  <c:v>41859</c:v>
                </c:pt>
                <c:pt idx="537">
                  <c:v>41862</c:v>
                </c:pt>
                <c:pt idx="538">
                  <c:v>41863</c:v>
                </c:pt>
                <c:pt idx="539">
                  <c:v>41864</c:v>
                </c:pt>
                <c:pt idx="540">
                  <c:v>41865</c:v>
                </c:pt>
                <c:pt idx="541">
                  <c:v>41866</c:v>
                </c:pt>
                <c:pt idx="542">
                  <c:v>41869</c:v>
                </c:pt>
                <c:pt idx="543">
                  <c:v>41870</c:v>
                </c:pt>
                <c:pt idx="544">
                  <c:v>41871</c:v>
                </c:pt>
                <c:pt idx="545">
                  <c:v>41872</c:v>
                </c:pt>
                <c:pt idx="546">
                  <c:v>41873</c:v>
                </c:pt>
                <c:pt idx="547">
                  <c:v>41877</c:v>
                </c:pt>
                <c:pt idx="548">
                  <c:v>41878</c:v>
                </c:pt>
                <c:pt idx="549">
                  <c:v>41879</c:v>
                </c:pt>
                <c:pt idx="550">
                  <c:v>41880</c:v>
                </c:pt>
                <c:pt idx="551">
                  <c:v>41884</c:v>
                </c:pt>
                <c:pt idx="552">
                  <c:v>41885</c:v>
                </c:pt>
                <c:pt idx="553">
                  <c:v>41886</c:v>
                </c:pt>
                <c:pt idx="554">
                  <c:v>41887</c:v>
                </c:pt>
                <c:pt idx="555">
                  <c:v>41890</c:v>
                </c:pt>
                <c:pt idx="556">
                  <c:v>41891</c:v>
                </c:pt>
                <c:pt idx="557">
                  <c:v>41892</c:v>
                </c:pt>
                <c:pt idx="558">
                  <c:v>41893</c:v>
                </c:pt>
                <c:pt idx="559">
                  <c:v>41894</c:v>
                </c:pt>
                <c:pt idx="560">
                  <c:v>41897</c:v>
                </c:pt>
                <c:pt idx="561">
                  <c:v>41898</c:v>
                </c:pt>
                <c:pt idx="562">
                  <c:v>41899</c:v>
                </c:pt>
                <c:pt idx="563">
                  <c:v>41900</c:v>
                </c:pt>
                <c:pt idx="564">
                  <c:v>41901</c:v>
                </c:pt>
                <c:pt idx="565">
                  <c:v>41904</c:v>
                </c:pt>
                <c:pt idx="566">
                  <c:v>41905</c:v>
                </c:pt>
                <c:pt idx="567">
                  <c:v>41906</c:v>
                </c:pt>
                <c:pt idx="568">
                  <c:v>41907</c:v>
                </c:pt>
                <c:pt idx="569">
                  <c:v>41908</c:v>
                </c:pt>
                <c:pt idx="570">
                  <c:v>41911</c:v>
                </c:pt>
                <c:pt idx="571">
                  <c:v>41912</c:v>
                </c:pt>
                <c:pt idx="572">
                  <c:v>41913</c:v>
                </c:pt>
                <c:pt idx="573">
                  <c:v>41914</c:v>
                </c:pt>
                <c:pt idx="574">
                  <c:v>41915</c:v>
                </c:pt>
                <c:pt idx="575">
                  <c:v>41918</c:v>
                </c:pt>
                <c:pt idx="576">
                  <c:v>41919</c:v>
                </c:pt>
                <c:pt idx="577">
                  <c:v>41920</c:v>
                </c:pt>
                <c:pt idx="578">
                  <c:v>41921</c:v>
                </c:pt>
                <c:pt idx="579">
                  <c:v>41922</c:v>
                </c:pt>
                <c:pt idx="580">
                  <c:v>41926</c:v>
                </c:pt>
                <c:pt idx="581">
                  <c:v>41927</c:v>
                </c:pt>
                <c:pt idx="582">
                  <c:v>41928</c:v>
                </c:pt>
                <c:pt idx="583">
                  <c:v>41929</c:v>
                </c:pt>
                <c:pt idx="584">
                  <c:v>41932</c:v>
                </c:pt>
                <c:pt idx="585">
                  <c:v>41933</c:v>
                </c:pt>
                <c:pt idx="586">
                  <c:v>41934</c:v>
                </c:pt>
                <c:pt idx="587">
                  <c:v>41935</c:v>
                </c:pt>
                <c:pt idx="588">
                  <c:v>41936</c:v>
                </c:pt>
                <c:pt idx="589">
                  <c:v>41939</c:v>
                </c:pt>
                <c:pt idx="590">
                  <c:v>41940</c:v>
                </c:pt>
                <c:pt idx="591">
                  <c:v>41941</c:v>
                </c:pt>
                <c:pt idx="592">
                  <c:v>41942</c:v>
                </c:pt>
                <c:pt idx="593">
                  <c:v>41943</c:v>
                </c:pt>
                <c:pt idx="594">
                  <c:v>41946</c:v>
                </c:pt>
                <c:pt idx="595">
                  <c:v>41947</c:v>
                </c:pt>
                <c:pt idx="596">
                  <c:v>41948</c:v>
                </c:pt>
                <c:pt idx="597">
                  <c:v>41949</c:v>
                </c:pt>
                <c:pt idx="598">
                  <c:v>41950</c:v>
                </c:pt>
                <c:pt idx="599">
                  <c:v>41953</c:v>
                </c:pt>
                <c:pt idx="600">
                  <c:v>41955</c:v>
                </c:pt>
                <c:pt idx="601">
                  <c:v>41956</c:v>
                </c:pt>
                <c:pt idx="602">
                  <c:v>41957</c:v>
                </c:pt>
                <c:pt idx="603">
                  <c:v>41960</c:v>
                </c:pt>
                <c:pt idx="604">
                  <c:v>41961</c:v>
                </c:pt>
                <c:pt idx="605">
                  <c:v>41962</c:v>
                </c:pt>
                <c:pt idx="606">
                  <c:v>41963</c:v>
                </c:pt>
                <c:pt idx="607">
                  <c:v>41964</c:v>
                </c:pt>
                <c:pt idx="608">
                  <c:v>41967</c:v>
                </c:pt>
                <c:pt idx="609">
                  <c:v>41968</c:v>
                </c:pt>
                <c:pt idx="610">
                  <c:v>41969</c:v>
                </c:pt>
                <c:pt idx="611">
                  <c:v>41971</c:v>
                </c:pt>
                <c:pt idx="612">
                  <c:v>41974</c:v>
                </c:pt>
                <c:pt idx="613">
                  <c:v>41975</c:v>
                </c:pt>
                <c:pt idx="614">
                  <c:v>41976</c:v>
                </c:pt>
                <c:pt idx="615">
                  <c:v>41977</c:v>
                </c:pt>
                <c:pt idx="616">
                  <c:v>41978</c:v>
                </c:pt>
                <c:pt idx="617">
                  <c:v>41981</c:v>
                </c:pt>
                <c:pt idx="618">
                  <c:v>41982</c:v>
                </c:pt>
                <c:pt idx="619">
                  <c:v>41983</c:v>
                </c:pt>
                <c:pt idx="620">
                  <c:v>41984</c:v>
                </c:pt>
                <c:pt idx="621">
                  <c:v>41985</c:v>
                </c:pt>
                <c:pt idx="622">
                  <c:v>41988</c:v>
                </c:pt>
                <c:pt idx="623">
                  <c:v>41989</c:v>
                </c:pt>
                <c:pt idx="624">
                  <c:v>41990</c:v>
                </c:pt>
                <c:pt idx="625">
                  <c:v>41991</c:v>
                </c:pt>
                <c:pt idx="626">
                  <c:v>41992</c:v>
                </c:pt>
                <c:pt idx="627">
                  <c:v>41995</c:v>
                </c:pt>
                <c:pt idx="628">
                  <c:v>41996</c:v>
                </c:pt>
                <c:pt idx="629">
                  <c:v>41997</c:v>
                </c:pt>
                <c:pt idx="630">
                  <c:v>42002</c:v>
                </c:pt>
                <c:pt idx="631">
                  <c:v>42003</c:v>
                </c:pt>
                <c:pt idx="632">
                  <c:v>42004</c:v>
                </c:pt>
                <c:pt idx="633">
                  <c:v>42006</c:v>
                </c:pt>
                <c:pt idx="634">
                  <c:v>42009</c:v>
                </c:pt>
                <c:pt idx="635">
                  <c:v>42010</c:v>
                </c:pt>
                <c:pt idx="636">
                  <c:v>42011</c:v>
                </c:pt>
                <c:pt idx="637">
                  <c:v>42012</c:v>
                </c:pt>
                <c:pt idx="638">
                  <c:v>42013</c:v>
                </c:pt>
                <c:pt idx="639">
                  <c:v>42016</c:v>
                </c:pt>
                <c:pt idx="640">
                  <c:v>42017</c:v>
                </c:pt>
                <c:pt idx="641">
                  <c:v>42018</c:v>
                </c:pt>
                <c:pt idx="642">
                  <c:v>42019</c:v>
                </c:pt>
                <c:pt idx="643">
                  <c:v>42020</c:v>
                </c:pt>
                <c:pt idx="644">
                  <c:v>42024</c:v>
                </c:pt>
                <c:pt idx="645">
                  <c:v>42025</c:v>
                </c:pt>
                <c:pt idx="646">
                  <c:v>42026</c:v>
                </c:pt>
                <c:pt idx="647">
                  <c:v>42027</c:v>
                </c:pt>
                <c:pt idx="648">
                  <c:v>42030</c:v>
                </c:pt>
                <c:pt idx="649">
                  <c:v>42031</c:v>
                </c:pt>
                <c:pt idx="650">
                  <c:v>42032</c:v>
                </c:pt>
                <c:pt idx="651">
                  <c:v>42033</c:v>
                </c:pt>
                <c:pt idx="652">
                  <c:v>42034</c:v>
                </c:pt>
                <c:pt idx="653">
                  <c:v>42037</c:v>
                </c:pt>
                <c:pt idx="654">
                  <c:v>42038</c:v>
                </c:pt>
                <c:pt idx="655">
                  <c:v>42039</c:v>
                </c:pt>
                <c:pt idx="656">
                  <c:v>42040</c:v>
                </c:pt>
                <c:pt idx="657">
                  <c:v>42041</c:v>
                </c:pt>
                <c:pt idx="658">
                  <c:v>42044</c:v>
                </c:pt>
                <c:pt idx="659">
                  <c:v>42045</c:v>
                </c:pt>
                <c:pt idx="660">
                  <c:v>42046</c:v>
                </c:pt>
                <c:pt idx="661">
                  <c:v>42047</c:v>
                </c:pt>
                <c:pt idx="662">
                  <c:v>42048</c:v>
                </c:pt>
                <c:pt idx="663">
                  <c:v>42052</c:v>
                </c:pt>
                <c:pt idx="664">
                  <c:v>42053</c:v>
                </c:pt>
                <c:pt idx="665">
                  <c:v>42054</c:v>
                </c:pt>
                <c:pt idx="666">
                  <c:v>42055</c:v>
                </c:pt>
                <c:pt idx="667">
                  <c:v>42058</c:v>
                </c:pt>
                <c:pt idx="668">
                  <c:v>42059</c:v>
                </c:pt>
                <c:pt idx="669">
                  <c:v>42060</c:v>
                </c:pt>
                <c:pt idx="670">
                  <c:v>42061</c:v>
                </c:pt>
                <c:pt idx="671">
                  <c:v>42062</c:v>
                </c:pt>
                <c:pt idx="672">
                  <c:v>42065</c:v>
                </c:pt>
                <c:pt idx="673">
                  <c:v>42066</c:v>
                </c:pt>
                <c:pt idx="674">
                  <c:v>42067</c:v>
                </c:pt>
                <c:pt idx="675">
                  <c:v>42068</c:v>
                </c:pt>
                <c:pt idx="676">
                  <c:v>42069</c:v>
                </c:pt>
                <c:pt idx="677">
                  <c:v>42072</c:v>
                </c:pt>
                <c:pt idx="678">
                  <c:v>42073</c:v>
                </c:pt>
                <c:pt idx="679">
                  <c:v>42074</c:v>
                </c:pt>
                <c:pt idx="680">
                  <c:v>42075</c:v>
                </c:pt>
                <c:pt idx="681">
                  <c:v>42076</c:v>
                </c:pt>
                <c:pt idx="682">
                  <c:v>42079</c:v>
                </c:pt>
                <c:pt idx="683">
                  <c:v>42080</c:v>
                </c:pt>
                <c:pt idx="684">
                  <c:v>42081</c:v>
                </c:pt>
                <c:pt idx="685">
                  <c:v>42082</c:v>
                </c:pt>
                <c:pt idx="686">
                  <c:v>42083</c:v>
                </c:pt>
                <c:pt idx="687">
                  <c:v>42086</c:v>
                </c:pt>
                <c:pt idx="688">
                  <c:v>42087</c:v>
                </c:pt>
                <c:pt idx="689">
                  <c:v>42088</c:v>
                </c:pt>
                <c:pt idx="690">
                  <c:v>42089</c:v>
                </c:pt>
                <c:pt idx="691">
                  <c:v>42090</c:v>
                </c:pt>
                <c:pt idx="692">
                  <c:v>42093</c:v>
                </c:pt>
                <c:pt idx="693">
                  <c:v>42094</c:v>
                </c:pt>
                <c:pt idx="694">
                  <c:v>42095</c:v>
                </c:pt>
                <c:pt idx="695">
                  <c:v>42096</c:v>
                </c:pt>
                <c:pt idx="696">
                  <c:v>42101</c:v>
                </c:pt>
                <c:pt idx="697">
                  <c:v>42102</c:v>
                </c:pt>
                <c:pt idx="698">
                  <c:v>42103</c:v>
                </c:pt>
                <c:pt idx="699">
                  <c:v>42104</c:v>
                </c:pt>
                <c:pt idx="700">
                  <c:v>42107</c:v>
                </c:pt>
                <c:pt idx="701">
                  <c:v>42108</c:v>
                </c:pt>
                <c:pt idx="702">
                  <c:v>42109</c:v>
                </c:pt>
                <c:pt idx="703">
                  <c:v>42110</c:v>
                </c:pt>
                <c:pt idx="704">
                  <c:v>42111</c:v>
                </c:pt>
                <c:pt idx="705">
                  <c:v>42114</c:v>
                </c:pt>
                <c:pt idx="706">
                  <c:v>42115</c:v>
                </c:pt>
                <c:pt idx="707">
                  <c:v>42116</c:v>
                </c:pt>
                <c:pt idx="708">
                  <c:v>42117</c:v>
                </c:pt>
                <c:pt idx="709">
                  <c:v>42118</c:v>
                </c:pt>
                <c:pt idx="710">
                  <c:v>42121</c:v>
                </c:pt>
                <c:pt idx="711">
                  <c:v>42122</c:v>
                </c:pt>
                <c:pt idx="712">
                  <c:v>42123</c:v>
                </c:pt>
                <c:pt idx="713">
                  <c:v>42124</c:v>
                </c:pt>
                <c:pt idx="714">
                  <c:v>42125</c:v>
                </c:pt>
                <c:pt idx="715">
                  <c:v>42129</c:v>
                </c:pt>
                <c:pt idx="716">
                  <c:v>42130</c:v>
                </c:pt>
                <c:pt idx="717">
                  <c:v>42131</c:v>
                </c:pt>
                <c:pt idx="718">
                  <c:v>42132</c:v>
                </c:pt>
                <c:pt idx="719">
                  <c:v>42135</c:v>
                </c:pt>
                <c:pt idx="720">
                  <c:v>42136</c:v>
                </c:pt>
                <c:pt idx="721">
                  <c:v>42137</c:v>
                </c:pt>
                <c:pt idx="722">
                  <c:v>42138</c:v>
                </c:pt>
                <c:pt idx="723">
                  <c:v>42139</c:v>
                </c:pt>
                <c:pt idx="724">
                  <c:v>42142</c:v>
                </c:pt>
                <c:pt idx="725">
                  <c:v>42143</c:v>
                </c:pt>
                <c:pt idx="726">
                  <c:v>42144</c:v>
                </c:pt>
                <c:pt idx="727">
                  <c:v>42145</c:v>
                </c:pt>
                <c:pt idx="728">
                  <c:v>42146</c:v>
                </c:pt>
                <c:pt idx="729">
                  <c:v>42150</c:v>
                </c:pt>
                <c:pt idx="730">
                  <c:v>42151</c:v>
                </c:pt>
                <c:pt idx="731">
                  <c:v>42152</c:v>
                </c:pt>
                <c:pt idx="732">
                  <c:v>42153</c:v>
                </c:pt>
                <c:pt idx="733">
                  <c:v>42156</c:v>
                </c:pt>
                <c:pt idx="734">
                  <c:v>42157</c:v>
                </c:pt>
                <c:pt idx="735">
                  <c:v>42158</c:v>
                </c:pt>
                <c:pt idx="736">
                  <c:v>42159</c:v>
                </c:pt>
                <c:pt idx="737">
                  <c:v>42160</c:v>
                </c:pt>
                <c:pt idx="738">
                  <c:v>42163</c:v>
                </c:pt>
                <c:pt idx="739">
                  <c:v>42164</c:v>
                </c:pt>
                <c:pt idx="740">
                  <c:v>42165</c:v>
                </c:pt>
                <c:pt idx="741">
                  <c:v>42166</c:v>
                </c:pt>
                <c:pt idx="742">
                  <c:v>42167</c:v>
                </c:pt>
                <c:pt idx="743">
                  <c:v>42170</c:v>
                </c:pt>
                <c:pt idx="744">
                  <c:v>42171</c:v>
                </c:pt>
                <c:pt idx="745">
                  <c:v>42172</c:v>
                </c:pt>
                <c:pt idx="746">
                  <c:v>42173</c:v>
                </c:pt>
                <c:pt idx="747">
                  <c:v>42174</c:v>
                </c:pt>
                <c:pt idx="748">
                  <c:v>42177</c:v>
                </c:pt>
                <c:pt idx="749">
                  <c:v>42178</c:v>
                </c:pt>
                <c:pt idx="750">
                  <c:v>42179</c:v>
                </c:pt>
                <c:pt idx="751">
                  <c:v>42180</c:v>
                </c:pt>
                <c:pt idx="752">
                  <c:v>42181</c:v>
                </c:pt>
                <c:pt idx="753">
                  <c:v>42184</c:v>
                </c:pt>
                <c:pt idx="754">
                  <c:v>42185</c:v>
                </c:pt>
                <c:pt idx="755">
                  <c:v>42186</c:v>
                </c:pt>
                <c:pt idx="756">
                  <c:v>42187</c:v>
                </c:pt>
                <c:pt idx="757">
                  <c:v>42191</c:v>
                </c:pt>
                <c:pt idx="758">
                  <c:v>42192</c:v>
                </c:pt>
                <c:pt idx="759">
                  <c:v>42193</c:v>
                </c:pt>
                <c:pt idx="760">
                  <c:v>42194</c:v>
                </c:pt>
                <c:pt idx="761">
                  <c:v>42195</c:v>
                </c:pt>
                <c:pt idx="762">
                  <c:v>42198</c:v>
                </c:pt>
                <c:pt idx="763">
                  <c:v>42199</c:v>
                </c:pt>
                <c:pt idx="764">
                  <c:v>42200</c:v>
                </c:pt>
                <c:pt idx="765">
                  <c:v>42201</c:v>
                </c:pt>
                <c:pt idx="766">
                  <c:v>42202</c:v>
                </c:pt>
                <c:pt idx="767">
                  <c:v>42205</c:v>
                </c:pt>
                <c:pt idx="768">
                  <c:v>42206</c:v>
                </c:pt>
                <c:pt idx="769">
                  <c:v>42207</c:v>
                </c:pt>
                <c:pt idx="770">
                  <c:v>42208</c:v>
                </c:pt>
                <c:pt idx="771">
                  <c:v>42209</c:v>
                </c:pt>
                <c:pt idx="772">
                  <c:v>42212</c:v>
                </c:pt>
                <c:pt idx="773">
                  <c:v>42213</c:v>
                </c:pt>
                <c:pt idx="774">
                  <c:v>42214</c:v>
                </c:pt>
                <c:pt idx="775">
                  <c:v>42215</c:v>
                </c:pt>
                <c:pt idx="776">
                  <c:v>42216</c:v>
                </c:pt>
                <c:pt idx="777">
                  <c:v>42219</c:v>
                </c:pt>
                <c:pt idx="778">
                  <c:v>42220</c:v>
                </c:pt>
                <c:pt idx="779">
                  <c:v>42221</c:v>
                </c:pt>
                <c:pt idx="780">
                  <c:v>42222</c:v>
                </c:pt>
                <c:pt idx="781">
                  <c:v>42223</c:v>
                </c:pt>
                <c:pt idx="782">
                  <c:v>42226</c:v>
                </c:pt>
                <c:pt idx="783">
                  <c:v>42227</c:v>
                </c:pt>
                <c:pt idx="784">
                  <c:v>42228</c:v>
                </c:pt>
                <c:pt idx="785">
                  <c:v>42229</c:v>
                </c:pt>
                <c:pt idx="786">
                  <c:v>42230</c:v>
                </c:pt>
                <c:pt idx="787">
                  <c:v>42233</c:v>
                </c:pt>
                <c:pt idx="788">
                  <c:v>42234</c:v>
                </c:pt>
                <c:pt idx="789">
                  <c:v>42235</c:v>
                </c:pt>
                <c:pt idx="790">
                  <c:v>42236</c:v>
                </c:pt>
                <c:pt idx="791">
                  <c:v>42237</c:v>
                </c:pt>
                <c:pt idx="792">
                  <c:v>42240</c:v>
                </c:pt>
                <c:pt idx="793">
                  <c:v>42241</c:v>
                </c:pt>
                <c:pt idx="794">
                  <c:v>42242</c:v>
                </c:pt>
                <c:pt idx="795">
                  <c:v>42243</c:v>
                </c:pt>
                <c:pt idx="796">
                  <c:v>42244</c:v>
                </c:pt>
                <c:pt idx="797">
                  <c:v>42248</c:v>
                </c:pt>
                <c:pt idx="798">
                  <c:v>42249</c:v>
                </c:pt>
                <c:pt idx="799">
                  <c:v>42250</c:v>
                </c:pt>
                <c:pt idx="800">
                  <c:v>42251</c:v>
                </c:pt>
                <c:pt idx="801">
                  <c:v>42255</c:v>
                </c:pt>
                <c:pt idx="802">
                  <c:v>42256</c:v>
                </c:pt>
                <c:pt idx="803">
                  <c:v>42257</c:v>
                </c:pt>
                <c:pt idx="804">
                  <c:v>42258</c:v>
                </c:pt>
                <c:pt idx="805">
                  <c:v>42261</c:v>
                </c:pt>
                <c:pt idx="806">
                  <c:v>42262</c:v>
                </c:pt>
                <c:pt idx="807">
                  <c:v>42263</c:v>
                </c:pt>
                <c:pt idx="808">
                  <c:v>42264</c:v>
                </c:pt>
                <c:pt idx="809">
                  <c:v>42265</c:v>
                </c:pt>
                <c:pt idx="810">
                  <c:v>42268</c:v>
                </c:pt>
                <c:pt idx="811">
                  <c:v>42269</c:v>
                </c:pt>
                <c:pt idx="812">
                  <c:v>42270</c:v>
                </c:pt>
                <c:pt idx="813">
                  <c:v>42271</c:v>
                </c:pt>
                <c:pt idx="814">
                  <c:v>42272</c:v>
                </c:pt>
                <c:pt idx="815">
                  <c:v>42275</c:v>
                </c:pt>
                <c:pt idx="816">
                  <c:v>42276</c:v>
                </c:pt>
                <c:pt idx="817">
                  <c:v>42277</c:v>
                </c:pt>
                <c:pt idx="818">
                  <c:v>42278</c:v>
                </c:pt>
                <c:pt idx="819">
                  <c:v>42279</c:v>
                </c:pt>
                <c:pt idx="820">
                  <c:v>42282</c:v>
                </c:pt>
                <c:pt idx="821">
                  <c:v>42283</c:v>
                </c:pt>
                <c:pt idx="822">
                  <c:v>42284</c:v>
                </c:pt>
                <c:pt idx="823">
                  <c:v>42285</c:v>
                </c:pt>
                <c:pt idx="824">
                  <c:v>42286</c:v>
                </c:pt>
                <c:pt idx="825">
                  <c:v>42290</c:v>
                </c:pt>
                <c:pt idx="826">
                  <c:v>42291</c:v>
                </c:pt>
                <c:pt idx="827">
                  <c:v>42292</c:v>
                </c:pt>
                <c:pt idx="828">
                  <c:v>42293</c:v>
                </c:pt>
                <c:pt idx="829">
                  <c:v>42296</c:v>
                </c:pt>
                <c:pt idx="830">
                  <c:v>42297</c:v>
                </c:pt>
                <c:pt idx="831">
                  <c:v>42298</c:v>
                </c:pt>
                <c:pt idx="832">
                  <c:v>42299</c:v>
                </c:pt>
                <c:pt idx="833">
                  <c:v>42300</c:v>
                </c:pt>
                <c:pt idx="834">
                  <c:v>42303</c:v>
                </c:pt>
                <c:pt idx="835">
                  <c:v>42304</c:v>
                </c:pt>
                <c:pt idx="836">
                  <c:v>42305</c:v>
                </c:pt>
                <c:pt idx="837">
                  <c:v>42306</c:v>
                </c:pt>
                <c:pt idx="838">
                  <c:v>42307</c:v>
                </c:pt>
                <c:pt idx="839">
                  <c:v>42310</c:v>
                </c:pt>
                <c:pt idx="840">
                  <c:v>42311</c:v>
                </c:pt>
                <c:pt idx="841">
                  <c:v>42312</c:v>
                </c:pt>
                <c:pt idx="842">
                  <c:v>42313</c:v>
                </c:pt>
                <c:pt idx="843">
                  <c:v>42314</c:v>
                </c:pt>
                <c:pt idx="844">
                  <c:v>42317</c:v>
                </c:pt>
                <c:pt idx="845">
                  <c:v>42318</c:v>
                </c:pt>
                <c:pt idx="846">
                  <c:v>42320</c:v>
                </c:pt>
                <c:pt idx="847">
                  <c:v>42321</c:v>
                </c:pt>
                <c:pt idx="848">
                  <c:v>42324</c:v>
                </c:pt>
                <c:pt idx="849">
                  <c:v>42325</c:v>
                </c:pt>
                <c:pt idx="850">
                  <c:v>42326</c:v>
                </c:pt>
                <c:pt idx="851">
                  <c:v>42327</c:v>
                </c:pt>
                <c:pt idx="852">
                  <c:v>42328</c:v>
                </c:pt>
                <c:pt idx="853">
                  <c:v>42331</c:v>
                </c:pt>
                <c:pt idx="854">
                  <c:v>42332</c:v>
                </c:pt>
                <c:pt idx="855">
                  <c:v>42333</c:v>
                </c:pt>
                <c:pt idx="856">
                  <c:v>42335</c:v>
                </c:pt>
                <c:pt idx="857">
                  <c:v>42338</c:v>
                </c:pt>
                <c:pt idx="858">
                  <c:v>42339</c:v>
                </c:pt>
                <c:pt idx="859">
                  <c:v>42340</c:v>
                </c:pt>
                <c:pt idx="860">
                  <c:v>42341</c:v>
                </c:pt>
                <c:pt idx="861">
                  <c:v>42342</c:v>
                </c:pt>
                <c:pt idx="862">
                  <c:v>42345</c:v>
                </c:pt>
                <c:pt idx="863">
                  <c:v>42346</c:v>
                </c:pt>
                <c:pt idx="864">
                  <c:v>42347</c:v>
                </c:pt>
                <c:pt idx="865">
                  <c:v>42348</c:v>
                </c:pt>
                <c:pt idx="866">
                  <c:v>42349</c:v>
                </c:pt>
                <c:pt idx="867">
                  <c:v>42352</c:v>
                </c:pt>
                <c:pt idx="868">
                  <c:v>42353</c:v>
                </c:pt>
                <c:pt idx="869">
                  <c:v>42354</c:v>
                </c:pt>
                <c:pt idx="870">
                  <c:v>42355</c:v>
                </c:pt>
                <c:pt idx="871">
                  <c:v>42356</c:v>
                </c:pt>
                <c:pt idx="872">
                  <c:v>42359</c:v>
                </c:pt>
                <c:pt idx="873">
                  <c:v>42360</c:v>
                </c:pt>
                <c:pt idx="874">
                  <c:v>42361</c:v>
                </c:pt>
                <c:pt idx="875">
                  <c:v>42362</c:v>
                </c:pt>
                <c:pt idx="876">
                  <c:v>42367</c:v>
                </c:pt>
                <c:pt idx="877">
                  <c:v>42368</c:v>
                </c:pt>
                <c:pt idx="878">
                  <c:v>42369</c:v>
                </c:pt>
                <c:pt idx="879">
                  <c:v>42373</c:v>
                </c:pt>
                <c:pt idx="880">
                  <c:v>42374</c:v>
                </c:pt>
                <c:pt idx="881">
                  <c:v>42375</c:v>
                </c:pt>
                <c:pt idx="882">
                  <c:v>42376</c:v>
                </c:pt>
                <c:pt idx="883">
                  <c:v>42377</c:v>
                </c:pt>
                <c:pt idx="884">
                  <c:v>42380</c:v>
                </c:pt>
                <c:pt idx="885">
                  <c:v>42381</c:v>
                </c:pt>
                <c:pt idx="886">
                  <c:v>42382</c:v>
                </c:pt>
                <c:pt idx="887">
                  <c:v>42383</c:v>
                </c:pt>
                <c:pt idx="888">
                  <c:v>42384</c:v>
                </c:pt>
                <c:pt idx="889">
                  <c:v>42388</c:v>
                </c:pt>
                <c:pt idx="890">
                  <c:v>42389</c:v>
                </c:pt>
                <c:pt idx="891">
                  <c:v>42390</c:v>
                </c:pt>
                <c:pt idx="892">
                  <c:v>42391</c:v>
                </c:pt>
                <c:pt idx="893">
                  <c:v>42394</c:v>
                </c:pt>
                <c:pt idx="894">
                  <c:v>42395</c:v>
                </c:pt>
                <c:pt idx="895">
                  <c:v>42396</c:v>
                </c:pt>
                <c:pt idx="896">
                  <c:v>42397</c:v>
                </c:pt>
                <c:pt idx="897">
                  <c:v>42398</c:v>
                </c:pt>
                <c:pt idx="898">
                  <c:v>42401</c:v>
                </c:pt>
                <c:pt idx="899">
                  <c:v>42402</c:v>
                </c:pt>
                <c:pt idx="900">
                  <c:v>42403</c:v>
                </c:pt>
                <c:pt idx="901">
                  <c:v>42404</c:v>
                </c:pt>
                <c:pt idx="902">
                  <c:v>42405</c:v>
                </c:pt>
                <c:pt idx="903">
                  <c:v>42408</c:v>
                </c:pt>
                <c:pt idx="904">
                  <c:v>42409</c:v>
                </c:pt>
                <c:pt idx="905">
                  <c:v>42410</c:v>
                </c:pt>
                <c:pt idx="906">
                  <c:v>42411</c:v>
                </c:pt>
                <c:pt idx="907">
                  <c:v>42412</c:v>
                </c:pt>
                <c:pt idx="908">
                  <c:v>42416</c:v>
                </c:pt>
                <c:pt idx="909">
                  <c:v>42417</c:v>
                </c:pt>
                <c:pt idx="910">
                  <c:v>42418</c:v>
                </c:pt>
                <c:pt idx="911">
                  <c:v>42419</c:v>
                </c:pt>
                <c:pt idx="912">
                  <c:v>42422</c:v>
                </c:pt>
                <c:pt idx="913">
                  <c:v>42423</c:v>
                </c:pt>
                <c:pt idx="914">
                  <c:v>42424</c:v>
                </c:pt>
                <c:pt idx="915">
                  <c:v>42425</c:v>
                </c:pt>
                <c:pt idx="916">
                  <c:v>42426</c:v>
                </c:pt>
                <c:pt idx="917">
                  <c:v>42429</c:v>
                </c:pt>
                <c:pt idx="918">
                  <c:v>42430</c:v>
                </c:pt>
                <c:pt idx="919">
                  <c:v>42431</c:v>
                </c:pt>
                <c:pt idx="920">
                  <c:v>42432</c:v>
                </c:pt>
                <c:pt idx="921">
                  <c:v>42433</c:v>
                </c:pt>
                <c:pt idx="922">
                  <c:v>42436</c:v>
                </c:pt>
                <c:pt idx="923">
                  <c:v>42437</c:v>
                </c:pt>
                <c:pt idx="924">
                  <c:v>42438</c:v>
                </c:pt>
                <c:pt idx="925">
                  <c:v>42439</c:v>
                </c:pt>
                <c:pt idx="926">
                  <c:v>42440</c:v>
                </c:pt>
                <c:pt idx="927">
                  <c:v>42443</c:v>
                </c:pt>
                <c:pt idx="928">
                  <c:v>42444</c:v>
                </c:pt>
                <c:pt idx="929">
                  <c:v>42445</c:v>
                </c:pt>
                <c:pt idx="930">
                  <c:v>42446</c:v>
                </c:pt>
                <c:pt idx="931">
                  <c:v>42447</c:v>
                </c:pt>
                <c:pt idx="932">
                  <c:v>42450</c:v>
                </c:pt>
                <c:pt idx="933">
                  <c:v>42451</c:v>
                </c:pt>
                <c:pt idx="934">
                  <c:v>42452</c:v>
                </c:pt>
                <c:pt idx="935">
                  <c:v>42453</c:v>
                </c:pt>
                <c:pt idx="936">
                  <c:v>42458</c:v>
                </c:pt>
                <c:pt idx="937">
                  <c:v>42459</c:v>
                </c:pt>
                <c:pt idx="938">
                  <c:v>42460</c:v>
                </c:pt>
                <c:pt idx="939">
                  <c:v>42461</c:v>
                </c:pt>
                <c:pt idx="940">
                  <c:v>42464</c:v>
                </c:pt>
                <c:pt idx="941">
                  <c:v>42465</c:v>
                </c:pt>
                <c:pt idx="942">
                  <c:v>42466</c:v>
                </c:pt>
                <c:pt idx="943">
                  <c:v>42467</c:v>
                </c:pt>
                <c:pt idx="944">
                  <c:v>42468</c:v>
                </c:pt>
                <c:pt idx="945">
                  <c:v>42471</c:v>
                </c:pt>
                <c:pt idx="946">
                  <c:v>42472</c:v>
                </c:pt>
                <c:pt idx="947">
                  <c:v>42473</c:v>
                </c:pt>
                <c:pt idx="948">
                  <c:v>42474</c:v>
                </c:pt>
                <c:pt idx="949">
                  <c:v>42475</c:v>
                </c:pt>
                <c:pt idx="950">
                  <c:v>42478</c:v>
                </c:pt>
                <c:pt idx="951">
                  <c:v>42479</c:v>
                </c:pt>
                <c:pt idx="952">
                  <c:v>42480</c:v>
                </c:pt>
                <c:pt idx="953">
                  <c:v>42481</c:v>
                </c:pt>
                <c:pt idx="954">
                  <c:v>42482</c:v>
                </c:pt>
                <c:pt idx="955">
                  <c:v>42485</c:v>
                </c:pt>
                <c:pt idx="956">
                  <c:v>42486</c:v>
                </c:pt>
                <c:pt idx="957">
                  <c:v>42487</c:v>
                </c:pt>
                <c:pt idx="958">
                  <c:v>42488</c:v>
                </c:pt>
                <c:pt idx="959">
                  <c:v>42489</c:v>
                </c:pt>
                <c:pt idx="960">
                  <c:v>42493</c:v>
                </c:pt>
                <c:pt idx="961">
                  <c:v>42494</c:v>
                </c:pt>
                <c:pt idx="962">
                  <c:v>42495</c:v>
                </c:pt>
                <c:pt idx="963">
                  <c:v>42496</c:v>
                </c:pt>
                <c:pt idx="964">
                  <c:v>42499</c:v>
                </c:pt>
                <c:pt idx="965">
                  <c:v>42500</c:v>
                </c:pt>
                <c:pt idx="966">
                  <c:v>42501</c:v>
                </c:pt>
                <c:pt idx="967">
                  <c:v>42502</c:v>
                </c:pt>
                <c:pt idx="968">
                  <c:v>42503</c:v>
                </c:pt>
                <c:pt idx="969">
                  <c:v>42506</c:v>
                </c:pt>
                <c:pt idx="970">
                  <c:v>42507</c:v>
                </c:pt>
                <c:pt idx="971">
                  <c:v>42508</c:v>
                </c:pt>
                <c:pt idx="972">
                  <c:v>42509</c:v>
                </c:pt>
                <c:pt idx="973">
                  <c:v>42510</c:v>
                </c:pt>
                <c:pt idx="974">
                  <c:v>42513</c:v>
                </c:pt>
                <c:pt idx="975">
                  <c:v>42514</c:v>
                </c:pt>
                <c:pt idx="976">
                  <c:v>42515</c:v>
                </c:pt>
                <c:pt idx="977">
                  <c:v>42516</c:v>
                </c:pt>
                <c:pt idx="978">
                  <c:v>42517</c:v>
                </c:pt>
                <c:pt idx="979">
                  <c:v>42521</c:v>
                </c:pt>
                <c:pt idx="980">
                  <c:v>42522</c:v>
                </c:pt>
                <c:pt idx="981">
                  <c:v>42523</c:v>
                </c:pt>
                <c:pt idx="982">
                  <c:v>42524</c:v>
                </c:pt>
                <c:pt idx="983">
                  <c:v>42527</c:v>
                </c:pt>
                <c:pt idx="984">
                  <c:v>42528</c:v>
                </c:pt>
                <c:pt idx="985">
                  <c:v>42529</c:v>
                </c:pt>
                <c:pt idx="986">
                  <c:v>42530</c:v>
                </c:pt>
                <c:pt idx="987">
                  <c:v>42531</c:v>
                </c:pt>
                <c:pt idx="988">
                  <c:v>42534</c:v>
                </c:pt>
                <c:pt idx="989">
                  <c:v>42535</c:v>
                </c:pt>
                <c:pt idx="990">
                  <c:v>42536</c:v>
                </c:pt>
                <c:pt idx="991">
                  <c:v>42537</c:v>
                </c:pt>
                <c:pt idx="992">
                  <c:v>42538</c:v>
                </c:pt>
                <c:pt idx="993">
                  <c:v>42541</c:v>
                </c:pt>
                <c:pt idx="994">
                  <c:v>42542</c:v>
                </c:pt>
                <c:pt idx="995">
                  <c:v>42543</c:v>
                </c:pt>
                <c:pt idx="996">
                  <c:v>42544</c:v>
                </c:pt>
                <c:pt idx="997">
                  <c:v>42545</c:v>
                </c:pt>
                <c:pt idx="998">
                  <c:v>42548</c:v>
                </c:pt>
                <c:pt idx="999">
                  <c:v>42549</c:v>
                </c:pt>
                <c:pt idx="1000">
                  <c:v>42550</c:v>
                </c:pt>
                <c:pt idx="1001">
                  <c:v>42551</c:v>
                </c:pt>
                <c:pt idx="1002">
                  <c:v>42552</c:v>
                </c:pt>
                <c:pt idx="1003">
                  <c:v>42556</c:v>
                </c:pt>
                <c:pt idx="1004">
                  <c:v>42557</c:v>
                </c:pt>
                <c:pt idx="1005">
                  <c:v>42558</c:v>
                </c:pt>
                <c:pt idx="1006">
                  <c:v>42559</c:v>
                </c:pt>
                <c:pt idx="1007">
                  <c:v>42562</c:v>
                </c:pt>
                <c:pt idx="1008">
                  <c:v>42563</c:v>
                </c:pt>
                <c:pt idx="1009">
                  <c:v>42564</c:v>
                </c:pt>
                <c:pt idx="1010">
                  <c:v>42565</c:v>
                </c:pt>
                <c:pt idx="1011">
                  <c:v>42566</c:v>
                </c:pt>
                <c:pt idx="1012">
                  <c:v>42569</c:v>
                </c:pt>
                <c:pt idx="1013">
                  <c:v>42570</c:v>
                </c:pt>
                <c:pt idx="1014">
                  <c:v>42571</c:v>
                </c:pt>
                <c:pt idx="1015">
                  <c:v>42572</c:v>
                </c:pt>
                <c:pt idx="1016">
                  <c:v>42573</c:v>
                </c:pt>
                <c:pt idx="1017">
                  <c:v>42576</c:v>
                </c:pt>
                <c:pt idx="1018">
                  <c:v>42577</c:v>
                </c:pt>
                <c:pt idx="1019">
                  <c:v>42578</c:v>
                </c:pt>
                <c:pt idx="1020">
                  <c:v>42579</c:v>
                </c:pt>
                <c:pt idx="1021">
                  <c:v>42580</c:v>
                </c:pt>
                <c:pt idx="1022">
                  <c:v>42583</c:v>
                </c:pt>
                <c:pt idx="1023">
                  <c:v>42584</c:v>
                </c:pt>
                <c:pt idx="1024">
                  <c:v>42585</c:v>
                </c:pt>
                <c:pt idx="1025">
                  <c:v>42586</c:v>
                </c:pt>
                <c:pt idx="1026">
                  <c:v>42587</c:v>
                </c:pt>
                <c:pt idx="1027">
                  <c:v>42590</c:v>
                </c:pt>
                <c:pt idx="1028">
                  <c:v>42591</c:v>
                </c:pt>
                <c:pt idx="1029">
                  <c:v>42592</c:v>
                </c:pt>
                <c:pt idx="1030">
                  <c:v>42593</c:v>
                </c:pt>
                <c:pt idx="1031">
                  <c:v>42594</c:v>
                </c:pt>
                <c:pt idx="1032">
                  <c:v>42597</c:v>
                </c:pt>
                <c:pt idx="1033">
                  <c:v>42598</c:v>
                </c:pt>
                <c:pt idx="1034">
                  <c:v>42599</c:v>
                </c:pt>
                <c:pt idx="1035">
                  <c:v>42600</c:v>
                </c:pt>
                <c:pt idx="1036">
                  <c:v>42601</c:v>
                </c:pt>
                <c:pt idx="1037">
                  <c:v>42604</c:v>
                </c:pt>
                <c:pt idx="1038">
                  <c:v>42605</c:v>
                </c:pt>
                <c:pt idx="1039">
                  <c:v>42606</c:v>
                </c:pt>
                <c:pt idx="1040">
                  <c:v>42607</c:v>
                </c:pt>
                <c:pt idx="1041">
                  <c:v>42608</c:v>
                </c:pt>
                <c:pt idx="1042">
                  <c:v>42612</c:v>
                </c:pt>
                <c:pt idx="1043">
                  <c:v>42613</c:v>
                </c:pt>
                <c:pt idx="1044">
                  <c:v>42614</c:v>
                </c:pt>
                <c:pt idx="1045">
                  <c:v>42615</c:v>
                </c:pt>
                <c:pt idx="1046">
                  <c:v>42619</c:v>
                </c:pt>
                <c:pt idx="1047">
                  <c:v>42620</c:v>
                </c:pt>
                <c:pt idx="1048">
                  <c:v>42621</c:v>
                </c:pt>
                <c:pt idx="1049">
                  <c:v>42622</c:v>
                </c:pt>
                <c:pt idx="1050">
                  <c:v>42625</c:v>
                </c:pt>
                <c:pt idx="1051">
                  <c:v>42626</c:v>
                </c:pt>
                <c:pt idx="1052">
                  <c:v>42627</c:v>
                </c:pt>
                <c:pt idx="1053">
                  <c:v>42628</c:v>
                </c:pt>
                <c:pt idx="1054">
                  <c:v>42629</c:v>
                </c:pt>
                <c:pt idx="1055">
                  <c:v>42632</c:v>
                </c:pt>
                <c:pt idx="1056">
                  <c:v>42633</c:v>
                </c:pt>
                <c:pt idx="1057">
                  <c:v>42634</c:v>
                </c:pt>
                <c:pt idx="1058">
                  <c:v>42635</c:v>
                </c:pt>
                <c:pt idx="1059">
                  <c:v>42636</c:v>
                </c:pt>
                <c:pt idx="1060">
                  <c:v>42639</c:v>
                </c:pt>
                <c:pt idx="1061">
                  <c:v>42640</c:v>
                </c:pt>
                <c:pt idx="1062">
                  <c:v>42641</c:v>
                </c:pt>
                <c:pt idx="1063">
                  <c:v>42642</c:v>
                </c:pt>
                <c:pt idx="1064">
                  <c:v>42643</c:v>
                </c:pt>
                <c:pt idx="1065">
                  <c:v>42646</c:v>
                </c:pt>
                <c:pt idx="1066">
                  <c:v>42647</c:v>
                </c:pt>
                <c:pt idx="1067">
                  <c:v>42648</c:v>
                </c:pt>
                <c:pt idx="1068">
                  <c:v>42649</c:v>
                </c:pt>
                <c:pt idx="1069">
                  <c:v>42650</c:v>
                </c:pt>
                <c:pt idx="1070">
                  <c:v>42654</c:v>
                </c:pt>
                <c:pt idx="1071">
                  <c:v>42655</c:v>
                </c:pt>
                <c:pt idx="1072">
                  <c:v>42656</c:v>
                </c:pt>
                <c:pt idx="1073">
                  <c:v>42657</c:v>
                </c:pt>
                <c:pt idx="1074">
                  <c:v>42660</c:v>
                </c:pt>
                <c:pt idx="1075">
                  <c:v>42661</c:v>
                </c:pt>
                <c:pt idx="1076">
                  <c:v>42662</c:v>
                </c:pt>
                <c:pt idx="1077">
                  <c:v>42663</c:v>
                </c:pt>
                <c:pt idx="1078">
                  <c:v>42664</c:v>
                </c:pt>
                <c:pt idx="1079">
                  <c:v>42667</c:v>
                </c:pt>
                <c:pt idx="1080">
                  <c:v>42668</c:v>
                </c:pt>
                <c:pt idx="1081">
                  <c:v>42669</c:v>
                </c:pt>
                <c:pt idx="1082">
                  <c:v>42670</c:v>
                </c:pt>
                <c:pt idx="1083">
                  <c:v>42671</c:v>
                </c:pt>
                <c:pt idx="1084">
                  <c:v>42674</c:v>
                </c:pt>
                <c:pt idx="1085">
                  <c:v>42675</c:v>
                </c:pt>
                <c:pt idx="1086">
                  <c:v>42676</c:v>
                </c:pt>
                <c:pt idx="1087">
                  <c:v>42677</c:v>
                </c:pt>
                <c:pt idx="1088">
                  <c:v>42678</c:v>
                </c:pt>
                <c:pt idx="1089">
                  <c:v>42681</c:v>
                </c:pt>
                <c:pt idx="1090">
                  <c:v>42682</c:v>
                </c:pt>
                <c:pt idx="1091">
                  <c:v>42683</c:v>
                </c:pt>
                <c:pt idx="1092">
                  <c:v>42684</c:v>
                </c:pt>
                <c:pt idx="1093">
                  <c:v>42688</c:v>
                </c:pt>
                <c:pt idx="1094">
                  <c:v>42689</c:v>
                </c:pt>
                <c:pt idx="1095">
                  <c:v>42690</c:v>
                </c:pt>
                <c:pt idx="1096">
                  <c:v>42691</c:v>
                </c:pt>
                <c:pt idx="1097">
                  <c:v>42692</c:v>
                </c:pt>
                <c:pt idx="1098">
                  <c:v>42695</c:v>
                </c:pt>
                <c:pt idx="1099">
                  <c:v>42696</c:v>
                </c:pt>
                <c:pt idx="1100">
                  <c:v>42697</c:v>
                </c:pt>
                <c:pt idx="1101">
                  <c:v>42699</c:v>
                </c:pt>
                <c:pt idx="1102">
                  <c:v>42702</c:v>
                </c:pt>
                <c:pt idx="1103">
                  <c:v>42703</c:v>
                </c:pt>
                <c:pt idx="1104">
                  <c:v>42704</c:v>
                </c:pt>
                <c:pt idx="1105">
                  <c:v>42705</c:v>
                </c:pt>
                <c:pt idx="1106">
                  <c:v>42706</c:v>
                </c:pt>
                <c:pt idx="1107">
                  <c:v>42709</c:v>
                </c:pt>
                <c:pt idx="1108">
                  <c:v>42710</c:v>
                </c:pt>
                <c:pt idx="1109">
                  <c:v>42711</c:v>
                </c:pt>
                <c:pt idx="1110">
                  <c:v>42712</c:v>
                </c:pt>
                <c:pt idx="1111">
                  <c:v>42713</c:v>
                </c:pt>
                <c:pt idx="1112">
                  <c:v>42716</c:v>
                </c:pt>
                <c:pt idx="1113">
                  <c:v>42717</c:v>
                </c:pt>
                <c:pt idx="1114">
                  <c:v>42718</c:v>
                </c:pt>
                <c:pt idx="1115">
                  <c:v>42719</c:v>
                </c:pt>
                <c:pt idx="1116">
                  <c:v>42720</c:v>
                </c:pt>
                <c:pt idx="1117">
                  <c:v>42723</c:v>
                </c:pt>
                <c:pt idx="1118">
                  <c:v>42724</c:v>
                </c:pt>
                <c:pt idx="1119">
                  <c:v>42725</c:v>
                </c:pt>
                <c:pt idx="1120">
                  <c:v>42726</c:v>
                </c:pt>
                <c:pt idx="1121">
                  <c:v>42727</c:v>
                </c:pt>
                <c:pt idx="1122">
                  <c:v>42732</c:v>
                </c:pt>
                <c:pt idx="1123">
                  <c:v>42733</c:v>
                </c:pt>
                <c:pt idx="1124">
                  <c:v>42734</c:v>
                </c:pt>
                <c:pt idx="1125">
                  <c:v>42738</c:v>
                </c:pt>
                <c:pt idx="1126">
                  <c:v>42739</c:v>
                </c:pt>
                <c:pt idx="1127">
                  <c:v>42740</c:v>
                </c:pt>
                <c:pt idx="1128">
                  <c:v>42741</c:v>
                </c:pt>
                <c:pt idx="1129">
                  <c:v>42744</c:v>
                </c:pt>
                <c:pt idx="1130">
                  <c:v>42745</c:v>
                </c:pt>
                <c:pt idx="1131">
                  <c:v>42746</c:v>
                </c:pt>
                <c:pt idx="1132">
                  <c:v>42747</c:v>
                </c:pt>
                <c:pt idx="1133">
                  <c:v>42748</c:v>
                </c:pt>
                <c:pt idx="1134">
                  <c:v>42752</c:v>
                </c:pt>
                <c:pt idx="1135">
                  <c:v>42753</c:v>
                </c:pt>
                <c:pt idx="1136">
                  <c:v>42754</c:v>
                </c:pt>
                <c:pt idx="1137">
                  <c:v>42755</c:v>
                </c:pt>
                <c:pt idx="1138">
                  <c:v>42758</c:v>
                </c:pt>
                <c:pt idx="1139">
                  <c:v>42759</c:v>
                </c:pt>
                <c:pt idx="1140">
                  <c:v>42760</c:v>
                </c:pt>
                <c:pt idx="1141">
                  <c:v>42761</c:v>
                </c:pt>
                <c:pt idx="1142">
                  <c:v>42762</c:v>
                </c:pt>
                <c:pt idx="1143">
                  <c:v>42765</c:v>
                </c:pt>
                <c:pt idx="1144">
                  <c:v>42766</c:v>
                </c:pt>
                <c:pt idx="1145">
                  <c:v>42767</c:v>
                </c:pt>
                <c:pt idx="1146">
                  <c:v>42768</c:v>
                </c:pt>
                <c:pt idx="1147">
                  <c:v>42769</c:v>
                </c:pt>
                <c:pt idx="1148">
                  <c:v>42772</c:v>
                </c:pt>
                <c:pt idx="1149">
                  <c:v>42773</c:v>
                </c:pt>
                <c:pt idx="1150">
                  <c:v>42774</c:v>
                </c:pt>
                <c:pt idx="1151">
                  <c:v>42775</c:v>
                </c:pt>
                <c:pt idx="1152">
                  <c:v>42776</c:v>
                </c:pt>
                <c:pt idx="1153">
                  <c:v>42779</c:v>
                </c:pt>
                <c:pt idx="1154">
                  <c:v>42780</c:v>
                </c:pt>
                <c:pt idx="1155">
                  <c:v>42781</c:v>
                </c:pt>
                <c:pt idx="1156">
                  <c:v>42782</c:v>
                </c:pt>
                <c:pt idx="1157">
                  <c:v>42783</c:v>
                </c:pt>
                <c:pt idx="1158">
                  <c:v>42787</c:v>
                </c:pt>
                <c:pt idx="1159">
                  <c:v>42788</c:v>
                </c:pt>
                <c:pt idx="1160">
                  <c:v>42789</c:v>
                </c:pt>
                <c:pt idx="1161">
                  <c:v>42790</c:v>
                </c:pt>
                <c:pt idx="1162">
                  <c:v>42793</c:v>
                </c:pt>
                <c:pt idx="1163">
                  <c:v>42794</c:v>
                </c:pt>
                <c:pt idx="1164">
                  <c:v>42795</c:v>
                </c:pt>
                <c:pt idx="1165">
                  <c:v>42796</c:v>
                </c:pt>
                <c:pt idx="1166">
                  <c:v>42797</c:v>
                </c:pt>
                <c:pt idx="1167">
                  <c:v>42800</c:v>
                </c:pt>
                <c:pt idx="1168">
                  <c:v>42801</c:v>
                </c:pt>
                <c:pt idx="1169">
                  <c:v>42802</c:v>
                </c:pt>
                <c:pt idx="1170">
                  <c:v>42803</c:v>
                </c:pt>
                <c:pt idx="1171">
                  <c:v>42804</c:v>
                </c:pt>
                <c:pt idx="1172">
                  <c:v>42807</c:v>
                </c:pt>
                <c:pt idx="1173">
                  <c:v>42808</c:v>
                </c:pt>
                <c:pt idx="1174">
                  <c:v>42809</c:v>
                </c:pt>
                <c:pt idx="1175">
                  <c:v>42810</c:v>
                </c:pt>
                <c:pt idx="1176">
                  <c:v>42811</c:v>
                </c:pt>
                <c:pt idx="1177">
                  <c:v>42814</c:v>
                </c:pt>
                <c:pt idx="1178">
                  <c:v>42815</c:v>
                </c:pt>
                <c:pt idx="1179">
                  <c:v>42816</c:v>
                </c:pt>
                <c:pt idx="1180">
                  <c:v>42817</c:v>
                </c:pt>
                <c:pt idx="1181">
                  <c:v>42818</c:v>
                </c:pt>
                <c:pt idx="1182">
                  <c:v>42821</c:v>
                </c:pt>
                <c:pt idx="1183">
                  <c:v>42822</c:v>
                </c:pt>
                <c:pt idx="1184">
                  <c:v>42823</c:v>
                </c:pt>
                <c:pt idx="1185">
                  <c:v>42824</c:v>
                </c:pt>
                <c:pt idx="1186">
                  <c:v>42825</c:v>
                </c:pt>
                <c:pt idx="1187">
                  <c:v>42828</c:v>
                </c:pt>
                <c:pt idx="1188">
                  <c:v>42829</c:v>
                </c:pt>
                <c:pt idx="1189">
                  <c:v>42830</c:v>
                </c:pt>
                <c:pt idx="1190">
                  <c:v>42831</c:v>
                </c:pt>
                <c:pt idx="1191">
                  <c:v>42832</c:v>
                </c:pt>
                <c:pt idx="1192">
                  <c:v>42835</c:v>
                </c:pt>
                <c:pt idx="1193">
                  <c:v>42836</c:v>
                </c:pt>
                <c:pt idx="1194">
                  <c:v>42837</c:v>
                </c:pt>
                <c:pt idx="1195">
                  <c:v>42838</c:v>
                </c:pt>
                <c:pt idx="1196">
                  <c:v>42843</c:v>
                </c:pt>
                <c:pt idx="1197">
                  <c:v>42844</c:v>
                </c:pt>
                <c:pt idx="1198">
                  <c:v>42845</c:v>
                </c:pt>
                <c:pt idx="1199">
                  <c:v>42846</c:v>
                </c:pt>
                <c:pt idx="1200">
                  <c:v>42849</c:v>
                </c:pt>
                <c:pt idx="1201">
                  <c:v>42850</c:v>
                </c:pt>
                <c:pt idx="1202">
                  <c:v>42851</c:v>
                </c:pt>
                <c:pt idx="1203">
                  <c:v>42852</c:v>
                </c:pt>
                <c:pt idx="1204">
                  <c:v>42853</c:v>
                </c:pt>
                <c:pt idx="1205">
                  <c:v>42857</c:v>
                </c:pt>
                <c:pt idx="1206">
                  <c:v>42858</c:v>
                </c:pt>
                <c:pt idx="1207">
                  <c:v>42859</c:v>
                </c:pt>
                <c:pt idx="1208">
                  <c:v>42860</c:v>
                </c:pt>
                <c:pt idx="1209">
                  <c:v>42863</c:v>
                </c:pt>
                <c:pt idx="1210">
                  <c:v>42864</c:v>
                </c:pt>
                <c:pt idx="1211">
                  <c:v>42865</c:v>
                </c:pt>
                <c:pt idx="1212">
                  <c:v>42866</c:v>
                </c:pt>
                <c:pt idx="1213">
                  <c:v>42867</c:v>
                </c:pt>
                <c:pt idx="1214">
                  <c:v>42870</c:v>
                </c:pt>
                <c:pt idx="1215">
                  <c:v>42871</c:v>
                </c:pt>
                <c:pt idx="1216">
                  <c:v>42872</c:v>
                </c:pt>
                <c:pt idx="1217">
                  <c:v>42873</c:v>
                </c:pt>
                <c:pt idx="1218">
                  <c:v>42874</c:v>
                </c:pt>
                <c:pt idx="1219">
                  <c:v>42877</c:v>
                </c:pt>
                <c:pt idx="1220">
                  <c:v>42878</c:v>
                </c:pt>
                <c:pt idx="1221">
                  <c:v>42879</c:v>
                </c:pt>
                <c:pt idx="1222">
                  <c:v>42880</c:v>
                </c:pt>
                <c:pt idx="1223">
                  <c:v>42881</c:v>
                </c:pt>
                <c:pt idx="1224">
                  <c:v>42885</c:v>
                </c:pt>
                <c:pt idx="1225">
                  <c:v>42886</c:v>
                </c:pt>
                <c:pt idx="1226">
                  <c:v>42887</c:v>
                </c:pt>
                <c:pt idx="1227">
                  <c:v>42888</c:v>
                </c:pt>
                <c:pt idx="1228">
                  <c:v>42891</c:v>
                </c:pt>
                <c:pt idx="1229">
                  <c:v>42892</c:v>
                </c:pt>
                <c:pt idx="1230">
                  <c:v>42893</c:v>
                </c:pt>
                <c:pt idx="1231">
                  <c:v>42894</c:v>
                </c:pt>
                <c:pt idx="1232">
                  <c:v>42895</c:v>
                </c:pt>
                <c:pt idx="1233">
                  <c:v>42898</c:v>
                </c:pt>
                <c:pt idx="1234">
                  <c:v>42899</c:v>
                </c:pt>
                <c:pt idx="1235">
                  <c:v>42900</c:v>
                </c:pt>
                <c:pt idx="1236">
                  <c:v>42901</c:v>
                </c:pt>
                <c:pt idx="1237">
                  <c:v>42902</c:v>
                </c:pt>
                <c:pt idx="1238">
                  <c:v>42905</c:v>
                </c:pt>
                <c:pt idx="1239">
                  <c:v>42906</c:v>
                </c:pt>
                <c:pt idx="1240">
                  <c:v>42907</c:v>
                </c:pt>
                <c:pt idx="1241">
                  <c:v>42908</c:v>
                </c:pt>
                <c:pt idx="1242">
                  <c:v>42909</c:v>
                </c:pt>
                <c:pt idx="1243">
                  <c:v>42912</c:v>
                </c:pt>
                <c:pt idx="1244">
                  <c:v>42913</c:v>
                </c:pt>
                <c:pt idx="1245">
                  <c:v>42914</c:v>
                </c:pt>
                <c:pt idx="1246">
                  <c:v>42915</c:v>
                </c:pt>
                <c:pt idx="1247">
                  <c:v>42916</c:v>
                </c:pt>
                <c:pt idx="1248">
                  <c:v>42919</c:v>
                </c:pt>
                <c:pt idx="1249">
                  <c:v>42921</c:v>
                </c:pt>
                <c:pt idx="1250">
                  <c:v>42922</c:v>
                </c:pt>
                <c:pt idx="1251">
                  <c:v>42923</c:v>
                </c:pt>
                <c:pt idx="1252">
                  <c:v>42926</c:v>
                </c:pt>
                <c:pt idx="1253">
                  <c:v>42927</c:v>
                </c:pt>
                <c:pt idx="1254">
                  <c:v>42928</c:v>
                </c:pt>
                <c:pt idx="1255">
                  <c:v>42929</c:v>
                </c:pt>
                <c:pt idx="1256">
                  <c:v>42930</c:v>
                </c:pt>
                <c:pt idx="1257">
                  <c:v>42933</c:v>
                </c:pt>
                <c:pt idx="1258">
                  <c:v>42934</c:v>
                </c:pt>
                <c:pt idx="1259">
                  <c:v>42935</c:v>
                </c:pt>
                <c:pt idx="1260">
                  <c:v>42936</c:v>
                </c:pt>
                <c:pt idx="1261">
                  <c:v>42937</c:v>
                </c:pt>
                <c:pt idx="1262">
                  <c:v>42940</c:v>
                </c:pt>
                <c:pt idx="1263">
                  <c:v>42941</c:v>
                </c:pt>
                <c:pt idx="1264">
                  <c:v>42942</c:v>
                </c:pt>
                <c:pt idx="1265">
                  <c:v>42943</c:v>
                </c:pt>
                <c:pt idx="1266">
                  <c:v>42944</c:v>
                </c:pt>
                <c:pt idx="1267">
                  <c:v>42947</c:v>
                </c:pt>
                <c:pt idx="1268">
                  <c:v>42948</c:v>
                </c:pt>
                <c:pt idx="1269">
                  <c:v>42949</c:v>
                </c:pt>
                <c:pt idx="1270">
                  <c:v>42950</c:v>
                </c:pt>
                <c:pt idx="1271">
                  <c:v>42951</c:v>
                </c:pt>
                <c:pt idx="1272">
                  <c:v>42954</c:v>
                </c:pt>
                <c:pt idx="1273">
                  <c:v>42955</c:v>
                </c:pt>
                <c:pt idx="1274">
                  <c:v>42956</c:v>
                </c:pt>
                <c:pt idx="1275">
                  <c:v>42957</c:v>
                </c:pt>
                <c:pt idx="1276">
                  <c:v>42958</c:v>
                </c:pt>
                <c:pt idx="1277">
                  <c:v>42961</c:v>
                </c:pt>
                <c:pt idx="1278">
                  <c:v>42962</c:v>
                </c:pt>
                <c:pt idx="1279">
                  <c:v>42963</c:v>
                </c:pt>
                <c:pt idx="1280">
                  <c:v>42964</c:v>
                </c:pt>
                <c:pt idx="1281">
                  <c:v>42965</c:v>
                </c:pt>
                <c:pt idx="1282">
                  <c:v>42968</c:v>
                </c:pt>
                <c:pt idx="1283">
                  <c:v>42969</c:v>
                </c:pt>
                <c:pt idx="1284">
                  <c:v>42970</c:v>
                </c:pt>
                <c:pt idx="1285">
                  <c:v>42971</c:v>
                </c:pt>
                <c:pt idx="1286">
                  <c:v>42972</c:v>
                </c:pt>
                <c:pt idx="1287">
                  <c:v>42976</c:v>
                </c:pt>
                <c:pt idx="1288">
                  <c:v>42977</c:v>
                </c:pt>
                <c:pt idx="1289">
                  <c:v>42978</c:v>
                </c:pt>
                <c:pt idx="1290">
                  <c:v>42979</c:v>
                </c:pt>
                <c:pt idx="1291">
                  <c:v>42983</c:v>
                </c:pt>
                <c:pt idx="1292">
                  <c:v>42984</c:v>
                </c:pt>
                <c:pt idx="1293">
                  <c:v>42985</c:v>
                </c:pt>
                <c:pt idx="1294">
                  <c:v>42986</c:v>
                </c:pt>
                <c:pt idx="1295">
                  <c:v>42989</c:v>
                </c:pt>
                <c:pt idx="1296">
                  <c:v>42990</c:v>
                </c:pt>
                <c:pt idx="1297">
                  <c:v>42991</c:v>
                </c:pt>
                <c:pt idx="1298">
                  <c:v>42992</c:v>
                </c:pt>
                <c:pt idx="1299">
                  <c:v>42993</c:v>
                </c:pt>
                <c:pt idx="1300">
                  <c:v>42996</c:v>
                </c:pt>
                <c:pt idx="1301">
                  <c:v>42997</c:v>
                </c:pt>
                <c:pt idx="1302">
                  <c:v>42998</c:v>
                </c:pt>
                <c:pt idx="1303">
                  <c:v>42999</c:v>
                </c:pt>
                <c:pt idx="1304">
                  <c:v>43000</c:v>
                </c:pt>
                <c:pt idx="1305">
                  <c:v>43003</c:v>
                </c:pt>
                <c:pt idx="1306">
                  <c:v>43004</c:v>
                </c:pt>
                <c:pt idx="1307">
                  <c:v>43005</c:v>
                </c:pt>
                <c:pt idx="1308">
                  <c:v>43006</c:v>
                </c:pt>
                <c:pt idx="1309">
                  <c:v>43007</c:v>
                </c:pt>
                <c:pt idx="1310">
                  <c:v>43010</c:v>
                </c:pt>
                <c:pt idx="1311">
                  <c:v>43011</c:v>
                </c:pt>
                <c:pt idx="1312">
                  <c:v>43012</c:v>
                </c:pt>
                <c:pt idx="1313">
                  <c:v>43013</c:v>
                </c:pt>
                <c:pt idx="1314">
                  <c:v>43014</c:v>
                </c:pt>
                <c:pt idx="1315">
                  <c:v>43018</c:v>
                </c:pt>
                <c:pt idx="1316">
                  <c:v>43019</c:v>
                </c:pt>
                <c:pt idx="1317">
                  <c:v>43020</c:v>
                </c:pt>
                <c:pt idx="1318">
                  <c:v>43021</c:v>
                </c:pt>
                <c:pt idx="1319">
                  <c:v>43024</c:v>
                </c:pt>
                <c:pt idx="1320">
                  <c:v>43025</c:v>
                </c:pt>
                <c:pt idx="1321">
                  <c:v>43026</c:v>
                </c:pt>
                <c:pt idx="1322">
                  <c:v>43027</c:v>
                </c:pt>
                <c:pt idx="1323">
                  <c:v>43028</c:v>
                </c:pt>
                <c:pt idx="1324">
                  <c:v>43031</c:v>
                </c:pt>
                <c:pt idx="1325">
                  <c:v>43032</c:v>
                </c:pt>
                <c:pt idx="1326">
                  <c:v>43033</c:v>
                </c:pt>
                <c:pt idx="1327">
                  <c:v>43034</c:v>
                </c:pt>
                <c:pt idx="1328">
                  <c:v>43035</c:v>
                </c:pt>
                <c:pt idx="1329">
                  <c:v>43038</c:v>
                </c:pt>
                <c:pt idx="1330">
                  <c:v>43039</c:v>
                </c:pt>
                <c:pt idx="1331">
                  <c:v>43040</c:v>
                </c:pt>
                <c:pt idx="1332">
                  <c:v>43041</c:v>
                </c:pt>
                <c:pt idx="1333">
                  <c:v>43042</c:v>
                </c:pt>
                <c:pt idx="1334">
                  <c:v>43045</c:v>
                </c:pt>
                <c:pt idx="1335">
                  <c:v>43046</c:v>
                </c:pt>
                <c:pt idx="1336">
                  <c:v>43047</c:v>
                </c:pt>
                <c:pt idx="1337">
                  <c:v>43048</c:v>
                </c:pt>
                <c:pt idx="1338">
                  <c:v>43049</c:v>
                </c:pt>
                <c:pt idx="1339">
                  <c:v>43052</c:v>
                </c:pt>
                <c:pt idx="1340">
                  <c:v>43053</c:v>
                </c:pt>
                <c:pt idx="1341">
                  <c:v>43054</c:v>
                </c:pt>
                <c:pt idx="1342">
                  <c:v>43055</c:v>
                </c:pt>
                <c:pt idx="1343">
                  <c:v>43056</c:v>
                </c:pt>
                <c:pt idx="1344">
                  <c:v>43059</c:v>
                </c:pt>
                <c:pt idx="1345">
                  <c:v>43060</c:v>
                </c:pt>
                <c:pt idx="1346">
                  <c:v>43061</c:v>
                </c:pt>
                <c:pt idx="1347">
                  <c:v>43063</c:v>
                </c:pt>
                <c:pt idx="1348">
                  <c:v>43066</c:v>
                </c:pt>
                <c:pt idx="1349">
                  <c:v>43067</c:v>
                </c:pt>
                <c:pt idx="1350">
                  <c:v>43068</c:v>
                </c:pt>
                <c:pt idx="1351">
                  <c:v>43069</c:v>
                </c:pt>
                <c:pt idx="1352">
                  <c:v>43070</c:v>
                </c:pt>
                <c:pt idx="1353">
                  <c:v>43073</c:v>
                </c:pt>
                <c:pt idx="1354">
                  <c:v>43074</c:v>
                </c:pt>
                <c:pt idx="1355">
                  <c:v>43075</c:v>
                </c:pt>
                <c:pt idx="1356">
                  <c:v>43076</c:v>
                </c:pt>
                <c:pt idx="1357">
                  <c:v>43077</c:v>
                </c:pt>
                <c:pt idx="1358">
                  <c:v>43080</c:v>
                </c:pt>
                <c:pt idx="1359">
                  <c:v>43081</c:v>
                </c:pt>
                <c:pt idx="1360">
                  <c:v>43082</c:v>
                </c:pt>
                <c:pt idx="1361">
                  <c:v>43083</c:v>
                </c:pt>
                <c:pt idx="1362">
                  <c:v>43084</c:v>
                </c:pt>
                <c:pt idx="1363">
                  <c:v>43087</c:v>
                </c:pt>
                <c:pt idx="1364">
                  <c:v>43088</c:v>
                </c:pt>
                <c:pt idx="1365">
                  <c:v>43089</c:v>
                </c:pt>
                <c:pt idx="1366">
                  <c:v>43090</c:v>
                </c:pt>
                <c:pt idx="1367">
                  <c:v>43091</c:v>
                </c:pt>
                <c:pt idx="1368">
                  <c:v>43096</c:v>
                </c:pt>
                <c:pt idx="1369">
                  <c:v>43097</c:v>
                </c:pt>
                <c:pt idx="1370">
                  <c:v>43098</c:v>
                </c:pt>
                <c:pt idx="1371">
                  <c:v>43102</c:v>
                </c:pt>
                <c:pt idx="1372">
                  <c:v>43103</c:v>
                </c:pt>
                <c:pt idx="1373">
                  <c:v>43104</c:v>
                </c:pt>
                <c:pt idx="1374">
                  <c:v>43105</c:v>
                </c:pt>
              </c:numCache>
            </c:numRef>
          </c:cat>
          <c:val>
            <c:numRef>
              <c:f>Sheet1!$KD$2:$KD$1376</c:f>
              <c:numCache>
                <c:formatCode>General</c:formatCode>
                <c:ptCount val="1375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1002.9109999999999</c:v>
                </c:pt>
                <c:pt idx="58">
                  <c:v>1005.835</c:v>
                </c:pt>
                <c:pt idx="59">
                  <c:v>1006.495</c:v>
                </c:pt>
                <c:pt idx="60">
                  <c:v>1001.0839999999999</c:v>
                </c:pt>
                <c:pt idx="61">
                  <c:v>1003.6130000000001</c:v>
                </c:pt>
                <c:pt idx="62">
                  <c:v>1003.92</c:v>
                </c:pt>
                <c:pt idx="63">
                  <c:v>1011.937</c:v>
                </c:pt>
                <c:pt idx="64">
                  <c:v>1015.824</c:v>
                </c:pt>
                <c:pt idx="65">
                  <c:v>1011.69</c:v>
                </c:pt>
                <c:pt idx="66">
                  <c:v>1010.944</c:v>
                </c:pt>
                <c:pt idx="67">
                  <c:v>1015.439</c:v>
                </c:pt>
                <c:pt idx="68">
                  <c:v>1015.021</c:v>
                </c:pt>
                <c:pt idx="69">
                  <c:v>1029.3230000000001</c:v>
                </c:pt>
                <c:pt idx="70">
                  <c:v>1022.466</c:v>
                </c:pt>
                <c:pt idx="71">
                  <c:v>1007.11</c:v>
                </c:pt>
                <c:pt idx="72">
                  <c:v>1002.224</c:v>
                </c:pt>
                <c:pt idx="73">
                  <c:v>1003.893</c:v>
                </c:pt>
                <c:pt idx="74">
                  <c:v>1005.236</c:v>
                </c:pt>
                <c:pt idx="75">
                  <c:v>1001.544</c:v>
                </c:pt>
                <c:pt idx="76">
                  <c:v>1001.005</c:v>
                </c:pt>
                <c:pt idx="77">
                  <c:v>997.29200000000003</c:v>
                </c:pt>
                <c:pt idx="78">
                  <c:v>1002.1180000000001</c:v>
                </c:pt>
                <c:pt idx="79">
                  <c:v>1001.932</c:v>
                </c:pt>
                <c:pt idx="80">
                  <c:v>1002.28</c:v>
                </c:pt>
                <c:pt idx="81">
                  <c:v>1006.165</c:v>
                </c:pt>
                <c:pt idx="82">
                  <c:v>1009.552</c:v>
                </c:pt>
                <c:pt idx="83">
                  <c:v>1012.622</c:v>
                </c:pt>
                <c:pt idx="84">
                  <c:v>1017.514</c:v>
                </c:pt>
                <c:pt idx="85">
                  <c:v>1006.323</c:v>
                </c:pt>
                <c:pt idx="86">
                  <c:v>1000.1</c:v>
                </c:pt>
                <c:pt idx="87">
                  <c:v>996.197</c:v>
                </c:pt>
                <c:pt idx="88">
                  <c:v>996.87800000000016</c:v>
                </c:pt>
                <c:pt idx="89">
                  <c:v>998.48599999999988</c:v>
                </c:pt>
                <c:pt idx="90">
                  <c:v>1007.701</c:v>
                </c:pt>
                <c:pt idx="91">
                  <c:v>1012.1950000000001</c:v>
                </c:pt>
                <c:pt idx="92">
                  <c:v>1011.202</c:v>
                </c:pt>
                <c:pt idx="93">
                  <c:v>1002.582</c:v>
                </c:pt>
                <c:pt idx="94">
                  <c:v>1002.731</c:v>
                </c:pt>
                <c:pt idx="95">
                  <c:v>995.27400000000011</c:v>
                </c:pt>
                <c:pt idx="96">
                  <c:v>998.33299999999997</c:v>
                </c:pt>
                <c:pt idx="97">
                  <c:v>997.05899999999986</c:v>
                </c:pt>
                <c:pt idx="98">
                  <c:v>989.49199999999996</c:v>
                </c:pt>
                <c:pt idx="99">
                  <c:v>984.86500000000012</c:v>
                </c:pt>
                <c:pt idx="100">
                  <c:v>985.52900000000022</c:v>
                </c:pt>
                <c:pt idx="101">
                  <c:v>984.40100000000007</c:v>
                </c:pt>
                <c:pt idx="102">
                  <c:v>989.71699999999998</c:v>
                </c:pt>
                <c:pt idx="103">
                  <c:v>992.73900000000003</c:v>
                </c:pt>
                <c:pt idx="104">
                  <c:v>987.14199999999994</c:v>
                </c:pt>
                <c:pt idx="105">
                  <c:v>990.76700000000017</c:v>
                </c:pt>
                <c:pt idx="106">
                  <c:v>985.80399999999997</c:v>
                </c:pt>
                <c:pt idx="107">
                  <c:v>980.19</c:v>
                </c:pt>
                <c:pt idx="108">
                  <c:v>985.22900000000016</c:v>
                </c:pt>
                <c:pt idx="109">
                  <c:v>982.51600000000008</c:v>
                </c:pt>
                <c:pt idx="110">
                  <c:v>980.01400000000001</c:v>
                </c:pt>
                <c:pt idx="111">
                  <c:v>985.06399999999996</c:v>
                </c:pt>
                <c:pt idx="112">
                  <c:v>986.4129999999999</c:v>
                </c:pt>
                <c:pt idx="113">
                  <c:v>992.53800000000001</c:v>
                </c:pt>
                <c:pt idx="114">
                  <c:v>997.404</c:v>
                </c:pt>
                <c:pt idx="115">
                  <c:v>994.45900000000017</c:v>
                </c:pt>
                <c:pt idx="116">
                  <c:v>994.96399999999983</c:v>
                </c:pt>
                <c:pt idx="117">
                  <c:v>992.702</c:v>
                </c:pt>
                <c:pt idx="118">
                  <c:v>994.63499999999999</c:v>
                </c:pt>
                <c:pt idx="119">
                  <c:v>995.50599999999986</c:v>
                </c:pt>
                <c:pt idx="120">
                  <c:v>996.11699999999996</c:v>
                </c:pt>
                <c:pt idx="121">
                  <c:v>997.59899999999993</c:v>
                </c:pt>
                <c:pt idx="122">
                  <c:v>990.83300000000008</c:v>
                </c:pt>
                <c:pt idx="123">
                  <c:v>988.96699999999998</c:v>
                </c:pt>
                <c:pt idx="124">
                  <c:v>990.78899999999987</c:v>
                </c:pt>
                <c:pt idx="125">
                  <c:v>994.05199999999991</c:v>
                </c:pt>
                <c:pt idx="126">
                  <c:v>995.99900000000002</c:v>
                </c:pt>
                <c:pt idx="127">
                  <c:v>995.34199999999987</c:v>
                </c:pt>
                <c:pt idx="128">
                  <c:v>1002.218</c:v>
                </c:pt>
                <c:pt idx="129">
                  <c:v>1004.443</c:v>
                </c:pt>
                <c:pt idx="130">
                  <c:v>1004.115</c:v>
                </c:pt>
                <c:pt idx="131">
                  <c:v>999.923</c:v>
                </c:pt>
                <c:pt idx="132">
                  <c:v>1010.694</c:v>
                </c:pt>
                <c:pt idx="133">
                  <c:v>1010.123</c:v>
                </c:pt>
                <c:pt idx="134">
                  <c:v>1002.38</c:v>
                </c:pt>
                <c:pt idx="135">
                  <c:v>1002.575</c:v>
                </c:pt>
                <c:pt idx="136">
                  <c:v>1001.609</c:v>
                </c:pt>
                <c:pt idx="137">
                  <c:v>997.48599999999999</c:v>
                </c:pt>
                <c:pt idx="138">
                  <c:v>998.13200000000006</c:v>
                </c:pt>
                <c:pt idx="139">
                  <c:v>993.64</c:v>
                </c:pt>
                <c:pt idx="140">
                  <c:v>1007.836</c:v>
                </c:pt>
                <c:pt idx="141">
                  <c:v>1011.572</c:v>
                </c:pt>
                <c:pt idx="142">
                  <c:v>1004.908</c:v>
                </c:pt>
                <c:pt idx="143">
                  <c:v>999.45600000000013</c:v>
                </c:pt>
                <c:pt idx="144">
                  <c:v>997.08600000000001</c:v>
                </c:pt>
                <c:pt idx="145">
                  <c:v>988.577</c:v>
                </c:pt>
                <c:pt idx="146">
                  <c:v>989.55599999999993</c:v>
                </c:pt>
                <c:pt idx="147">
                  <c:v>989.54600000000016</c:v>
                </c:pt>
                <c:pt idx="148">
                  <c:v>984.22300000000007</c:v>
                </c:pt>
                <c:pt idx="149">
                  <c:v>982.53300000000002</c:v>
                </c:pt>
                <c:pt idx="150">
                  <c:v>980.36700000000008</c:v>
                </c:pt>
                <c:pt idx="151">
                  <c:v>977.98299999999995</c:v>
                </c:pt>
                <c:pt idx="152">
                  <c:v>984.16800000000001</c:v>
                </c:pt>
                <c:pt idx="153">
                  <c:v>979.45</c:v>
                </c:pt>
                <c:pt idx="154">
                  <c:v>981.77599999999995</c:v>
                </c:pt>
                <c:pt idx="155">
                  <c:v>983.04600000000005</c:v>
                </c:pt>
                <c:pt idx="156">
                  <c:v>986.98799999999983</c:v>
                </c:pt>
                <c:pt idx="157">
                  <c:v>996.36700000000019</c:v>
                </c:pt>
                <c:pt idx="158">
                  <c:v>993.17799999999988</c:v>
                </c:pt>
                <c:pt idx="159">
                  <c:v>1001.5549999999999</c:v>
                </c:pt>
                <c:pt idx="160">
                  <c:v>1000.306</c:v>
                </c:pt>
                <c:pt idx="161">
                  <c:v>1000.789</c:v>
                </c:pt>
                <c:pt idx="162">
                  <c:v>1002.563</c:v>
                </c:pt>
                <c:pt idx="163">
                  <c:v>1002.158</c:v>
                </c:pt>
                <c:pt idx="164">
                  <c:v>1006.824</c:v>
                </c:pt>
                <c:pt idx="165">
                  <c:v>1005.628</c:v>
                </c:pt>
                <c:pt idx="166">
                  <c:v>1002.275</c:v>
                </c:pt>
                <c:pt idx="167">
                  <c:v>1002.346</c:v>
                </c:pt>
                <c:pt idx="168">
                  <c:v>1002.977</c:v>
                </c:pt>
                <c:pt idx="169">
                  <c:v>1007.2619999999999</c:v>
                </c:pt>
                <c:pt idx="170">
                  <c:v>1012.622</c:v>
                </c:pt>
                <c:pt idx="171">
                  <c:v>1005.979</c:v>
                </c:pt>
                <c:pt idx="172">
                  <c:v>1006.456</c:v>
                </c:pt>
                <c:pt idx="173">
                  <c:v>1007.937</c:v>
                </c:pt>
                <c:pt idx="174">
                  <c:v>1007.123</c:v>
                </c:pt>
                <c:pt idx="175">
                  <c:v>1006.928</c:v>
                </c:pt>
                <c:pt idx="176">
                  <c:v>1009.9589999999999</c:v>
                </c:pt>
                <c:pt idx="177">
                  <c:v>1006.626</c:v>
                </c:pt>
                <c:pt idx="178">
                  <c:v>1011.638</c:v>
                </c:pt>
                <c:pt idx="179">
                  <c:v>1011.277</c:v>
                </c:pt>
                <c:pt idx="180">
                  <c:v>1013.821</c:v>
                </c:pt>
                <c:pt idx="181">
                  <c:v>1016.662</c:v>
                </c:pt>
                <c:pt idx="182">
                  <c:v>1017.704</c:v>
                </c:pt>
                <c:pt idx="183">
                  <c:v>1021.2809999999999</c:v>
                </c:pt>
                <c:pt idx="184">
                  <c:v>1022.1130000000001</c:v>
                </c:pt>
                <c:pt idx="185">
                  <c:v>1022.5309999999999</c:v>
                </c:pt>
                <c:pt idx="186">
                  <c:v>1021.875</c:v>
                </c:pt>
                <c:pt idx="187">
                  <c:v>1023.625</c:v>
                </c:pt>
                <c:pt idx="188">
                  <c:v>1010.991</c:v>
                </c:pt>
                <c:pt idx="189">
                  <c:v>1012.956</c:v>
                </c:pt>
                <c:pt idx="190">
                  <c:v>1017.704</c:v>
                </c:pt>
                <c:pt idx="191">
                  <c:v>1017.321</c:v>
                </c:pt>
                <c:pt idx="192">
                  <c:v>1025.184</c:v>
                </c:pt>
                <c:pt idx="193">
                  <c:v>1023.178</c:v>
                </c:pt>
                <c:pt idx="194">
                  <c:v>1028.473</c:v>
                </c:pt>
                <c:pt idx="195">
                  <c:v>1020.518</c:v>
                </c:pt>
                <c:pt idx="196">
                  <c:v>1018.546</c:v>
                </c:pt>
                <c:pt idx="197">
                  <c:v>1017.048</c:v>
                </c:pt>
                <c:pt idx="198">
                  <c:v>1018.461</c:v>
                </c:pt>
                <c:pt idx="199">
                  <c:v>1014.847</c:v>
                </c:pt>
                <c:pt idx="200">
                  <c:v>1018.3049999999999</c:v>
                </c:pt>
                <c:pt idx="201">
                  <c:v>1014.248</c:v>
                </c:pt>
                <c:pt idx="202">
                  <c:v>1011.28</c:v>
                </c:pt>
                <c:pt idx="203">
                  <c:v>1008.479</c:v>
                </c:pt>
                <c:pt idx="204">
                  <c:v>1008.2380000000001</c:v>
                </c:pt>
                <c:pt idx="205">
                  <c:v>1012.122</c:v>
                </c:pt>
                <c:pt idx="206">
                  <c:v>1006.756</c:v>
                </c:pt>
                <c:pt idx="207">
                  <c:v>1012.125</c:v>
                </c:pt>
                <c:pt idx="208">
                  <c:v>1008.8869999999999</c:v>
                </c:pt>
                <c:pt idx="209">
                  <c:v>1002.708</c:v>
                </c:pt>
                <c:pt idx="210">
                  <c:v>995.66899999999998</c:v>
                </c:pt>
                <c:pt idx="211">
                  <c:v>997.99699999999984</c:v>
                </c:pt>
                <c:pt idx="212">
                  <c:v>993.10699999999997</c:v>
                </c:pt>
                <c:pt idx="213">
                  <c:v>991.81900000000007</c:v>
                </c:pt>
                <c:pt idx="214">
                  <c:v>995.7650000000001</c:v>
                </c:pt>
                <c:pt idx="215">
                  <c:v>995.63599999999997</c:v>
                </c:pt>
                <c:pt idx="216">
                  <c:v>995.68899999999996</c:v>
                </c:pt>
                <c:pt idx="217">
                  <c:v>995.36699999999973</c:v>
                </c:pt>
                <c:pt idx="218">
                  <c:v>995.25900000000013</c:v>
                </c:pt>
                <c:pt idx="219">
                  <c:v>991.41599999999994</c:v>
                </c:pt>
                <c:pt idx="220">
                  <c:v>994.45200000000011</c:v>
                </c:pt>
                <c:pt idx="221">
                  <c:v>993.15300000000013</c:v>
                </c:pt>
                <c:pt idx="222">
                  <c:v>990.79200000000014</c:v>
                </c:pt>
                <c:pt idx="223">
                  <c:v>990.62400000000002</c:v>
                </c:pt>
                <c:pt idx="224">
                  <c:v>998.42099999999994</c:v>
                </c:pt>
                <c:pt idx="225">
                  <c:v>998.89800000000002</c:v>
                </c:pt>
                <c:pt idx="226">
                  <c:v>997.77499999999986</c:v>
                </c:pt>
                <c:pt idx="227">
                  <c:v>994.923</c:v>
                </c:pt>
                <c:pt idx="228">
                  <c:v>993.52499999999986</c:v>
                </c:pt>
                <c:pt idx="229">
                  <c:v>996.46300000000008</c:v>
                </c:pt>
                <c:pt idx="230">
                  <c:v>995.09300000000007</c:v>
                </c:pt>
                <c:pt idx="231">
                  <c:v>988.048</c:v>
                </c:pt>
                <c:pt idx="232">
                  <c:v>984.76</c:v>
                </c:pt>
                <c:pt idx="233">
                  <c:v>986.53400000000011</c:v>
                </c:pt>
                <c:pt idx="234">
                  <c:v>986.0619999999999</c:v>
                </c:pt>
                <c:pt idx="235">
                  <c:v>981.50900000000024</c:v>
                </c:pt>
                <c:pt idx="236">
                  <c:v>986.05700000000013</c:v>
                </c:pt>
                <c:pt idx="237">
                  <c:v>983.173</c:v>
                </c:pt>
                <c:pt idx="238">
                  <c:v>982.76600000000008</c:v>
                </c:pt>
                <c:pt idx="239">
                  <c:v>992.64300000000003</c:v>
                </c:pt>
                <c:pt idx="240">
                  <c:v>983.38300000000004</c:v>
                </c:pt>
                <c:pt idx="241">
                  <c:v>981.64499999999975</c:v>
                </c:pt>
                <c:pt idx="242">
                  <c:v>983.66300000000012</c:v>
                </c:pt>
                <c:pt idx="243">
                  <c:v>984.67200000000003</c:v>
                </c:pt>
                <c:pt idx="244">
                  <c:v>989.67099999999994</c:v>
                </c:pt>
                <c:pt idx="245">
                  <c:v>988.58100000000013</c:v>
                </c:pt>
                <c:pt idx="246">
                  <c:v>986.67400000000009</c:v>
                </c:pt>
                <c:pt idx="247">
                  <c:v>991.10200000000009</c:v>
                </c:pt>
                <c:pt idx="248">
                  <c:v>991.91800000000012</c:v>
                </c:pt>
                <c:pt idx="249">
                  <c:v>986.06399999999996</c:v>
                </c:pt>
                <c:pt idx="250">
                  <c:v>989.29599999999994</c:v>
                </c:pt>
                <c:pt idx="251">
                  <c:v>989.35699999999997</c:v>
                </c:pt>
                <c:pt idx="252">
                  <c:v>990.29600000000016</c:v>
                </c:pt>
                <c:pt idx="253">
                  <c:v>991.52</c:v>
                </c:pt>
                <c:pt idx="254">
                  <c:v>995.78600000000006</c:v>
                </c:pt>
                <c:pt idx="255">
                  <c:v>995.78400000000011</c:v>
                </c:pt>
                <c:pt idx="256">
                  <c:v>996.83200000000022</c:v>
                </c:pt>
                <c:pt idx="257">
                  <c:v>993.08300000000008</c:v>
                </c:pt>
                <c:pt idx="258">
                  <c:v>981.69599999999991</c:v>
                </c:pt>
                <c:pt idx="259">
                  <c:v>988.39400000000012</c:v>
                </c:pt>
                <c:pt idx="260">
                  <c:v>986.58299999999997</c:v>
                </c:pt>
                <c:pt idx="261">
                  <c:v>982.60899999999992</c:v>
                </c:pt>
                <c:pt idx="262">
                  <c:v>979.56100000000004</c:v>
                </c:pt>
                <c:pt idx="263">
                  <c:v>978.21600000000012</c:v>
                </c:pt>
                <c:pt idx="264">
                  <c:v>981.80400000000009</c:v>
                </c:pt>
                <c:pt idx="265">
                  <c:v>983.97799999999995</c:v>
                </c:pt>
                <c:pt idx="266">
                  <c:v>1000.206</c:v>
                </c:pt>
                <c:pt idx="267">
                  <c:v>991.37700000000007</c:v>
                </c:pt>
                <c:pt idx="268">
                  <c:v>983.76099999999997</c:v>
                </c:pt>
                <c:pt idx="269">
                  <c:v>983.33199999999988</c:v>
                </c:pt>
                <c:pt idx="270">
                  <c:v>985.05200000000013</c:v>
                </c:pt>
                <c:pt idx="271">
                  <c:v>986.14499999999987</c:v>
                </c:pt>
                <c:pt idx="272">
                  <c:v>983.27600000000007</c:v>
                </c:pt>
                <c:pt idx="273">
                  <c:v>987.44299999999987</c:v>
                </c:pt>
                <c:pt idx="274">
                  <c:v>988.83799999999997</c:v>
                </c:pt>
                <c:pt idx="275">
                  <c:v>991.23200000000008</c:v>
                </c:pt>
                <c:pt idx="276">
                  <c:v>986.32900000000006</c:v>
                </c:pt>
                <c:pt idx="277">
                  <c:v>986.26</c:v>
                </c:pt>
                <c:pt idx="278">
                  <c:v>992.84300000000007</c:v>
                </c:pt>
                <c:pt idx="279">
                  <c:v>996.7650000000001</c:v>
                </c:pt>
                <c:pt idx="280">
                  <c:v>999.5849999999997</c:v>
                </c:pt>
                <c:pt idx="281">
                  <c:v>998.05600000000004</c:v>
                </c:pt>
                <c:pt idx="282">
                  <c:v>1002.0890000000001</c:v>
                </c:pt>
                <c:pt idx="283">
                  <c:v>1002.027</c:v>
                </c:pt>
                <c:pt idx="284">
                  <c:v>996.34199999999998</c:v>
                </c:pt>
                <c:pt idx="285">
                  <c:v>1003.264</c:v>
                </c:pt>
                <c:pt idx="286">
                  <c:v>1000.187</c:v>
                </c:pt>
                <c:pt idx="287">
                  <c:v>1003.535</c:v>
                </c:pt>
                <c:pt idx="288">
                  <c:v>1003.134</c:v>
                </c:pt>
                <c:pt idx="289">
                  <c:v>1000.183</c:v>
                </c:pt>
                <c:pt idx="290">
                  <c:v>1001.034</c:v>
                </c:pt>
                <c:pt idx="291">
                  <c:v>1000.284</c:v>
                </c:pt>
                <c:pt idx="292">
                  <c:v>1004.828</c:v>
                </c:pt>
                <c:pt idx="293">
                  <c:v>1008.728</c:v>
                </c:pt>
                <c:pt idx="294">
                  <c:v>1011.579</c:v>
                </c:pt>
                <c:pt idx="295">
                  <c:v>1012.535</c:v>
                </c:pt>
                <c:pt idx="296">
                  <c:v>1013.996</c:v>
                </c:pt>
                <c:pt idx="297">
                  <c:v>1014.479</c:v>
                </c:pt>
                <c:pt idx="298">
                  <c:v>1009.521</c:v>
                </c:pt>
                <c:pt idx="299">
                  <c:v>1014.943</c:v>
                </c:pt>
                <c:pt idx="300">
                  <c:v>1011.981</c:v>
                </c:pt>
                <c:pt idx="301">
                  <c:v>1006.607</c:v>
                </c:pt>
                <c:pt idx="302">
                  <c:v>1004.527</c:v>
                </c:pt>
                <c:pt idx="303">
                  <c:v>1009.655</c:v>
                </c:pt>
                <c:pt idx="304">
                  <c:v>1009.076</c:v>
                </c:pt>
                <c:pt idx="305">
                  <c:v>1007.7380000000001</c:v>
                </c:pt>
                <c:pt idx="306">
                  <c:v>1017.235</c:v>
                </c:pt>
                <c:pt idx="307">
                  <c:v>1017.856</c:v>
                </c:pt>
                <c:pt idx="308">
                  <c:v>1023.8630000000001</c:v>
                </c:pt>
                <c:pt idx="309">
                  <c:v>1025.27</c:v>
                </c:pt>
                <c:pt idx="310">
                  <c:v>1023.817</c:v>
                </c:pt>
                <c:pt idx="311">
                  <c:v>1018.321</c:v>
                </c:pt>
                <c:pt idx="312">
                  <c:v>1013.269</c:v>
                </c:pt>
                <c:pt idx="313">
                  <c:v>1010.76</c:v>
                </c:pt>
                <c:pt idx="314">
                  <c:v>1010.491</c:v>
                </c:pt>
                <c:pt idx="315">
                  <c:v>1010.888</c:v>
                </c:pt>
                <c:pt idx="316">
                  <c:v>1003.615</c:v>
                </c:pt>
                <c:pt idx="317">
                  <c:v>999.76300000000003</c:v>
                </c:pt>
                <c:pt idx="318">
                  <c:v>1002.068</c:v>
                </c:pt>
                <c:pt idx="319">
                  <c:v>999.03099999999984</c:v>
                </c:pt>
                <c:pt idx="320">
                  <c:v>997.25200000000007</c:v>
                </c:pt>
                <c:pt idx="321">
                  <c:v>992.47299999999996</c:v>
                </c:pt>
                <c:pt idx="322">
                  <c:v>995.64400000000001</c:v>
                </c:pt>
                <c:pt idx="323">
                  <c:v>997.14400000000001</c:v>
                </c:pt>
                <c:pt idx="324">
                  <c:v>997.87599999999998</c:v>
                </c:pt>
                <c:pt idx="325">
                  <c:v>997.2149999999998</c:v>
                </c:pt>
                <c:pt idx="326">
                  <c:v>997.70300000000009</c:v>
                </c:pt>
                <c:pt idx="327">
                  <c:v>999.06799999999987</c:v>
                </c:pt>
                <c:pt idx="328">
                  <c:v>999.14399999999989</c:v>
                </c:pt>
                <c:pt idx="329">
                  <c:v>997.59999999999991</c:v>
                </c:pt>
                <c:pt idx="330">
                  <c:v>996.27800000000002</c:v>
                </c:pt>
                <c:pt idx="331">
                  <c:v>995.62799999999993</c:v>
                </c:pt>
                <c:pt idx="332">
                  <c:v>999.80499999999995</c:v>
                </c:pt>
                <c:pt idx="333">
                  <c:v>997.10600000000011</c:v>
                </c:pt>
                <c:pt idx="334">
                  <c:v>1000.776</c:v>
                </c:pt>
                <c:pt idx="335">
                  <c:v>1001.8390000000001</c:v>
                </c:pt>
                <c:pt idx="336">
                  <c:v>998.3889999999999</c:v>
                </c:pt>
                <c:pt idx="337">
                  <c:v>997.59299999999985</c:v>
                </c:pt>
                <c:pt idx="338">
                  <c:v>996.47699999999998</c:v>
                </c:pt>
                <c:pt idx="339">
                  <c:v>997.91399999999987</c:v>
                </c:pt>
                <c:pt idx="340">
                  <c:v>994.86200000000008</c:v>
                </c:pt>
                <c:pt idx="341">
                  <c:v>993.50400000000013</c:v>
                </c:pt>
                <c:pt idx="342">
                  <c:v>994.12300000000016</c:v>
                </c:pt>
                <c:pt idx="343">
                  <c:v>994.48599999999999</c:v>
                </c:pt>
                <c:pt idx="344">
                  <c:v>994.53399999999999</c:v>
                </c:pt>
                <c:pt idx="345">
                  <c:v>993.55499999999995</c:v>
                </c:pt>
                <c:pt idx="346">
                  <c:v>995.79200000000003</c:v>
                </c:pt>
                <c:pt idx="347">
                  <c:v>995.22400000000005</c:v>
                </c:pt>
                <c:pt idx="348">
                  <c:v>998.8520000000002</c:v>
                </c:pt>
                <c:pt idx="349">
                  <c:v>999.98400000000004</c:v>
                </c:pt>
                <c:pt idx="350">
                  <c:v>1005.796</c:v>
                </c:pt>
                <c:pt idx="351">
                  <c:v>1004.081</c:v>
                </c:pt>
                <c:pt idx="352">
                  <c:v>999.45799999999997</c:v>
                </c:pt>
                <c:pt idx="353">
                  <c:v>1007.398</c:v>
                </c:pt>
                <c:pt idx="354">
                  <c:v>1005.34</c:v>
                </c:pt>
                <c:pt idx="355">
                  <c:v>1001.804</c:v>
                </c:pt>
                <c:pt idx="356">
                  <c:v>999.21500000000003</c:v>
                </c:pt>
                <c:pt idx="357">
                  <c:v>995.97099999999989</c:v>
                </c:pt>
                <c:pt idx="358">
                  <c:v>994.25500000000022</c:v>
                </c:pt>
                <c:pt idx="359">
                  <c:v>995.98200000000008</c:v>
                </c:pt>
                <c:pt idx="360">
                  <c:v>1002.419</c:v>
                </c:pt>
                <c:pt idx="361">
                  <c:v>997.63499999999999</c:v>
                </c:pt>
                <c:pt idx="362">
                  <c:v>996.25900000000001</c:v>
                </c:pt>
                <c:pt idx="363">
                  <c:v>994.13100000000009</c:v>
                </c:pt>
                <c:pt idx="364">
                  <c:v>994.41500000000008</c:v>
                </c:pt>
                <c:pt idx="365">
                  <c:v>996.40800000000002</c:v>
                </c:pt>
                <c:pt idx="366">
                  <c:v>995.54299999999989</c:v>
                </c:pt>
                <c:pt idx="367">
                  <c:v>997.60799999999983</c:v>
                </c:pt>
                <c:pt idx="368">
                  <c:v>997.83900000000006</c:v>
                </c:pt>
                <c:pt idx="369">
                  <c:v>999.46799999999996</c:v>
                </c:pt>
                <c:pt idx="370">
                  <c:v>998.84600000000012</c:v>
                </c:pt>
                <c:pt idx="371">
                  <c:v>994.84399999999994</c:v>
                </c:pt>
                <c:pt idx="372">
                  <c:v>994.59399999999994</c:v>
                </c:pt>
                <c:pt idx="373">
                  <c:v>995.72000000000014</c:v>
                </c:pt>
                <c:pt idx="374">
                  <c:v>996.976</c:v>
                </c:pt>
                <c:pt idx="375">
                  <c:v>996.21299999999985</c:v>
                </c:pt>
                <c:pt idx="376">
                  <c:v>996.18100000000004</c:v>
                </c:pt>
                <c:pt idx="377">
                  <c:v>998.26200000000006</c:v>
                </c:pt>
                <c:pt idx="378">
                  <c:v>997.30399999999997</c:v>
                </c:pt>
                <c:pt idx="379">
                  <c:v>999.51299999999992</c:v>
                </c:pt>
                <c:pt idx="380">
                  <c:v>998.971</c:v>
                </c:pt>
                <c:pt idx="381">
                  <c:v>994.56299999999999</c:v>
                </c:pt>
                <c:pt idx="382">
                  <c:v>995.69500000000005</c:v>
                </c:pt>
                <c:pt idx="383">
                  <c:v>997.10300000000007</c:v>
                </c:pt>
                <c:pt idx="384">
                  <c:v>999.84700000000021</c:v>
                </c:pt>
                <c:pt idx="385">
                  <c:v>996.63599999999997</c:v>
                </c:pt>
                <c:pt idx="386">
                  <c:v>999.25699999999995</c:v>
                </c:pt>
                <c:pt idx="387">
                  <c:v>997.48900000000003</c:v>
                </c:pt>
                <c:pt idx="388">
                  <c:v>995.61399999999992</c:v>
                </c:pt>
                <c:pt idx="389">
                  <c:v>994.26800000000003</c:v>
                </c:pt>
                <c:pt idx="390">
                  <c:v>990.26599999999985</c:v>
                </c:pt>
                <c:pt idx="391">
                  <c:v>989.05200000000013</c:v>
                </c:pt>
                <c:pt idx="392">
                  <c:v>985.52299999999991</c:v>
                </c:pt>
                <c:pt idx="393">
                  <c:v>979.4190000000001</c:v>
                </c:pt>
                <c:pt idx="394">
                  <c:v>977.64899999999989</c:v>
                </c:pt>
                <c:pt idx="395">
                  <c:v>980.05099999999993</c:v>
                </c:pt>
                <c:pt idx="396">
                  <c:v>982.58100000000002</c:v>
                </c:pt>
                <c:pt idx="397">
                  <c:v>979.97600000000011</c:v>
                </c:pt>
                <c:pt idx="398">
                  <c:v>977.97599999999977</c:v>
                </c:pt>
                <c:pt idx="399">
                  <c:v>979.93700000000013</c:v>
                </c:pt>
                <c:pt idx="400">
                  <c:v>982.09199999999987</c:v>
                </c:pt>
                <c:pt idx="401">
                  <c:v>979.78899999999987</c:v>
                </c:pt>
                <c:pt idx="402">
                  <c:v>978.3499999999998</c:v>
                </c:pt>
                <c:pt idx="403">
                  <c:v>981.61500000000012</c:v>
                </c:pt>
                <c:pt idx="404">
                  <c:v>988.89799999999991</c:v>
                </c:pt>
                <c:pt idx="405">
                  <c:v>988.73700000000008</c:v>
                </c:pt>
                <c:pt idx="406">
                  <c:v>991.15599999999995</c:v>
                </c:pt>
                <c:pt idx="407">
                  <c:v>991.64799999999991</c:v>
                </c:pt>
                <c:pt idx="408">
                  <c:v>990.99599999999987</c:v>
                </c:pt>
                <c:pt idx="409">
                  <c:v>997.7919999999998</c:v>
                </c:pt>
                <c:pt idx="410">
                  <c:v>1000.335</c:v>
                </c:pt>
                <c:pt idx="411">
                  <c:v>998.32</c:v>
                </c:pt>
                <c:pt idx="412">
                  <c:v>998.07399999999996</c:v>
                </c:pt>
                <c:pt idx="413">
                  <c:v>996.255</c:v>
                </c:pt>
                <c:pt idx="414">
                  <c:v>1001.5839999999999</c:v>
                </c:pt>
                <c:pt idx="415">
                  <c:v>1002.499</c:v>
                </c:pt>
                <c:pt idx="416">
                  <c:v>1000.769</c:v>
                </c:pt>
                <c:pt idx="417">
                  <c:v>1000.503</c:v>
                </c:pt>
                <c:pt idx="418">
                  <c:v>1001.248</c:v>
                </c:pt>
                <c:pt idx="419">
                  <c:v>1005.025</c:v>
                </c:pt>
                <c:pt idx="420">
                  <c:v>1002.744</c:v>
                </c:pt>
                <c:pt idx="421">
                  <c:v>1000.045</c:v>
                </c:pt>
                <c:pt idx="422">
                  <c:v>999.30099999999993</c:v>
                </c:pt>
                <c:pt idx="423">
                  <c:v>997.92699999999991</c:v>
                </c:pt>
                <c:pt idx="424">
                  <c:v>996.57200000000012</c:v>
                </c:pt>
                <c:pt idx="425">
                  <c:v>994.61899999999991</c:v>
                </c:pt>
                <c:pt idx="426">
                  <c:v>993.64599999999996</c:v>
                </c:pt>
                <c:pt idx="427">
                  <c:v>993.0200000000001</c:v>
                </c:pt>
                <c:pt idx="428">
                  <c:v>998.3</c:v>
                </c:pt>
                <c:pt idx="429">
                  <c:v>995.78300000000002</c:v>
                </c:pt>
                <c:pt idx="430">
                  <c:v>997.99800000000005</c:v>
                </c:pt>
                <c:pt idx="431">
                  <c:v>997.37299999999993</c:v>
                </c:pt>
                <c:pt idx="432">
                  <c:v>997.41600000000005</c:v>
                </c:pt>
                <c:pt idx="433">
                  <c:v>997.90099999999984</c:v>
                </c:pt>
                <c:pt idx="434">
                  <c:v>995.6840000000002</c:v>
                </c:pt>
                <c:pt idx="435">
                  <c:v>990.49899999999991</c:v>
                </c:pt>
                <c:pt idx="436">
                  <c:v>994.53300000000002</c:v>
                </c:pt>
                <c:pt idx="437">
                  <c:v>994.774</c:v>
                </c:pt>
                <c:pt idx="438">
                  <c:v>993.1819999999999</c:v>
                </c:pt>
                <c:pt idx="439">
                  <c:v>996.99300000000005</c:v>
                </c:pt>
                <c:pt idx="440">
                  <c:v>995.15000000000009</c:v>
                </c:pt>
                <c:pt idx="441">
                  <c:v>989.02300000000014</c:v>
                </c:pt>
                <c:pt idx="442">
                  <c:v>986.24800000000005</c:v>
                </c:pt>
                <c:pt idx="443">
                  <c:v>988.44400000000007</c:v>
                </c:pt>
                <c:pt idx="444">
                  <c:v>985.59999999999991</c:v>
                </c:pt>
                <c:pt idx="445">
                  <c:v>984.50200000000018</c:v>
                </c:pt>
                <c:pt idx="446">
                  <c:v>985.46299999999997</c:v>
                </c:pt>
                <c:pt idx="447">
                  <c:v>985.92599999999993</c:v>
                </c:pt>
                <c:pt idx="448">
                  <c:v>990.70100000000002</c:v>
                </c:pt>
                <c:pt idx="449">
                  <c:v>991.67899999999997</c:v>
                </c:pt>
                <c:pt idx="450">
                  <c:v>990.65999999999974</c:v>
                </c:pt>
                <c:pt idx="451">
                  <c:v>988.048</c:v>
                </c:pt>
                <c:pt idx="452">
                  <c:v>985.80399999999986</c:v>
                </c:pt>
                <c:pt idx="453">
                  <c:v>986.18099999999993</c:v>
                </c:pt>
                <c:pt idx="454">
                  <c:v>988.45400000000006</c:v>
                </c:pt>
                <c:pt idx="455">
                  <c:v>986.89999999999986</c:v>
                </c:pt>
                <c:pt idx="456">
                  <c:v>985.03200000000015</c:v>
                </c:pt>
                <c:pt idx="457">
                  <c:v>985.2850000000002</c:v>
                </c:pt>
                <c:pt idx="458">
                  <c:v>984.02500000000009</c:v>
                </c:pt>
                <c:pt idx="459">
                  <c:v>982.74499999999989</c:v>
                </c:pt>
                <c:pt idx="460">
                  <c:v>987.90100000000007</c:v>
                </c:pt>
                <c:pt idx="461">
                  <c:v>986.79</c:v>
                </c:pt>
                <c:pt idx="462">
                  <c:v>986.69100000000003</c:v>
                </c:pt>
                <c:pt idx="463">
                  <c:v>985.46199999999988</c:v>
                </c:pt>
                <c:pt idx="464">
                  <c:v>986.55899999999997</c:v>
                </c:pt>
                <c:pt idx="465">
                  <c:v>989.774</c:v>
                </c:pt>
                <c:pt idx="466">
                  <c:v>989.14099999999996</c:v>
                </c:pt>
                <c:pt idx="467">
                  <c:v>988.92900000000009</c:v>
                </c:pt>
                <c:pt idx="468">
                  <c:v>987.36800000000005</c:v>
                </c:pt>
                <c:pt idx="469">
                  <c:v>986.24499999999989</c:v>
                </c:pt>
                <c:pt idx="470">
                  <c:v>985.08500000000004</c:v>
                </c:pt>
                <c:pt idx="471">
                  <c:v>987.39599999999984</c:v>
                </c:pt>
                <c:pt idx="472">
                  <c:v>990.93100000000004</c:v>
                </c:pt>
                <c:pt idx="473">
                  <c:v>991.94499999999994</c:v>
                </c:pt>
                <c:pt idx="474">
                  <c:v>993.22899999999993</c:v>
                </c:pt>
                <c:pt idx="475">
                  <c:v>995.06399999999996</c:v>
                </c:pt>
                <c:pt idx="476">
                  <c:v>992.3839999999999</c:v>
                </c:pt>
                <c:pt idx="477">
                  <c:v>992.40800000000002</c:v>
                </c:pt>
                <c:pt idx="478">
                  <c:v>993.32899999999995</c:v>
                </c:pt>
                <c:pt idx="479">
                  <c:v>994.30700000000002</c:v>
                </c:pt>
                <c:pt idx="480">
                  <c:v>996.45700000000011</c:v>
                </c:pt>
                <c:pt idx="481">
                  <c:v>997.66</c:v>
                </c:pt>
                <c:pt idx="482">
                  <c:v>998.82099999999991</c:v>
                </c:pt>
                <c:pt idx="483">
                  <c:v>996.68100000000004</c:v>
                </c:pt>
                <c:pt idx="484">
                  <c:v>996.05199999999991</c:v>
                </c:pt>
                <c:pt idx="485">
                  <c:v>995.39600000000007</c:v>
                </c:pt>
                <c:pt idx="486">
                  <c:v>998.63300000000004</c:v>
                </c:pt>
                <c:pt idx="487">
                  <c:v>998.40800000000002</c:v>
                </c:pt>
                <c:pt idx="488">
                  <c:v>1000.577</c:v>
                </c:pt>
                <c:pt idx="489">
                  <c:v>1005.925</c:v>
                </c:pt>
                <c:pt idx="490">
                  <c:v>1005.723</c:v>
                </c:pt>
                <c:pt idx="491">
                  <c:v>1005.972</c:v>
                </c:pt>
                <c:pt idx="492">
                  <c:v>1004.293</c:v>
                </c:pt>
                <c:pt idx="493">
                  <c:v>1003.981</c:v>
                </c:pt>
                <c:pt idx="494">
                  <c:v>1005.977</c:v>
                </c:pt>
                <c:pt idx="495">
                  <c:v>1001.126</c:v>
                </c:pt>
                <c:pt idx="496">
                  <c:v>995.79700000000003</c:v>
                </c:pt>
                <c:pt idx="497">
                  <c:v>995.87200000000007</c:v>
                </c:pt>
                <c:pt idx="498">
                  <c:v>991.73400000000015</c:v>
                </c:pt>
                <c:pt idx="499">
                  <c:v>993.59299999999996</c:v>
                </c:pt>
                <c:pt idx="500">
                  <c:v>988.70600000000002</c:v>
                </c:pt>
                <c:pt idx="501">
                  <c:v>994.49000000000012</c:v>
                </c:pt>
                <c:pt idx="502">
                  <c:v>991.68700000000013</c:v>
                </c:pt>
                <c:pt idx="503">
                  <c:v>992.10799999999995</c:v>
                </c:pt>
                <c:pt idx="504">
                  <c:v>990.89099999999996</c:v>
                </c:pt>
                <c:pt idx="505">
                  <c:v>989.82499999999982</c:v>
                </c:pt>
                <c:pt idx="506">
                  <c:v>989.10500000000002</c:v>
                </c:pt>
                <c:pt idx="507">
                  <c:v>989.34500000000003</c:v>
                </c:pt>
                <c:pt idx="508">
                  <c:v>989.23700000000008</c:v>
                </c:pt>
                <c:pt idx="509">
                  <c:v>991.11400000000003</c:v>
                </c:pt>
                <c:pt idx="510">
                  <c:v>993.95600000000002</c:v>
                </c:pt>
                <c:pt idx="511">
                  <c:v>992.91700000000003</c:v>
                </c:pt>
                <c:pt idx="512">
                  <c:v>991.34800000000007</c:v>
                </c:pt>
                <c:pt idx="513">
                  <c:v>989.1099999999999</c:v>
                </c:pt>
                <c:pt idx="514">
                  <c:v>990.20900000000006</c:v>
                </c:pt>
                <c:pt idx="515">
                  <c:v>989.85199999999998</c:v>
                </c:pt>
                <c:pt idx="516">
                  <c:v>988.26199999999994</c:v>
                </c:pt>
                <c:pt idx="517">
                  <c:v>990.00999999999988</c:v>
                </c:pt>
                <c:pt idx="518">
                  <c:v>989.90300000000013</c:v>
                </c:pt>
                <c:pt idx="519">
                  <c:v>988.50199999999995</c:v>
                </c:pt>
                <c:pt idx="520">
                  <c:v>986.3309999999999</c:v>
                </c:pt>
                <c:pt idx="521">
                  <c:v>987.06100000000004</c:v>
                </c:pt>
                <c:pt idx="522">
                  <c:v>988.33900000000017</c:v>
                </c:pt>
                <c:pt idx="523">
                  <c:v>985.78200000000015</c:v>
                </c:pt>
                <c:pt idx="524">
                  <c:v>988.04399999999998</c:v>
                </c:pt>
                <c:pt idx="525">
                  <c:v>989.54500000000007</c:v>
                </c:pt>
                <c:pt idx="526">
                  <c:v>988.08999999999992</c:v>
                </c:pt>
                <c:pt idx="527">
                  <c:v>988.85599999999999</c:v>
                </c:pt>
                <c:pt idx="528">
                  <c:v>990.79100000000017</c:v>
                </c:pt>
                <c:pt idx="529">
                  <c:v>995.25800000000004</c:v>
                </c:pt>
                <c:pt idx="530">
                  <c:v>997.61</c:v>
                </c:pt>
                <c:pt idx="531">
                  <c:v>996.62299999999993</c:v>
                </c:pt>
                <c:pt idx="532">
                  <c:v>998.29200000000003</c:v>
                </c:pt>
                <c:pt idx="533">
                  <c:v>998.72099999999989</c:v>
                </c:pt>
                <c:pt idx="534">
                  <c:v>998.40700000000004</c:v>
                </c:pt>
                <c:pt idx="535">
                  <c:v>997.62000000000012</c:v>
                </c:pt>
                <c:pt idx="536">
                  <c:v>998.5139999999999</c:v>
                </c:pt>
                <c:pt idx="537">
                  <c:v>999.98900000000015</c:v>
                </c:pt>
                <c:pt idx="538">
                  <c:v>1002.95</c:v>
                </c:pt>
                <c:pt idx="539">
                  <c:v>999.49800000000005</c:v>
                </c:pt>
                <c:pt idx="540">
                  <c:v>995.21100000000001</c:v>
                </c:pt>
                <c:pt idx="541">
                  <c:v>994.39400000000001</c:v>
                </c:pt>
                <c:pt idx="542">
                  <c:v>997.64200000000005</c:v>
                </c:pt>
                <c:pt idx="543">
                  <c:v>998.89100000000008</c:v>
                </c:pt>
                <c:pt idx="544">
                  <c:v>999.226</c:v>
                </c:pt>
                <c:pt idx="545">
                  <c:v>997.44100000000003</c:v>
                </c:pt>
                <c:pt idx="546">
                  <c:v>995.36000000000013</c:v>
                </c:pt>
                <c:pt idx="547">
                  <c:v>992.36400000000003</c:v>
                </c:pt>
                <c:pt idx="548">
                  <c:v>987.42399999999986</c:v>
                </c:pt>
                <c:pt idx="549">
                  <c:v>986.01</c:v>
                </c:pt>
                <c:pt idx="550">
                  <c:v>987.12100000000009</c:v>
                </c:pt>
                <c:pt idx="551">
                  <c:v>991.88599999999985</c:v>
                </c:pt>
                <c:pt idx="552">
                  <c:v>989.14300000000003</c:v>
                </c:pt>
                <c:pt idx="553">
                  <c:v>992.90099999999995</c:v>
                </c:pt>
                <c:pt idx="554">
                  <c:v>994.88200000000018</c:v>
                </c:pt>
                <c:pt idx="555">
                  <c:v>994.52800000000002</c:v>
                </c:pt>
                <c:pt idx="556">
                  <c:v>999.36099999999988</c:v>
                </c:pt>
                <c:pt idx="557">
                  <c:v>995.39199999999994</c:v>
                </c:pt>
                <c:pt idx="558">
                  <c:v>988.07199999999989</c:v>
                </c:pt>
                <c:pt idx="559">
                  <c:v>987.03000000000009</c:v>
                </c:pt>
                <c:pt idx="560">
                  <c:v>988.83100000000013</c:v>
                </c:pt>
                <c:pt idx="561">
                  <c:v>991.64099999999985</c:v>
                </c:pt>
                <c:pt idx="562">
                  <c:v>990.3549999999999</c:v>
                </c:pt>
                <c:pt idx="563">
                  <c:v>988.44799999999998</c:v>
                </c:pt>
                <c:pt idx="564">
                  <c:v>985.90999999999985</c:v>
                </c:pt>
                <c:pt idx="565">
                  <c:v>984.77199999999993</c:v>
                </c:pt>
                <c:pt idx="566">
                  <c:v>983.59300000000019</c:v>
                </c:pt>
                <c:pt idx="567">
                  <c:v>985.279</c:v>
                </c:pt>
                <c:pt idx="568">
                  <c:v>984.29399999999998</c:v>
                </c:pt>
                <c:pt idx="569">
                  <c:v>984.93899999999996</c:v>
                </c:pt>
                <c:pt idx="570">
                  <c:v>985.71199999999999</c:v>
                </c:pt>
                <c:pt idx="571">
                  <c:v>987.87300000000005</c:v>
                </c:pt>
                <c:pt idx="572">
                  <c:v>985.69899999999984</c:v>
                </c:pt>
                <c:pt idx="573">
                  <c:v>990.98699999999997</c:v>
                </c:pt>
                <c:pt idx="574">
                  <c:v>989.62099999999987</c:v>
                </c:pt>
                <c:pt idx="575">
                  <c:v>990.48099999999999</c:v>
                </c:pt>
                <c:pt idx="576">
                  <c:v>988.66000000000008</c:v>
                </c:pt>
                <c:pt idx="577">
                  <c:v>990.81000000000006</c:v>
                </c:pt>
                <c:pt idx="578">
                  <c:v>989.61199999999997</c:v>
                </c:pt>
                <c:pt idx="579">
                  <c:v>991.06200000000001</c:v>
                </c:pt>
                <c:pt idx="580">
                  <c:v>990.39400000000012</c:v>
                </c:pt>
                <c:pt idx="581">
                  <c:v>998.76499999999999</c:v>
                </c:pt>
                <c:pt idx="582">
                  <c:v>998.57600000000002</c:v>
                </c:pt>
                <c:pt idx="583">
                  <c:v>994.47700000000009</c:v>
                </c:pt>
                <c:pt idx="584">
                  <c:v>994.36900000000014</c:v>
                </c:pt>
                <c:pt idx="585">
                  <c:v>996.07999999999993</c:v>
                </c:pt>
                <c:pt idx="586">
                  <c:v>998.15099999999984</c:v>
                </c:pt>
                <c:pt idx="587">
                  <c:v>1004.183</c:v>
                </c:pt>
                <c:pt idx="588">
                  <c:v>1005.728</c:v>
                </c:pt>
                <c:pt idx="589">
                  <c:v>1007.072</c:v>
                </c:pt>
                <c:pt idx="590">
                  <c:v>1004.794</c:v>
                </c:pt>
                <c:pt idx="591">
                  <c:v>996.87099999999998</c:v>
                </c:pt>
                <c:pt idx="592">
                  <c:v>995.404</c:v>
                </c:pt>
                <c:pt idx="593">
                  <c:v>995.81799999999998</c:v>
                </c:pt>
                <c:pt idx="594">
                  <c:v>991.80100000000004</c:v>
                </c:pt>
                <c:pt idx="595">
                  <c:v>992.76800000000003</c:v>
                </c:pt>
                <c:pt idx="596">
                  <c:v>991.73299999999995</c:v>
                </c:pt>
                <c:pt idx="597">
                  <c:v>993.73199999999997</c:v>
                </c:pt>
                <c:pt idx="598">
                  <c:v>988.23799999999994</c:v>
                </c:pt>
                <c:pt idx="599">
                  <c:v>991.74999999999989</c:v>
                </c:pt>
                <c:pt idx="600">
                  <c:v>993.17</c:v>
                </c:pt>
                <c:pt idx="601">
                  <c:v>988.18200000000013</c:v>
                </c:pt>
                <c:pt idx="602">
                  <c:v>988.75900000000013</c:v>
                </c:pt>
                <c:pt idx="603">
                  <c:v>988.21600000000012</c:v>
                </c:pt>
                <c:pt idx="604">
                  <c:v>989.48299999999995</c:v>
                </c:pt>
                <c:pt idx="605">
                  <c:v>992.95499999999993</c:v>
                </c:pt>
                <c:pt idx="606">
                  <c:v>991.73599999999988</c:v>
                </c:pt>
                <c:pt idx="607">
                  <c:v>989.53800000000001</c:v>
                </c:pt>
                <c:pt idx="608">
                  <c:v>990.39900000000011</c:v>
                </c:pt>
                <c:pt idx="609">
                  <c:v>988.8889999999999</c:v>
                </c:pt>
                <c:pt idx="610">
                  <c:v>990.30799999999977</c:v>
                </c:pt>
                <c:pt idx="611">
                  <c:v>987.57799999999986</c:v>
                </c:pt>
                <c:pt idx="612">
                  <c:v>990.77999999999975</c:v>
                </c:pt>
                <c:pt idx="613">
                  <c:v>994.4369999999999</c:v>
                </c:pt>
                <c:pt idx="614">
                  <c:v>992.15000000000009</c:v>
                </c:pt>
                <c:pt idx="615">
                  <c:v>990.12099999999998</c:v>
                </c:pt>
                <c:pt idx="616">
                  <c:v>990.471</c:v>
                </c:pt>
                <c:pt idx="617">
                  <c:v>987.7650000000001</c:v>
                </c:pt>
                <c:pt idx="618">
                  <c:v>986</c:v>
                </c:pt>
                <c:pt idx="619">
                  <c:v>984.8069999999999</c:v>
                </c:pt>
                <c:pt idx="620">
                  <c:v>984.3309999999999</c:v>
                </c:pt>
                <c:pt idx="621">
                  <c:v>985.24000000000012</c:v>
                </c:pt>
                <c:pt idx="622">
                  <c:v>986.03499999999997</c:v>
                </c:pt>
                <c:pt idx="623">
                  <c:v>986.11400000000003</c:v>
                </c:pt>
                <c:pt idx="624">
                  <c:v>986.59499999999991</c:v>
                </c:pt>
                <c:pt idx="625">
                  <c:v>991.6099999999999</c:v>
                </c:pt>
                <c:pt idx="626">
                  <c:v>985.94800000000009</c:v>
                </c:pt>
                <c:pt idx="627">
                  <c:v>983.77499999999986</c:v>
                </c:pt>
                <c:pt idx="628">
                  <c:v>989.49799999999993</c:v>
                </c:pt>
                <c:pt idx="629">
                  <c:v>988.09000000000015</c:v>
                </c:pt>
                <c:pt idx="630">
                  <c:v>985.39800000000014</c:v>
                </c:pt>
                <c:pt idx="631">
                  <c:v>984.80799999999999</c:v>
                </c:pt>
                <c:pt idx="632">
                  <c:v>983.35500000000002</c:v>
                </c:pt>
                <c:pt idx="633">
                  <c:v>983.60399999999993</c:v>
                </c:pt>
                <c:pt idx="634">
                  <c:v>982.55899999999997</c:v>
                </c:pt>
                <c:pt idx="635">
                  <c:v>981.97</c:v>
                </c:pt>
                <c:pt idx="636">
                  <c:v>989.05499999999995</c:v>
                </c:pt>
                <c:pt idx="637">
                  <c:v>991.19000000000017</c:v>
                </c:pt>
                <c:pt idx="638">
                  <c:v>986.78399999999999</c:v>
                </c:pt>
                <c:pt idx="639">
                  <c:v>989.02200000000005</c:v>
                </c:pt>
                <c:pt idx="640">
                  <c:v>986.98700000000008</c:v>
                </c:pt>
                <c:pt idx="641">
                  <c:v>985.87099999999998</c:v>
                </c:pt>
                <c:pt idx="642">
                  <c:v>984.96800000000007</c:v>
                </c:pt>
                <c:pt idx="643">
                  <c:v>986.91199999999992</c:v>
                </c:pt>
                <c:pt idx="644">
                  <c:v>986.75299999999993</c:v>
                </c:pt>
                <c:pt idx="645">
                  <c:v>992.79</c:v>
                </c:pt>
                <c:pt idx="646">
                  <c:v>984.01</c:v>
                </c:pt>
                <c:pt idx="647">
                  <c:v>980.57700000000011</c:v>
                </c:pt>
                <c:pt idx="648">
                  <c:v>979.75199999999984</c:v>
                </c:pt>
                <c:pt idx="649">
                  <c:v>970.18399999999986</c:v>
                </c:pt>
                <c:pt idx="650">
                  <c:v>966.42100000000005</c:v>
                </c:pt>
                <c:pt idx="651">
                  <c:v>966.74799999999993</c:v>
                </c:pt>
                <c:pt idx="652">
                  <c:v>966.84300000000019</c:v>
                </c:pt>
                <c:pt idx="653">
                  <c:v>971.08800000000008</c:v>
                </c:pt>
                <c:pt idx="654">
                  <c:v>978.2879999999999</c:v>
                </c:pt>
                <c:pt idx="655">
                  <c:v>973.19600000000014</c:v>
                </c:pt>
                <c:pt idx="656">
                  <c:v>981.17699999999991</c:v>
                </c:pt>
                <c:pt idx="657">
                  <c:v>987.73700000000008</c:v>
                </c:pt>
                <c:pt idx="658">
                  <c:v>983.16200000000003</c:v>
                </c:pt>
                <c:pt idx="659">
                  <c:v>990.70799999999986</c:v>
                </c:pt>
                <c:pt idx="660">
                  <c:v>992.55099999999993</c:v>
                </c:pt>
                <c:pt idx="661">
                  <c:v>989.40700000000004</c:v>
                </c:pt>
                <c:pt idx="662">
                  <c:v>991.08199999999999</c:v>
                </c:pt>
                <c:pt idx="663">
                  <c:v>1001.3680000000001</c:v>
                </c:pt>
                <c:pt idx="664">
                  <c:v>995.88699999999994</c:v>
                </c:pt>
                <c:pt idx="665">
                  <c:v>996.82699999999988</c:v>
                </c:pt>
                <c:pt idx="666">
                  <c:v>994.94899999999996</c:v>
                </c:pt>
                <c:pt idx="667">
                  <c:v>992.2890000000001</c:v>
                </c:pt>
                <c:pt idx="668">
                  <c:v>991.29999999999984</c:v>
                </c:pt>
                <c:pt idx="669">
                  <c:v>991.92299999999989</c:v>
                </c:pt>
                <c:pt idx="670">
                  <c:v>997.11</c:v>
                </c:pt>
                <c:pt idx="671">
                  <c:v>990.79100000000005</c:v>
                </c:pt>
                <c:pt idx="672">
                  <c:v>996.0089999999999</c:v>
                </c:pt>
                <c:pt idx="673">
                  <c:v>998.21299999999985</c:v>
                </c:pt>
                <c:pt idx="674">
                  <c:v>998.52199999999993</c:v>
                </c:pt>
                <c:pt idx="675">
                  <c:v>999.14800000000014</c:v>
                </c:pt>
                <c:pt idx="676">
                  <c:v>1005.938</c:v>
                </c:pt>
                <c:pt idx="677">
                  <c:v>997.99099999999999</c:v>
                </c:pt>
                <c:pt idx="678">
                  <c:v>986.68700000000001</c:v>
                </c:pt>
                <c:pt idx="679">
                  <c:v>984.63</c:v>
                </c:pt>
                <c:pt idx="680">
                  <c:v>988.15499999999997</c:v>
                </c:pt>
                <c:pt idx="681">
                  <c:v>989.07800000000009</c:v>
                </c:pt>
                <c:pt idx="682">
                  <c:v>993.91100000000006</c:v>
                </c:pt>
                <c:pt idx="683">
                  <c:v>992.02099999999996</c:v>
                </c:pt>
                <c:pt idx="684">
                  <c:v>991.98299999999995</c:v>
                </c:pt>
                <c:pt idx="685">
                  <c:v>998.6479999999998</c:v>
                </c:pt>
                <c:pt idx="686">
                  <c:v>999.54399999999998</c:v>
                </c:pt>
                <c:pt idx="687">
                  <c:v>1002.753</c:v>
                </c:pt>
                <c:pt idx="688">
                  <c:v>1001.663</c:v>
                </c:pt>
                <c:pt idx="689">
                  <c:v>1006.639</c:v>
                </c:pt>
                <c:pt idx="690">
                  <c:v>1011.378</c:v>
                </c:pt>
                <c:pt idx="691">
                  <c:v>1010.381</c:v>
                </c:pt>
                <c:pt idx="692">
                  <c:v>1011.318</c:v>
                </c:pt>
                <c:pt idx="693">
                  <c:v>1011.807</c:v>
                </c:pt>
                <c:pt idx="694">
                  <c:v>1011.855</c:v>
                </c:pt>
                <c:pt idx="695">
                  <c:v>1016.169</c:v>
                </c:pt>
                <c:pt idx="696">
                  <c:v>1014.713</c:v>
                </c:pt>
                <c:pt idx="697">
                  <c:v>1013.775</c:v>
                </c:pt>
                <c:pt idx="698">
                  <c:v>1016.37</c:v>
                </c:pt>
                <c:pt idx="699">
                  <c:v>1007.659</c:v>
                </c:pt>
                <c:pt idx="700">
                  <c:v>1006.784</c:v>
                </c:pt>
                <c:pt idx="701">
                  <c:v>1009.276</c:v>
                </c:pt>
                <c:pt idx="702">
                  <c:v>1005.676</c:v>
                </c:pt>
                <c:pt idx="703">
                  <c:v>1007.192</c:v>
                </c:pt>
                <c:pt idx="704">
                  <c:v>1003.217</c:v>
                </c:pt>
                <c:pt idx="705">
                  <c:v>1003.159</c:v>
                </c:pt>
                <c:pt idx="706">
                  <c:v>1002.668</c:v>
                </c:pt>
                <c:pt idx="707">
                  <c:v>1007.711</c:v>
                </c:pt>
                <c:pt idx="708">
                  <c:v>1003.29</c:v>
                </c:pt>
                <c:pt idx="709">
                  <c:v>1002.95</c:v>
                </c:pt>
                <c:pt idx="710">
                  <c:v>1002.343</c:v>
                </c:pt>
                <c:pt idx="711">
                  <c:v>1011.192</c:v>
                </c:pt>
                <c:pt idx="712">
                  <c:v>1012.683</c:v>
                </c:pt>
                <c:pt idx="713">
                  <c:v>1007.682</c:v>
                </c:pt>
                <c:pt idx="714">
                  <c:v>1010.61</c:v>
                </c:pt>
                <c:pt idx="715">
                  <c:v>997.73299999999995</c:v>
                </c:pt>
                <c:pt idx="716">
                  <c:v>1005.827</c:v>
                </c:pt>
                <c:pt idx="717">
                  <c:v>996.29499999999973</c:v>
                </c:pt>
                <c:pt idx="718">
                  <c:v>999.45299999999997</c:v>
                </c:pt>
                <c:pt idx="719">
                  <c:v>1010.386</c:v>
                </c:pt>
                <c:pt idx="720">
                  <c:v>995.19699999999989</c:v>
                </c:pt>
                <c:pt idx="721">
                  <c:v>1000.174</c:v>
                </c:pt>
                <c:pt idx="722">
                  <c:v>996.94800000000009</c:v>
                </c:pt>
                <c:pt idx="723">
                  <c:v>994.85899999999981</c:v>
                </c:pt>
                <c:pt idx="724">
                  <c:v>1002.046</c:v>
                </c:pt>
                <c:pt idx="725">
                  <c:v>1003.652</c:v>
                </c:pt>
                <c:pt idx="726">
                  <c:v>1001.553</c:v>
                </c:pt>
                <c:pt idx="727">
                  <c:v>999.45999999999992</c:v>
                </c:pt>
                <c:pt idx="728">
                  <c:v>999.96000000000015</c:v>
                </c:pt>
                <c:pt idx="729">
                  <c:v>992.80000000000018</c:v>
                </c:pt>
                <c:pt idx="730">
                  <c:v>994.97</c:v>
                </c:pt>
                <c:pt idx="731">
                  <c:v>1001.051</c:v>
                </c:pt>
                <c:pt idx="732">
                  <c:v>1002.977</c:v>
                </c:pt>
                <c:pt idx="733">
                  <c:v>1003.31</c:v>
                </c:pt>
                <c:pt idx="734">
                  <c:v>1007.707</c:v>
                </c:pt>
                <c:pt idx="735">
                  <c:v>1012.289</c:v>
                </c:pt>
                <c:pt idx="736">
                  <c:v>1007.843</c:v>
                </c:pt>
                <c:pt idx="737">
                  <c:v>1012.5549999999999</c:v>
                </c:pt>
                <c:pt idx="738">
                  <c:v>1008.28</c:v>
                </c:pt>
                <c:pt idx="739">
                  <c:v>997.66199999999992</c:v>
                </c:pt>
                <c:pt idx="740">
                  <c:v>998.29599999999994</c:v>
                </c:pt>
                <c:pt idx="741">
                  <c:v>989.76999999999987</c:v>
                </c:pt>
                <c:pt idx="742">
                  <c:v>991.9609999999999</c:v>
                </c:pt>
                <c:pt idx="743">
                  <c:v>989.43099999999981</c:v>
                </c:pt>
                <c:pt idx="744">
                  <c:v>990.73200000000008</c:v>
                </c:pt>
                <c:pt idx="745">
                  <c:v>996.82199999999989</c:v>
                </c:pt>
                <c:pt idx="746">
                  <c:v>1001.81</c:v>
                </c:pt>
                <c:pt idx="747">
                  <c:v>996.87199999999996</c:v>
                </c:pt>
                <c:pt idx="748">
                  <c:v>1004.8339999999999</c:v>
                </c:pt>
                <c:pt idx="749">
                  <c:v>1007.491</c:v>
                </c:pt>
                <c:pt idx="750">
                  <c:v>1003.2140000000001</c:v>
                </c:pt>
                <c:pt idx="751">
                  <c:v>1006.225</c:v>
                </c:pt>
                <c:pt idx="752">
                  <c:v>1007.8390000000001</c:v>
                </c:pt>
                <c:pt idx="753">
                  <c:v>1000.883</c:v>
                </c:pt>
                <c:pt idx="754">
                  <c:v>1002.487</c:v>
                </c:pt>
                <c:pt idx="755">
                  <c:v>1001.769</c:v>
                </c:pt>
                <c:pt idx="756">
                  <c:v>1001.421</c:v>
                </c:pt>
                <c:pt idx="757">
                  <c:v>996.22300000000007</c:v>
                </c:pt>
                <c:pt idx="758">
                  <c:v>997.61700000000008</c:v>
                </c:pt>
                <c:pt idx="759">
                  <c:v>998.11800000000005</c:v>
                </c:pt>
                <c:pt idx="760">
                  <c:v>1005.338</c:v>
                </c:pt>
                <c:pt idx="761">
                  <c:v>1007.383</c:v>
                </c:pt>
                <c:pt idx="762">
                  <c:v>1008.72</c:v>
                </c:pt>
                <c:pt idx="763">
                  <c:v>1004.825</c:v>
                </c:pt>
                <c:pt idx="764">
                  <c:v>1002.62</c:v>
                </c:pt>
                <c:pt idx="765">
                  <c:v>1001.078</c:v>
                </c:pt>
                <c:pt idx="766">
                  <c:v>998.10099999999989</c:v>
                </c:pt>
                <c:pt idx="767">
                  <c:v>996.36500000000001</c:v>
                </c:pt>
                <c:pt idx="768">
                  <c:v>997.8570000000002</c:v>
                </c:pt>
                <c:pt idx="769">
                  <c:v>995.48599999999988</c:v>
                </c:pt>
                <c:pt idx="770">
                  <c:v>993.06999999999994</c:v>
                </c:pt>
                <c:pt idx="771">
                  <c:v>992.91999999999985</c:v>
                </c:pt>
                <c:pt idx="772">
                  <c:v>994.66300000000012</c:v>
                </c:pt>
                <c:pt idx="773">
                  <c:v>996.70399999999995</c:v>
                </c:pt>
                <c:pt idx="774">
                  <c:v>997.29199999999992</c:v>
                </c:pt>
                <c:pt idx="775">
                  <c:v>994.61700000000008</c:v>
                </c:pt>
                <c:pt idx="776">
                  <c:v>996.43899999999996</c:v>
                </c:pt>
                <c:pt idx="777">
                  <c:v>997.19100000000003</c:v>
                </c:pt>
                <c:pt idx="778">
                  <c:v>998.85700000000008</c:v>
                </c:pt>
                <c:pt idx="779">
                  <c:v>1000.348</c:v>
                </c:pt>
                <c:pt idx="780">
                  <c:v>998.02100000000007</c:v>
                </c:pt>
                <c:pt idx="781">
                  <c:v>995.39900000000011</c:v>
                </c:pt>
                <c:pt idx="782">
                  <c:v>998.68600000000004</c:v>
                </c:pt>
                <c:pt idx="783">
                  <c:v>996.95600000000013</c:v>
                </c:pt>
                <c:pt idx="784">
                  <c:v>1000.35</c:v>
                </c:pt>
                <c:pt idx="785">
                  <c:v>999.82099999999991</c:v>
                </c:pt>
                <c:pt idx="786">
                  <c:v>996.29500000000007</c:v>
                </c:pt>
                <c:pt idx="787">
                  <c:v>995.9140000000001</c:v>
                </c:pt>
                <c:pt idx="788">
                  <c:v>996.64500000000021</c:v>
                </c:pt>
                <c:pt idx="789">
                  <c:v>996.8130000000001</c:v>
                </c:pt>
                <c:pt idx="790">
                  <c:v>997.24399999999991</c:v>
                </c:pt>
                <c:pt idx="791">
                  <c:v>997.74199999999996</c:v>
                </c:pt>
                <c:pt idx="792">
                  <c:v>1005.273</c:v>
                </c:pt>
                <c:pt idx="793">
                  <c:v>1001.9930000000001</c:v>
                </c:pt>
                <c:pt idx="794">
                  <c:v>1007.8339999999999</c:v>
                </c:pt>
                <c:pt idx="795">
                  <c:v>1006.707</c:v>
                </c:pt>
                <c:pt idx="796">
                  <c:v>1002.501</c:v>
                </c:pt>
                <c:pt idx="797">
                  <c:v>1002.5839999999999</c:v>
                </c:pt>
                <c:pt idx="798">
                  <c:v>1004.524</c:v>
                </c:pt>
                <c:pt idx="799">
                  <c:v>1000.322</c:v>
                </c:pt>
                <c:pt idx="800">
                  <c:v>999.11500000000001</c:v>
                </c:pt>
                <c:pt idx="801">
                  <c:v>1000.852</c:v>
                </c:pt>
                <c:pt idx="802">
                  <c:v>997.07099999999991</c:v>
                </c:pt>
                <c:pt idx="803">
                  <c:v>998.82900000000018</c:v>
                </c:pt>
                <c:pt idx="804">
                  <c:v>997.74699999999996</c:v>
                </c:pt>
                <c:pt idx="805">
                  <c:v>999.24099999999987</c:v>
                </c:pt>
                <c:pt idx="806">
                  <c:v>1004.525</c:v>
                </c:pt>
                <c:pt idx="807">
                  <c:v>1001.76</c:v>
                </c:pt>
                <c:pt idx="808">
                  <c:v>997.54200000000014</c:v>
                </c:pt>
                <c:pt idx="809">
                  <c:v>997.33</c:v>
                </c:pt>
                <c:pt idx="810">
                  <c:v>1001.774</c:v>
                </c:pt>
                <c:pt idx="811">
                  <c:v>1000.583</c:v>
                </c:pt>
                <c:pt idx="812">
                  <c:v>1001.478</c:v>
                </c:pt>
                <c:pt idx="813">
                  <c:v>1004.6849999999999</c:v>
                </c:pt>
                <c:pt idx="814">
                  <c:v>1003.304</c:v>
                </c:pt>
                <c:pt idx="815">
                  <c:v>1003.2089999999999</c:v>
                </c:pt>
                <c:pt idx="816">
                  <c:v>999.1869999999999</c:v>
                </c:pt>
                <c:pt idx="817">
                  <c:v>1001.683</c:v>
                </c:pt>
                <c:pt idx="818">
                  <c:v>1002.631</c:v>
                </c:pt>
                <c:pt idx="819">
                  <c:v>1003.271</c:v>
                </c:pt>
                <c:pt idx="820">
                  <c:v>1006.449</c:v>
                </c:pt>
                <c:pt idx="821">
                  <c:v>1003.401</c:v>
                </c:pt>
                <c:pt idx="822">
                  <c:v>1001.686</c:v>
                </c:pt>
                <c:pt idx="823">
                  <c:v>1003.181</c:v>
                </c:pt>
                <c:pt idx="824">
                  <c:v>1000.456</c:v>
                </c:pt>
                <c:pt idx="825">
                  <c:v>997.00800000000004</c:v>
                </c:pt>
                <c:pt idx="826">
                  <c:v>994.3929999999998</c:v>
                </c:pt>
                <c:pt idx="827">
                  <c:v>996.24599999999987</c:v>
                </c:pt>
                <c:pt idx="828">
                  <c:v>997.154</c:v>
                </c:pt>
                <c:pt idx="829">
                  <c:v>996.75900000000013</c:v>
                </c:pt>
                <c:pt idx="830">
                  <c:v>997.31899999999996</c:v>
                </c:pt>
                <c:pt idx="831">
                  <c:v>996.59900000000016</c:v>
                </c:pt>
                <c:pt idx="832">
                  <c:v>996.20299999999997</c:v>
                </c:pt>
                <c:pt idx="833">
                  <c:v>996.40800000000013</c:v>
                </c:pt>
                <c:pt idx="834">
                  <c:v>992.68500000000017</c:v>
                </c:pt>
                <c:pt idx="835">
                  <c:v>994.32600000000002</c:v>
                </c:pt>
                <c:pt idx="836">
                  <c:v>995.30300000000011</c:v>
                </c:pt>
                <c:pt idx="837">
                  <c:v>997.13699999999994</c:v>
                </c:pt>
                <c:pt idx="838">
                  <c:v>994.15599999999995</c:v>
                </c:pt>
                <c:pt idx="839">
                  <c:v>995.20299999999986</c:v>
                </c:pt>
                <c:pt idx="840">
                  <c:v>997.63400000000013</c:v>
                </c:pt>
                <c:pt idx="841">
                  <c:v>995.82200000000012</c:v>
                </c:pt>
                <c:pt idx="842">
                  <c:v>997.14499999999987</c:v>
                </c:pt>
                <c:pt idx="843">
                  <c:v>995.27299999999991</c:v>
                </c:pt>
                <c:pt idx="844">
                  <c:v>994.28899999999999</c:v>
                </c:pt>
                <c:pt idx="845">
                  <c:v>993.82799999999997</c:v>
                </c:pt>
                <c:pt idx="846">
                  <c:v>991.95499999999993</c:v>
                </c:pt>
                <c:pt idx="847">
                  <c:v>993.06799999999998</c:v>
                </c:pt>
                <c:pt idx="848">
                  <c:v>994.98000000000013</c:v>
                </c:pt>
                <c:pt idx="849">
                  <c:v>995.91700000000003</c:v>
                </c:pt>
                <c:pt idx="850">
                  <c:v>996.64099999999985</c:v>
                </c:pt>
                <c:pt idx="851">
                  <c:v>996.37599999999986</c:v>
                </c:pt>
                <c:pt idx="852">
                  <c:v>996.24700000000007</c:v>
                </c:pt>
                <c:pt idx="853">
                  <c:v>997.65</c:v>
                </c:pt>
                <c:pt idx="854">
                  <c:v>999.44600000000003</c:v>
                </c:pt>
                <c:pt idx="855">
                  <c:v>999.43099999999993</c:v>
                </c:pt>
                <c:pt idx="856">
                  <c:v>1004.6609999999999</c:v>
                </c:pt>
                <c:pt idx="857">
                  <c:v>999.74199999999996</c:v>
                </c:pt>
                <c:pt idx="858">
                  <c:v>998.60199999999998</c:v>
                </c:pt>
                <c:pt idx="859">
                  <c:v>995.94699999999989</c:v>
                </c:pt>
                <c:pt idx="860">
                  <c:v>1000.678</c:v>
                </c:pt>
                <c:pt idx="861">
                  <c:v>995.38700000000006</c:v>
                </c:pt>
                <c:pt idx="862">
                  <c:v>994.0859999999999</c:v>
                </c:pt>
                <c:pt idx="863">
                  <c:v>997.19299999999998</c:v>
                </c:pt>
                <c:pt idx="864">
                  <c:v>999.03899999999999</c:v>
                </c:pt>
                <c:pt idx="865">
                  <c:v>1000.1559999999999</c:v>
                </c:pt>
                <c:pt idx="866">
                  <c:v>997.89400000000001</c:v>
                </c:pt>
                <c:pt idx="867">
                  <c:v>1000.779</c:v>
                </c:pt>
                <c:pt idx="868">
                  <c:v>1003.8579999999999</c:v>
                </c:pt>
                <c:pt idx="869">
                  <c:v>1002.268</c:v>
                </c:pt>
                <c:pt idx="870">
                  <c:v>998.51999999999987</c:v>
                </c:pt>
                <c:pt idx="871">
                  <c:v>996.62300000000005</c:v>
                </c:pt>
                <c:pt idx="872">
                  <c:v>996.44499999999994</c:v>
                </c:pt>
                <c:pt idx="873">
                  <c:v>999.31299999999987</c:v>
                </c:pt>
                <c:pt idx="874">
                  <c:v>999.21699999999998</c:v>
                </c:pt>
                <c:pt idx="875">
                  <c:v>996.93299999999999</c:v>
                </c:pt>
                <c:pt idx="876">
                  <c:v>999.80900000000008</c:v>
                </c:pt>
                <c:pt idx="877">
                  <c:v>998.66499999999996</c:v>
                </c:pt>
                <c:pt idx="878">
                  <c:v>997.59799999999984</c:v>
                </c:pt>
                <c:pt idx="879">
                  <c:v>998.22</c:v>
                </c:pt>
                <c:pt idx="880">
                  <c:v>999.68999999999983</c:v>
                </c:pt>
                <c:pt idx="881">
                  <c:v>998.39599999999996</c:v>
                </c:pt>
                <c:pt idx="882">
                  <c:v>996.17699999999991</c:v>
                </c:pt>
                <c:pt idx="883">
                  <c:v>991.28300000000002</c:v>
                </c:pt>
                <c:pt idx="884">
                  <c:v>990.12199999999996</c:v>
                </c:pt>
                <c:pt idx="885">
                  <c:v>988.29499999999996</c:v>
                </c:pt>
                <c:pt idx="886">
                  <c:v>993.52799999999979</c:v>
                </c:pt>
                <c:pt idx="887">
                  <c:v>993.37600000000009</c:v>
                </c:pt>
                <c:pt idx="888">
                  <c:v>994.79199999999992</c:v>
                </c:pt>
                <c:pt idx="889">
                  <c:v>991.06600000000003</c:v>
                </c:pt>
                <c:pt idx="890">
                  <c:v>995.34099999999989</c:v>
                </c:pt>
                <c:pt idx="891">
                  <c:v>998.27900000000011</c:v>
                </c:pt>
                <c:pt idx="892">
                  <c:v>995.95100000000002</c:v>
                </c:pt>
                <c:pt idx="893">
                  <c:v>993.04200000000003</c:v>
                </c:pt>
                <c:pt idx="894">
                  <c:v>992.096</c:v>
                </c:pt>
                <c:pt idx="895">
                  <c:v>991.82</c:v>
                </c:pt>
                <c:pt idx="896">
                  <c:v>992.02100000000007</c:v>
                </c:pt>
                <c:pt idx="897">
                  <c:v>995.11800000000005</c:v>
                </c:pt>
                <c:pt idx="898">
                  <c:v>998.33399999999995</c:v>
                </c:pt>
                <c:pt idx="899">
                  <c:v>995.34</c:v>
                </c:pt>
                <c:pt idx="900">
                  <c:v>1002.94</c:v>
                </c:pt>
                <c:pt idx="901">
                  <c:v>1003.176</c:v>
                </c:pt>
                <c:pt idx="902">
                  <c:v>1004.2670000000001</c:v>
                </c:pt>
                <c:pt idx="903">
                  <c:v>1006.96</c:v>
                </c:pt>
                <c:pt idx="904">
                  <c:v>1003.105</c:v>
                </c:pt>
                <c:pt idx="905">
                  <c:v>1003.2809999999999</c:v>
                </c:pt>
                <c:pt idx="906">
                  <c:v>1021.914</c:v>
                </c:pt>
                <c:pt idx="907">
                  <c:v>1010.948</c:v>
                </c:pt>
                <c:pt idx="908">
                  <c:v>996.27099999999996</c:v>
                </c:pt>
                <c:pt idx="909">
                  <c:v>991.96299999999997</c:v>
                </c:pt>
                <c:pt idx="910">
                  <c:v>988.71300000000019</c:v>
                </c:pt>
                <c:pt idx="911">
                  <c:v>992.44799999999998</c:v>
                </c:pt>
                <c:pt idx="912">
                  <c:v>995.76600000000019</c:v>
                </c:pt>
                <c:pt idx="913">
                  <c:v>1001.375</c:v>
                </c:pt>
                <c:pt idx="914">
                  <c:v>1002.122</c:v>
                </c:pt>
                <c:pt idx="915">
                  <c:v>1004.898</c:v>
                </c:pt>
                <c:pt idx="916">
                  <c:v>1001.6319999999999</c:v>
                </c:pt>
                <c:pt idx="917">
                  <c:v>999.50600000000009</c:v>
                </c:pt>
                <c:pt idx="918">
                  <c:v>1001.299</c:v>
                </c:pt>
                <c:pt idx="919">
                  <c:v>995.85400000000004</c:v>
                </c:pt>
                <c:pt idx="920">
                  <c:v>992.79899999999998</c:v>
                </c:pt>
                <c:pt idx="921">
                  <c:v>990.60699999999997</c:v>
                </c:pt>
                <c:pt idx="922">
                  <c:v>991.95099999999979</c:v>
                </c:pt>
                <c:pt idx="923">
                  <c:v>997.0200000000001</c:v>
                </c:pt>
                <c:pt idx="924">
                  <c:v>994.44</c:v>
                </c:pt>
                <c:pt idx="925">
                  <c:v>994.625</c:v>
                </c:pt>
                <c:pt idx="926">
                  <c:v>996.08</c:v>
                </c:pt>
                <c:pt idx="927">
                  <c:v>991.04399999999998</c:v>
                </c:pt>
                <c:pt idx="928">
                  <c:v>995.09799999999996</c:v>
                </c:pt>
                <c:pt idx="929">
                  <c:v>993.8900000000001</c:v>
                </c:pt>
                <c:pt idx="930">
                  <c:v>996.07299999999987</c:v>
                </c:pt>
                <c:pt idx="931">
                  <c:v>997.70599999999979</c:v>
                </c:pt>
                <c:pt idx="932">
                  <c:v>997.57899999999995</c:v>
                </c:pt>
                <c:pt idx="933">
                  <c:v>1000.706</c:v>
                </c:pt>
                <c:pt idx="934">
                  <c:v>995.37</c:v>
                </c:pt>
                <c:pt idx="935">
                  <c:v>994.98100000000011</c:v>
                </c:pt>
                <c:pt idx="936">
                  <c:v>998.08600000000001</c:v>
                </c:pt>
                <c:pt idx="937">
                  <c:v>999.57899999999995</c:v>
                </c:pt>
                <c:pt idx="938">
                  <c:v>998.78399999999999</c:v>
                </c:pt>
                <c:pt idx="939">
                  <c:v>996.80499999999995</c:v>
                </c:pt>
                <c:pt idx="940">
                  <c:v>996.96</c:v>
                </c:pt>
                <c:pt idx="941">
                  <c:v>1000.71</c:v>
                </c:pt>
                <c:pt idx="942">
                  <c:v>1002.338</c:v>
                </c:pt>
                <c:pt idx="943">
                  <c:v>1002.501</c:v>
                </c:pt>
                <c:pt idx="944">
                  <c:v>1003.715</c:v>
                </c:pt>
                <c:pt idx="945">
                  <c:v>1004.201</c:v>
                </c:pt>
                <c:pt idx="946">
                  <c:v>1003.6950000000001</c:v>
                </c:pt>
                <c:pt idx="947">
                  <c:v>1001.472</c:v>
                </c:pt>
                <c:pt idx="948">
                  <c:v>996.37299999999993</c:v>
                </c:pt>
                <c:pt idx="949">
                  <c:v>995.92799999999988</c:v>
                </c:pt>
                <c:pt idx="950">
                  <c:v>996.23399999999981</c:v>
                </c:pt>
                <c:pt idx="951">
                  <c:v>997.38700000000006</c:v>
                </c:pt>
                <c:pt idx="952">
                  <c:v>997.68499999999983</c:v>
                </c:pt>
                <c:pt idx="953">
                  <c:v>998.928</c:v>
                </c:pt>
                <c:pt idx="954">
                  <c:v>998.75400000000002</c:v>
                </c:pt>
                <c:pt idx="955">
                  <c:v>1000.192</c:v>
                </c:pt>
                <c:pt idx="956">
                  <c:v>998.1389999999999</c:v>
                </c:pt>
                <c:pt idx="957">
                  <c:v>996.27999999999986</c:v>
                </c:pt>
                <c:pt idx="958">
                  <c:v>995.71900000000005</c:v>
                </c:pt>
                <c:pt idx="959">
                  <c:v>995.92100000000005</c:v>
                </c:pt>
                <c:pt idx="960">
                  <c:v>997.255</c:v>
                </c:pt>
                <c:pt idx="961">
                  <c:v>997.26899999999989</c:v>
                </c:pt>
                <c:pt idx="962">
                  <c:v>999.21900000000005</c:v>
                </c:pt>
                <c:pt idx="963">
                  <c:v>999.34400000000005</c:v>
                </c:pt>
                <c:pt idx="964">
                  <c:v>999.20900000000006</c:v>
                </c:pt>
                <c:pt idx="965">
                  <c:v>999.93299999999988</c:v>
                </c:pt>
                <c:pt idx="966">
                  <c:v>997.99000000000024</c:v>
                </c:pt>
                <c:pt idx="967">
                  <c:v>997.46699999999987</c:v>
                </c:pt>
                <c:pt idx="968">
                  <c:v>997.9559999999999</c:v>
                </c:pt>
                <c:pt idx="969">
                  <c:v>1001.403</c:v>
                </c:pt>
                <c:pt idx="970">
                  <c:v>1001.479</c:v>
                </c:pt>
                <c:pt idx="971">
                  <c:v>1000.501</c:v>
                </c:pt>
                <c:pt idx="972">
                  <c:v>997.84499999999991</c:v>
                </c:pt>
                <c:pt idx="973">
                  <c:v>995.84500000000003</c:v>
                </c:pt>
                <c:pt idx="974">
                  <c:v>995.06500000000005</c:v>
                </c:pt>
                <c:pt idx="975">
                  <c:v>996.94100000000003</c:v>
                </c:pt>
                <c:pt idx="976">
                  <c:v>995.19200000000001</c:v>
                </c:pt>
                <c:pt idx="977">
                  <c:v>994.75799999999981</c:v>
                </c:pt>
                <c:pt idx="978">
                  <c:v>993.67700000000013</c:v>
                </c:pt>
                <c:pt idx="979">
                  <c:v>997.03600000000017</c:v>
                </c:pt>
                <c:pt idx="980">
                  <c:v>996.50900000000001</c:v>
                </c:pt>
                <c:pt idx="981">
                  <c:v>995.00199999999995</c:v>
                </c:pt>
                <c:pt idx="982">
                  <c:v>994.04399999999998</c:v>
                </c:pt>
                <c:pt idx="983">
                  <c:v>997.82400000000007</c:v>
                </c:pt>
                <c:pt idx="984">
                  <c:v>996.56500000000005</c:v>
                </c:pt>
                <c:pt idx="985">
                  <c:v>995.38800000000003</c:v>
                </c:pt>
                <c:pt idx="986">
                  <c:v>998.39499999999998</c:v>
                </c:pt>
                <c:pt idx="987">
                  <c:v>1000.059</c:v>
                </c:pt>
                <c:pt idx="988">
                  <c:v>1001.391</c:v>
                </c:pt>
                <c:pt idx="989">
                  <c:v>998.495</c:v>
                </c:pt>
                <c:pt idx="990">
                  <c:v>1000.66</c:v>
                </c:pt>
                <c:pt idx="991">
                  <c:v>1004.651</c:v>
                </c:pt>
                <c:pt idx="992">
                  <c:v>1003.888</c:v>
                </c:pt>
                <c:pt idx="993">
                  <c:v>1002.347</c:v>
                </c:pt>
                <c:pt idx="994">
                  <c:v>1002.728</c:v>
                </c:pt>
                <c:pt idx="995">
                  <c:v>1001.625</c:v>
                </c:pt>
                <c:pt idx="996">
                  <c:v>998.84100000000001</c:v>
                </c:pt>
                <c:pt idx="997">
                  <c:v>1003.171</c:v>
                </c:pt>
                <c:pt idx="998">
                  <c:v>1003.4640000000001</c:v>
                </c:pt>
                <c:pt idx="999">
                  <c:v>993.43600000000015</c:v>
                </c:pt>
                <c:pt idx="1000">
                  <c:v>990.74099999999999</c:v>
                </c:pt>
                <c:pt idx="1001">
                  <c:v>989.21100000000013</c:v>
                </c:pt>
                <c:pt idx="1002">
                  <c:v>985.86299999999994</c:v>
                </c:pt>
                <c:pt idx="1003">
                  <c:v>989.7829999999999</c:v>
                </c:pt>
                <c:pt idx="1004">
                  <c:v>986.86900000000003</c:v>
                </c:pt>
                <c:pt idx="1005">
                  <c:v>985.5569999999999</c:v>
                </c:pt>
                <c:pt idx="1006">
                  <c:v>982.10099999999989</c:v>
                </c:pt>
                <c:pt idx="1007">
                  <c:v>980.76300000000003</c:v>
                </c:pt>
                <c:pt idx="1008">
                  <c:v>982.84999999999991</c:v>
                </c:pt>
                <c:pt idx="1009">
                  <c:v>974.1</c:v>
                </c:pt>
                <c:pt idx="1010">
                  <c:v>973.41899999999987</c:v>
                </c:pt>
                <c:pt idx="1011">
                  <c:v>975.69</c:v>
                </c:pt>
                <c:pt idx="1012">
                  <c:v>976.81400000000008</c:v>
                </c:pt>
                <c:pt idx="1013">
                  <c:v>982.55099999999993</c:v>
                </c:pt>
                <c:pt idx="1014">
                  <c:v>983.84699999999998</c:v>
                </c:pt>
                <c:pt idx="1015">
                  <c:v>983.2829999999999</c:v>
                </c:pt>
                <c:pt idx="1016">
                  <c:v>978.91999999999985</c:v>
                </c:pt>
                <c:pt idx="1017">
                  <c:v>979.57600000000014</c:v>
                </c:pt>
                <c:pt idx="1018">
                  <c:v>982.221</c:v>
                </c:pt>
                <c:pt idx="1019">
                  <c:v>978.50599999999997</c:v>
                </c:pt>
                <c:pt idx="1020">
                  <c:v>983.0809999999999</c:v>
                </c:pt>
                <c:pt idx="1021">
                  <c:v>980.71199999999999</c:v>
                </c:pt>
                <c:pt idx="1022">
                  <c:v>984.98</c:v>
                </c:pt>
                <c:pt idx="1023">
                  <c:v>988.46000000000015</c:v>
                </c:pt>
                <c:pt idx="1024">
                  <c:v>987.81700000000001</c:v>
                </c:pt>
                <c:pt idx="1025">
                  <c:v>986.39700000000028</c:v>
                </c:pt>
                <c:pt idx="1026">
                  <c:v>987.01600000000008</c:v>
                </c:pt>
                <c:pt idx="1027">
                  <c:v>984.56500000000005</c:v>
                </c:pt>
                <c:pt idx="1028">
                  <c:v>983.50399999999991</c:v>
                </c:pt>
                <c:pt idx="1029">
                  <c:v>982.30900000000008</c:v>
                </c:pt>
                <c:pt idx="1030">
                  <c:v>981.42600000000004</c:v>
                </c:pt>
                <c:pt idx="1031">
                  <c:v>979.59299999999996</c:v>
                </c:pt>
                <c:pt idx="1032">
                  <c:v>980.65800000000002</c:v>
                </c:pt>
                <c:pt idx="1033">
                  <c:v>981.85399999999993</c:v>
                </c:pt>
                <c:pt idx="1034">
                  <c:v>980.50700000000006</c:v>
                </c:pt>
                <c:pt idx="1035">
                  <c:v>980.41500000000008</c:v>
                </c:pt>
                <c:pt idx="1036">
                  <c:v>980.99499999999989</c:v>
                </c:pt>
                <c:pt idx="1037">
                  <c:v>981.66300000000012</c:v>
                </c:pt>
                <c:pt idx="1038">
                  <c:v>977.59999999999991</c:v>
                </c:pt>
                <c:pt idx="1039">
                  <c:v>983.57399999999996</c:v>
                </c:pt>
                <c:pt idx="1040">
                  <c:v>984.34099999999989</c:v>
                </c:pt>
                <c:pt idx="1041">
                  <c:v>984.7059999999999</c:v>
                </c:pt>
                <c:pt idx="1042">
                  <c:v>987.69900000000007</c:v>
                </c:pt>
                <c:pt idx="1043">
                  <c:v>987.36900000000003</c:v>
                </c:pt>
                <c:pt idx="1044">
                  <c:v>987.93499999999983</c:v>
                </c:pt>
                <c:pt idx="1045">
                  <c:v>989.97</c:v>
                </c:pt>
                <c:pt idx="1046">
                  <c:v>990.24</c:v>
                </c:pt>
                <c:pt idx="1047">
                  <c:v>990.36999999999989</c:v>
                </c:pt>
                <c:pt idx="1048">
                  <c:v>995.32899999999995</c:v>
                </c:pt>
                <c:pt idx="1049">
                  <c:v>1003.566</c:v>
                </c:pt>
                <c:pt idx="1050">
                  <c:v>1001.081</c:v>
                </c:pt>
                <c:pt idx="1051">
                  <c:v>1007.429</c:v>
                </c:pt>
                <c:pt idx="1052">
                  <c:v>1005.926</c:v>
                </c:pt>
                <c:pt idx="1053">
                  <c:v>1008.625</c:v>
                </c:pt>
                <c:pt idx="1054">
                  <c:v>1006.812</c:v>
                </c:pt>
                <c:pt idx="1055">
                  <c:v>1007.3049999999999</c:v>
                </c:pt>
                <c:pt idx="1056">
                  <c:v>1008.943</c:v>
                </c:pt>
                <c:pt idx="1057">
                  <c:v>1002.954</c:v>
                </c:pt>
                <c:pt idx="1058">
                  <c:v>1000.845</c:v>
                </c:pt>
                <c:pt idx="1059">
                  <c:v>1001.515</c:v>
                </c:pt>
                <c:pt idx="1060">
                  <c:v>1000.76</c:v>
                </c:pt>
                <c:pt idx="1061">
                  <c:v>1000.177</c:v>
                </c:pt>
                <c:pt idx="1062">
                  <c:v>1000.99</c:v>
                </c:pt>
                <c:pt idx="1063">
                  <c:v>1000.898</c:v>
                </c:pt>
                <c:pt idx="1064">
                  <c:v>1004.254</c:v>
                </c:pt>
                <c:pt idx="1065">
                  <c:v>1006.357</c:v>
                </c:pt>
                <c:pt idx="1066">
                  <c:v>1012.939</c:v>
                </c:pt>
                <c:pt idx="1067">
                  <c:v>1012.752</c:v>
                </c:pt>
                <c:pt idx="1068">
                  <c:v>1012.003</c:v>
                </c:pt>
                <c:pt idx="1069">
                  <c:v>1008.428</c:v>
                </c:pt>
                <c:pt idx="1070">
                  <c:v>1010.342</c:v>
                </c:pt>
                <c:pt idx="1071">
                  <c:v>1009.824</c:v>
                </c:pt>
                <c:pt idx="1072">
                  <c:v>1005.758</c:v>
                </c:pt>
                <c:pt idx="1073">
                  <c:v>1009.182</c:v>
                </c:pt>
                <c:pt idx="1074">
                  <c:v>1006.299</c:v>
                </c:pt>
                <c:pt idx="1075">
                  <c:v>1005.65</c:v>
                </c:pt>
                <c:pt idx="1076">
                  <c:v>1005.25</c:v>
                </c:pt>
                <c:pt idx="1077">
                  <c:v>1005.278</c:v>
                </c:pt>
                <c:pt idx="1078">
                  <c:v>1003.028</c:v>
                </c:pt>
                <c:pt idx="1079">
                  <c:v>1005.201</c:v>
                </c:pt>
                <c:pt idx="1080">
                  <c:v>1006.4</c:v>
                </c:pt>
                <c:pt idx="1081">
                  <c:v>1011.462</c:v>
                </c:pt>
                <c:pt idx="1082">
                  <c:v>1021.9160000000001</c:v>
                </c:pt>
                <c:pt idx="1083">
                  <c:v>1022.058</c:v>
                </c:pt>
                <c:pt idx="1084">
                  <c:v>1020.052</c:v>
                </c:pt>
                <c:pt idx="1085">
                  <c:v>1018.614</c:v>
                </c:pt>
                <c:pt idx="1086">
                  <c:v>1019.083</c:v>
                </c:pt>
                <c:pt idx="1087">
                  <c:v>1021.974</c:v>
                </c:pt>
                <c:pt idx="1088">
                  <c:v>1019.807</c:v>
                </c:pt>
                <c:pt idx="1089">
                  <c:v>1020.711</c:v>
                </c:pt>
                <c:pt idx="1090">
                  <c:v>1014.225</c:v>
                </c:pt>
                <c:pt idx="1091">
                  <c:v>1029.789</c:v>
                </c:pt>
                <c:pt idx="1092">
                  <c:v>1040.47</c:v>
                </c:pt>
                <c:pt idx="1093">
                  <c:v>1036.683</c:v>
                </c:pt>
                <c:pt idx="1094">
                  <c:v>1006.811</c:v>
                </c:pt>
                <c:pt idx="1095">
                  <c:v>1002.731</c:v>
                </c:pt>
                <c:pt idx="1096">
                  <c:v>1007.996</c:v>
                </c:pt>
                <c:pt idx="1097">
                  <c:v>1008.612</c:v>
                </c:pt>
                <c:pt idx="1098">
                  <c:v>1009.577</c:v>
                </c:pt>
                <c:pt idx="1099">
                  <c:v>1012.842</c:v>
                </c:pt>
                <c:pt idx="1100">
                  <c:v>1012.433</c:v>
                </c:pt>
                <c:pt idx="1101">
                  <c:v>1012.846</c:v>
                </c:pt>
                <c:pt idx="1102">
                  <c:v>1009.974</c:v>
                </c:pt>
                <c:pt idx="1103">
                  <c:v>1008.919</c:v>
                </c:pt>
                <c:pt idx="1104">
                  <c:v>1014.875</c:v>
                </c:pt>
                <c:pt idx="1105">
                  <c:v>1020.167</c:v>
                </c:pt>
                <c:pt idx="1106">
                  <c:v>1017.82</c:v>
                </c:pt>
                <c:pt idx="1107">
                  <c:v>1022.17</c:v>
                </c:pt>
                <c:pt idx="1108">
                  <c:v>1017.424</c:v>
                </c:pt>
                <c:pt idx="1109">
                  <c:v>1010.678</c:v>
                </c:pt>
                <c:pt idx="1110">
                  <c:v>1016.292</c:v>
                </c:pt>
                <c:pt idx="1111">
                  <c:v>1020.5069999999999</c:v>
                </c:pt>
                <c:pt idx="1112">
                  <c:v>1020.355</c:v>
                </c:pt>
                <c:pt idx="1113">
                  <c:v>1008.75</c:v>
                </c:pt>
                <c:pt idx="1114">
                  <c:v>1012.115</c:v>
                </c:pt>
                <c:pt idx="1115">
                  <c:v>1011.583</c:v>
                </c:pt>
                <c:pt idx="1116">
                  <c:v>1012.275</c:v>
                </c:pt>
                <c:pt idx="1117">
                  <c:v>1009.984</c:v>
                </c:pt>
                <c:pt idx="1118">
                  <c:v>1010.216</c:v>
                </c:pt>
                <c:pt idx="1119">
                  <c:v>1006.164</c:v>
                </c:pt>
                <c:pt idx="1120">
                  <c:v>1006.4349999999999</c:v>
                </c:pt>
                <c:pt idx="1121">
                  <c:v>1005.544</c:v>
                </c:pt>
                <c:pt idx="1122">
                  <c:v>1003.902</c:v>
                </c:pt>
                <c:pt idx="1123">
                  <c:v>1000.105</c:v>
                </c:pt>
                <c:pt idx="1124">
                  <c:v>999.60500000000002</c:v>
                </c:pt>
                <c:pt idx="1125">
                  <c:v>997.03100000000006</c:v>
                </c:pt>
                <c:pt idx="1126">
                  <c:v>996.49800000000005</c:v>
                </c:pt>
                <c:pt idx="1127">
                  <c:v>992.25499999999988</c:v>
                </c:pt>
                <c:pt idx="1128">
                  <c:v>994.53099999999995</c:v>
                </c:pt>
                <c:pt idx="1129">
                  <c:v>989.59199999999987</c:v>
                </c:pt>
                <c:pt idx="1130">
                  <c:v>991.17200000000003</c:v>
                </c:pt>
                <c:pt idx="1131">
                  <c:v>993.24200000000019</c:v>
                </c:pt>
                <c:pt idx="1132">
                  <c:v>999.50799999999992</c:v>
                </c:pt>
                <c:pt idx="1133">
                  <c:v>1002.371</c:v>
                </c:pt>
                <c:pt idx="1134">
                  <c:v>1001.152</c:v>
                </c:pt>
                <c:pt idx="1135">
                  <c:v>1001.423</c:v>
                </c:pt>
                <c:pt idx="1136">
                  <c:v>1001.303</c:v>
                </c:pt>
                <c:pt idx="1137">
                  <c:v>1001.601</c:v>
                </c:pt>
                <c:pt idx="1138">
                  <c:v>999.30799999999999</c:v>
                </c:pt>
                <c:pt idx="1139">
                  <c:v>1002.343</c:v>
                </c:pt>
                <c:pt idx="1140">
                  <c:v>1007.864</c:v>
                </c:pt>
                <c:pt idx="1141">
                  <c:v>1006.062</c:v>
                </c:pt>
                <c:pt idx="1142">
                  <c:v>1004.117</c:v>
                </c:pt>
                <c:pt idx="1143">
                  <c:v>1004.956</c:v>
                </c:pt>
                <c:pt idx="1144">
                  <c:v>1003.098</c:v>
                </c:pt>
                <c:pt idx="1145">
                  <c:v>1003.57</c:v>
                </c:pt>
                <c:pt idx="1146">
                  <c:v>1005.039</c:v>
                </c:pt>
                <c:pt idx="1147">
                  <c:v>1005.172</c:v>
                </c:pt>
                <c:pt idx="1148">
                  <c:v>1005.211</c:v>
                </c:pt>
                <c:pt idx="1149">
                  <c:v>1004.025</c:v>
                </c:pt>
                <c:pt idx="1150">
                  <c:v>1002.422</c:v>
                </c:pt>
                <c:pt idx="1151">
                  <c:v>1003.64</c:v>
                </c:pt>
                <c:pt idx="1152">
                  <c:v>1005.074</c:v>
                </c:pt>
                <c:pt idx="1153">
                  <c:v>1007.254</c:v>
                </c:pt>
                <c:pt idx="1154">
                  <c:v>1009.0170000000001</c:v>
                </c:pt>
                <c:pt idx="1155">
                  <c:v>1009.5940000000001</c:v>
                </c:pt>
                <c:pt idx="1156">
                  <c:v>1010.7619999999999</c:v>
                </c:pt>
                <c:pt idx="1157">
                  <c:v>1010.985</c:v>
                </c:pt>
                <c:pt idx="1158">
                  <c:v>1012.595</c:v>
                </c:pt>
                <c:pt idx="1159">
                  <c:v>1012.147</c:v>
                </c:pt>
                <c:pt idx="1160">
                  <c:v>1012.136</c:v>
                </c:pt>
                <c:pt idx="1161">
                  <c:v>1009.332</c:v>
                </c:pt>
                <c:pt idx="1162">
                  <c:v>1010.5359999999999</c:v>
                </c:pt>
                <c:pt idx="1163">
                  <c:v>1011.8440000000001</c:v>
                </c:pt>
                <c:pt idx="1164">
                  <c:v>1014.841</c:v>
                </c:pt>
                <c:pt idx="1165">
                  <c:v>1015.752</c:v>
                </c:pt>
                <c:pt idx="1166">
                  <c:v>1013.526</c:v>
                </c:pt>
                <c:pt idx="1167">
                  <c:v>1012.7910000000001</c:v>
                </c:pt>
                <c:pt idx="1168">
                  <c:v>1011.89</c:v>
                </c:pt>
                <c:pt idx="1169">
                  <c:v>1013.58</c:v>
                </c:pt>
                <c:pt idx="1170">
                  <c:v>1015.742</c:v>
                </c:pt>
                <c:pt idx="1171">
                  <c:v>1014.39</c:v>
                </c:pt>
                <c:pt idx="1172">
                  <c:v>1016.01</c:v>
                </c:pt>
                <c:pt idx="1173">
                  <c:v>1010.6609999999999</c:v>
                </c:pt>
                <c:pt idx="1174">
                  <c:v>1007.019</c:v>
                </c:pt>
                <c:pt idx="1175">
                  <c:v>1005.197</c:v>
                </c:pt>
                <c:pt idx="1176">
                  <c:v>1001.623</c:v>
                </c:pt>
                <c:pt idx="1177">
                  <c:v>999.55200000000002</c:v>
                </c:pt>
                <c:pt idx="1178">
                  <c:v>1000.5839999999999</c:v>
                </c:pt>
                <c:pt idx="1179">
                  <c:v>1002.035</c:v>
                </c:pt>
                <c:pt idx="1180">
                  <c:v>1002.571</c:v>
                </c:pt>
                <c:pt idx="1181">
                  <c:v>1002.774</c:v>
                </c:pt>
                <c:pt idx="1182">
                  <c:v>1002.716</c:v>
                </c:pt>
                <c:pt idx="1183">
                  <c:v>1006.333</c:v>
                </c:pt>
                <c:pt idx="1184">
                  <c:v>1004.972</c:v>
                </c:pt>
                <c:pt idx="1185">
                  <c:v>1007.285</c:v>
                </c:pt>
                <c:pt idx="1186">
                  <c:v>1007.147</c:v>
                </c:pt>
                <c:pt idx="1187">
                  <c:v>1004.72</c:v>
                </c:pt>
                <c:pt idx="1188">
                  <c:v>1007.53</c:v>
                </c:pt>
                <c:pt idx="1189">
                  <c:v>1006.684</c:v>
                </c:pt>
                <c:pt idx="1190">
                  <c:v>1006.495</c:v>
                </c:pt>
                <c:pt idx="1191">
                  <c:v>1006.87</c:v>
                </c:pt>
                <c:pt idx="1192">
                  <c:v>1005.765</c:v>
                </c:pt>
                <c:pt idx="1193">
                  <c:v>1003.321</c:v>
                </c:pt>
                <c:pt idx="1194">
                  <c:v>1005.224</c:v>
                </c:pt>
                <c:pt idx="1195">
                  <c:v>1005.39</c:v>
                </c:pt>
                <c:pt idx="1196">
                  <c:v>1003.398</c:v>
                </c:pt>
                <c:pt idx="1197">
                  <c:v>1005.811</c:v>
                </c:pt>
                <c:pt idx="1198">
                  <c:v>1004.515</c:v>
                </c:pt>
                <c:pt idx="1199">
                  <c:v>1004.038</c:v>
                </c:pt>
                <c:pt idx="1200">
                  <c:v>1003.6660000000001</c:v>
                </c:pt>
                <c:pt idx="1201">
                  <c:v>1006.686</c:v>
                </c:pt>
                <c:pt idx="1202">
                  <c:v>1002.605</c:v>
                </c:pt>
                <c:pt idx="1203">
                  <c:v>1000.515</c:v>
                </c:pt>
                <c:pt idx="1204">
                  <c:v>996.97000000000014</c:v>
                </c:pt>
                <c:pt idx="1205">
                  <c:v>997.43499999999995</c:v>
                </c:pt>
                <c:pt idx="1206">
                  <c:v>995.70799999999986</c:v>
                </c:pt>
                <c:pt idx="1207">
                  <c:v>996.70900000000006</c:v>
                </c:pt>
                <c:pt idx="1208">
                  <c:v>995.37199999999996</c:v>
                </c:pt>
                <c:pt idx="1209">
                  <c:v>996.70999999999992</c:v>
                </c:pt>
                <c:pt idx="1210">
                  <c:v>996.71599999999989</c:v>
                </c:pt>
                <c:pt idx="1211">
                  <c:v>995.39700000000005</c:v>
                </c:pt>
                <c:pt idx="1212">
                  <c:v>993.68200000000013</c:v>
                </c:pt>
                <c:pt idx="1213">
                  <c:v>992.85700000000008</c:v>
                </c:pt>
                <c:pt idx="1214">
                  <c:v>994.13599999999997</c:v>
                </c:pt>
                <c:pt idx="1215">
                  <c:v>997.88599999999997</c:v>
                </c:pt>
                <c:pt idx="1216">
                  <c:v>1002.093</c:v>
                </c:pt>
                <c:pt idx="1217">
                  <c:v>1000.3</c:v>
                </c:pt>
                <c:pt idx="1218">
                  <c:v>999.77200000000005</c:v>
                </c:pt>
                <c:pt idx="1219">
                  <c:v>999.27800000000002</c:v>
                </c:pt>
                <c:pt idx="1220">
                  <c:v>1001.542</c:v>
                </c:pt>
                <c:pt idx="1221">
                  <c:v>1000.403</c:v>
                </c:pt>
                <c:pt idx="1222">
                  <c:v>999.01</c:v>
                </c:pt>
                <c:pt idx="1223">
                  <c:v>998.47699999999998</c:v>
                </c:pt>
                <c:pt idx="1224">
                  <c:v>999.178</c:v>
                </c:pt>
                <c:pt idx="1225">
                  <c:v>999.1640000000001</c:v>
                </c:pt>
                <c:pt idx="1226">
                  <c:v>999.28699999999992</c:v>
                </c:pt>
                <c:pt idx="1227">
                  <c:v>998.02200000000005</c:v>
                </c:pt>
                <c:pt idx="1228">
                  <c:v>997.20900000000006</c:v>
                </c:pt>
                <c:pt idx="1229">
                  <c:v>996.86199999999997</c:v>
                </c:pt>
                <c:pt idx="1230">
                  <c:v>998.096</c:v>
                </c:pt>
                <c:pt idx="1231">
                  <c:v>999.14400000000001</c:v>
                </c:pt>
                <c:pt idx="1232">
                  <c:v>998.11900000000003</c:v>
                </c:pt>
                <c:pt idx="1233">
                  <c:v>998.45799999999986</c:v>
                </c:pt>
                <c:pt idx="1234">
                  <c:v>1002.691</c:v>
                </c:pt>
                <c:pt idx="1235">
                  <c:v>1001.27</c:v>
                </c:pt>
                <c:pt idx="1236">
                  <c:v>1001.529</c:v>
                </c:pt>
                <c:pt idx="1237">
                  <c:v>1000.91</c:v>
                </c:pt>
                <c:pt idx="1238">
                  <c:v>1003.329</c:v>
                </c:pt>
                <c:pt idx="1239">
                  <c:v>1003.968</c:v>
                </c:pt>
                <c:pt idx="1240">
                  <c:v>1004.127</c:v>
                </c:pt>
                <c:pt idx="1241">
                  <c:v>1004.101</c:v>
                </c:pt>
                <c:pt idx="1242">
                  <c:v>1006.513</c:v>
                </c:pt>
                <c:pt idx="1243">
                  <c:v>1009.131</c:v>
                </c:pt>
                <c:pt idx="1244">
                  <c:v>1009.73</c:v>
                </c:pt>
                <c:pt idx="1245">
                  <c:v>1011.75</c:v>
                </c:pt>
                <c:pt idx="1246">
                  <c:v>1014.155</c:v>
                </c:pt>
                <c:pt idx="1247">
                  <c:v>1014.703</c:v>
                </c:pt>
                <c:pt idx="1248">
                  <c:v>1015.6849999999999</c:v>
                </c:pt>
                <c:pt idx="1249">
                  <c:v>1016.295</c:v>
                </c:pt>
                <c:pt idx="1250">
                  <c:v>1018.657</c:v>
                </c:pt>
                <c:pt idx="1251">
                  <c:v>1015.6</c:v>
                </c:pt>
                <c:pt idx="1252">
                  <c:v>1014.327</c:v>
                </c:pt>
                <c:pt idx="1253">
                  <c:v>1013.701</c:v>
                </c:pt>
                <c:pt idx="1254">
                  <c:v>1011.8049999999999</c:v>
                </c:pt>
                <c:pt idx="1255">
                  <c:v>1012.409</c:v>
                </c:pt>
                <c:pt idx="1256">
                  <c:v>1012.083</c:v>
                </c:pt>
                <c:pt idx="1257">
                  <c:v>1011.0069999999999</c:v>
                </c:pt>
                <c:pt idx="1258">
                  <c:v>1008.103</c:v>
                </c:pt>
                <c:pt idx="1259">
                  <c:v>1009.336</c:v>
                </c:pt>
                <c:pt idx="1260">
                  <c:v>1008.309</c:v>
                </c:pt>
                <c:pt idx="1261">
                  <c:v>1008.903</c:v>
                </c:pt>
                <c:pt idx="1262">
                  <c:v>1010.429</c:v>
                </c:pt>
                <c:pt idx="1263">
                  <c:v>1016.947</c:v>
                </c:pt>
                <c:pt idx="1264">
                  <c:v>1015.907</c:v>
                </c:pt>
                <c:pt idx="1265">
                  <c:v>1020.0839999999999</c:v>
                </c:pt>
                <c:pt idx="1266">
                  <c:v>1018.93</c:v>
                </c:pt>
                <c:pt idx="1267">
                  <c:v>1014.212</c:v>
                </c:pt>
                <c:pt idx="1268">
                  <c:v>1012.86</c:v>
                </c:pt>
                <c:pt idx="1269">
                  <c:v>1012.655</c:v>
                </c:pt>
                <c:pt idx="1270">
                  <c:v>1010.145</c:v>
                </c:pt>
                <c:pt idx="1271">
                  <c:v>1011.686</c:v>
                </c:pt>
                <c:pt idx="1272">
                  <c:v>1010.972</c:v>
                </c:pt>
                <c:pt idx="1273">
                  <c:v>1011.917</c:v>
                </c:pt>
                <c:pt idx="1274">
                  <c:v>1013.196</c:v>
                </c:pt>
                <c:pt idx="1275">
                  <c:v>1012.526</c:v>
                </c:pt>
                <c:pt idx="1276">
                  <c:v>1012.592</c:v>
                </c:pt>
                <c:pt idx="1277">
                  <c:v>1013.268</c:v>
                </c:pt>
                <c:pt idx="1278">
                  <c:v>1013.439</c:v>
                </c:pt>
                <c:pt idx="1279">
                  <c:v>1011.317</c:v>
                </c:pt>
                <c:pt idx="1280">
                  <c:v>1008.901</c:v>
                </c:pt>
                <c:pt idx="1281">
                  <c:v>1010.005</c:v>
                </c:pt>
                <c:pt idx="1282">
                  <c:v>1009.751</c:v>
                </c:pt>
                <c:pt idx="1283">
                  <c:v>1010.328</c:v>
                </c:pt>
                <c:pt idx="1284">
                  <c:v>1009.478</c:v>
                </c:pt>
                <c:pt idx="1285">
                  <c:v>1011.961</c:v>
                </c:pt>
                <c:pt idx="1286">
                  <c:v>1011.333</c:v>
                </c:pt>
                <c:pt idx="1287">
                  <c:v>1011.393</c:v>
                </c:pt>
                <c:pt idx="1288">
                  <c:v>1011.672</c:v>
                </c:pt>
                <c:pt idx="1289">
                  <c:v>1011.864</c:v>
                </c:pt>
                <c:pt idx="1290">
                  <c:v>1014.55</c:v>
                </c:pt>
                <c:pt idx="1291">
                  <c:v>1011.6130000000001</c:v>
                </c:pt>
                <c:pt idx="1292">
                  <c:v>1013.917</c:v>
                </c:pt>
                <c:pt idx="1293">
                  <c:v>1012.278</c:v>
                </c:pt>
                <c:pt idx="1294">
                  <c:v>1011.59</c:v>
                </c:pt>
                <c:pt idx="1295">
                  <c:v>1011.562</c:v>
                </c:pt>
                <c:pt idx="1296">
                  <c:v>1010.648</c:v>
                </c:pt>
                <c:pt idx="1297">
                  <c:v>1010.8049999999999</c:v>
                </c:pt>
                <c:pt idx="1298">
                  <c:v>1008.742</c:v>
                </c:pt>
                <c:pt idx="1299">
                  <c:v>1007.196</c:v>
                </c:pt>
                <c:pt idx="1300">
                  <c:v>1008.537</c:v>
                </c:pt>
                <c:pt idx="1301">
                  <c:v>1009.602</c:v>
                </c:pt>
                <c:pt idx="1302">
                  <c:v>1007.968</c:v>
                </c:pt>
                <c:pt idx="1303">
                  <c:v>1009</c:v>
                </c:pt>
                <c:pt idx="1304">
                  <c:v>1007.231</c:v>
                </c:pt>
                <c:pt idx="1305">
                  <c:v>1005.198</c:v>
                </c:pt>
                <c:pt idx="1306">
                  <c:v>1004.217</c:v>
                </c:pt>
                <c:pt idx="1307">
                  <c:v>1007.518</c:v>
                </c:pt>
                <c:pt idx="1308">
                  <c:v>1010.098</c:v>
                </c:pt>
                <c:pt idx="1309">
                  <c:v>1001.287</c:v>
                </c:pt>
                <c:pt idx="1310">
                  <c:v>1008.326</c:v>
                </c:pt>
                <c:pt idx="1311">
                  <c:v>1009.096</c:v>
                </c:pt>
                <c:pt idx="1312">
                  <c:v>1009.576</c:v>
                </c:pt>
                <c:pt idx="1313">
                  <c:v>1011.385</c:v>
                </c:pt>
                <c:pt idx="1314">
                  <c:v>1011.27</c:v>
                </c:pt>
                <c:pt idx="1315">
                  <c:v>1012.32</c:v>
                </c:pt>
                <c:pt idx="1316">
                  <c:v>1012.311</c:v>
                </c:pt>
                <c:pt idx="1317">
                  <c:v>1010.457</c:v>
                </c:pt>
                <c:pt idx="1318">
                  <c:v>1008.5309999999999</c:v>
                </c:pt>
                <c:pt idx="1319">
                  <c:v>1008.984</c:v>
                </c:pt>
                <c:pt idx="1320">
                  <c:v>1008.167</c:v>
                </c:pt>
                <c:pt idx="1321">
                  <c:v>1009.4589999999999</c:v>
                </c:pt>
                <c:pt idx="1322">
                  <c:v>1009.76</c:v>
                </c:pt>
                <c:pt idx="1323">
                  <c:v>1012.081</c:v>
                </c:pt>
                <c:pt idx="1324">
                  <c:v>1012.481</c:v>
                </c:pt>
                <c:pt idx="1325">
                  <c:v>1014.225</c:v>
                </c:pt>
                <c:pt idx="1326">
                  <c:v>1015.561</c:v>
                </c:pt>
                <c:pt idx="1327">
                  <c:v>1017.131</c:v>
                </c:pt>
                <c:pt idx="1328">
                  <c:v>1013.335</c:v>
                </c:pt>
                <c:pt idx="1329">
                  <c:v>1011.694</c:v>
                </c:pt>
                <c:pt idx="1330">
                  <c:v>1010.064</c:v>
                </c:pt>
                <c:pt idx="1331">
                  <c:v>1010.227</c:v>
                </c:pt>
                <c:pt idx="1332">
                  <c:v>1009.086</c:v>
                </c:pt>
                <c:pt idx="1333">
                  <c:v>1007.306</c:v>
                </c:pt>
                <c:pt idx="1334">
                  <c:v>1006.9349999999999</c:v>
                </c:pt>
                <c:pt idx="1335">
                  <c:v>1007.3150000000001</c:v>
                </c:pt>
                <c:pt idx="1336">
                  <c:v>1007.611</c:v>
                </c:pt>
                <c:pt idx="1337">
                  <c:v>1008.148</c:v>
                </c:pt>
                <c:pt idx="1338">
                  <c:v>1012.175</c:v>
                </c:pt>
                <c:pt idx="1339">
                  <c:v>1011.5410000000001</c:v>
                </c:pt>
                <c:pt idx="1340">
                  <c:v>1008.277</c:v>
                </c:pt>
                <c:pt idx="1341">
                  <c:v>1005.944</c:v>
                </c:pt>
                <c:pt idx="1342">
                  <c:v>1007.494</c:v>
                </c:pt>
                <c:pt idx="1343">
                  <c:v>1005.417</c:v>
                </c:pt>
                <c:pt idx="1344">
                  <c:v>1005.057</c:v>
                </c:pt>
                <c:pt idx="1345">
                  <c:v>1004.446</c:v>
                </c:pt>
                <c:pt idx="1346">
                  <c:v>1002.5069999999999</c:v>
                </c:pt>
                <c:pt idx="1347">
                  <c:v>1003.599</c:v>
                </c:pt>
                <c:pt idx="1348">
                  <c:v>1002.2</c:v>
                </c:pt>
                <c:pt idx="1349">
                  <c:v>1002.992</c:v>
                </c:pt>
                <c:pt idx="1350">
                  <c:v>1005.851</c:v>
                </c:pt>
                <c:pt idx="1351">
                  <c:v>1005.46</c:v>
                </c:pt>
                <c:pt idx="1352">
                  <c:v>1003.915</c:v>
                </c:pt>
                <c:pt idx="1353">
                  <c:v>1003.1180000000001</c:v>
                </c:pt>
                <c:pt idx="1354">
                  <c:v>1000.838</c:v>
                </c:pt>
                <c:pt idx="1355">
                  <c:v>998.28400000000011</c:v>
                </c:pt>
                <c:pt idx="1356">
                  <c:v>996.9129999999999</c:v>
                </c:pt>
                <c:pt idx="1357">
                  <c:v>996.57500000000005</c:v>
                </c:pt>
                <c:pt idx="1358">
                  <c:v>996.75800000000004</c:v>
                </c:pt>
                <c:pt idx="1359">
                  <c:v>998.20899999999995</c:v>
                </c:pt>
                <c:pt idx="1360">
                  <c:v>993.74899999999991</c:v>
                </c:pt>
                <c:pt idx="1361">
                  <c:v>987.33399999999995</c:v>
                </c:pt>
                <c:pt idx="1362">
                  <c:v>985.57299999999998</c:v>
                </c:pt>
                <c:pt idx="1363">
                  <c:v>985.40300000000002</c:v>
                </c:pt>
                <c:pt idx="1364">
                  <c:v>991.47399999999993</c:v>
                </c:pt>
                <c:pt idx="1365">
                  <c:v>993.96</c:v>
                </c:pt>
                <c:pt idx="1366">
                  <c:v>992.50599999999997</c:v>
                </c:pt>
                <c:pt idx="1367">
                  <c:v>990.27500000000009</c:v>
                </c:pt>
                <c:pt idx="1368">
                  <c:v>986.32199999999978</c:v>
                </c:pt>
                <c:pt idx="1369">
                  <c:v>985.678</c:v>
                </c:pt>
                <c:pt idx="1370">
                  <c:v>985.62299999999982</c:v>
                </c:pt>
                <c:pt idx="1371">
                  <c:v>988.75</c:v>
                </c:pt>
                <c:pt idx="1372">
                  <c:v>985.39100000000008</c:v>
                </c:pt>
                <c:pt idx="1373">
                  <c:v>983.72199999999998</c:v>
                </c:pt>
                <c:pt idx="1374">
                  <c:v>985.26999999999987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CD-4350-A827-08879C232A4C}"/>
            </c:ext>
          </c:extLst>
        </c:ser>
        <c:ser>
          <c:idx val="1"/>
          <c:order val="1"/>
          <c:tx>
            <c:strRef>
              <c:f>Sheet1!$KE$1</c:f>
              <c:strCache>
                <c:ptCount val="1"/>
                <c:pt idx="0">
                  <c:v>CompIL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Sheet1!$KC$2:$KC$1376</c:f>
              <c:numCache>
                <c:formatCode>yyyy\-mm\-dd\ hh:mm:ss</c:formatCode>
                <c:ptCount val="1375"/>
                <c:pt idx="0">
                  <c:v>41066</c:v>
                </c:pt>
                <c:pt idx="1">
                  <c:v>41067</c:v>
                </c:pt>
                <c:pt idx="2">
                  <c:v>41068</c:v>
                </c:pt>
                <c:pt idx="3">
                  <c:v>41071</c:v>
                </c:pt>
                <c:pt idx="4">
                  <c:v>41072</c:v>
                </c:pt>
                <c:pt idx="5">
                  <c:v>41073</c:v>
                </c:pt>
                <c:pt idx="6">
                  <c:v>41074</c:v>
                </c:pt>
                <c:pt idx="7">
                  <c:v>41075</c:v>
                </c:pt>
                <c:pt idx="8">
                  <c:v>41078</c:v>
                </c:pt>
                <c:pt idx="9">
                  <c:v>41079</c:v>
                </c:pt>
                <c:pt idx="10">
                  <c:v>41080</c:v>
                </c:pt>
                <c:pt idx="11">
                  <c:v>41081</c:v>
                </c:pt>
                <c:pt idx="12">
                  <c:v>41082</c:v>
                </c:pt>
                <c:pt idx="13">
                  <c:v>41085</c:v>
                </c:pt>
                <c:pt idx="14">
                  <c:v>41086</c:v>
                </c:pt>
                <c:pt idx="15">
                  <c:v>41087</c:v>
                </c:pt>
                <c:pt idx="16">
                  <c:v>41088</c:v>
                </c:pt>
                <c:pt idx="17">
                  <c:v>41089</c:v>
                </c:pt>
                <c:pt idx="18">
                  <c:v>41092</c:v>
                </c:pt>
                <c:pt idx="19">
                  <c:v>41093</c:v>
                </c:pt>
                <c:pt idx="20">
                  <c:v>41095</c:v>
                </c:pt>
                <c:pt idx="21">
                  <c:v>41096</c:v>
                </c:pt>
                <c:pt idx="22">
                  <c:v>41099</c:v>
                </c:pt>
                <c:pt idx="23">
                  <c:v>41100</c:v>
                </c:pt>
                <c:pt idx="24">
                  <c:v>41101</c:v>
                </c:pt>
                <c:pt idx="25">
                  <c:v>41102</c:v>
                </c:pt>
                <c:pt idx="26">
                  <c:v>41103</c:v>
                </c:pt>
                <c:pt idx="27">
                  <c:v>41106</c:v>
                </c:pt>
                <c:pt idx="28">
                  <c:v>41107</c:v>
                </c:pt>
                <c:pt idx="29">
                  <c:v>41108</c:v>
                </c:pt>
                <c:pt idx="30">
                  <c:v>41109</c:v>
                </c:pt>
                <c:pt idx="31">
                  <c:v>41110</c:v>
                </c:pt>
                <c:pt idx="32">
                  <c:v>41113</c:v>
                </c:pt>
                <c:pt idx="33">
                  <c:v>41114</c:v>
                </c:pt>
                <c:pt idx="34">
                  <c:v>41115</c:v>
                </c:pt>
                <c:pt idx="35">
                  <c:v>41116</c:v>
                </c:pt>
                <c:pt idx="36">
                  <c:v>41117</c:v>
                </c:pt>
                <c:pt idx="37">
                  <c:v>41120</c:v>
                </c:pt>
                <c:pt idx="38">
                  <c:v>41121</c:v>
                </c:pt>
                <c:pt idx="39">
                  <c:v>41122</c:v>
                </c:pt>
                <c:pt idx="40">
                  <c:v>41123</c:v>
                </c:pt>
                <c:pt idx="41">
                  <c:v>41124</c:v>
                </c:pt>
                <c:pt idx="42">
                  <c:v>41127</c:v>
                </c:pt>
                <c:pt idx="43">
                  <c:v>41128</c:v>
                </c:pt>
                <c:pt idx="44">
                  <c:v>41129</c:v>
                </c:pt>
                <c:pt idx="45">
                  <c:v>41130</c:v>
                </c:pt>
                <c:pt idx="46">
                  <c:v>41131</c:v>
                </c:pt>
                <c:pt idx="47">
                  <c:v>41134</c:v>
                </c:pt>
                <c:pt idx="48">
                  <c:v>41135</c:v>
                </c:pt>
                <c:pt idx="49">
                  <c:v>41136</c:v>
                </c:pt>
                <c:pt idx="50">
                  <c:v>41137</c:v>
                </c:pt>
                <c:pt idx="51">
                  <c:v>41138</c:v>
                </c:pt>
                <c:pt idx="52">
                  <c:v>41141</c:v>
                </c:pt>
                <c:pt idx="53">
                  <c:v>41142</c:v>
                </c:pt>
                <c:pt idx="54">
                  <c:v>41143</c:v>
                </c:pt>
                <c:pt idx="55">
                  <c:v>41144</c:v>
                </c:pt>
                <c:pt idx="56">
                  <c:v>41145</c:v>
                </c:pt>
                <c:pt idx="57">
                  <c:v>41149</c:v>
                </c:pt>
                <c:pt idx="58">
                  <c:v>41150</c:v>
                </c:pt>
                <c:pt idx="59">
                  <c:v>41151</c:v>
                </c:pt>
                <c:pt idx="60">
                  <c:v>41152</c:v>
                </c:pt>
                <c:pt idx="61">
                  <c:v>41156</c:v>
                </c:pt>
                <c:pt idx="62">
                  <c:v>41157</c:v>
                </c:pt>
                <c:pt idx="63">
                  <c:v>41158</c:v>
                </c:pt>
                <c:pt idx="64">
                  <c:v>41159</c:v>
                </c:pt>
                <c:pt idx="65">
                  <c:v>41162</c:v>
                </c:pt>
                <c:pt idx="66">
                  <c:v>41163</c:v>
                </c:pt>
                <c:pt idx="67">
                  <c:v>41164</c:v>
                </c:pt>
                <c:pt idx="68">
                  <c:v>41165</c:v>
                </c:pt>
                <c:pt idx="69">
                  <c:v>41166</c:v>
                </c:pt>
                <c:pt idx="70">
                  <c:v>41169</c:v>
                </c:pt>
                <c:pt idx="71">
                  <c:v>41170</c:v>
                </c:pt>
                <c:pt idx="72">
                  <c:v>41171</c:v>
                </c:pt>
                <c:pt idx="73">
                  <c:v>41172</c:v>
                </c:pt>
                <c:pt idx="74">
                  <c:v>41173</c:v>
                </c:pt>
                <c:pt idx="75">
                  <c:v>41176</c:v>
                </c:pt>
                <c:pt idx="76">
                  <c:v>41177</c:v>
                </c:pt>
                <c:pt idx="77">
                  <c:v>41178</c:v>
                </c:pt>
                <c:pt idx="78">
                  <c:v>41179</c:v>
                </c:pt>
                <c:pt idx="79">
                  <c:v>41180</c:v>
                </c:pt>
                <c:pt idx="80">
                  <c:v>41183</c:v>
                </c:pt>
                <c:pt idx="81">
                  <c:v>41184</c:v>
                </c:pt>
                <c:pt idx="82">
                  <c:v>41185</c:v>
                </c:pt>
                <c:pt idx="83">
                  <c:v>41186</c:v>
                </c:pt>
                <c:pt idx="84">
                  <c:v>41187</c:v>
                </c:pt>
                <c:pt idx="85">
                  <c:v>41191</c:v>
                </c:pt>
                <c:pt idx="86">
                  <c:v>41192</c:v>
                </c:pt>
                <c:pt idx="87">
                  <c:v>41193</c:v>
                </c:pt>
                <c:pt idx="88">
                  <c:v>41194</c:v>
                </c:pt>
                <c:pt idx="89">
                  <c:v>41197</c:v>
                </c:pt>
                <c:pt idx="90">
                  <c:v>41198</c:v>
                </c:pt>
                <c:pt idx="91">
                  <c:v>41199</c:v>
                </c:pt>
                <c:pt idx="92">
                  <c:v>41200</c:v>
                </c:pt>
                <c:pt idx="93">
                  <c:v>41201</c:v>
                </c:pt>
                <c:pt idx="94">
                  <c:v>41204</c:v>
                </c:pt>
                <c:pt idx="95">
                  <c:v>41205</c:v>
                </c:pt>
                <c:pt idx="96">
                  <c:v>41206</c:v>
                </c:pt>
                <c:pt idx="97">
                  <c:v>41207</c:v>
                </c:pt>
                <c:pt idx="98">
                  <c:v>41208</c:v>
                </c:pt>
                <c:pt idx="99">
                  <c:v>41211</c:v>
                </c:pt>
                <c:pt idx="100">
                  <c:v>41212</c:v>
                </c:pt>
                <c:pt idx="101">
                  <c:v>41213</c:v>
                </c:pt>
                <c:pt idx="102">
                  <c:v>41214</c:v>
                </c:pt>
                <c:pt idx="103">
                  <c:v>41215</c:v>
                </c:pt>
                <c:pt idx="104">
                  <c:v>41218</c:v>
                </c:pt>
                <c:pt idx="105">
                  <c:v>41219</c:v>
                </c:pt>
                <c:pt idx="106">
                  <c:v>41220</c:v>
                </c:pt>
                <c:pt idx="107">
                  <c:v>41221</c:v>
                </c:pt>
                <c:pt idx="108">
                  <c:v>41222</c:v>
                </c:pt>
                <c:pt idx="109">
                  <c:v>41226</c:v>
                </c:pt>
                <c:pt idx="110">
                  <c:v>41227</c:v>
                </c:pt>
                <c:pt idx="111">
                  <c:v>41228</c:v>
                </c:pt>
                <c:pt idx="112">
                  <c:v>41229</c:v>
                </c:pt>
                <c:pt idx="113">
                  <c:v>41232</c:v>
                </c:pt>
                <c:pt idx="114">
                  <c:v>41233</c:v>
                </c:pt>
                <c:pt idx="115">
                  <c:v>41234</c:v>
                </c:pt>
                <c:pt idx="116">
                  <c:v>41236</c:v>
                </c:pt>
                <c:pt idx="117">
                  <c:v>41239</c:v>
                </c:pt>
                <c:pt idx="118">
                  <c:v>41240</c:v>
                </c:pt>
                <c:pt idx="119">
                  <c:v>41241</c:v>
                </c:pt>
                <c:pt idx="120">
                  <c:v>41242</c:v>
                </c:pt>
                <c:pt idx="121">
                  <c:v>41243</c:v>
                </c:pt>
                <c:pt idx="122">
                  <c:v>41246</c:v>
                </c:pt>
                <c:pt idx="123">
                  <c:v>41247</c:v>
                </c:pt>
                <c:pt idx="124">
                  <c:v>41248</c:v>
                </c:pt>
                <c:pt idx="125">
                  <c:v>41249</c:v>
                </c:pt>
                <c:pt idx="126">
                  <c:v>41250</c:v>
                </c:pt>
                <c:pt idx="127">
                  <c:v>41253</c:v>
                </c:pt>
                <c:pt idx="128">
                  <c:v>41254</c:v>
                </c:pt>
                <c:pt idx="129">
                  <c:v>41255</c:v>
                </c:pt>
                <c:pt idx="130">
                  <c:v>41256</c:v>
                </c:pt>
                <c:pt idx="131">
                  <c:v>41257</c:v>
                </c:pt>
                <c:pt idx="132">
                  <c:v>41260</c:v>
                </c:pt>
                <c:pt idx="133">
                  <c:v>41261</c:v>
                </c:pt>
                <c:pt idx="134">
                  <c:v>41262</c:v>
                </c:pt>
                <c:pt idx="135">
                  <c:v>41263</c:v>
                </c:pt>
                <c:pt idx="136">
                  <c:v>41264</c:v>
                </c:pt>
                <c:pt idx="137">
                  <c:v>41267</c:v>
                </c:pt>
                <c:pt idx="138">
                  <c:v>41270</c:v>
                </c:pt>
                <c:pt idx="139">
                  <c:v>41271</c:v>
                </c:pt>
                <c:pt idx="140">
                  <c:v>41274</c:v>
                </c:pt>
                <c:pt idx="141">
                  <c:v>41276</c:v>
                </c:pt>
                <c:pt idx="142">
                  <c:v>41277</c:v>
                </c:pt>
                <c:pt idx="143">
                  <c:v>41278</c:v>
                </c:pt>
                <c:pt idx="144">
                  <c:v>41281</c:v>
                </c:pt>
                <c:pt idx="145">
                  <c:v>41282</c:v>
                </c:pt>
                <c:pt idx="146">
                  <c:v>41283</c:v>
                </c:pt>
                <c:pt idx="147">
                  <c:v>41284</c:v>
                </c:pt>
                <c:pt idx="148">
                  <c:v>41285</c:v>
                </c:pt>
                <c:pt idx="149">
                  <c:v>41288</c:v>
                </c:pt>
                <c:pt idx="150">
                  <c:v>41289</c:v>
                </c:pt>
                <c:pt idx="151">
                  <c:v>41290</c:v>
                </c:pt>
                <c:pt idx="152">
                  <c:v>41291</c:v>
                </c:pt>
                <c:pt idx="153">
                  <c:v>41292</c:v>
                </c:pt>
                <c:pt idx="154">
                  <c:v>41296</c:v>
                </c:pt>
                <c:pt idx="155">
                  <c:v>41297</c:v>
                </c:pt>
                <c:pt idx="156">
                  <c:v>41298</c:v>
                </c:pt>
                <c:pt idx="157">
                  <c:v>41299</c:v>
                </c:pt>
                <c:pt idx="158">
                  <c:v>41302</c:v>
                </c:pt>
                <c:pt idx="159">
                  <c:v>41303</c:v>
                </c:pt>
                <c:pt idx="160">
                  <c:v>41304</c:v>
                </c:pt>
                <c:pt idx="161">
                  <c:v>41305</c:v>
                </c:pt>
                <c:pt idx="162">
                  <c:v>41306</c:v>
                </c:pt>
                <c:pt idx="163">
                  <c:v>41309</c:v>
                </c:pt>
                <c:pt idx="164">
                  <c:v>41310</c:v>
                </c:pt>
                <c:pt idx="165">
                  <c:v>41311</c:v>
                </c:pt>
                <c:pt idx="166">
                  <c:v>41312</c:v>
                </c:pt>
                <c:pt idx="167">
                  <c:v>41313</c:v>
                </c:pt>
                <c:pt idx="168">
                  <c:v>41316</c:v>
                </c:pt>
                <c:pt idx="169">
                  <c:v>41317</c:v>
                </c:pt>
                <c:pt idx="170">
                  <c:v>41318</c:v>
                </c:pt>
                <c:pt idx="171">
                  <c:v>41319</c:v>
                </c:pt>
                <c:pt idx="172">
                  <c:v>41320</c:v>
                </c:pt>
                <c:pt idx="173">
                  <c:v>41324</c:v>
                </c:pt>
                <c:pt idx="174">
                  <c:v>41325</c:v>
                </c:pt>
                <c:pt idx="175">
                  <c:v>41326</c:v>
                </c:pt>
                <c:pt idx="176">
                  <c:v>41327</c:v>
                </c:pt>
                <c:pt idx="177">
                  <c:v>41330</c:v>
                </c:pt>
                <c:pt idx="178">
                  <c:v>41331</c:v>
                </c:pt>
                <c:pt idx="179">
                  <c:v>41332</c:v>
                </c:pt>
                <c:pt idx="180">
                  <c:v>41333</c:v>
                </c:pt>
                <c:pt idx="181">
                  <c:v>41334</c:v>
                </c:pt>
                <c:pt idx="182">
                  <c:v>41337</c:v>
                </c:pt>
                <c:pt idx="183">
                  <c:v>41338</c:v>
                </c:pt>
                <c:pt idx="184">
                  <c:v>41339</c:v>
                </c:pt>
                <c:pt idx="185">
                  <c:v>41340</c:v>
                </c:pt>
                <c:pt idx="186">
                  <c:v>41341</c:v>
                </c:pt>
                <c:pt idx="187">
                  <c:v>41344</c:v>
                </c:pt>
                <c:pt idx="188">
                  <c:v>41345</c:v>
                </c:pt>
                <c:pt idx="189">
                  <c:v>41346</c:v>
                </c:pt>
                <c:pt idx="190">
                  <c:v>41347</c:v>
                </c:pt>
                <c:pt idx="191">
                  <c:v>41348</c:v>
                </c:pt>
                <c:pt idx="192">
                  <c:v>41351</c:v>
                </c:pt>
                <c:pt idx="193">
                  <c:v>41352</c:v>
                </c:pt>
                <c:pt idx="194">
                  <c:v>41353</c:v>
                </c:pt>
                <c:pt idx="195">
                  <c:v>41354</c:v>
                </c:pt>
                <c:pt idx="196">
                  <c:v>41355</c:v>
                </c:pt>
                <c:pt idx="197">
                  <c:v>41358</c:v>
                </c:pt>
                <c:pt idx="198">
                  <c:v>41359</c:v>
                </c:pt>
                <c:pt idx="199">
                  <c:v>41360</c:v>
                </c:pt>
                <c:pt idx="200">
                  <c:v>41361</c:v>
                </c:pt>
                <c:pt idx="201">
                  <c:v>41366</c:v>
                </c:pt>
                <c:pt idx="202">
                  <c:v>41367</c:v>
                </c:pt>
                <c:pt idx="203">
                  <c:v>41368</c:v>
                </c:pt>
                <c:pt idx="204">
                  <c:v>41369</c:v>
                </c:pt>
                <c:pt idx="205">
                  <c:v>41372</c:v>
                </c:pt>
                <c:pt idx="206">
                  <c:v>41373</c:v>
                </c:pt>
                <c:pt idx="207">
                  <c:v>41374</c:v>
                </c:pt>
                <c:pt idx="208">
                  <c:v>41375</c:v>
                </c:pt>
                <c:pt idx="209">
                  <c:v>41376</c:v>
                </c:pt>
                <c:pt idx="210">
                  <c:v>41379</c:v>
                </c:pt>
                <c:pt idx="211">
                  <c:v>41380</c:v>
                </c:pt>
                <c:pt idx="212">
                  <c:v>41381</c:v>
                </c:pt>
                <c:pt idx="213">
                  <c:v>41382</c:v>
                </c:pt>
                <c:pt idx="214">
                  <c:v>41383</c:v>
                </c:pt>
                <c:pt idx="215">
                  <c:v>41386</c:v>
                </c:pt>
                <c:pt idx="216">
                  <c:v>41387</c:v>
                </c:pt>
                <c:pt idx="217">
                  <c:v>41388</c:v>
                </c:pt>
                <c:pt idx="218">
                  <c:v>41389</c:v>
                </c:pt>
                <c:pt idx="219">
                  <c:v>41390</c:v>
                </c:pt>
                <c:pt idx="220">
                  <c:v>41393</c:v>
                </c:pt>
                <c:pt idx="221">
                  <c:v>41394</c:v>
                </c:pt>
                <c:pt idx="222">
                  <c:v>41395</c:v>
                </c:pt>
                <c:pt idx="223">
                  <c:v>41396</c:v>
                </c:pt>
                <c:pt idx="224">
                  <c:v>41397</c:v>
                </c:pt>
                <c:pt idx="225">
                  <c:v>41401</c:v>
                </c:pt>
                <c:pt idx="226">
                  <c:v>41402</c:v>
                </c:pt>
                <c:pt idx="227">
                  <c:v>41403</c:v>
                </c:pt>
                <c:pt idx="228">
                  <c:v>41404</c:v>
                </c:pt>
                <c:pt idx="229">
                  <c:v>41407</c:v>
                </c:pt>
                <c:pt idx="230">
                  <c:v>41408</c:v>
                </c:pt>
                <c:pt idx="231">
                  <c:v>41409</c:v>
                </c:pt>
                <c:pt idx="232">
                  <c:v>41410</c:v>
                </c:pt>
                <c:pt idx="233">
                  <c:v>41411</c:v>
                </c:pt>
                <c:pt idx="234">
                  <c:v>41414</c:v>
                </c:pt>
                <c:pt idx="235">
                  <c:v>41415</c:v>
                </c:pt>
                <c:pt idx="236">
                  <c:v>41416</c:v>
                </c:pt>
                <c:pt idx="237">
                  <c:v>41417</c:v>
                </c:pt>
                <c:pt idx="238">
                  <c:v>41418</c:v>
                </c:pt>
                <c:pt idx="239">
                  <c:v>41422</c:v>
                </c:pt>
                <c:pt idx="240">
                  <c:v>41423</c:v>
                </c:pt>
                <c:pt idx="241">
                  <c:v>41424</c:v>
                </c:pt>
                <c:pt idx="242">
                  <c:v>41425</c:v>
                </c:pt>
                <c:pt idx="243">
                  <c:v>41428</c:v>
                </c:pt>
                <c:pt idx="244">
                  <c:v>41429</c:v>
                </c:pt>
                <c:pt idx="245">
                  <c:v>41430</c:v>
                </c:pt>
                <c:pt idx="246">
                  <c:v>41431</c:v>
                </c:pt>
                <c:pt idx="247">
                  <c:v>41432</c:v>
                </c:pt>
                <c:pt idx="248">
                  <c:v>41435</c:v>
                </c:pt>
                <c:pt idx="249">
                  <c:v>41436</c:v>
                </c:pt>
                <c:pt idx="250">
                  <c:v>41437</c:v>
                </c:pt>
                <c:pt idx="251">
                  <c:v>41438</c:v>
                </c:pt>
                <c:pt idx="252">
                  <c:v>41439</c:v>
                </c:pt>
                <c:pt idx="253">
                  <c:v>41442</c:v>
                </c:pt>
                <c:pt idx="254">
                  <c:v>41443</c:v>
                </c:pt>
                <c:pt idx="255">
                  <c:v>41444</c:v>
                </c:pt>
                <c:pt idx="256">
                  <c:v>41445</c:v>
                </c:pt>
                <c:pt idx="257">
                  <c:v>41446</c:v>
                </c:pt>
                <c:pt idx="258">
                  <c:v>41449</c:v>
                </c:pt>
                <c:pt idx="259">
                  <c:v>41450</c:v>
                </c:pt>
                <c:pt idx="260">
                  <c:v>41451</c:v>
                </c:pt>
                <c:pt idx="261">
                  <c:v>41452</c:v>
                </c:pt>
                <c:pt idx="262">
                  <c:v>41453</c:v>
                </c:pt>
                <c:pt idx="263">
                  <c:v>41456</c:v>
                </c:pt>
                <c:pt idx="264">
                  <c:v>41457</c:v>
                </c:pt>
                <c:pt idx="265">
                  <c:v>41458</c:v>
                </c:pt>
                <c:pt idx="266">
                  <c:v>41460</c:v>
                </c:pt>
                <c:pt idx="267">
                  <c:v>41463</c:v>
                </c:pt>
                <c:pt idx="268">
                  <c:v>41464</c:v>
                </c:pt>
                <c:pt idx="269">
                  <c:v>41465</c:v>
                </c:pt>
                <c:pt idx="270">
                  <c:v>41466</c:v>
                </c:pt>
                <c:pt idx="271">
                  <c:v>41467</c:v>
                </c:pt>
                <c:pt idx="272">
                  <c:v>41470</c:v>
                </c:pt>
                <c:pt idx="273">
                  <c:v>41471</c:v>
                </c:pt>
                <c:pt idx="274">
                  <c:v>41472</c:v>
                </c:pt>
                <c:pt idx="275">
                  <c:v>41473</c:v>
                </c:pt>
                <c:pt idx="276">
                  <c:v>41474</c:v>
                </c:pt>
                <c:pt idx="277">
                  <c:v>41477</c:v>
                </c:pt>
                <c:pt idx="278">
                  <c:v>41478</c:v>
                </c:pt>
                <c:pt idx="279">
                  <c:v>41479</c:v>
                </c:pt>
                <c:pt idx="280">
                  <c:v>41480</c:v>
                </c:pt>
                <c:pt idx="281">
                  <c:v>41481</c:v>
                </c:pt>
                <c:pt idx="282">
                  <c:v>41484</c:v>
                </c:pt>
                <c:pt idx="283">
                  <c:v>41485</c:v>
                </c:pt>
                <c:pt idx="284">
                  <c:v>41486</c:v>
                </c:pt>
                <c:pt idx="285">
                  <c:v>41487</c:v>
                </c:pt>
                <c:pt idx="286">
                  <c:v>41488</c:v>
                </c:pt>
                <c:pt idx="287">
                  <c:v>41491</c:v>
                </c:pt>
                <c:pt idx="288">
                  <c:v>41492</c:v>
                </c:pt>
                <c:pt idx="289">
                  <c:v>41493</c:v>
                </c:pt>
                <c:pt idx="290">
                  <c:v>41494</c:v>
                </c:pt>
                <c:pt idx="291">
                  <c:v>41495</c:v>
                </c:pt>
                <c:pt idx="292">
                  <c:v>41498</c:v>
                </c:pt>
                <c:pt idx="293">
                  <c:v>41499</c:v>
                </c:pt>
                <c:pt idx="294">
                  <c:v>41500</c:v>
                </c:pt>
                <c:pt idx="295">
                  <c:v>41501</c:v>
                </c:pt>
                <c:pt idx="296">
                  <c:v>41502</c:v>
                </c:pt>
                <c:pt idx="297">
                  <c:v>41505</c:v>
                </c:pt>
                <c:pt idx="298">
                  <c:v>41506</c:v>
                </c:pt>
                <c:pt idx="299">
                  <c:v>41507</c:v>
                </c:pt>
                <c:pt idx="300">
                  <c:v>41508</c:v>
                </c:pt>
                <c:pt idx="301">
                  <c:v>41509</c:v>
                </c:pt>
                <c:pt idx="302">
                  <c:v>41513</c:v>
                </c:pt>
                <c:pt idx="303">
                  <c:v>41514</c:v>
                </c:pt>
                <c:pt idx="304">
                  <c:v>41515</c:v>
                </c:pt>
                <c:pt idx="305">
                  <c:v>41516</c:v>
                </c:pt>
                <c:pt idx="306">
                  <c:v>41520</c:v>
                </c:pt>
                <c:pt idx="307">
                  <c:v>41521</c:v>
                </c:pt>
                <c:pt idx="308">
                  <c:v>41522</c:v>
                </c:pt>
                <c:pt idx="309">
                  <c:v>41523</c:v>
                </c:pt>
                <c:pt idx="310">
                  <c:v>41526</c:v>
                </c:pt>
                <c:pt idx="311">
                  <c:v>41527</c:v>
                </c:pt>
                <c:pt idx="312">
                  <c:v>41528</c:v>
                </c:pt>
                <c:pt idx="313">
                  <c:v>41529</c:v>
                </c:pt>
                <c:pt idx="314">
                  <c:v>41530</c:v>
                </c:pt>
                <c:pt idx="315">
                  <c:v>41533</c:v>
                </c:pt>
                <c:pt idx="316">
                  <c:v>41534</c:v>
                </c:pt>
                <c:pt idx="317">
                  <c:v>41535</c:v>
                </c:pt>
                <c:pt idx="318">
                  <c:v>41536</c:v>
                </c:pt>
                <c:pt idx="319">
                  <c:v>41537</c:v>
                </c:pt>
                <c:pt idx="320">
                  <c:v>41540</c:v>
                </c:pt>
                <c:pt idx="321">
                  <c:v>41541</c:v>
                </c:pt>
                <c:pt idx="322">
                  <c:v>41542</c:v>
                </c:pt>
                <c:pt idx="323">
                  <c:v>41543</c:v>
                </c:pt>
                <c:pt idx="324">
                  <c:v>41544</c:v>
                </c:pt>
                <c:pt idx="325">
                  <c:v>41547</c:v>
                </c:pt>
                <c:pt idx="326">
                  <c:v>41548</c:v>
                </c:pt>
                <c:pt idx="327">
                  <c:v>41549</c:v>
                </c:pt>
                <c:pt idx="328">
                  <c:v>41550</c:v>
                </c:pt>
                <c:pt idx="329">
                  <c:v>41551</c:v>
                </c:pt>
                <c:pt idx="330">
                  <c:v>41554</c:v>
                </c:pt>
                <c:pt idx="331">
                  <c:v>41555</c:v>
                </c:pt>
                <c:pt idx="332">
                  <c:v>41556</c:v>
                </c:pt>
                <c:pt idx="333">
                  <c:v>41557</c:v>
                </c:pt>
                <c:pt idx="334">
                  <c:v>41558</c:v>
                </c:pt>
                <c:pt idx="335">
                  <c:v>41562</c:v>
                </c:pt>
                <c:pt idx="336">
                  <c:v>41563</c:v>
                </c:pt>
                <c:pt idx="337">
                  <c:v>41564</c:v>
                </c:pt>
                <c:pt idx="338">
                  <c:v>41565</c:v>
                </c:pt>
                <c:pt idx="339">
                  <c:v>41568</c:v>
                </c:pt>
                <c:pt idx="340">
                  <c:v>41569</c:v>
                </c:pt>
                <c:pt idx="341">
                  <c:v>41570</c:v>
                </c:pt>
                <c:pt idx="342">
                  <c:v>41571</c:v>
                </c:pt>
                <c:pt idx="343">
                  <c:v>41572</c:v>
                </c:pt>
                <c:pt idx="344">
                  <c:v>41575</c:v>
                </c:pt>
                <c:pt idx="345">
                  <c:v>41576</c:v>
                </c:pt>
                <c:pt idx="346">
                  <c:v>41577</c:v>
                </c:pt>
                <c:pt idx="347">
                  <c:v>41578</c:v>
                </c:pt>
                <c:pt idx="348">
                  <c:v>41579</c:v>
                </c:pt>
                <c:pt idx="349">
                  <c:v>41582</c:v>
                </c:pt>
                <c:pt idx="350">
                  <c:v>41583</c:v>
                </c:pt>
                <c:pt idx="351">
                  <c:v>41584</c:v>
                </c:pt>
                <c:pt idx="352">
                  <c:v>41585</c:v>
                </c:pt>
                <c:pt idx="353">
                  <c:v>41586</c:v>
                </c:pt>
                <c:pt idx="354">
                  <c:v>41590</c:v>
                </c:pt>
                <c:pt idx="355">
                  <c:v>41591</c:v>
                </c:pt>
                <c:pt idx="356">
                  <c:v>41592</c:v>
                </c:pt>
                <c:pt idx="357">
                  <c:v>41593</c:v>
                </c:pt>
                <c:pt idx="358">
                  <c:v>41596</c:v>
                </c:pt>
                <c:pt idx="359">
                  <c:v>41597</c:v>
                </c:pt>
                <c:pt idx="360">
                  <c:v>41598</c:v>
                </c:pt>
                <c:pt idx="361">
                  <c:v>41599</c:v>
                </c:pt>
                <c:pt idx="362">
                  <c:v>41600</c:v>
                </c:pt>
                <c:pt idx="363">
                  <c:v>41603</c:v>
                </c:pt>
                <c:pt idx="364">
                  <c:v>41604</c:v>
                </c:pt>
                <c:pt idx="365">
                  <c:v>41605</c:v>
                </c:pt>
                <c:pt idx="366">
                  <c:v>41607</c:v>
                </c:pt>
                <c:pt idx="367">
                  <c:v>41610</c:v>
                </c:pt>
                <c:pt idx="368">
                  <c:v>41611</c:v>
                </c:pt>
                <c:pt idx="369">
                  <c:v>41612</c:v>
                </c:pt>
                <c:pt idx="370">
                  <c:v>41613</c:v>
                </c:pt>
                <c:pt idx="371">
                  <c:v>41614</c:v>
                </c:pt>
                <c:pt idx="372">
                  <c:v>41617</c:v>
                </c:pt>
                <c:pt idx="373">
                  <c:v>41618</c:v>
                </c:pt>
                <c:pt idx="374">
                  <c:v>41619</c:v>
                </c:pt>
                <c:pt idx="375">
                  <c:v>41620</c:v>
                </c:pt>
                <c:pt idx="376">
                  <c:v>41621</c:v>
                </c:pt>
                <c:pt idx="377">
                  <c:v>41624</c:v>
                </c:pt>
                <c:pt idx="378">
                  <c:v>41625</c:v>
                </c:pt>
                <c:pt idx="379">
                  <c:v>41626</c:v>
                </c:pt>
                <c:pt idx="380">
                  <c:v>41627</c:v>
                </c:pt>
                <c:pt idx="381">
                  <c:v>41628</c:v>
                </c:pt>
                <c:pt idx="382">
                  <c:v>41631</c:v>
                </c:pt>
                <c:pt idx="383">
                  <c:v>41632</c:v>
                </c:pt>
                <c:pt idx="384">
                  <c:v>41635</c:v>
                </c:pt>
                <c:pt idx="385">
                  <c:v>41638</c:v>
                </c:pt>
                <c:pt idx="386">
                  <c:v>41639</c:v>
                </c:pt>
                <c:pt idx="387">
                  <c:v>41641</c:v>
                </c:pt>
                <c:pt idx="388">
                  <c:v>41642</c:v>
                </c:pt>
                <c:pt idx="389">
                  <c:v>41645</c:v>
                </c:pt>
                <c:pt idx="390">
                  <c:v>41646</c:v>
                </c:pt>
                <c:pt idx="391">
                  <c:v>41647</c:v>
                </c:pt>
                <c:pt idx="392">
                  <c:v>41648</c:v>
                </c:pt>
                <c:pt idx="393">
                  <c:v>41649</c:v>
                </c:pt>
                <c:pt idx="394">
                  <c:v>41652</c:v>
                </c:pt>
                <c:pt idx="395">
                  <c:v>41653</c:v>
                </c:pt>
                <c:pt idx="396">
                  <c:v>41654</c:v>
                </c:pt>
                <c:pt idx="397">
                  <c:v>41655</c:v>
                </c:pt>
                <c:pt idx="398">
                  <c:v>41656</c:v>
                </c:pt>
                <c:pt idx="399">
                  <c:v>41660</c:v>
                </c:pt>
                <c:pt idx="400">
                  <c:v>41661</c:v>
                </c:pt>
                <c:pt idx="401">
                  <c:v>41662</c:v>
                </c:pt>
                <c:pt idx="402">
                  <c:v>41663</c:v>
                </c:pt>
                <c:pt idx="403">
                  <c:v>41666</c:v>
                </c:pt>
                <c:pt idx="404">
                  <c:v>41667</c:v>
                </c:pt>
                <c:pt idx="405">
                  <c:v>41668</c:v>
                </c:pt>
                <c:pt idx="406">
                  <c:v>41669</c:v>
                </c:pt>
                <c:pt idx="407">
                  <c:v>41670</c:v>
                </c:pt>
                <c:pt idx="408">
                  <c:v>41673</c:v>
                </c:pt>
                <c:pt idx="409">
                  <c:v>41674</c:v>
                </c:pt>
                <c:pt idx="410">
                  <c:v>41675</c:v>
                </c:pt>
                <c:pt idx="411">
                  <c:v>41676</c:v>
                </c:pt>
                <c:pt idx="412">
                  <c:v>41677</c:v>
                </c:pt>
                <c:pt idx="413">
                  <c:v>41680</c:v>
                </c:pt>
                <c:pt idx="414">
                  <c:v>41681</c:v>
                </c:pt>
                <c:pt idx="415">
                  <c:v>41682</c:v>
                </c:pt>
                <c:pt idx="416">
                  <c:v>41683</c:v>
                </c:pt>
                <c:pt idx="417">
                  <c:v>41684</c:v>
                </c:pt>
                <c:pt idx="418">
                  <c:v>41688</c:v>
                </c:pt>
                <c:pt idx="419">
                  <c:v>41689</c:v>
                </c:pt>
                <c:pt idx="420">
                  <c:v>41690</c:v>
                </c:pt>
                <c:pt idx="421">
                  <c:v>41691</c:v>
                </c:pt>
                <c:pt idx="422">
                  <c:v>41694</c:v>
                </c:pt>
                <c:pt idx="423">
                  <c:v>41695</c:v>
                </c:pt>
                <c:pt idx="424">
                  <c:v>41696</c:v>
                </c:pt>
                <c:pt idx="425">
                  <c:v>41697</c:v>
                </c:pt>
                <c:pt idx="426">
                  <c:v>41698</c:v>
                </c:pt>
                <c:pt idx="427">
                  <c:v>41701</c:v>
                </c:pt>
                <c:pt idx="428">
                  <c:v>41702</c:v>
                </c:pt>
                <c:pt idx="429">
                  <c:v>41703</c:v>
                </c:pt>
                <c:pt idx="430">
                  <c:v>41704</c:v>
                </c:pt>
                <c:pt idx="431">
                  <c:v>41705</c:v>
                </c:pt>
                <c:pt idx="432">
                  <c:v>41708</c:v>
                </c:pt>
                <c:pt idx="433">
                  <c:v>41709</c:v>
                </c:pt>
                <c:pt idx="434">
                  <c:v>41710</c:v>
                </c:pt>
                <c:pt idx="435">
                  <c:v>41711</c:v>
                </c:pt>
                <c:pt idx="436">
                  <c:v>41712</c:v>
                </c:pt>
                <c:pt idx="437">
                  <c:v>41715</c:v>
                </c:pt>
                <c:pt idx="438">
                  <c:v>41716</c:v>
                </c:pt>
                <c:pt idx="439">
                  <c:v>41717</c:v>
                </c:pt>
                <c:pt idx="440">
                  <c:v>41718</c:v>
                </c:pt>
                <c:pt idx="441">
                  <c:v>41719</c:v>
                </c:pt>
                <c:pt idx="442">
                  <c:v>41722</c:v>
                </c:pt>
                <c:pt idx="443">
                  <c:v>41723</c:v>
                </c:pt>
                <c:pt idx="444">
                  <c:v>41724</c:v>
                </c:pt>
                <c:pt idx="445">
                  <c:v>41725</c:v>
                </c:pt>
                <c:pt idx="446">
                  <c:v>41726</c:v>
                </c:pt>
                <c:pt idx="447">
                  <c:v>41729</c:v>
                </c:pt>
                <c:pt idx="448">
                  <c:v>41730</c:v>
                </c:pt>
                <c:pt idx="449">
                  <c:v>41731</c:v>
                </c:pt>
                <c:pt idx="450">
                  <c:v>41732</c:v>
                </c:pt>
                <c:pt idx="451">
                  <c:v>41733</c:v>
                </c:pt>
                <c:pt idx="452">
                  <c:v>41736</c:v>
                </c:pt>
                <c:pt idx="453">
                  <c:v>41737</c:v>
                </c:pt>
                <c:pt idx="454">
                  <c:v>41738</c:v>
                </c:pt>
                <c:pt idx="455">
                  <c:v>41739</c:v>
                </c:pt>
                <c:pt idx="456">
                  <c:v>41740</c:v>
                </c:pt>
                <c:pt idx="457">
                  <c:v>41743</c:v>
                </c:pt>
                <c:pt idx="458">
                  <c:v>41744</c:v>
                </c:pt>
                <c:pt idx="459">
                  <c:v>41745</c:v>
                </c:pt>
                <c:pt idx="460">
                  <c:v>41746</c:v>
                </c:pt>
                <c:pt idx="461">
                  <c:v>41751</c:v>
                </c:pt>
                <c:pt idx="462">
                  <c:v>41752</c:v>
                </c:pt>
                <c:pt idx="463">
                  <c:v>41753</c:v>
                </c:pt>
                <c:pt idx="464">
                  <c:v>41754</c:v>
                </c:pt>
                <c:pt idx="465">
                  <c:v>41757</c:v>
                </c:pt>
                <c:pt idx="466">
                  <c:v>41758</c:v>
                </c:pt>
                <c:pt idx="467">
                  <c:v>41759</c:v>
                </c:pt>
                <c:pt idx="468">
                  <c:v>41760</c:v>
                </c:pt>
                <c:pt idx="469">
                  <c:v>41761</c:v>
                </c:pt>
                <c:pt idx="470">
                  <c:v>41765</c:v>
                </c:pt>
                <c:pt idx="471">
                  <c:v>41766</c:v>
                </c:pt>
                <c:pt idx="472">
                  <c:v>41767</c:v>
                </c:pt>
                <c:pt idx="473">
                  <c:v>41768</c:v>
                </c:pt>
                <c:pt idx="474">
                  <c:v>41771</c:v>
                </c:pt>
                <c:pt idx="475">
                  <c:v>41772</c:v>
                </c:pt>
                <c:pt idx="476">
                  <c:v>41773</c:v>
                </c:pt>
                <c:pt idx="477">
                  <c:v>41774</c:v>
                </c:pt>
                <c:pt idx="478">
                  <c:v>41775</c:v>
                </c:pt>
                <c:pt idx="479">
                  <c:v>41778</c:v>
                </c:pt>
                <c:pt idx="480">
                  <c:v>41779</c:v>
                </c:pt>
                <c:pt idx="481">
                  <c:v>41780</c:v>
                </c:pt>
                <c:pt idx="482">
                  <c:v>41781</c:v>
                </c:pt>
                <c:pt idx="483">
                  <c:v>41782</c:v>
                </c:pt>
                <c:pt idx="484">
                  <c:v>41786</c:v>
                </c:pt>
                <c:pt idx="485">
                  <c:v>41787</c:v>
                </c:pt>
                <c:pt idx="486">
                  <c:v>41788</c:v>
                </c:pt>
                <c:pt idx="487">
                  <c:v>41789</c:v>
                </c:pt>
                <c:pt idx="488">
                  <c:v>41792</c:v>
                </c:pt>
                <c:pt idx="489">
                  <c:v>41793</c:v>
                </c:pt>
                <c:pt idx="490">
                  <c:v>41794</c:v>
                </c:pt>
                <c:pt idx="491">
                  <c:v>41795</c:v>
                </c:pt>
                <c:pt idx="492">
                  <c:v>41796</c:v>
                </c:pt>
                <c:pt idx="493">
                  <c:v>41799</c:v>
                </c:pt>
                <c:pt idx="494">
                  <c:v>41800</c:v>
                </c:pt>
                <c:pt idx="495">
                  <c:v>41801</c:v>
                </c:pt>
                <c:pt idx="496">
                  <c:v>41802</c:v>
                </c:pt>
                <c:pt idx="497">
                  <c:v>41803</c:v>
                </c:pt>
                <c:pt idx="498">
                  <c:v>41806</c:v>
                </c:pt>
                <c:pt idx="499">
                  <c:v>41807</c:v>
                </c:pt>
                <c:pt idx="500">
                  <c:v>41808</c:v>
                </c:pt>
                <c:pt idx="501">
                  <c:v>41809</c:v>
                </c:pt>
                <c:pt idx="502">
                  <c:v>41810</c:v>
                </c:pt>
                <c:pt idx="503">
                  <c:v>41813</c:v>
                </c:pt>
                <c:pt idx="504">
                  <c:v>41814</c:v>
                </c:pt>
                <c:pt idx="505">
                  <c:v>41815</c:v>
                </c:pt>
                <c:pt idx="506">
                  <c:v>41816</c:v>
                </c:pt>
                <c:pt idx="507">
                  <c:v>41817</c:v>
                </c:pt>
                <c:pt idx="508">
                  <c:v>41820</c:v>
                </c:pt>
                <c:pt idx="509">
                  <c:v>41821</c:v>
                </c:pt>
                <c:pt idx="510">
                  <c:v>41822</c:v>
                </c:pt>
                <c:pt idx="511">
                  <c:v>41823</c:v>
                </c:pt>
                <c:pt idx="512">
                  <c:v>41827</c:v>
                </c:pt>
                <c:pt idx="513">
                  <c:v>41828</c:v>
                </c:pt>
                <c:pt idx="514">
                  <c:v>41829</c:v>
                </c:pt>
                <c:pt idx="515">
                  <c:v>41830</c:v>
                </c:pt>
                <c:pt idx="516">
                  <c:v>41831</c:v>
                </c:pt>
                <c:pt idx="517">
                  <c:v>41834</c:v>
                </c:pt>
                <c:pt idx="518">
                  <c:v>41835</c:v>
                </c:pt>
                <c:pt idx="519">
                  <c:v>41836</c:v>
                </c:pt>
                <c:pt idx="520">
                  <c:v>41837</c:v>
                </c:pt>
                <c:pt idx="521">
                  <c:v>41838</c:v>
                </c:pt>
                <c:pt idx="522">
                  <c:v>41841</c:v>
                </c:pt>
                <c:pt idx="523">
                  <c:v>41842</c:v>
                </c:pt>
                <c:pt idx="524">
                  <c:v>41843</c:v>
                </c:pt>
                <c:pt idx="525">
                  <c:v>41844</c:v>
                </c:pt>
                <c:pt idx="526">
                  <c:v>41845</c:v>
                </c:pt>
                <c:pt idx="527">
                  <c:v>41848</c:v>
                </c:pt>
                <c:pt idx="528">
                  <c:v>41849</c:v>
                </c:pt>
                <c:pt idx="529">
                  <c:v>41850</c:v>
                </c:pt>
                <c:pt idx="530">
                  <c:v>41851</c:v>
                </c:pt>
                <c:pt idx="531">
                  <c:v>41852</c:v>
                </c:pt>
                <c:pt idx="532">
                  <c:v>41855</c:v>
                </c:pt>
                <c:pt idx="533">
                  <c:v>41856</c:v>
                </c:pt>
                <c:pt idx="534">
                  <c:v>41857</c:v>
                </c:pt>
                <c:pt idx="535">
                  <c:v>41858</c:v>
                </c:pt>
                <c:pt idx="536">
                  <c:v>41859</c:v>
                </c:pt>
                <c:pt idx="537">
                  <c:v>41862</c:v>
                </c:pt>
                <c:pt idx="538">
                  <c:v>41863</c:v>
                </c:pt>
                <c:pt idx="539">
                  <c:v>41864</c:v>
                </c:pt>
                <c:pt idx="540">
                  <c:v>41865</c:v>
                </c:pt>
                <c:pt idx="541">
                  <c:v>41866</c:v>
                </c:pt>
                <c:pt idx="542">
                  <c:v>41869</c:v>
                </c:pt>
                <c:pt idx="543">
                  <c:v>41870</c:v>
                </c:pt>
                <c:pt idx="544">
                  <c:v>41871</c:v>
                </c:pt>
                <c:pt idx="545">
                  <c:v>41872</c:v>
                </c:pt>
                <c:pt idx="546">
                  <c:v>41873</c:v>
                </c:pt>
                <c:pt idx="547">
                  <c:v>41877</c:v>
                </c:pt>
                <c:pt idx="548">
                  <c:v>41878</c:v>
                </c:pt>
                <c:pt idx="549">
                  <c:v>41879</c:v>
                </c:pt>
                <c:pt idx="550">
                  <c:v>41880</c:v>
                </c:pt>
                <c:pt idx="551">
                  <c:v>41884</c:v>
                </c:pt>
                <c:pt idx="552">
                  <c:v>41885</c:v>
                </c:pt>
                <c:pt idx="553">
                  <c:v>41886</c:v>
                </c:pt>
                <c:pt idx="554">
                  <c:v>41887</c:v>
                </c:pt>
                <c:pt idx="555">
                  <c:v>41890</c:v>
                </c:pt>
                <c:pt idx="556">
                  <c:v>41891</c:v>
                </c:pt>
                <c:pt idx="557">
                  <c:v>41892</c:v>
                </c:pt>
                <c:pt idx="558">
                  <c:v>41893</c:v>
                </c:pt>
                <c:pt idx="559">
                  <c:v>41894</c:v>
                </c:pt>
                <c:pt idx="560">
                  <c:v>41897</c:v>
                </c:pt>
                <c:pt idx="561">
                  <c:v>41898</c:v>
                </c:pt>
                <c:pt idx="562">
                  <c:v>41899</c:v>
                </c:pt>
                <c:pt idx="563">
                  <c:v>41900</c:v>
                </c:pt>
                <c:pt idx="564">
                  <c:v>41901</c:v>
                </c:pt>
                <c:pt idx="565">
                  <c:v>41904</c:v>
                </c:pt>
                <c:pt idx="566">
                  <c:v>41905</c:v>
                </c:pt>
                <c:pt idx="567">
                  <c:v>41906</c:v>
                </c:pt>
                <c:pt idx="568">
                  <c:v>41907</c:v>
                </c:pt>
                <c:pt idx="569">
                  <c:v>41908</c:v>
                </c:pt>
                <c:pt idx="570">
                  <c:v>41911</c:v>
                </c:pt>
                <c:pt idx="571">
                  <c:v>41912</c:v>
                </c:pt>
                <c:pt idx="572">
                  <c:v>41913</c:v>
                </c:pt>
                <c:pt idx="573">
                  <c:v>41914</c:v>
                </c:pt>
                <c:pt idx="574">
                  <c:v>41915</c:v>
                </c:pt>
                <c:pt idx="575">
                  <c:v>41918</c:v>
                </c:pt>
                <c:pt idx="576">
                  <c:v>41919</c:v>
                </c:pt>
                <c:pt idx="577">
                  <c:v>41920</c:v>
                </c:pt>
                <c:pt idx="578">
                  <c:v>41921</c:v>
                </c:pt>
                <c:pt idx="579">
                  <c:v>41922</c:v>
                </c:pt>
                <c:pt idx="580">
                  <c:v>41926</c:v>
                </c:pt>
                <c:pt idx="581">
                  <c:v>41927</c:v>
                </c:pt>
                <c:pt idx="582">
                  <c:v>41928</c:v>
                </c:pt>
                <c:pt idx="583">
                  <c:v>41929</c:v>
                </c:pt>
                <c:pt idx="584">
                  <c:v>41932</c:v>
                </c:pt>
                <c:pt idx="585">
                  <c:v>41933</c:v>
                </c:pt>
                <c:pt idx="586">
                  <c:v>41934</c:v>
                </c:pt>
                <c:pt idx="587">
                  <c:v>41935</c:v>
                </c:pt>
                <c:pt idx="588">
                  <c:v>41936</c:v>
                </c:pt>
                <c:pt idx="589">
                  <c:v>41939</c:v>
                </c:pt>
                <c:pt idx="590">
                  <c:v>41940</c:v>
                </c:pt>
                <c:pt idx="591">
                  <c:v>41941</c:v>
                </c:pt>
                <c:pt idx="592">
                  <c:v>41942</c:v>
                </c:pt>
                <c:pt idx="593">
                  <c:v>41943</c:v>
                </c:pt>
                <c:pt idx="594">
                  <c:v>41946</c:v>
                </c:pt>
                <c:pt idx="595">
                  <c:v>41947</c:v>
                </c:pt>
                <c:pt idx="596">
                  <c:v>41948</c:v>
                </c:pt>
                <c:pt idx="597">
                  <c:v>41949</c:v>
                </c:pt>
                <c:pt idx="598">
                  <c:v>41950</c:v>
                </c:pt>
                <c:pt idx="599">
                  <c:v>41953</c:v>
                </c:pt>
                <c:pt idx="600">
                  <c:v>41955</c:v>
                </c:pt>
                <c:pt idx="601">
                  <c:v>41956</c:v>
                </c:pt>
                <c:pt idx="602">
                  <c:v>41957</c:v>
                </c:pt>
                <c:pt idx="603">
                  <c:v>41960</c:v>
                </c:pt>
                <c:pt idx="604">
                  <c:v>41961</c:v>
                </c:pt>
                <c:pt idx="605">
                  <c:v>41962</c:v>
                </c:pt>
                <c:pt idx="606">
                  <c:v>41963</c:v>
                </c:pt>
                <c:pt idx="607">
                  <c:v>41964</c:v>
                </c:pt>
                <c:pt idx="608">
                  <c:v>41967</c:v>
                </c:pt>
                <c:pt idx="609">
                  <c:v>41968</c:v>
                </c:pt>
                <c:pt idx="610">
                  <c:v>41969</c:v>
                </c:pt>
                <c:pt idx="611">
                  <c:v>41971</c:v>
                </c:pt>
                <c:pt idx="612">
                  <c:v>41974</c:v>
                </c:pt>
                <c:pt idx="613">
                  <c:v>41975</c:v>
                </c:pt>
                <c:pt idx="614">
                  <c:v>41976</c:v>
                </c:pt>
                <c:pt idx="615">
                  <c:v>41977</c:v>
                </c:pt>
                <c:pt idx="616">
                  <c:v>41978</c:v>
                </c:pt>
                <c:pt idx="617">
                  <c:v>41981</c:v>
                </c:pt>
                <c:pt idx="618">
                  <c:v>41982</c:v>
                </c:pt>
                <c:pt idx="619">
                  <c:v>41983</c:v>
                </c:pt>
                <c:pt idx="620">
                  <c:v>41984</c:v>
                </c:pt>
                <c:pt idx="621">
                  <c:v>41985</c:v>
                </c:pt>
                <c:pt idx="622">
                  <c:v>41988</c:v>
                </c:pt>
                <c:pt idx="623">
                  <c:v>41989</c:v>
                </c:pt>
                <c:pt idx="624">
                  <c:v>41990</c:v>
                </c:pt>
                <c:pt idx="625">
                  <c:v>41991</c:v>
                </c:pt>
                <c:pt idx="626">
                  <c:v>41992</c:v>
                </c:pt>
                <c:pt idx="627">
                  <c:v>41995</c:v>
                </c:pt>
                <c:pt idx="628">
                  <c:v>41996</c:v>
                </c:pt>
                <c:pt idx="629">
                  <c:v>41997</c:v>
                </c:pt>
                <c:pt idx="630">
                  <c:v>42002</c:v>
                </c:pt>
                <c:pt idx="631">
                  <c:v>42003</c:v>
                </c:pt>
                <c:pt idx="632">
                  <c:v>42004</c:v>
                </c:pt>
                <c:pt idx="633">
                  <c:v>42006</c:v>
                </c:pt>
                <c:pt idx="634">
                  <c:v>42009</c:v>
                </c:pt>
                <c:pt idx="635">
                  <c:v>42010</c:v>
                </c:pt>
                <c:pt idx="636">
                  <c:v>42011</c:v>
                </c:pt>
                <c:pt idx="637">
                  <c:v>42012</c:v>
                </c:pt>
                <c:pt idx="638">
                  <c:v>42013</c:v>
                </c:pt>
                <c:pt idx="639">
                  <c:v>42016</c:v>
                </c:pt>
                <c:pt idx="640">
                  <c:v>42017</c:v>
                </c:pt>
                <c:pt idx="641">
                  <c:v>42018</c:v>
                </c:pt>
                <c:pt idx="642">
                  <c:v>42019</c:v>
                </c:pt>
                <c:pt idx="643">
                  <c:v>42020</c:v>
                </c:pt>
                <c:pt idx="644">
                  <c:v>42024</c:v>
                </c:pt>
                <c:pt idx="645">
                  <c:v>42025</c:v>
                </c:pt>
                <c:pt idx="646">
                  <c:v>42026</c:v>
                </c:pt>
                <c:pt idx="647">
                  <c:v>42027</c:v>
                </c:pt>
                <c:pt idx="648">
                  <c:v>42030</c:v>
                </c:pt>
                <c:pt idx="649">
                  <c:v>42031</c:v>
                </c:pt>
                <c:pt idx="650">
                  <c:v>42032</c:v>
                </c:pt>
                <c:pt idx="651">
                  <c:v>42033</c:v>
                </c:pt>
                <c:pt idx="652">
                  <c:v>42034</c:v>
                </c:pt>
                <c:pt idx="653">
                  <c:v>42037</c:v>
                </c:pt>
                <c:pt idx="654">
                  <c:v>42038</c:v>
                </c:pt>
                <c:pt idx="655">
                  <c:v>42039</c:v>
                </c:pt>
                <c:pt idx="656">
                  <c:v>42040</c:v>
                </c:pt>
                <c:pt idx="657">
                  <c:v>42041</c:v>
                </c:pt>
                <c:pt idx="658">
                  <c:v>42044</c:v>
                </c:pt>
                <c:pt idx="659">
                  <c:v>42045</c:v>
                </c:pt>
                <c:pt idx="660">
                  <c:v>42046</c:v>
                </c:pt>
                <c:pt idx="661">
                  <c:v>42047</c:v>
                </c:pt>
                <c:pt idx="662">
                  <c:v>42048</c:v>
                </c:pt>
                <c:pt idx="663">
                  <c:v>42052</c:v>
                </c:pt>
                <c:pt idx="664">
                  <c:v>42053</c:v>
                </c:pt>
                <c:pt idx="665">
                  <c:v>42054</c:v>
                </c:pt>
                <c:pt idx="666">
                  <c:v>42055</c:v>
                </c:pt>
                <c:pt idx="667">
                  <c:v>42058</c:v>
                </c:pt>
                <c:pt idx="668">
                  <c:v>42059</c:v>
                </c:pt>
                <c:pt idx="669">
                  <c:v>42060</c:v>
                </c:pt>
                <c:pt idx="670">
                  <c:v>42061</c:v>
                </c:pt>
                <c:pt idx="671">
                  <c:v>42062</c:v>
                </c:pt>
                <c:pt idx="672">
                  <c:v>42065</c:v>
                </c:pt>
                <c:pt idx="673">
                  <c:v>42066</c:v>
                </c:pt>
                <c:pt idx="674">
                  <c:v>42067</c:v>
                </c:pt>
                <c:pt idx="675">
                  <c:v>42068</c:v>
                </c:pt>
                <c:pt idx="676">
                  <c:v>42069</c:v>
                </c:pt>
                <c:pt idx="677">
                  <c:v>42072</c:v>
                </c:pt>
                <c:pt idx="678">
                  <c:v>42073</c:v>
                </c:pt>
                <c:pt idx="679">
                  <c:v>42074</c:v>
                </c:pt>
                <c:pt idx="680">
                  <c:v>42075</c:v>
                </c:pt>
                <c:pt idx="681">
                  <c:v>42076</c:v>
                </c:pt>
                <c:pt idx="682">
                  <c:v>42079</c:v>
                </c:pt>
                <c:pt idx="683">
                  <c:v>42080</c:v>
                </c:pt>
                <c:pt idx="684">
                  <c:v>42081</c:v>
                </c:pt>
                <c:pt idx="685">
                  <c:v>42082</c:v>
                </c:pt>
                <c:pt idx="686">
                  <c:v>42083</c:v>
                </c:pt>
                <c:pt idx="687">
                  <c:v>42086</c:v>
                </c:pt>
                <c:pt idx="688">
                  <c:v>42087</c:v>
                </c:pt>
                <c:pt idx="689">
                  <c:v>42088</c:v>
                </c:pt>
                <c:pt idx="690">
                  <c:v>42089</c:v>
                </c:pt>
                <c:pt idx="691">
                  <c:v>42090</c:v>
                </c:pt>
                <c:pt idx="692">
                  <c:v>42093</c:v>
                </c:pt>
                <c:pt idx="693">
                  <c:v>42094</c:v>
                </c:pt>
                <c:pt idx="694">
                  <c:v>42095</c:v>
                </c:pt>
                <c:pt idx="695">
                  <c:v>42096</c:v>
                </c:pt>
                <c:pt idx="696">
                  <c:v>42101</c:v>
                </c:pt>
                <c:pt idx="697">
                  <c:v>42102</c:v>
                </c:pt>
                <c:pt idx="698">
                  <c:v>42103</c:v>
                </c:pt>
                <c:pt idx="699">
                  <c:v>42104</c:v>
                </c:pt>
                <c:pt idx="700">
                  <c:v>42107</c:v>
                </c:pt>
                <c:pt idx="701">
                  <c:v>42108</c:v>
                </c:pt>
                <c:pt idx="702">
                  <c:v>42109</c:v>
                </c:pt>
                <c:pt idx="703">
                  <c:v>42110</c:v>
                </c:pt>
                <c:pt idx="704">
                  <c:v>42111</c:v>
                </c:pt>
                <c:pt idx="705">
                  <c:v>42114</c:v>
                </c:pt>
                <c:pt idx="706">
                  <c:v>42115</c:v>
                </c:pt>
                <c:pt idx="707">
                  <c:v>42116</c:v>
                </c:pt>
                <c:pt idx="708">
                  <c:v>42117</c:v>
                </c:pt>
                <c:pt idx="709">
                  <c:v>42118</c:v>
                </c:pt>
                <c:pt idx="710">
                  <c:v>42121</c:v>
                </c:pt>
                <c:pt idx="711">
                  <c:v>42122</c:v>
                </c:pt>
                <c:pt idx="712">
                  <c:v>42123</c:v>
                </c:pt>
                <c:pt idx="713">
                  <c:v>42124</c:v>
                </c:pt>
                <c:pt idx="714">
                  <c:v>42125</c:v>
                </c:pt>
                <c:pt idx="715">
                  <c:v>42129</c:v>
                </c:pt>
                <c:pt idx="716">
                  <c:v>42130</c:v>
                </c:pt>
                <c:pt idx="717">
                  <c:v>42131</c:v>
                </c:pt>
                <c:pt idx="718">
                  <c:v>42132</c:v>
                </c:pt>
                <c:pt idx="719">
                  <c:v>42135</c:v>
                </c:pt>
                <c:pt idx="720">
                  <c:v>42136</c:v>
                </c:pt>
                <c:pt idx="721">
                  <c:v>42137</c:v>
                </c:pt>
                <c:pt idx="722">
                  <c:v>42138</c:v>
                </c:pt>
                <c:pt idx="723">
                  <c:v>42139</c:v>
                </c:pt>
                <c:pt idx="724">
                  <c:v>42142</c:v>
                </c:pt>
                <c:pt idx="725">
                  <c:v>42143</c:v>
                </c:pt>
                <c:pt idx="726">
                  <c:v>42144</c:v>
                </c:pt>
                <c:pt idx="727">
                  <c:v>42145</c:v>
                </c:pt>
                <c:pt idx="728">
                  <c:v>42146</c:v>
                </c:pt>
                <c:pt idx="729">
                  <c:v>42150</c:v>
                </c:pt>
                <c:pt idx="730">
                  <c:v>42151</c:v>
                </c:pt>
                <c:pt idx="731">
                  <c:v>42152</c:v>
                </c:pt>
                <c:pt idx="732">
                  <c:v>42153</c:v>
                </c:pt>
                <c:pt idx="733">
                  <c:v>42156</c:v>
                </c:pt>
                <c:pt idx="734">
                  <c:v>42157</c:v>
                </c:pt>
                <c:pt idx="735">
                  <c:v>42158</c:v>
                </c:pt>
                <c:pt idx="736">
                  <c:v>42159</c:v>
                </c:pt>
                <c:pt idx="737">
                  <c:v>42160</c:v>
                </c:pt>
                <c:pt idx="738">
                  <c:v>42163</c:v>
                </c:pt>
                <c:pt idx="739">
                  <c:v>42164</c:v>
                </c:pt>
                <c:pt idx="740">
                  <c:v>42165</c:v>
                </c:pt>
                <c:pt idx="741">
                  <c:v>42166</c:v>
                </c:pt>
                <c:pt idx="742">
                  <c:v>42167</c:v>
                </c:pt>
                <c:pt idx="743">
                  <c:v>42170</c:v>
                </c:pt>
                <c:pt idx="744">
                  <c:v>42171</c:v>
                </c:pt>
                <c:pt idx="745">
                  <c:v>42172</c:v>
                </c:pt>
                <c:pt idx="746">
                  <c:v>42173</c:v>
                </c:pt>
                <c:pt idx="747">
                  <c:v>42174</c:v>
                </c:pt>
                <c:pt idx="748">
                  <c:v>42177</c:v>
                </c:pt>
                <c:pt idx="749">
                  <c:v>42178</c:v>
                </c:pt>
                <c:pt idx="750">
                  <c:v>42179</c:v>
                </c:pt>
                <c:pt idx="751">
                  <c:v>42180</c:v>
                </c:pt>
                <c:pt idx="752">
                  <c:v>42181</c:v>
                </c:pt>
                <c:pt idx="753">
                  <c:v>42184</c:v>
                </c:pt>
                <c:pt idx="754">
                  <c:v>42185</c:v>
                </c:pt>
                <c:pt idx="755">
                  <c:v>42186</c:v>
                </c:pt>
                <c:pt idx="756">
                  <c:v>42187</c:v>
                </c:pt>
                <c:pt idx="757">
                  <c:v>42191</c:v>
                </c:pt>
                <c:pt idx="758">
                  <c:v>42192</c:v>
                </c:pt>
                <c:pt idx="759">
                  <c:v>42193</c:v>
                </c:pt>
                <c:pt idx="760">
                  <c:v>42194</c:v>
                </c:pt>
                <c:pt idx="761">
                  <c:v>42195</c:v>
                </c:pt>
                <c:pt idx="762">
                  <c:v>42198</c:v>
                </c:pt>
                <c:pt idx="763">
                  <c:v>42199</c:v>
                </c:pt>
                <c:pt idx="764">
                  <c:v>42200</c:v>
                </c:pt>
                <c:pt idx="765">
                  <c:v>42201</c:v>
                </c:pt>
                <c:pt idx="766">
                  <c:v>42202</c:v>
                </c:pt>
                <c:pt idx="767">
                  <c:v>42205</c:v>
                </c:pt>
                <c:pt idx="768">
                  <c:v>42206</c:v>
                </c:pt>
                <c:pt idx="769">
                  <c:v>42207</c:v>
                </c:pt>
                <c:pt idx="770">
                  <c:v>42208</c:v>
                </c:pt>
                <c:pt idx="771">
                  <c:v>42209</c:v>
                </c:pt>
                <c:pt idx="772">
                  <c:v>42212</c:v>
                </c:pt>
                <c:pt idx="773">
                  <c:v>42213</c:v>
                </c:pt>
                <c:pt idx="774">
                  <c:v>42214</c:v>
                </c:pt>
                <c:pt idx="775">
                  <c:v>42215</c:v>
                </c:pt>
                <c:pt idx="776">
                  <c:v>42216</c:v>
                </c:pt>
                <c:pt idx="777">
                  <c:v>42219</c:v>
                </c:pt>
                <c:pt idx="778">
                  <c:v>42220</c:v>
                </c:pt>
                <c:pt idx="779">
                  <c:v>42221</c:v>
                </c:pt>
                <c:pt idx="780">
                  <c:v>42222</c:v>
                </c:pt>
                <c:pt idx="781">
                  <c:v>42223</c:v>
                </c:pt>
                <c:pt idx="782">
                  <c:v>42226</c:v>
                </c:pt>
                <c:pt idx="783">
                  <c:v>42227</c:v>
                </c:pt>
                <c:pt idx="784">
                  <c:v>42228</c:v>
                </c:pt>
                <c:pt idx="785">
                  <c:v>42229</c:v>
                </c:pt>
                <c:pt idx="786">
                  <c:v>42230</c:v>
                </c:pt>
                <c:pt idx="787">
                  <c:v>42233</c:v>
                </c:pt>
                <c:pt idx="788">
                  <c:v>42234</c:v>
                </c:pt>
                <c:pt idx="789">
                  <c:v>42235</c:v>
                </c:pt>
                <c:pt idx="790">
                  <c:v>42236</c:v>
                </c:pt>
                <c:pt idx="791">
                  <c:v>42237</c:v>
                </c:pt>
                <c:pt idx="792">
                  <c:v>42240</c:v>
                </c:pt>
                <c:pt idx="793">
                  <c:v>42241</c:v>
                </c:pt>
                <c:pt idx="794">
                  <c:v>42242</c:v>
                </c:pt>
                <c:pt idx="795">
                  <c:v>42243</c:v>
                </c:pt>
                <c:pt idx="796">
                  <c:v>42244</c:v>
                </c:pt>
                <c:pt idx="797">
                  <c:v>42248</c:v>
                </c:pt>
                <c:pt idx="798">
                  <c:v>42249</c:v>
                </c:pt>
                <c:pt idx="799">
                  <c:v>42250</c:v>
                </c:pt>
                <c:pt idx="800">
                  <c:v>42251</c:v>
                </c:pt>
                <c:pt idx="801">
                  <c:v>42255</c:v>
                </c:pt>
                <c:pt idx="802">
                  <c:v>42256</c:v>
                </c:pt>
                <c:pt idx="803">
                  <c:v>42257</c:v>
                </c:pt>
                <c:pt idx="804">
                  <c:v>42258</c:v>
                </c:pt>
                <c:pt idx="805">
                  <c:v>42261</c:v>
                </c:pt>
                <c:pt idx="806">
                  <c:v>42262</c:v>
                </c:pt>
                <c:pt idx="807">
                  <c:v>42263</c:v>
                </c:pt>
                <c:pt idx="808">
                  <c:v>42264</c:v>
                </c:pt>
                <c:pt idx="809">
                  <c:v>42265</c:v>
                </c:pt>
                <c:pt idx="810">
                  <c:v>42268</c:v>
                </c:pt>
                <c:pt idx="811">
                  <c:v>42269</c:v>
                </c:pt>
                <c:pt idx="812">
                  <c:v>42270</c:v>
                </c:pt>
                <c:pt idx="813">
                  <c:v>42271</c:v>
                </c:pt>
                <c:pt idx="814">
                  <c:v>42272</c:v>
                </c:pt>
                <c:pt idx="815">
                  <c:v>42275</c:v>
                </c:pt>
                <c:pt idx="816">
                  <c:v>42276</c:v>
                </c:pt>
                <c:pt idx="817">
                  <c:v>42277</c:v>
                </c:pt>
                <c:pt idx="818">
                  <c:v>42278</c:v>
                </c:pt>
                <c:pt idx="819">
                  <c:v>42279</c:v>
                </c:pt>
                <c:pt idx="820">
                  <c:v>42282</c:v>
                </c:pt>
                <c:pt idx="821">
                  <c:v>42283</c:v>
                </c:pt>
                <c:pt idx="822">
                  <c:v>42284</c:v>
                </c:pt>
                <c:pt idx="823">
                  <c:v>42285</c:v>
                </c:pt>
                <c:pt idx="824">
                  <c:v>42286</c:v>
                </c:pt>
                <c:pt idx="825">
                  <c:v>42290</c:v>
                </c:pt>
                <c:pt idx="826">
                  <c:v>42291</c:v>
                </c:pt>
                <c:pt idx="827">
                  <c:v>42292</c:v>
                </c:pt>
                <c:pt idx="828">
                  <c:v>42293</c:v>
                </c:pt>
                <c:pt idx="829">
                  <c:v>42296</c:v>
                </c:pt>
                <c:pt idx="830">
                  <c:v>42297</c:v>
                </c:pt>
                <c:pt idx="831">
                  <c:v>42298</c:v>
                </c:pt>
                <c:pt idx="832">
                  <c:v>42299</c:v>
                </c:pt>
                <c:pt idx="833">
                  <c:v>42300</c:v>
                </c:pt>
                <c:pt idx="834">
                  <c:v>42303</c:v>
                </c:pt>
                <c:pt idx="835">
                  <c:v>42304</c:v>
                </c:pt>
                <c:pt idx="836">
                  <c:v>42305</c:v>
                </c:pt>
                <c:pt idx="837">
                  <c:v>42306</c:v>
                </c:pt>
                <c:pt idx="838">
                  <c:v>42307</c:v>
                </c:pt>
                <c:pt idx="839">
                  <c:v>42310</c:v>
                </c:pt>
                <c:pt idx="840">
                  <c:v>42311</c:v>
                </c:pt>
                <c:pt idx="841">
                  <c:v>42312</c:v>
                </c:pt>
                <c:pt idx="842">
                  <c:v>42313</c:v>
                </c:pt>
                <c:pt idx="843">
                  <c:v>42314</c:v>
                </c:pt>
                <c:pt idx="844">
                  <c:v>42317</c:v>
                </c:pt>
                <c:pt idx="845">
                  <c:v>42318</c:v>
                </c:pt>
                <c:pt idx="846">
                  <c:v>42320</c:v>
                </c:pt>
                <c:pt idx="847">
                  <c:v>42321</c:v>
                </c:pt>
                <c:pt idx="848">
                  <c:v>42324</c:v>
                </c:pt>
                <c:pt idx="849">
                  <c:v>42325</c:v>
                </c:pt>
                <c:pt idx="850">
                  <c:v>42326</c:v>
                </c:pt>
                <c:pt idx="851">
                  <c:v>42327</c:v>
                </c:pt>
                <c:pt idx="852">
                  <c:v>42328</c:v>
                </c:pt>
                <c:pt idx="853">
                  <c:v>42331</c:v>
                </c:pt>
                <c:pt idx="854">
                  <c:v>42332</c:v>
                </c:pt>
                <c:pt idx="855">
                  <c:v>42333</c:v>
                </c:pt>
                <c:pt idx="856">
                  <c:v>42335</c:v>
                </c:pt>
                <c:pt idx="857">
                  <c:v>42338</c:v>
                </c:pt>
                <c:pt idx="858">
                  <c:v>42339</c:v>
                </c:pt>
                <c:pt idx="859">
                  <c:v>42340</c:v>
                </c:pt>
                <c:pt idx="860">
                  <c:v>42341</c:v>
                </c:pt>
                <c:pt idx="861">
                  <c:v>42342</c:v>
                </c:pt>
                <c:pt idx="862">
                  <c:v>42345</c:v>
                </c:pt>
                <c:pt idx="863">
                  <c:v>42346</c:v>
                </c:pt>
                <c:pt idx="864">
                  <c:v>42347</c:v>
                </c:pt>
                <c:pt idx="865">
                  <c:v>42348</c:v>
                </c:pt>
                <c:pt idx="866">
                  <c:v>42349</c:v>
                </c:pt>
                <c:pt idx="867">
                  <c:v>42352</c:v>
                </c:pt>
                <c:pt idx="868">
                  <c:v>42353</c:v>
                </c:pt>
                <c:pt idx="869">
                  <c:v>42354</c:v>
                </c:pt>
                <c:pt idx="870">
                  <c:v>42355</c:v>
                </c:pt>
                <c:pt idx="871">
                  <c:v>42356</c:v>
                </c:pt>
                <c:pt idx="872">
                  <c:v>42359</c:v>
                </c:pt>
                <c:pt idx="873">
                  <c:v>42360</c:v>
                </c:pt>
                <c:pt idx="874">
                  <c:v>42361</c:v>
                </c:pt>
                <c:pt idx="875">
                  <c:v>42362</c:v>
                </c:pt>
                <c:pt idx="876">
                  <c:v>42367</c:v>
                </c:pt>
                <c:pt idx="877">
                  <c:v>42368</c:v>
                </c:pt>
                <c:pt idx="878">
                  <c:v>42369</c:v>
                </c:pt>
                <c:pt idx="879">
                  <c:v>42373</c:v>
                </c:pt>
                <c:pt idx="880">
                  <c:v>42374</c:v>
                </c:pt>
                <c:pt idx="881">
                  <c:v>42375</c:v>
                </c:pt>
                <c:pt idx="882">
                  <c:v>42376</c:v>
                </c:pt>
                <c:pt idx="883">
                  <c:v>42377</c:v>
                </c:pt>
                <c:pt idx="884">
                  <c:v>42380</c:v>
                </c:pt>
                <c:pt idx="885">
                  <c:v>42381</c:v>
                </c:pt>
                <c:pt idx="886">
                  <c:v>42382</c:v>
                </c:pt>
                <c:pt idx="887">
                  <c:v>42383</c:v>
                </c:pt>
                <c:pt idx="888">
                  <c:v>42384</c:v>
                </c:pt>
                <c:pt idx="889">
                  <c:v>42388</c:v>
                </c:pt>
                <c:pt idx="890">
                  <c:v>42389</c:v>
                </c:pt>
                <c:pt idx="891">
                  <c:v>42390</c:v>
                </c:pt>
                <c:pt idx="892">
                  <c:v>42391</c:v>
                </c:pt>
                <c:pt idx="893">
                  <c:v>42394</c:v>
                </c:pt>
                <c:pt idx="894">
                  <c:v>42395</c:v>
                </c:pt>
                <c:pt idx="895">
                  <c:v>42396</c:v>
                </c:pt>
                <c:pt idx="896">
                  <c:v>42397</c:v>
                </c:pt>
                <c:pt idx="897">
                  <c:v>42398</c:v>
                </c:pt>
                <c:pt idx="898">
                  <c:v>42401</c:v>
                </c:pt>
                <c:pt idx="899">
                  <c:v>42402</c:v>
                </c:pt>
                <c:pt idx="900">
                  <c:v>42403</c:v>
                </c:pt>
                <c:pt idx="901">
                  <c:v>42404</c:v>
                </c:pt>
                <c:pt idx="902">
                  <c:v>42405</c:v>
                </c:pt>
                <c:pt idx="903">
                  <c:v>42408</c:v>
                </c:pt>
                <c:pt idx="904">
                  <c:v>42409</c:v>
                </c:pt>
                <c:pt idx="905">
                  <c:v>42410</c:v>
                </c:pt>
                <c:pt idx="906">
                  <c:v>42411</c:v>
                </c:pt>
                <c:pt idx="907">
                  <c:v>42412</c:v>
                </c:pt>
                <c:pt idx="908">
                  <c:v>42416</c:v>
                </c:pt>
                <c:pt idx="909">
                  <c:v>42417</c:v>
                </c:pt>
                <c:pt idx="910">
                  <c:v>42418</c:v>
                </c:pt>
                <c:pt idx="911">
                  <c:v>42419</c:v>
                </c:pt>
                <c:pt idx="912">
                  <c:v>42422</c:v>
                </c:pt>
                <c:pt idx="913">
                  <c:v>42423</c:v>
                </c:pt>
                <c:pt idx="914">
                  <c:v>42424</c:v>
                </c:pt>
                <c:pt idx="915">
                  <c:v>42425</c:v>
                </c:pt>
                <c:pt idx="916">
                  <c:v>42426</c:v>
                </c:pt>
                <c:pt idx="917">
                  <c:v>42429</c:v>
                </c:pt>
                <c:pt idx="918">
                  <c:v>42430</c:v>
                </c:pt>
                <c:pt idx="919">
                  <c:v>42431</c:v>
                </c:pt>
                <c:pt idx="920">
                  <c:v>42432</c:v>
                </c:pt>
                <c:pt idx="921">
                  <c:v>42433</c:v>
                </c:pt>
                <c:pt idx="922">
                  <c:v>42436</c:v>
                </c:pt>
                <c:pt idx="923">
                  <c:v>42437</c:v>
                </c:pt>
                <c:pt idx="924">
                  <c:v>42438</c:v>
                </c:pt>
                <c:pt idx="925">
                  <c:v>42439</c:v>
                </c:pt>
                <c:pt idx="926">
                  <c:v>42440</c:v>
                </c:pt>
                <c:pt idx="927">
                  <c:v>42443</c:v>
                </c:pt>
                <c:pt idx="928">
                  <c:v>42444</c:v>
                </c:pt>
                <c:pt idx="929">
                  <c:v>42445</c:v>
                </c:pt>
                <c:pt idx="930">
                  <c:v>42446</c:v>
                </c:pt>
                <c:pt idx="931">
                  <c:v>42447</c:v>
                </c:pt>
                <c:pt idx="932">
                  <c:v>42450</c:v>
                </c:pt>
                <c:pt idx="933">
                  <c:v>42451</c:v>
                </c:pt>
                <c:pt idx="934">
                  <c:v>42452</c:v>
                </c:pt>
                <c:pt idx="935">
                  <c:v>42453</c:v>
                </c:pt>
                <c:pt idx="936">
                  <c:v>42458</c:v>
                </c:pt>
                <c:pt idx="937">
                  <c:v>42459</c:v>
                </c:pt>
                <c:pt idx="938">
                  <c:v>42460</c:v>
                </c:pt>
                <c:pt idx="939">
                  <c:v>42461</c:v>
                </c:pt>
                <c:pt idx="940">
                  <c:v>42464</c:v>
                </c:pt>
                <c:pt idx="941">
                  <c:v>42465</c:v>
                </c:pt>
                <c:pt idx="942">
                  <c:v>42466</c:v>
                </c:pt>
                <c:pt idx="943">
                  <c:v>42467</c:v>
                </c:pt>
                <c:pt idx="944">
                  <c:v>42468</c:v>
                </c:pt>
                <c:pt idx="945">
                  <c:v>42471</c:v>
                </c:pt>
                <c:pt idx="946">
                  <c:v>42472</c:v>
                </c:pt>
                <c:pt idx="947">
                  <c:v>42473</c:v>
                </c:pt>
                <c:pt idx="948">
                  <c:v>42474</c:v>
                </c:pt>
                <c:pt idx="949">
                  <c:v>42475</c:v>
                </c:pt>
                <c:pt idx="950">
                  <c:v>42478</c:v>
                </c:pt>
                <c:pt idx="951">
                  <c:v>42479</c:v>
                </c:pt>
                <c:pt idx="952">
                  <c:v>42480</c:v>
                </c:pt>
                <c:pt idx="953">
                  <c:v>42481</c:v>
                </c:pt>
                <c:pt idx="954">
                  <c:v>42482</c:v>
                </c:pt>
                <c:pt idx="955">
                  <c:v>42485</c:v>
                </c:pt>
                <c:pt idx="956">
                  <c:v>42486</c:v>
                </c:pt>
                <c:pt idx="957">
                  <c:v>42487</c:v>
                </c:pt>
                <c:pt idx="958">
                  <c:v>42488</c:v>
                </c:pt>
                <c:pt idx="959">
                  <c:v>42489</c:v>
                </c:pt>
                <c:pt idx="960">
                  <c:v>42493</c:v>
                </c:pt>
                <c:pt idx="961">
                  <c:v>42494</c:v>
                </c:pt>
                <c:pt idx="962">
                  <c:v>42495</c:v>
                </c:pt>
                <c:pt idx="963">
                  <c:v>42496</c:v>
                </c:pt>
                <c:pt idx="964">
                  <c:v>42499</c:v>
                </c:pt>
                <c:pt idx="965">
                  <c:v>42500</c:v>
                </c:pt>
                <c:pt idx="966">
                  <c:v>42501</c:v>
                </c:pt>
                <c:pt idx="967">
                  <c:v>42502</c:v>
                </c:pt>
                <c:pt idx="968">
                  <c:v>42503</c:v>
                </c:pt>
                <c:pt idx="969">
                  <c:v>42506</c:v>
                </c:pt>
                <c:pt idx="970">
                  <c:v>42507</c:v>
                </c:pt>
                <c:pt idx="971">
                  <c:v>42508</c:v>
                </c:pt>
                <c:pt idx="972">
                  <c:v>42509</c:v>
                </c:pt>
                <c:pt idx="973">
                  <c:v>42510</c:v>
                </c:pt>
                <c:pt idx="974">
                  <c:v>42513</c:v>
                </c:pt>
                <c:pt idx="975">
                  <c:v>42514</c:v>
                </c:pt>
                <c:pt idx="976">
                  <c:v>42515</c:v>
                </c:pt>
                <c:pt idx="977">
                  <c:v>42516</c:v>
                </c:pt>
                <c:pt idx="978">
                  <c:v>42517</c:v>
                </c:pt>
                <c:pt idx="979">
                  <c:v>42521</c:v>
                </c:pt>
                <c:pt idx="980">
                  <c:v>42522</c:v>
                </c:pt>
                <c:pt idx="981">
                  <c:v>42523</c:v>
                </c:pt>
                <c:pt idx="982">
                  <c:v>42524</c:v>
                </c:pt>
                <c:pt idx="983">
                  <c:v>42527</c:v>
                </c:pt>
                <c:pt idx="984">
                  <c:v>42528</c:v>
                </c:pt>
                <c:pt idx="985">
                  <c:v>42529</c:v>
                </c:pt>
                <c:pt idx="986">
                  <c:v>42530</c:v>
                </c:pt>
                <c:pt idx="987">
                  <c:v>42531</c:v>
                </c:pt>
                <c:pt idx="988">
                  <c:v>42534</c:v>
                </c:pt>
                <c:pt idx="989">
                  <c:v>42535</c:v>
                </c:pt>
                <c:pt idx="990">
                  <c:v>42536</c:v>
                </c:pt>
                <c:pt idx="991">
                  <c:v>42537</c:v>
                </c:pt>
                <c:pt idx="992">
                  <c:v>42538</c:v>
                </c:pt>
                <c:pt idx="993">
                  <c:v>42541</c:v>
                </c:pt>
                <c:pt idx="994">
                  <c:v>42542</c:v>
                </c:pt>
                <c:pt idx="995">
                  <c:v>42543</c:v>
                </c:pt>
                <c:pt idx="996">
                  <c:v>42544</c:v>
                </c:pt>
                <c:pt idx="997">
                  <c:v>42545</c:v>
                </c:pt>
                <c:pt idx="998">
                  <c:v>42548</c:v>
                </c:pt>
                <c:pt idx="999">
                  <c:v>42549</c:v>
                </c:pt>
                <c:pt idx="1000">
                  <c:v>42550</c:v>
                </c:pt>
                <c:pt idx="1001">
                  <c:v>42551</c:v>
                </c:pt>
                <c:pt idx="1002">
                  <c:v>42552</c:v>
                </c:pt>
                <c:pt idx="1003">
                  <c:v>42556</c:v>
                </c:pt>
                <c:pt idx="1004">
                  <c:v>42557</c:v>
                </c:pt>
                <c:pt idx="1005">
                  <c:v>42558</c:v>
                </c:pt>
                <c:pt idx="1006">
                  <c:v>42559</c:v>
                </c:pt>
                <c:pt idx="1007">
                  <c:v>42562</c:v>
                </c:pt>
                <c:pt idx="1008">
                  <c:v>42563</c:v>
                </c:pt>
                <c:pt idx="1009">
                  <c:v>42564</c:v>
                </c:pt>
                <c:pt idx="1010">
                  <c:v>42565</c:v>
                </c:pt>
                <c:pt idx="1011">
                  <c:v>42566</c:v>
                </c:pt>
                <c:pt idx="1012">
                  <c:v>42569</c:v>
                </c:pt>
                <c:pt idx="1013">
                  <c:v>42570</c:v>
                </c:pt>
                <c:pt idx="1014">
                  <c:v>42571</c:v>
                </c:pt>
                <c:pt idx="1015">
                  <c:v>42572</c:v>
                </c:pt>
                <c:pt idx="1016">
                  <c:v>42573</c:v>
                </c:pt>
                <c:pt idx="1017">
                  <c:v>42576</c:v>
                </c:pt>
                <c:pt idx="1018">
                  <c:v>42577</c:v>
                </c:pt>
                <c:pt idx="1019">
                  <c:v>42578</c:v>
                </c:pt>
                <c:pt idx="1020">
                  <c:v>42579</c:v>
                </c:pt>
                <c:pt idx="1021">
                  <c:v>42580</c:v>
                </c:pt>
                <c:pt idx="1022">
                  <c:v>42583</c:v>
                </c:pt>
                <c:pt idx="1023">
                  <c:v>42584</c:v>
                </c:pt>
                <c:pt idx="1024">
                  <c:v>42585</c:v>
                </c:pt>
                <c:pt idx="1025">
                  <c:v>42586</c:v>
                </c:pt>
                <c:pt idx="1026">
                  <c:v>42587</c:v>
                </c:pt>
                <c:pt idx="1027">
                  <c:v>42590</c:v>
                </c:pt>
                <c:pt idx="1028">
                  <c:v>42591</c:v>
                </c:pt>
                <c:pt idx="1029">
                  <c:v>42592</c:v>
                </c:pt>
                <c:pt idx="1030">
                  <c:v>42593</c:v>
                </c:pt>
                <c:pt idx="1031">
                  <c:v>42594</c:v>
                </c:pt>
                <c:pt idx="1032">
                  <c:v>42597</c:v>
                </c:pt>
                <c:pt idx="1033">
                  <c:v>42598</c:v>
                </c:pt>
                <c:pt idx="1034">
                  <c:v>42599</c:v>
                </c:pt>
                <c:pt idx="1035">
                  <c:v>42600</c:v>
                </c:pt>
                <c:pt idx="1036">
                  <c:v>42601</c:v>
                </c:pt>
                <c:pt idx="1037">
                  <c:v>42604</c:v>
                </c:pt>
                <c:pt idx="1038">
                  <c:v>42605</c:v>
                </c:pt>
                <c:pt idx="1039">
                  <c:v>42606</c:v>
                </c:pt>
                <c:pt idx="1040">
                  <c:v>42607</c:v>
                </c:pt>
                <c:pt idx="1041">
                  <c:v>42608</c:v>
                </c:pt>
                <c:pt idx="1042">
                  <c:v>42612</c:v>
                </c:pt>
                <c:pt idx="1043">
                  <c:v>42613</c:v>
                </c:pt>
                <c:pt idx="1044">
                  <c:v>42614</c:v>
                </c:pt>
                <c:pt idx="1045">
                  <c:v>42615</c:v>
                </c:pt>
                <c:pt idx="1046">
                  <c:v>42619</c:v>
                </c:pt>
                <c:pt idx="1047">
                  <c:v>42620</c:v>
                </c:pt>
                <c:pt idx="1048">
                  <c:v>42621</c:v>
                </c:pt>
                <c:pt idx="1049">
                  <c:v>42622</c:v>
                </c:pt>
                <c:pt idx="1050">
                  <c:v>42625</c:v>
                </c:pt>
                <c:pt idx="1051">
                  <c:v>42626</c:v>
                </c:pt>
                <c:pt idx="1052">
                  <c:v>42627</c:v>
                </c:pt>
                <c:pt idx="1053">
                  <c:v>42628</c:v>
                </c:pt>
                <c:pt idx="1054">
                  <c:v>42629</c:v>
                </c:pt>
                <c:pt idx="1055">
                  <c:v>42632</c:v>
                </c:pt>
                <c:pt idx="1056">
                  <c:v>42633</c:v>
                </c:pt>
                <c:pt idx="1057">
                  <c:v>42634</c:v>
                </c:pt>
                <c:pt idx="1058">
                  <c:v>42635</c:v>
                </c:pt>
                <c:pt idx="1059">
                  <c:v>42636</c:v>
                </c:pt>
                <c:pt idx="1060">
                  <c:v>42639</c:v>
                </c:pt>
                <c:pt idx="1061">
                  <c:v>42640</c:v>
                </c:pt>
                <c:pt idx="1062">
                  <c:v>42641</c:v>
                </c:pt>
                <c:pt idx="1063">
                  <c:v>42642</c:v>
                </c:pt>
                <c:pt idx="1064">
                  <c:v>42643</c:v>
                </c:pt>
                <c:pt idx="1065">
                  <c:v>42646</c:v>
                </c:pt>
                <c:pt idx="1066">
                  <c:v>42647</c:v>
                </c:pt>
                <c:pt idx="1067">
                  <c:v>42648</c:v>
                </c:pt>
                <c:pt idx="1068">
                  <c:v>42649</c:v>
                </c:pt>
                <c:pt idx="1069">
                  <c:v>42650</c:v>
                </c:pt>
                <c:pt idx="1070">
                  <c:v>42654</c:v>
                </c:pt>
                <c:pt idx="1071">
                  <c:v>42655</c:v>
                </c:pt>
                <c:pt idx="1072">
                  <c:v>42656</c:v>
                </c:pt>
                <c:pt idx="1073">
                  <c:v>42657</c:v>
                </c:pt>
                <c:pt idx="1074">
                  <c:v>42660</c:v>
                </c:pt>
                <c:pt idx="1075">
                  <c:v>42661</c:v>
                </c:pt>
                <c:pt idx="1076">
                  <c:v>42662</c:v>
                </c:pt>
                <c:pt idx="1077">
                  <c:v>42663</c:v>
                </c:pt>
                <c:pt idx="1078">
                  <c:v>42664</c:v>
                </c:pt>
                <c:pt idx="1079">
                  <c:v>42667</c:v>
                </c:pt>
                <c:pt idx="1080">
                  <c:v>42668</c:v>
                </c:pt>
                <c:pt idx="1081">
                  <c:v>42669</c:v>
                </c:pt>
                <c:pt idx="1082">
                  <c:v>42670</c:v>
                </c:pt>
                <c:pt idx="1083">
                  <c:v>42671</c:v>
                </c:pt>
                <c:pt idx="1084">
                  <c:v>42674</c:v>
                </c:pt>
                <c:pt idx="1085">
                  <c:v>42675</c:v>
                </c:pt>
                <c:pt idx="1086">
                  <c:v>42676</c:v>
                </c:pt>
                <c:pt idx="1087">
                  <c:v>42677</c:v>
                </c:pt>
                <c:pt idx="1088">
                  <c:v>42678</c:v>
                </c:pt>
                <c:pt idx="1089">
                  <c:v>42681</c:v>
                </c:pt>
                <c:pt idx="1090">
                  <c:v>42682</c:v>
                </c:pt>
                <c:pt idx="1091">
                  <c:v>42683</c:v>
                </c:pt>
                <c:pt idx="1092">
                  <c:v>42684</c:v>
                </c:pt>
                <c:pt idx="1093">
                  <c:v>42688</c:v>
                </c:pt>
                <c:pt idx="1094">
                  <c:v>42689</c:v>
                </c:pt>
                <c:pt idx="1095">
                  <c:v>42690</c:v>
                </c:pt>
                <c:pt idx="1096">
                  <c:v>42691</c:v>
                </c:pt>
                <c:pt idx="1097">
                  <c:v>42692</c:v>
                </c:pt>
                <c:pt idx="1098">
                  <c:v>42695</c:v>
                </c:pt>
                <c:pt idx="1099">
                  <c:v>42696</c:v>
                </c:pt>
                <c:pt idx="1100">
                  <c:v>42697</c:v>
                </c:pt>
                <c:pt idx="1101">
                  <c:v>42699</c:v>
                </c:pt>
                <c:pt idx="1102">
                  <c:v>42702</c:v>
                </c:pt>
                <c:pt idx="1103">
                  <c:v>42703</c:v>
                </c:pt>
                <c:pt idx="1104">
                  <c:v>42704</c:v>
                </c:pt>
                <c:pt idx="1105">
                  <c:v>42705</c:v>
                </c:pt>
                <c:pt idx="1106">
                  <c:v>42706</c:v>
                </c:pt>
                <c:pt idx="1107">
                  <c:v>42709</c:v>
                </c:pt>
                <c:pt idx="1108">
                  <c:v>42710</c:v>
                </c:pt>
                <c:pt idx="1109">
                  <c:v>42711</c:v>
                </c:pt>
                <c:pt idx="1110">
                  <c:v>42712</c:v>
                </c:pt>
                <c:pt idx="1111">
                  <c:v>42713</c:v>
                </c:pt>
                <c:pt idx="1112">
                  <c:v>42716</c:v>
                </c:pt>
                <c:pt idx="1113">
                  <c:v>42717</c:v>
                </c:pt>
                <c:pt idx="1114">
                  <c:v>42718</c:v>
                </c:pt>
                <c:pt idx="1115">
                  <c:v>42719</c:v>
                </c:pt>
                <c:pt idx="1116">
                  <c:v>42720</c:v>
                </c:pt>
                <c:pt idx="1117">
                  <c:v>42723</c:v>
                </c:pt>
                <c:pt idx="1118">
                  <c:v>42724</c:v>
                </c:pt>
                <c:pt idx="1119">
                  <c:v>42725</c:v>
                </c:pt>
                <c:pt idx="1120">
                  <c:v>42726</c:v>
                </c:pt>
                <c:pt idx="1121">
                  <c:v>42727</c:v>
                </c:pt>
                <c:pt idx="1122">
                  <c:v>42732</c:v>
                </c:pt>
                <c:pt idx="1123">
                  <c:v>42733</c:v>
                </c:pt>
                <c:pt idx="1124">
                  <c:v>42734</c:v>
                </c:pt>
                <c:pt idx="1125">
                  <c:v>42738</c:v>
                </c:pt>
                <c:pt idx="1126">
                  <c:v>42739</c:v>
                </c:pt>
                <c:pt idx="1127">
                  <c:v>42740</c:v>
                </c:pt>
                <c:pt idx="1128">
                  <c:v>42741</c:v>
                </c:pt>
                <c:pt idx="1129">
                  <c:v>42744</c:v>
                </c:pt>
                <c:pt idx="1130">
                  <c:v>42745</c:v>
                </c:pt>
                <c:pt idx="1131">
                  <c:v>42746</c:v>
                </c:pt>
                <c:pt idx="1132">
                  <c:v>42747</c:v>
                </c:pt>
                <c:pt idx="1133">
                  <c:v>42748</c:v>
                </c:pt>
                <c:pt idx="1134">
                  <c:v>42752</c:v>
                </c:pt>
                <c:pt idx="1135">
                  <c:v>42753</c:v>
                </c:pt>
                <c:pt idx="1136">
                  <c:v>42754</c:v>
                </c:pt>
                <c:pt idx="1137">
                  <c:v>42755</c:v>
                </c:pt>
                <c:pt idx="1138">
                  <c:v>42758</c:v>
                </c:pt>
                <c:pt idx="1139">
                  <c:v>42759</c:v>
                </c:pt>
                <c:pt idx="1140">
                  <c:v>42760</c:v>
                </c:pt>
                <c:pt idx="1141">
                  <c:v>42761</c:v>
                </c:pt>
                <c:pt idx="1142">
                  <c:v>42762</c:v>
                </c:pt>
                <c:pt idx="1143">
                  <c:v>42765</c:v>
                </c:pt>
                <c:pt idx="1144">
                  <c:v>42766</c:v>
                </c:pt>
                <c:pt idx="1145">
                  <c:v>42767</c:v>
                </c:pt>
                <c:pt idx="1146">
                  <c:v>42768</c:v>
                </c:pt>
                <c:pt idx="1147">
                  <c:v>42769</c:v>
                </c:pt>
                <c:pt idx="1148">
                  <c:v>42772</c:v>
                </c:pt>
                <c:pt idx="1149">
                  <c:v>42773</c:v>
                </c:pt>
                <c:pt idx="1150">
                  <c:v>42774</c:v>
                </c:pt>
                <c:pt idx="1151">
                  <c:v>42775</c:v>
                </c:pt>
                <c:pt idx="1152">
                  <c:v>42776</c:v>
                </c:pt>
                <c:pt idx="1153">
                  <c:v>42779</c:v>
                </c:pt>
                <c:pt idx="1154">
                  <c:v>42780</c:v>
                </c:pt>
                <c:pt idx="1155">
                  <c:v>42781</c:v>
                </c:pt>
                <c:pt idx="1156">
                  <c:v>42782</c:v>
                </c:pt>
                <c:pt idx="1157">
                  <c:v>42783</c:v>
                </c:pt>
                <c:pt idx="1158">
                  <c:v>42787</c:v>
                </c:pt>
                <c:pt idx="1159">
                  <c:v>42788</c:v>
                </c:pt>
                <c:pt idx="1160">
                  <c:v>42789</c:v>
                </c:pt>
                <c:pt idx="1161">
                  <c:v>42790</c:v>
                </c:pt>
                <c:pt idx="1162">
                  <c:v>42793</c:v>
                </c:pt>
                <c:pt idx="1163">
                  <c:v>42794</c:v>
                </c:pt>
                <c:pt idx="1164">
                  <c:v>42795</c:v>
                </c:pt>
                <c:pt idx="1165">
                  <c:v>42796</c:v>
                </c:pt>
                <c:pt idx="1166">
                  <c:v>42797</c:v>
                </c:pt>
                <c:pt idx="1167">
                  <c:v>42800</c:v>
                </c:pt>
                <c:pt idx="1168">
                  <c:v>42801</c:v>
                </c:pt>
                <c:pt idx="1169">
                  <c:v>42802</c:v>
                </c:pt>
                <c:pt idx="1170">
                  <c:v>42803</c:v>
                </c:pt>
                <c:pt idx="1171">
                  <c:v>42804</c:v>
                </c:pt>
                <c:pt idx="1172">
                  <c:v>42807</c:v>
                </c:pt>
                <c:pt idx="1173">
                  <c:v>42808</c:v>
                </c:pt>
                <c:pt idx="1174">
                  <c:v>42809</c:v>
                </c:pt>
                <c:pt idx="1175">
                  <c:v>42810</c:v>
                </c:pt>
                <c:pt idx="1176">
                  <c:v>42811</c:v>
                </c:pt>
                <c:pt idx="1177">
                  <c:v>42814</c:v>
                </c:pt>
                <c:pt idx="1178">
                  <c:v>42815</c:v>
                </c:pt>
                <c:pt idx="1179">
                  <c:v>42816</c:v>
                </c:pt>
                <c:pt idx="1180">
                  <c:v>42817</c:v>
                </c:pt>
                <c:pt idx="1181">
                  <c:v>42818</c:v>
                </c:pt>
                <c:pt idx="1182">
                  <c:v>42821</c:v>
                </c:pt>
                <c:pt idx="1183">
                  <c:v>42822</c:v>
                </c:pt>
                <c:pt idx="1184">
                  <c:v>42823</c:v>
                </c:pt>
                <c:pt idx="1185">
                  <c:v>42824</c:v>
                </c:pt>
                <c:pt idx="1186">
                  <c:v>42825</c:v>
                </c:pt>
                <c:pt idx="1187">
                  <c:v>42828</c:v>
                </c:pt>
                <c:pt idx="1188">
                  <c:v>42829</c:v>
                </c:pt>
                <c:pt idx="1189">
                  <c:v>42830</c:v>
                </c:pt>
                <c:pt idx="1190">
                  <c:v>42831</c:v>
                </c:pt>
                <c:pt idx="1191">
                  <c:v>42832</c:v>
                </c:pt>
                <c:pt idx="1192">
                  <c:v>42835</c:v>
                </c:pt>
                <c:pt idx="1193">
                  <c:v>42836</c:v>
                </c:pt>
                <c:pt idx="1194">
                  <c:v>42837</c:v>
                </c:pt>
                <c:pt idx="1195">
                  <c:v>42838</c:v>
                </c:pt>
                <c:pt idx="1196">
                  <c:v>42843</c:v>
                </c:pt>
                <c:pt idx="1197">
                  <c:v>42844</c:v>
                </c:pt>
                <c:pt idx="1198">
                  <c:v>42845</c:v>
                </c:pt>
                <c:pt idx="1199">
                  <c:v>42846</c:v>
                </c:pt>
                <c:pt idx="1200">
                  <c:v>42849</c:v>
                </c:pt>
                <c:pt idx="1201">
                  <c:v>42850</c:v>
                </c:pt>
                <c:pt idx="1202">
                  <c:v>42851</c:v>
                </c:pt>
                <c:pt idx="1203">
                  <c:v>42852</c:v>
                </c:pt>
                <c:pt idx="1204">
                  <c:v>42853</c:v>
                </c:pt>
                <c:pt idx="1205">
                  <c:v>42857</c:v>
                </c:pt>
                <c:pt idx="1206">
                  <c:v>42858</c:v>
                </c:pt>
                <c:pt idx="1207">
                  <c:v>42859</c:v>
                </c:pt>
                <c:pt idx="1208">
                  <c:v>42860</c:v>
                </c:pt>
                <c:pt idx="1209">
                  <c:v>42863</c:v>
                </c:pt>
                <c:pt idx="1210">
                  <c:v>42864</c:v>
                </c:pt>
                <c:pt idx="1211">
                  <c:v>42865</c:v>
                </c:pt>
                <c:pt idx="1212">
                  <c:v>42866</c:v>
                </c:pt>
                <c:pt idx="1213">
                  <c:v>42867</c:v>
                </c:pt>
                <c:pt idx="1214">
                  <c:v>42870</c:v>
                </c:pt>
                <c:pt idx="1215">
                  <c:v>42871</c:v>
                </c:pt>
                <c:pt idx="1216">
                  <c:v>42872</c:v>
                </c:pt>
                <c:pt idx="1217">
                  <c:v>42873</c:v>
                </c:pt>
                <c:pt idx="1218">
                  <c:v>42874</c:v>
                </c:pt>
                <c:pt idx="1219">
                  <c:v>42877</c:v>
                </c:pt>
                <c:pt idx="1220">
                  <c:v>42878</c:v>
                </c:pt>
                <c:pt idx="1221">
                  <c:v>42879</c:v>
                </c:pt>
                <c:pt idx="1222">
                  <c:v>42880</c:v>
                </c:pt>
                <c:pt idx="1223">
                  <c:v>42881</c:v>
                </c:pt>
                <c:pt idx="1224">
                  <c:v>42885</c:v>
                </c:pt>
                <c:pt idx="1225">
                  <c:v>42886</c:v>
                </c:pt>
                <c:pt idx="1226">
                  <c:v>42887</c:v>
                </c:pt>
                <c:pt idx="1227">
                  <c:v>42888</c:v>
                </c:pt>
                <c:pt idx="1228">
                  <c:v>42891</c:v>
                </c:pt>
                <c:pt idx="1229">
                  <c:v>42892</c:v>
                </c:pt>
                <c:pt idx="1230">
                  <c:v>42893</c:v>
                </c:pt>
                <c:pt idx="1231">
                  <c:v>42894</c:v>
                </c:pt>
                <c:pt idx="1232">
                  <c:v>42895</c:v>
                </c:pt>
                <c:pt idx="1233">
                  <c:v>42898</c:v>
                </c:pt>
                <c:pt idx="1234">
                  <c:v>42899</c:v>
                </c:pt>
                <c:pt idx="1235">
                  <c:v>42900</c:v>
                </c:pt>
                <c:pt idx="1236">
                  <c:v>42901</c:v>
                </c:pt>
                <c:pt idx="1237">
                  <c:v>42902</c:v>
                </c:pt>
                <c:pt idx="1238">
                  <c:v>42905</c:v>
                </c:pt>
                <c:pt idx="1239">
                  <c:v>42906</c:v>
                </c:pt>
                <c:pt idx="1240">
                  <c:v>42907</c:v>
                </c:pt>
                <c:pt idx="1241">
                  <c:v>42908</c:v>
                </c:pt>
                <c:pt idx="1242">
                  <c:v>42909</c:v>
                </c:pt>
                <c:pt idx="1243">
                  <c:v>42912</c:v>
                </c:pt>
                <c:pt idx="1244">
                  <c:v>42913</c:v>
                </c:pt>
                <c:pt idx="1245">
                  <c:v>42914</c:v>
                </c:pt>
                <c:pt idx="1246">
                  <c:v>42915</c:v>
                </c:pt>
                <c:pt idx="1247">
                  <c:v>42916</c:v>
                </c:pt>
                <c:pt idx="1248">
                  <c:v>42919</c:v>
                </c:pt>
                <c:pt idx="1249">
                  <c:v>42921</c:v>
                </c:pt>
                <c:pt idx="1250">
                  <c:v>42922</c:v>
                </c:pt>
                <c:pt idx="1251">
                  <c:v>42923</c:v>
                </c:pt>
                <c:pt idx="1252">
                  <c:v>42926</c:v>
                </c:pt>
                <c:pt idx="1253">
                  <c:v>42927</c:v>
                </c:pt>
                <c:pt idx="1254">
                  <c:v>42928</c:v>
                </c:pt>
                <c:pt idx="1255">
                  <c:v>42929</c:v>
                </c:pt>
                <c:pt idx="1256">
                  <c:v>42930</c:v>
                </c:pt>
                <c:pt idx="1257">
                  <c:v>42933</c:v>
                </c:pt>
                <c:pt idx="1258">
                  <c:v>42934</c:v>
                </c:pt>
                <c:pt idx="1259">
                  <c:v>42935</c:v>
                </c:pt>
                <c:pt idx="1260">
                  <c:v>42936</c:v>
                </c:pt>
                <c:pt idx="1261">
                  <c:v>42937</c:v>
                </c:pt>
                <c:pt idx="1262">
                  <c:v>42940</c:v>
                </c:pt>
                <c:pt idx="1263">
                  <c:v>42941</c:v>
                </c:pt>
                <c:pt idx="1264">
                  <c:v>42942</c:v>
                </c:pt>
                <c:pt idx="1265">
                  <c:v>42943</c:v>
                </c:pt>
                <c:pt idx="1266">
                  <c:v>42944</c:v>
                </c:pt>
                <c:pt idx="1267">
                  <c:v>42947</c:v>
                </c:pt>
                <c:pt idx="1268">
                  <c:v>42948</c:v>
                </c:pt>
                <c:pt idx="1269">
                  <c:v>42949</c:v>
                </c:pt>
                <c:pt idx="1270">
                  <c:v>42950</c:v>
                </c:pt>
                <c:pt idx="1271">
                  <c:v>42951</c:v>
                </c:pt>
                <c:pt idx="1272">
                  <c:v>42954</c:v>
                </c:pt>
                <c:pt idx="1273">
                  <c:v>42955</c:v>
                </c:pt>
                <c:pt idx="1274">
                  <c:v>42956</c:v>
                </c:pt>
                <c:pt idx="1275">
                  <c:v>42957</c:v>
                </c:pt>
                <c:pt idx="1276">
                  <c:v>42958</c:v>
                </c:pt>
                <c:pt idx="1277">
                  <c:v>42961</c:v>
                </c:pt>
                <c:pt idx="1278">
                  <c:v>42962</c:v>
                </c:pt>
                <c:pt idx="1279">
                  <c:v>42963</c:v>
                </c:pt>
                <c:pt idx="1280">
                  <c:v>42964</c:v>
                </c:pt>
                <c:pt idx="1281">
                  <c:v>42965</c:v>
                </c:pt>
                <c:pt idx="1282">
                  <c:v>42968</c:v>
                </c:pt>
                <c:pt idx="1283">
                  <c:v>42969</c:v>
                </c:pt>
                <c:pt idx="1284">
                  <c:v>42970</c:v>
                </c:pt>
                <c:pt idx="1285">
                  <c:v>42971</c:v>
                </c:pt>
                <c:pt idx="1286">
                  <c:v>42972</c:v>
                </c:pt>
                <c:pt idx="1287">
                  <c:v>42976</c:v>
                </c:pt>
                <c:pt idx="1288">
                  <c:v>42977</c:v>
                </c:pt>
                <c:pt idx="1289">
                  <c:v>42978</c:v>
                </c:pt>
                <c:pt idx="1290">
                  <c:v>42979</c:v>
                </c:pt>
                <c:pt idx="1291">
                  <c:v>42983</c:v>
                </c:pt>
                <c:pt idx="1292">
                  <c:v>42984</c:v>
                </c:pt>
                <c:pt idx="1293">
                  <c:v>42985</c:v>
                </c:pt>
                <c:pt idx="1294">
                  <c:v>42986</c:v>
                </c:pt>
                <c:pt idx="1295">
                  <c:v>42989</c:v>
                </c:pt>
                <c:pt idx="1296">
                  <c:v>42990</c:v>
                </c:pt>
                <c:pt idx="1297">
                  <c:v>42991</c:v>
                </c:pt>
                <c:pt idx="1298">
                  <c:v>42992</c:v>
                </c:pt>
                <c:pt idx="1299">
                  <c:v>42993</c:v>
                </c:pt>
                <c:pt idx="1300">
                  <c:v>42996</c:v>
                </c:pt>
                <c:pt idx="1301">
                  <c:v>42997</c:v>
                </c:pt>
                <c:pt idx="1302">
                  <c:v>42998</c:v>
                </c:pt>
                <c:pt idx="1303">
                  <c:v>42999</c:v>
                </c:pt>
                <c:pt idx="1304">
                  <c:v>43000</c:v>
                </c:pt>
                <c:pt idx="1305">
                  <c:v>43003</c:v>
                </c:pt>
                <c:pt idx="1306">
                  <c:v>43004</c:v>
                </c:pt>
                <c:pt idx="1307">
                  <c:v>43005</c:v>
                </c:pt>
                <c:pt idx="1308">
                  <c:v>43006</c:v>
                </c:pt>
                <c:pt idx="1309">
                  <c:v>43007</c:v>
                </c:pt>
                <c:pt idx="1310">
                  <c:v>43010</c:v>
                </c:pt>
                <c:pt idx="1311">
                  <c:v>43011</c:v>
                </c:pt>
                <c:pt idx="1312">
                  <c:v>43012</c:v>
                </c:pt>
                <c:pt idx="1313">
                  <c:v>43013</c:v>
                </c:pt>
                <c:pt idx="1314">
                  <c:v>43014</c:v>
                </c:pt>
                <c:pt idx="1315">
                  <c:v>43018</c:v>
                </c:pt>
                <c:pt idx="1316">
                  <c:v>43019</c:v>
                </c:pt>
                <c:pt idx="1317">
                  <c:v>43020</c:v>
                </c:pt>
                <c:pt idx="1318">
                  <c:v>43021</c:v>
                </c:pt>
                <c:pt idx="1319">
                  <c:v>43024</c:v>
                </c:pt>
                <c:pt idx="1320">
                  <c:v>43025</c:v>
                </c:pt>
                <c:pt idx="1321">
                  <c:v>43026</c:v>
                </c:pt>
                <c:pt idx="1322">
                  <c:v>43027</c:v>
                </c:pt>
                <c:pt idx="1323">
                  <c:v>43028</c:v>
                </c:pt>
                <c:pt idx="1324">
                  <c:v>43031</c:v>
                </c:pt>
                <c:pt idx="1325">
                  <c:v>43032</c:v>
                </c:pt>
                <c:pt idx="1326">
                  <c:v>43033</c:v>
                </c:pt>
                <c:pt idx="1327">
                  <c:v>43034</c:v>
                </c:pt>
                <c:pt idx="1328">
                  <c:v>43035</c:v>
                </c:pt>
                <c:pt idx="1329">
                  <c:v>43038</c:v>
                </c:pt>
                <c:pt idx="1330">
                  <c:v>43039</c:v>
                </c:pt>
                <c:pt idx="1331">
                  <c:v>43040</c:v>
                </c:pt>
                <c:pt idx="1332">
                  <c:v>43041</c:v>
                </c:pt>
                <c:pt idx="1333">
                  <c:v>43042</c:v>
                </c:pt>
                <c:pt idx="1334">
                  <c:v>43045</c:v>
                </c:pt>
                <c:pt idx="1335">
                  <c:v>43046</c:v>
                </c:pt>
                <c:pt idx="1336">
                  <c:v>43047</c:v>
                </c:pt>
                <c:pt idx="1337">
                  <c:v>43048</c:v>
                </c:pt>
                <c:pt idx="1338">
                  <c:v>43049</c:v>
                </c:pt>
                <c:pt idx="1339">
                  <c:v>43052</c:v>
                </c:pt>
                <c:pt idx="1340">
                  <c:v>43053</c:v>
                </c:pt>
                <c:pt idx="1341">
                  <c:v>43054</c:v>
                </c:pt>
                <c:pt idx="1342">
                  <c:v>43055</c:v>
                </c:pt>
                <c:pt idx="1343">
                  <c:v>43056</c:v>
                </c:pt>
                <c:pt idx="1344">
                  <c:v>43059</c:v>
                </c:pt>
                <c:pt idx="1345">
                  <c:v>43060</c:v>
                </c:pt>
                <c:pt idx="1346">
                  <c:v>43061</c:v>
                </c:pt>
                <c:pt idx="1347">
                  <c:v>43063</c:v>
                </c:pt>
                <c:pt idx="1348">
                  <c:v>43066</c:v>
                </c:pt>
                <c:pt idx="1349">
                  <c:v>43067</c:v>
                </c:pt>
                <c:pt idx="1350">
                  <c:v>43068</c:v>
                </c:pt>
                <c:pt idx="1351">
                  <c:v>43069</c:v>
                </c:pt>
                <c:pt idx="1352">
                  <c:v>43070</c:v>
                </c:pt>
                <c:pt idx="1353">
                  <c:v>43073</c:v>
                </c:pt>
                <c:pt idx="1354">
                  <c:v>43074</c:v>
                </c:pt>
                <c:pt idx="1355">
                  <c:v>43075</c:v>
                </c:pt>
                <c:pt idx="1356">
                  <c:v>43076</c:v>
                </c:pt>
                <c:pt idx="1357">
                  <c:v>43077</c:v>
                </c:pt>
                <c:pt idx="1358">
                  <c:v>43080</c:v>
                </c:pt>
                <c:pt idx="1359">
                  <c:v>43081</c:v>
                </c:pt>
                <c:pt idx="1360">
                  <c:v>43082</c:v>
                </c:pt>
                <c:pt idx="1361">
                  <c:v>43083</c:v>
                </c:pt>
                <c:pt idx="1362">
                  <c:v>43084</c:v>
                </c:pt>
                <c:pt idx="1363">
                  <c:v>43087</c:v>
                </c:pt>
                <c:pt idx="1364">
                  <c:v>43088</c:v>
                </c:pt>
                <c:pt idx="1365">
                  <c:v>43089</c:v>
                </c:pt>
                <c:pt idx="1366">
                  <c:v>43090</c:v>
                </c:pt>
                <c:pt idx="1367">
                  <c:v>43091</c:v>
                </c:pt>
                <c:pt idx="1368">
                  <c:v>43096</c:v>
                </c:pt>
                <c:pt idx="1369">
                  <c:v>43097</c:v>
                </c:pt>
                <c:pt idx="1370">
                  <c:v>43098</c:v>
                </c:pt>
                <c:pt idx="1371">
                  <c:v>43102</c:v>
                </c:pt>
                <c:pt idx="1372">
                  <c:v>43103</c:v>
                </c:pt>
                <c:pt idx="1373">
                  <c:v>43104</c:v>
                </c:pt>
                <c:pt idx="1374">
                  <c:v>43105</c:v>
                </c:pt>
              </c:numCache>
            </c:numRef>
          </c:cat>
          <c:val>
            <c:numRef>
              <c:f>Sheet1!$KE$2:$KE$1376</c:f>
              <c:numCache>
                <c:formatCode>General</c:formatCode>
                <c:ptCount val="1375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  <c:pt idx="16">
                  <c:v>1000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  <c:pt idx="21">
                  <c:v>1000</c:v>
                </c:pt>
                <c:pt idx="22">
                  <c:v>1000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1000</c:v>
                </c:pt>
                <c:pt idx="27">
                  <c:v>1000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  <c:pt idx="31">
                  <c:v>1000</c:v>
                </c:pt>
                <c:pt idx="32">
                  <c:v>1000</c:v>
                </c:pt>
                <c:pt idx="33">
                  <c:v>1000</c:v>
                </c:pt>
                <c:pt idx="34">
                  <c:v>1000</c:v>
                </c:pt>
                <c:pt idx="35">
                  <c:v>1000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1000</c:v>
                </c:pt>
                <c:pt idx="42">
                  <c:v>1000</c:v>
                </c:pt>
                <c:pt idx="43">
                  <c:v>1000</c:v>
                </c:pt>
                <c:pt idx="44">
                  <c:v>1000</c:v>
                </c:pt>
                <c:pt idx="45">
                  <c:v>1000</c:v>
                </c:pt>
                <c:pt idx="46">
                  <c:v>1000</c:v>
                </c:pt>
                <c:pt idx="47">
                  <c:v>1000</c:v>
                </c:pt>
                <c:pt idx="48">
                  <c:v>1000</c:v>
                </c:pt>
                <c:pt idx="49">
                  <c:v>1000</c:v>
                </c:pt>
                <c:pt idx="50">
                  <c:v>1000</c:v>
                </c:pt>
                <c:pt idx="51">
                  <c:v>1000</c:v>
                </c:pt>
                <c:pt idx="52">
                  <c:v>1000</c:v>
                </c:pt>
                <c:pt idx="53">
                  <c:v>1000</c:v>
                </c:pt>
                <c:pt idx="54">
                  <c:v>1000</c:v>
                </c:pt>
                <c:pt idx="55">
                  <c:v>1000</c:v>
                </c:pt>
                <c:pt idx="56">
                  <c:v>1000</c:v>
                </c:pt>
                <c:pt idx="57">
                  <c:v>1005.028</c:v>
                </c:pt>
                <c:pt idx="58">
                  <c:v>1006.151</c:v>
                </c:pt>
                <c:pt idx="59">
                  <c:v>1007.277</c:v>
                </c:pt>
                <c:pt idx="60">
                  <c:v>1004.943</c:v>
                </c:pt>
                <c:pt idx="61">
                  <c:v>1006.229</c:v>
                </c:pt>
                <c:pt idx="62">
                  <c:v>1005.4160000000001</c:v>
                </c:pt>
                <c:pt idx="63">
                  <c:v>1008.45</c:v>
                </c:pt>
                <c:pt idx="64">
                  <c:v>1009.542</c:v>
                </c:pt>
                <c:pt idx="65">
                  <c:v>1006.144</c:v>
                </c:pt>
                <c:pt idx="66">
                  <c:v>1008.399</c:v>
                </c:pt>
                <c:pt idx="67">
                  <c:v>1009.559</c:v>
                </c:pt>
                <c:pt idx="68">
                  <c:v>1007.53</c:v>
                </c:pt>
                <c:pt idx="69">
                  <c:v>1014.058</c:v>
                </c:pt>
                <c:pt idx="70">
                  <c:v>1010.828</c:v>
                </c:pt>
                <c:pt idx="71">
                  <c:v>1008.397</c:v>
                </c:pt>
                <c:pt idx="72">
                  <c:v>1006.253</c:v>
                </c:pt>
                <c:pt idx="73">
                  <c:v>1009.095</c:v>
                </c:pt>
                <c:pt idx="74">
                  <c:v>1008.824</c:v>
                </c:pt>
                <c:pt idx="75">
                  <c:v>1007.689</c:v>
                </c:pt>
                <c:pt idx="76">
                  <c:v>1007.226</c:v>
                </c:pt>
                <c:pt idx="77">
                  <c:v>1007.715</c:v>
                </c:pt>
                <c:pt idx="78">
                  <c:v>1009.269</c:v>
                </c:pt>
                <c:pt idx="79">
                  <c:v>1008.9829999999999</c:v>
                </c:pt>
                <c:pt idx="80">
                  <c:v>1009.357</c:v>
                </c:pt>
                <c:pt idx="81">
                  <c:v>1010.58</c:v>
                </c:pt>
                <c:pt idx="82">
                  <c:v>1013.478</c:v>
                </c:pt>
                <c:pt idx="83">
                  <c:v>1012.547</c:v>
                </c:pt>
                <c:pt idx="84">
                  <c:v>1012.998</c:v>
                </c:pt>
                <c:pt idx="85">
                  <c:v>1011.582</c:v>
                </c:pt>
                <c:pt idx="86">
                  <c:v>1007.908</c:v>
                </c:pt>
                <c:pt idx="87">
                  <c:v>1007.088</c:v>
                </c:pt>
                <c:pt idx="88">
                  <c:v>1008.982</c:v>
                </c:pt>
                <c:pt idx="89">
                  <c:v>1009.8</c:v>
                </c:pt>
                <c:pt idx="90">
                  <c:v>1011.147</c:v>
                </c:pt>
                <c:pt idx="91">
                  <c:v>1012.271</c:v>
                </c:pt>
                <c:pt idx="92">
                  <c:v>1011.126</c:v>
                </c:pt>
                <c:pt idx="93">
                  <c:v>1006.736</c:v>
                </c:pt>
                <c:pt idx="94">
                  <c:v>1005.239</c:v>
                </c:pt>
                <c:pt idx="95">
                  <c:v>1003.444</c:v>
                </c:pt>
                <c:pt idx="96">
                  <c:v>1004.546</c:v>
                </c:pt>
                <c:pt idx="97">
                  <c:v>1002.134</c:v>
                </c:pt>
                <c:pt idx="98">
                  <c:v>998.09699999999998</c:v>
                </c:pt>
                <c:pt idx="99">
                  <c:v>994.42499999999995</c:v>
                </c:pt>
                <c:pt idx="100">
                  <c:v>994.24800000000005</c:v>
                </c:pt>
                <c:pt idx="101">
                  <c:v>994.48299999999995</c:v>
                </c:pt>
                <c:pt idx="102">
                  <c:v>997.78</c:v>
                </c:pt>
                <c:pt idx="103">
                  <c:v>1000.525</c:v>
                </c:pt>
                <c:pt idx="104">
                  <c:v>996.29499999999996</c:v>
                </c:pt>
                <c:pt idx="105">
                  <c:v>997.25599999999997</c:v>
                </c:pt>
                <c:pt idx="106">
                  <c:v>997.25199999999995</c:v>
                </c:pt>
                <c:pt idx="107">
                  <c:v>995.6</c:v>
                </c:pt>
                <c:pt idx="108">
                  <c:v>1001.447</c:v>
                </c:pt>
                <c:pt idx="109">
                  <c:v>1002.335</c:v>
                </c:pt>
                <c:pt idx="110">
                  <c:v>999.46799999999996</c:v>
                </c:pt>
                <c:pt idx="111">
                  <c:v>1003.856</c:v>
                </c:pt>
                <c:pt idx="112">
                  <c:v>1004.379</c:v>
                </c:pt>
                <c:pt idx="113">
                  <c:v>1009.102</c:v>
                </c:pt>
                <c:pt idx="114">
                  <c:v>1009.736</c:v>
                </c:pt>
                <c:pt idx="115">
                  <c:v>1006.977</c:v>
                </c:pt>
                <c:pt idx="116">
                  <c:v>1006.677</c:v>
                </c:pt>
                <c:pt idx="117">
                  <c:v>1005.207</c:v>
                </c:pt>
                <c:pt idx="118">
                  <c:v>1006.788</c:v>
                </c:pt>
                <c:pt idx="119">
                  <c:v>1006.606</c:v>
                </c:pt>
                <c:pt idx="120">
                  <c:v>1006.747</c:v>
                </c:pt>
                <c:pt idx="121">
                  <c:v>1007.332</c:v>
                </c:pt>
                <c:pt idx="122">
                  <c:v>1002.028</c:v>
                </c:pt>
                <c:pt idx="123">
                  <c:v>1000.039</c:v>
                </c:pt>
                <c:pt idx="124">
                  <c:v>1000.889</c:v>
                </c:pt>
                <c:pt idx="125">
                  <c:v>1003.996</c:v>
                </c:pt>
                <c:pt idx="126">
                  <c:v>1003.857</c:v>
                </c:pt>
                <c:pt idx="127">
                  <c:v>1003.609</c:v>
                </c:pt>
                <c:pt idx="128">
                  <c:v>1006.754</c:v>
                </c:pt>
                <c:pt idx="129">
                  <c:v>1006.5940000000001</c:v>
                </c:pt>
                <c:pt idx="130">
                  <c:v>1006.3339999999999</c:v>
                </c:pt>
                <c:pt idx="131">
                  <c:v>1004.139</c:v>
                </c:pt>
                <c:pt idx="132">
                  <c:v>1010.308</c:v>
                </c:pt>
                <c:pt idx="133">
                  <c:v>1011.888</c:v>
                </c:pt>
                <c:pt idx="134">
                  <c:v>1004.707</c:v>
                </c:pt>
                <c:pt idx="135">
                  <c:v>1005.074</c:v>
                </c:pt>
                <c:pt idx="136">
                  <c:v>1006.155</c:v>
                </c:pt>
                <c:pt idx="137">
                  <c:v>1001.437</c:v>
                </c:pt>
                <c:pt idx="138">
                  <c:v>1001.471</c:v>
                </c:pt>
                <c:pt idx="139">
                  <c:v>999.12300000000005</c:v>
                </c:pt>
                <c:pt idx="140">
                  <c:v>1003.458</c:v>
                </c:pt>
                <c:pt idx="141">
                  <c:v>1003.825</c:v>
                </c:pt>
                <c:pt idx="142">
                  <c:v>993.15200000000004</c:v>
                </c:pt>
                <c:pt idx="143">
                  <c:v>991.21699999999998</c:v>
                </c:pt>
                <c:pt idx="144">
                  <c:v>988.048</c:v>
                </c:pt>
                <c:pt idx="145">
                  <c:v>986.63300000000004</c:v>
                </c:pt>
                <c:pt idx="146">
                  <c:v>987.23500000000001</c:v>
                </c:pt>
                <c:pt idx="147">
                  <c:v>986.46</c:v>
                </c:pt>
                <c:pt idx="148">
                  <c:v>982.29200000000003</c:v>
                </c:pt>
                <c:pt idx="149">
                  <c:v>981.36300000000006</c:v>
                </c:pt>
                <c:pt idx="150">
                  <c:v>976.68100000000004</c:v>
                </c:pt>
                <c:pt idx="151">
                  <c:v>975.01800000000003</c:v>
                </c:pt>
                <c:pt idx="152">
                  <c:v>978.73</c:v>
                </c:pt>
                <c:pt idx="153">
                  <c:v>976.34400000000005</c:v>
                </c:pt>
                <c:pt idx="154">
                  <c:v>977.00099999999998</c:v>
                </c:pt>
                <c:pt idx="155">
                  <c:v>978.87599999999998</c:v>
                </c:pt>
                <c:pt idx="156">
                  <c:v>981.18799999999999</c:v>
                </c:pt>
                <c:pt idx="157">
                  <c:v>985.93799999999999</c:v>
                </c:pt>
                <c:pt idx="158">
                  <c:v>982.76400000000001</c:v>
                </c:pt>
                <c:pt idx="159">
                  <c:v>987.62</c:v>
                </c:pt>
                <c:pt idx="160">
                  <c:v>985.86699999999996</c:v>
                </c:pt>
                <c:pt idx="161">
                  <c:v>986.90700000000004</c:v>
                </c:pt>
                <c:pt idx="162">
                  <c:v>986.08</c:v>
                </c:pt>
                <c:pt idx="163">
                  <c:v>987.97</c:v>
                </c:pt>
                <c:pt idx="164">
                  <c:v>994.96</c:v>
                </c:pt>
                <c:pt idx="165">
                  <c:v>995.66899999999998</c:v>
                </c:pt>
                <c:pt idx="166">
                  <c:v>992.51300000000003</c:v>
                </c:pt>
                <c:pt idx="167">
                  <c:v>993.26800000000003</c:v>
                </c:pt>
                <c:pt idx="168">
                  <c:v>994.18299999999999</c:v>
                </c:pt>
                <c:pt idx="169">
                  <c:v>995.81299999999999</c:v>
                </c:pt>
                <c:pt idx="170">
                  <c:v>999.23</c:v>
                </c:pt>
                <c:pt idx="171">
                  <c:v>994.34100000000001</c:v>
                </c:pt>
                <c:pt idx="172">
                  <c:v>993.66800000000001</c:v>
                </c:pt>
                <c:pt idx="173">
                  <c:v>994.46699999999998</c:v>
                </c:pt>
                <c:pt idx="174">
                  <c:v>993.43</c:v>
                </c:pt>
                <c:pt idx="175">
                  <c:v>995.28899999999999</c:v>
                </c:pt>
                <c:pt idx="176">
                  <c:v>998.81100000000004</c:v>
                </c:pt>
                <c:pt idx="177">
                  <c:v>1000.096</c:v>
                </c:pt>
                <c:pt idx="178">
                  <c:v>1004.761</c:v>
                </c:pt>
                <c:pt idx="179">
                  <c:v>1003.294</c:v>
                </c:pt>
                <c:pt idx="180">
                  <c:v>1005.393</c:v>
                </c:pt>
                <c:pt idx="181">
                  <c:v>1009.73</c:v>
                </c:pt>
                <c:pt idx="182">
                  <c:v>1009.4</c:v>
                </c:pt>
                <c:pt idx="183">
                  <c:v>1012.587</c:v>
                </c:pt>
                <c:pt idx="184">
                  <c:v>1011.01</c:v>
                </c:pt>
                <c:pt idx="185">
                  <c:v>1009.245</c:v>
                </c:pt>
                <c:pt idx="186">
                  <c:v>1007.126</c:v>
                </c:pt>
                <c:pt idx="187">
                  <c:v>1008.066</c:v>
                </c:pt>
                <c:pt idx="188">
                  <c:v>1001.254</c:v>
                </c:pt>
                <c:pt idx="189">
                  <c:v>1002.865</c:v>
                </c:pt>
                <c:pt idx="190">
                  <c:v>1005.821</c:v>
                </c:pt>
                <c:pt idx="191">
                  <c:v>1006.287</c:v>
                </c:pt>
                <c:pt idx="192">
                  <c:v>1015.4450000000001</c:v>
                </c:pt>
                <c:pt idx="193">
                  <c:v>1016.2140000000001</c:v>
                </c:pt>
                <c:pt idx="194">
                  <c:v>1017.894</c:v>
                </c:pt>
                <c:pt idx="195">
                  <c:v>1013.8390000000001</c:v>
                </c:pt>
                <c:pt idx="196">
                  <c:v>1010.907</c:v>
                </c:pt>
                <c:pt idx="197">
                  <c:v>1008.798</c:v>
                </c:pt>
                <c:pt idx="198">
                  <c:v>1010.54</c:v>
                </c:pt>
                <c:pt idx="199">
                  <c:v>1010.069</c:v>
                </c:pt>
                <c:pt idx="200">
                  <c:v>1012.563</c:v>
                </c:pt>
                <c:pt idx="201">
                  <c:v>1009.769</c:v>
                </c:pt>
                <c:pt idx="202">
                  <c:v>1008.546</c:v>
                </c:pt>
                <c:pt idx="203">
                  <c:v>1008.919</c:v>
                </c:pt>
                <c:pt idx="204">
                  <c:v>1015.0410000000001</c:v>
                </c:pt>
                <c:pt idx="205">
                  <c:v>1014.11</c:v>
                </c:pt>
                <c:pt idx="206">
                  <c:v>1011.832</c:v>
                </c:pt>
                <c:pt idx="207">
                  <c:v>1013.922</c:v>
                </c:pt>
                <c:pt idx="208">
                  <c:v>1010.891</c:v>
                </c:pt>
                <c:pt idx="209">
                  <c:v>1008.871</c:v>
                </c:pt>
                <c:pt idx="210">
                  <c:v>1005.854</c:v>
                </c:pt>
                <c:pt idx="211">
                  <c:v>1009.451</c:v>
                </c:pt>
                <c:pt idx="212">
                  <c:v>1006.751</c:v>
                </c:pt>
                <c:pt idx="213">
                  <c:v>1006.782</c:v>
                </c:pt>
                <c:pt idx="214">
                  <c:v>1009.326</c:v>
                </c:pt>
                <c:pt idx="215">
                  <c:v>1008.954</c:v>
                </c:pt>
                <c:pt idx="216">
                  <c:v>1008.824</c:v>
                </c:pt>
                <c:pt idx="217">
                  <c:v>1008.832</c:v>
                </c:pt>
                <c:pt idx="218">
                  <c:v>1008.04</c:v>
                </c:pt>
                <c:pt idx="219">
                  <c:v>1006.489</c:v>
                </c:pt>
                <c:pt idx="220">
                  <c:v>1008.35</c:v>
                </c:pt>
                <c:pt idx="221">
                  <c:v>1007.095</c:v>
                </c:pt>
                <c:pt idx="222">
                  <c:v>1006.636</c:v>
                </c:pt>
                <c:pt idx="223">
                  <c:v>1007.198</c:v>
                </c:pt>
                <c:pt idx="224">
                  <c:v>1008.288</c:v>
                </c:pt>
                <c:pt idx="225">
                  <c:v>1006.141</c:v>
                </c:pt>
                <c:pt idx="226">
                  <c:v>1005.02</c:v>
                </c:pt>
                <c:pt idx="227">
                  <c:v>1001.467</c:v>
                </c:pt>
                <c:pt idx="228">
                  <c:v>996.21299999999997</c:v>
                </c:pt>
                <c:pt idx="229">
                  <c:v>996.827</c:v>
                </c:pt>
                <c:pt idx="230">
                  <c:v>997.30499999999995</c:v>
                </c:pt>
                <c:pt idx="231">
                  <c:v>992.26700000000005</c:v>
                </c:pt>
                <c:pt idx="232">
                  <c:v>992.23800000000006</c:v>
                </c:pt>
                <c:pt idx="233">
                  <c:v>990.39700000000005</c:v>
                </c:pt>
                <c:pt idx="234">
                  <c:v>989.75800000000004</c:v>
                </c:pt>
                <c:pt idx="235">
                  <c:v>987.923</c:v>
                </c:pt>
                <c:pt idx="236">
                  <c:v>988.79200000000003</c:v>
                </c:pt>
                <c:pt idx="237">
                  <c:v>987.726</c:v>
                </c:pt>
                <c:pt idx="238">
                  <c:v>988.31600000000003</c:v>
                </c:pt>
                <c:pt idx="239">
                  <c:v>989.44</c:v>
                </c:pt>
                <c:pt idx="240">
                  <c:v>983.601</c:v>
                </c:pt>
                <c:pt idx="241">
                  <c:v>981.16700000000003</c:v>
                </c:pt>
                <c:pt idx="242">
                  <c:v>982.57500000000005</c:v>
                </c:pt>
                <c:pt idx="243">
                  <c:v>983.91300000000001</c:v>
                </c:pt>
                <c:pt idx="244">
                  <c:v>987.42100000000005</c:v>
                </c:pt>
                <c:pt idx="245">
                  <c:v>989.99800000000005</c:v>
                </c:pt>
                <c:pt idx="246">
                  <c:v>988.67600000000004</c:v>
                </c:pt>
                <c:pt idx="247">
                  <c:v>989.68499999999995</c:v>
                </c:pt>
                <c:pt idx="248">
                  <c:v>989.23400000000004</c:v>
                </c:pt>
                <c:pt idx="249">
                  <c:v>987.23800000000006</c:v>
                </c:pt>
                <c:pt idx="250">
                  <c:v>987.84900000000005</c:v>
                </c:pt>
                <c:pt idx="251">
                  <c:v>989.55100000000004</c:v>
                </c:pt>
                <c:pt idx="252">
                  <c:v>990.80600000000004</c:v>
                </c:pt>
                <c:pt idx="253">
                  <c:v>990.46</c:v>
                </c:pt>
                <c:pt idx="254">
                  <c:v>991.80799999999999</c:v>
                </c:pt>
                <c:pt idx="255">
                  <c:v>992.18600000000004</c:v>
                </c:pt>
                <c:pt idx="256">
                  <c:v>988.64099999999996</c:v>
                </c:pt>
                <c:pt idx="257">
                  <c:v>984.03300000000002</c:v>
                </c:pt>
                <c:pt idx="258">
                  <c:v>974.25099999999998</c:v>
                </c:pt>
                <c:pt idx="259">
                  <c:v>979.72900000000004</c:v>
                </c:pt>
                <c:pt idx="260">
                  <c:v>977.40700000000004</c:v>
                </c:pt>
                <c:pt idx="261">
                  <c:v>974.73599999999999</c:v>
                </c:pt>
                <c:pt idx="262">
                  <c:v>973.23400000000004</c:v>
                </c:pt>
                <c:pt idx="263">
                  <c:v>972.995</c:v>
                </c:pt>
                <c:pt idx="264">
                  <c:v>973.351</c:v>
                </c:pt>
                <c:pt idx="265">
                  <c:v>974.03099999999995</c:v>
                </c:pt>
                <c:pt idx="266">
                  <c:v>981.30100000000004</c:v>
                </c:pt>
                <c:pt idx="267">
                  <c:v>974.31799999999998</c:v>
                </c:pt>
                <c:pt idx="268">
                  <c:v>973.96799999999996</c:v>
                </c:pt>
                <c:pt idx="269">
                  <c:v>972.81799999999998</c:v>
                </c:pt>
                <c:pt idx="270">
                  <c:v>974.89</c:v>
                </c:pt>
                <c:pt idx="271">
                  <c:v>976.16200000000003</c:v>
                </c:pt>
                <c:pt idx="272">
                  <c:v>974.11199999999997</c:v>
                </c:pt>
                <c:pt idx="273">
                  <c:v>974.72199999999998</c:v>
                </c:pt>
                <c:pt idx="274">
                  <c:v>975.44299999999998</c:v>
                </c:pt>
                <c:pt idx="275">
                  <c:v>975.17700000000002</c:v>
                </c:pt>
                <c:pt idx="276">
                  <c:v>974.01499999999999</c:v>
                </c:pt>
                <c:pt idx="277">
                  <c:v>974.31200000000001</c:v>
                </c:pt>
                <c:pt idx="278">
                  <c:v>975.64499999999998</c:v>
                </c:pt>
                <c:pt idx="279">
                  <c:v>977.56600000000003</c:v>
                </c:pt>
                <c:pt idx="280">
                  <c:v>979.755</c:v>
                </c:pt>
                <c:pt idx="281">
                  <c:v>979.31799999999998</c:v>
                </c:pt>
                <c:pt idx="282">
                  <c:v>980.82100000000003</c:v>
                </c:pt>
                <c:pt idx="283">
                  <c:v>982.25199999999995</c:v>
                </c:pt>
                <c:pt idx="284">
                  <c:v>978.91200000000003</c:v>
                </c:pt>
                <c:pt idx="285">
                  <c:v>982.16200000000003</c:v>
                </c:pt>
                <c:pt idx="286">
                  <c:v>981.029</c:v>
                </c:pt>
                <c:pt idx="287">
                  <c:v>982.15899999999999</c:v>
                </c:pt>
                <c:pt idx="288">
                  <c:v>981.28</c:v>
                </c:pt>
                <c:pt idx="289">
                  <c:v>980.01</c:v>
                </c:pt>
                <c:pt idx="290">
                  <c:v>981.30899999999997</c:v>
                </c:pt>
                <c:pt idx="291">
                  <c:v>981.26700000000005</c:v>
                </c:pt>
                <c:pt idx="292">
                  <c:v>983.697</c:v>
                </c:pt>
                <c:pt idx="293">
                  <c:v>983.50199999999995</c:v>
                </c:pt>
                <c:pt idx="294">
                  <c:v>987.15499999999997</c:v>
                </c:pt>
                <c:pt idx="295">
                  <c:v>986.71500000000003</c:v>
                </c:pt>
                <c:pt idx="296">
                  <c:v>987.476</c:v>
                </c:pt>
                <c:pt idx="297">
                  <c:v>986.197</c:v>
                </c:pt>
                <c:pt idx="298">
                  <c:v>986</c:v>
                </c:pt>
                <c:pt idx="299">
                  <c:v>989.16399999999999</c:v>
                </c:pt>
                <c:pt idx="300">
                  <c:v>988.54100000000005</c:v>
                </c:pt>
                <c:pt idx="301">
                  <c:v>986.23199999999997</c:v>
                </c:pt>
                <c:pt idx="302">
                  <c:v>986.88400000000001</c:v>
                </c:pt>
                <c:pt idx="303">
                  <c:v>990.13099999999997</c:v>
                </c:pt>
                <c:pt idx="304">
                  <c:v>990.84799999999996</c:v>
                </c:pt>
                <c:pt idx="305">
                  <c:v>990.59500000000003</c:v>
                </c:pt>
                <c:pt idx="306">
                  <c:v>993.34299999999996</c:v>
                </c:pt>
                <c:pt idx="307">
                  <c:v>994.48</c:v>
                </c:pt>
                <c:pt idx="308">
                  <c:v>996.64099999999996</c:v>
                </c:pt>
                <c:pt idx="309">
                  <c:v>997.678</c:v>
                </c:pt>
                <c:pt idx="310">
                  <c:v>996.63800000000003</c:v>
                </c:pt>
                <c:pt idx="311">
                  <c:v>996.06200000000001</c:v>
                </c:pt>
                <c:pt idx="312">
                  <c:v>992.60799999999995</c:v>
                </c:pt>
                <c:pt idx="313">
                  <c:v>990.51</c:v>
                </c:pt>
                <c:pt idx="314">
                  <c:v>990.12800000000004</c:v>
                </c:pt>
                <c:pt idx="315">
                  <c:v>988.69299999999998</c:v>
                </c:pt>
                <c:pt idx="316">
                  <c:v>983.91499999999996</c:v>
                </c:pt>
                <c:pt idx="317">
                  <c:v>981.88400000000001</c:v>
                </c:pt>
                <c:pt idx="318">
                  <c:v>981.67200000000003</c:v>
                </c:pt>
                <c:pt idx="319">
                  <c:v>980.85500000000002</c:v>
                </c:pt>
                <c:pt idx="320">
                  <c:v>980.58299999999997</c:v>
                </c:pt>
                <c:pt idx="321">
                  <c:v>978.13800000000003</c:v>
                </c:pt>
                <c:pt idx="322">
                  <c:v>980.82</c:v>
                </c:pt>
                <c:pt idx="323">
                  <c:v>981.21199999999999</c:v>
                </c:pt>
                <c:pt idx="324">
                  <c:v>982.09</c:v>
                </c:pt>
                <c:pt idx="325">
                  <c:v>981.29600000000005</c:v>
                </c:pt>
                <c:pt idx="326">
                  <c:v>981.38400000000001</c:v>
                </c:pt>
                <c:pt idx="327">
                  <c:v>982.31600000000003</c:v>
                </c:pt>
                <c:pt idx="328">
                  <c:v>981.76800000000003</c:v>
                </c:pt>
                <c:pt idx="329">
                  <c:v>980.73099999999999</c:v>
                </c:pt>
                <c:pt idx="330">
                  <c:v>980.995</c:v>
                </c:pt>
                <c:pt idx="331">
                  <c:v>981.08600000000001</c:v>
                </c:pt>
                <c:pt idx="332">
                  <c:v>982.8</c:v>
                </c:pt>
                <c:pt idx="333">
                  <c:v>980.75800000000004</c:v>
                </c:pt>
                <c:pt idx="334">
                  <c:v>983.52300000000002</c:v>
                </c:pt>
                <c:pt idx="335">
                  <c:v>983.76099999999997</c:v>
                </c:pt>
                <c:pt idx="336">
                  <c:v>982.17</c:v>
                </c:pt>
                <c:pt idx="337">
                  <c:v>983.47699999999998</c:v>
                </c:pt>
                <c:pt idx="338">
                  <c:v>983.14499999999998</c:v>
                </c:pt>
                <c:pt idx="339">
                  <c:v>983.88800000000003</c:v>
                </c:pt>
                <c:pt idx="340">
                  <c:v>984.14700000000005</c:v>
                </c:pt>
                <c:pt idx="341">
                  <c:v>983.84699999999998</c:v>
                </c:pt>
                <c:pt idx="342">
                  <c:v>984.05600000000004</c:v>
                </c:pt>
                <c:pt idx="343">
                  <c:v>984.22500000000002</c:v>
                </c:pt>
                <c:pt idx="344">
                  <c:v>983.80899999999997</c:v>
                </c:pt>
                <c:pt idx="345">
                  <c:v>982.86800000000005</c:v>
                </c:pt>
                <c:pt idx="346">
                  <c:v>984.279</c:v>
                </c:pt>
                <c:pt idx="347">
                  <c:v>984.245</c:v>
                </c:pt>
                <c:pt idx="348">
                  <c:v>985.37699999999995</c:v>
                </c:pt>
                <c:pt idx="349">
                  <c:v>985.90899999999999</c:v>
                </c:pt>
                <c:pt idx="350">
                  <c:v>989.31100000000004</c:v>
                </c:pt>
                <c:pt idx="351">
                  <c:v>986.98900000000003</c:v>
                </c:pt>
                <c:pt idx="352">
                  <c:v>985.601</c:v>
                </c:pt>
                <c:pt idx="353">
                  <c:v>988.64300000000003</c:v>
                </c:pt>
                <c:pt idx="354">
                  <c:v>988.072</c:v>
                </c:pt>
                <c:pt idx="355">
                  <c:v>985.60500000000002</c:v>
                </c:pt>
                <c:pt idx="356">
                  <c:v>984.34500000000003</c:v>
                </c:pt>
                <c:pt idx="357">
                  <c:v>982.72500000000002</c:v>
                </c:pt>
                <c:pt idx="358">
                  <c:v>982.08900000000006</c:v>
                </c:pt>
                <c:pt idx="359">
                  <c:v>981.95100000000002</c:v>
                </c:pt>
                <c:pt idx="360">
                  <c:v>983.67399999999998</c:v>
                </c:pt>
                <c:pt idx="361">
                  <c:v>980.17600000000004</c:v>
                </c:pt>
                <c:pt idx="362">
                  <c:v>979.92</c:v>
                </c:pt>
                <c:pt idx="363">
                  <c:v>978.86500000000001</c:v>
                </c:pt>
                <c:pt idx="364">
                  <c:v>978.54300000000001</c:v>
                </c:pt>
                <c:pt idx="365">
                  <c:v>979.63900000000001</c:v>
                </c:pt>
                <c:pt idx="366">
                  <c:v>979.14499999999998</c:v>
                </c:pt>
                <c:pt idx="367">
                  <c:v>979.68399999999997</c:v>
                </c:pt>
                <c:pt idx="368">
                  <c:v>979.11400000000003</c:v>
                </c:pt>
                <c:pt idx="369">
                  <c:v>979.01800000000003</c:v>
                </c:pt>
                <c:pt idx="370">
                  <c:v>978.53300000000002</c:v>
                </c:pt>
                <c:pt idx="371">
                  <c:v>975.79200000000003</c:v>
                </c:pt>
                <c:pt idx="372">
                  <c:v>976.90099999999995</c:v>
                </c:pt>
                <c:pt idx="373">
                  <c:v>976.779</c:v>
                </c:pt>
                <c:pt idx="374">
                  <c:v>976.57100000000003</c:v>
                </c:pt>
                <c:pt idx="375">
                  <c:v>976.08699999999999</c:v>
                </c:pt>
                <c:pt idx="376">
                  <c:v>976.64599999999996</c:v>
                </c:pt>
                <c:pt idx="377">
                  <c:v>977.63800000000003</c:v>
                </c:pt>
                <c:pt idx="378">
                  <c:v>976.03200000000004</c:v>
                </c:pt>
                <c:pt idx="379">
                  <c:v>976.85400000000004</c:v>
                </c:pt>
                <c:pt idx="380">
                  <c:v>975.68100000000004</c:v>
                </c:pt>
                <c:pt idx="381">
                  <c:v>975.47199999999998</c:v>
                </c:pt>
                <c:pt idx="382">
                  <c:v>975.505</c:v>
                </c:pt>
                <c:pt idx="383">
                  <c:v>974.95500000000004</c:v>
                </c:pt>
                <c:pt idx="384">
                  <c:v>975.46900000000005</c:v>
                </c:pt>
                <c:pt idx="385">
                  <c:v>973.53899999999999</c:v>
                </c:pt>
                <c:pt idx="386">
                  <c:v>974.66099999999994</c:v>
                </c:pt>
                <c:pt idx="387">
                  <c:v>973.87900000000002</c:v>
                </c:pt>
                <c:pt idx="388">
                  <c:v>972.15599999999995</c:v>
                </c:pt>
                <c:pt idx="389">
                  <c:v>971.05899999999997</c:v>
                </c:pt>
                <c:pt idx="390">
                  <c:v>967.01499999999999</c:v>
                </c:pt>
                <c:pt idx="391">
                  <c:v>966.61900000000003</c:v>
                </c:pt>
                <c:pt idx="392">
                  <c:v>963.90300000000002</c:v>
                </c:pt>
                <c:pt idx="393">
                  <c:v>959.59100000000001</c:v>
                </c:pt>
                <c:pt idx="394">
                  <c:v>958.81</c:v>
                </c:pt>
                <c:pt idx="395">
                  <c:v>958.56500000000005</c:v>
                </c:pt>
                <c:pt idx="396">
                  <c:v>960.24900000000002</c:v>
                </c:pt>
                <c:pt idx="397">
                  <c:v>959.625</c:v>
                </c:pt>
                <c:pt idx="398">
                  <c:v>958.577</c:v>
                </c:pt>
                <c:pt idx="399">
                  <c:v>959.69299999999998</c:v>
                </c:pt>
                <c:pt idx="400">
                  <c:v>961.82799999999997</c:v>
                </c:pt>
                <c:pt idx="401">
                  <c:v>961.60699999999997</c:v>
                </c:pt>
                <c:pt idx="402">
                  <c:v>962.24900000000002</c:v>
                </c:pt>
                <c:pt idx="403">
                  <c:v>964.38499999999999</c:v>
                </c:pt>
                <c:pt idx="404">
                  <c:v>970.899</c:v>
                </c:pt>
                <c:pt idx="405">
                  <c:v>972.48299999999995</c:v>
                </c:pt>
                <c:pt idx="406">
                  <c:v>974.02099999999996</c:v>
                </c:pt>
                <c:pt idx="407">
                  <c:v>975.61099999999999</c:v>
                </c:pt>
                <c:pt idx="408">
                  <c:v>977.39800000000002</c:v>
                </c:pt>
                <c:pt idx="409">
                  <c:v>981.65899999999999</c:v>
                </c:pt>
                <c:pt idx="410">
                  <c:v>982.13800000000003</c:v>
                </c:pt>
                <c:pt idx="411">
                  <c:v>979.73800000000006</c:v>
                </c:pt>
                <c:pt idx="412">
                  <c:v>979.11400000000003</c:v>
                </c:pt>
                <c:pt idx="413">
                  <c:v>978.428</c:v>
                </c:pt>
                <c:pt idx="414">
                  <c:v>979.495</c:v>
                </c:pt>
                <c:pt idx="415">
                  <c:v>979.48900000000003</c:v>
                </c:pt>
                <c:pt idx="416">
                  <c:v>978.74300000000005</c:v>
                </c:pt>
                <c:pt idx="417">
                  <c:v>978.39599999999996</c:v>
                </c:pt>
                <c:pt idx="418">
                  <c:v>977.85699999999997</c:v>
                </c:pt>
                <c:pt idx="419">
                  <c:v>980.66899999999998</c:v>
                </c:pt>
                <c:pt idx="420">
                  <c:v>978.62599999999998</c:v>
                </c:pt>
                <c:pt idx="421">
                  <c:v>977.27599999999995</c:v>
                </c:pt>
                <c:pt idx="422">
                  <c:v>976.58900000000006</c:v>
                </c:pt>
                <c:pt idx="423">
                  <c:v>975.82600000000002</c:v>
                </c:pt>
                <c:pt idx="424">
                  <c:v>975.44399999999996</c:v>
                </c:pt>
                <c:pt idx="425">
                  <c:v>974.86400000000003</c:v>
                </c:pt>
                <c:pt idx="426">
                  <c:v>973.85900000000004</c:v>
                </c:pt>
                <c:pt idx="427">
                  <c:v>974.31299999999999</c:v>
                </c:pt>
                <c:pt idx="428">
                  <c:v>976.63699999999994</c:v>
                </c:pt>
                <c:pt idx="429">
                  <c:v>974.64200000000005</c:v>
                </c:pt>
                <c:pt idx="430">
                  <c:v>975.10199999999998</c:v>
                </c:pt>
                <c:pt idx="431">
                  <c:v>974.14800000000002</c:v>
                </c:pt>
                <c:pt idx="432">
                  <c:v>974.05899999999997</c:v>
                </c:pt>
                <c:pt idx="433">
                  <c:v>972.72699999999998</c:v>
                </c:pt>
                <c:pt idx="434">
                  <c:v>971.65099999999995</c:v>
                </c:pt>
                <c:pt idx="435">
                  <c:v>969.15</c:v>
                </c:pt>
                <c:pt idx="436">
                  <c:v>973.08500000000004</c:v>
                </c:pt>
                <c:pt idx="437">
                  <c:v>972.33399999999995</c:v>
                </c:pt>
                <c:pt idx="438">
                  <c:v>971.15599999999995</c:v>
                </c:pt>
                <c:pt idx="439">
                  <c:v>974.577</c:v>
                </c:pt>
                <c:pt idx="440">
                  <c:v>972.35199999999998</c:v>
                </c:pt>
                <c:pt idx="441">
                  <c:v>969.37800000000004</c:v>
                </c:pt>
                <c:pt idx="442">
                  <c:v>968.55799999999999</c:v>
                </c:pt>
                <c:pt idx="443">
                  <c:v>970.88800000000003</c:v>
                </c:pt>
                <c:pt idx="444">
                  <c:v>969.45399999999995</c:v>
                </c:pt>
                <c:pt idx="445">
                  <c:v>969.22500000000002</c:v>
                </c:pt>
                <c:pt idx="446">
                  <c:v>969.87599999999998</c:v>
                </c:pt>
                <c:pt idx="447">
                  <c:v>969.38400000000001</c:v>
                </c:pt>
                <c:pt idx="448">
                  <c:v>969.23599999999999</c:v>
                </c:pt>
                <c:pt idx="449">
                  <c:v>968.99400000000003</c:v>
                </c:pt>
                <c:pt idx="450">
                  <c:v>968.78300000000002</c:v>
                </c:pt>
                <c:pt idx="451">
                  <c:v>966.95799999999997</c:v>
                </c:pt>
                <c:pt idx="452">
                  <c:v>965.62300000000005</c:v>
                </c:pt>
                <c:pt idx="453">
                  <c:v>963.89200000000005</c:v>
                </c:pt>
                <c:pt idx="454">
                  <c:v>964.38</c:v>
                </c:pt>
                <c:pt idx="455">
                  <c:v>965.01</c:v>
                </c:pt>
                <c:pt idx="456">
                  <c:v>964.81700000000001</c:v>
                </c:pt>
                <c:pt idx="457">
                  <c:v>965.01599999999996</c:v>
                </c:pt>
                <c:pt idx="458">
                  <c:v>965.92100000000005</c:v>
                </c:pt>
                <c:pt idx="459">
                  <c:v>965.495</c:v>
                </c:pt>
                <c:pt idx="460">
                  <c:v>967.93200000000002</c:v>
                </c:pt>
                <c:pt idx="461">
                  <c:v>966.76900000000001</c:v>
                </c:pt>
                <c:pt idx="462">
                  <c:v>967.31700000000001</c:v>
                </c:pt>
                <c:pt idx="463">
                  <c:v>967.202</c:v>
                </c:pt>
                <c:pt idx="464">
                  <c:v>968.19600000000003</c:v>
                </c:pt>
                <c:pt idx="465">
                  <c:v>969.62900000000002</c:v>
                </c:pt>
                <c:pt idx="466">
                  <c:v>968.77200000000005</c:v>
                </c:pt>
                <c:pt idx="467">
                  <c:v>969.30499999999995</c:v>
                </c:pt>
                <c:pt idx="468">
                  <c:v>969.63300000000004</c:v>
                </c:pt>
                <c:pt idx="469">
                  <c:v>970.34199999999998</c:v>
                </c:pt>
                <c:pt idx="470">
                  <c:v>970.16700000000003</c:v>
                </c:pt>
                <c:pt idx="471">
                  <c:v>971.08699999999999</c:v>
                </c:pt>
                <c:pt idx="472">
                  <c:v>973.07600000000002</c:v>
                </c:pt>
                <c:pt idx="473">
                  <c:v>973.30399999999997</c:v>
                </c:pt>
                <c:pt idx="474">
                  <c:v>973.83600000000001</c:v>
                </c:pt>
                <c:pt idx="475">
                  <c:v>972.21299999999997</c:v>
                </c:pt>
                <c:pt idx="476">
                  <c:v>971.83399999999995</c:v>
                </c:pt>
                <c:pt idx="477">
                  <c:v>974.05899999999997</c:v>
                </c:pt>
                <c:pt idx="478">
                  <c:v>974.49599999999998</c:v>
                </c:pt>
                <c:pt idx="479">
                  <c:v>973.43799999999999</c:v>
                </c:pt>
                <c:pt idx="480">
                  <c:v>974.55</c:v>
                </c:pt>
                <c:pt idx="481">
                  <c:v>974.81</c:v>
                </c:pt>
                <c:pt idx="482">
                  <c:v>975.548</c:v>
                </c:pt>
                <c:pt idx="483">
                  <c:v>974.91</c:v>
                </c:pt>
                <c:pt idx="484">
                  <c:v>973.66200000000003</c:v>
                </c:pt>
                <c:pt idx="485">
                  <c:v>974.91</c:v>
                </c:pt>
                <c:pt idx="486">
                  <c:v>976.86699999999996</c:v>
                </c:pt>
                <c:pt idx="487">
                  <c:v>976.63499999999999</c:v>
                </c:pt>
                <c:pt idx="488">
                  <c:v>977.09500000000003</c:v>
                </c:pt>
                <c:pt idx="489">
                  <c:v>978.45</c:v>
                </c:pt>
                <c:pt idx="490">
                  <c:v>978.23299999999995</c:v>
                </c:pt>
                <c:pt idx="491">
                  <c:v>978.35900000000004</c:v>
                </c:pt>
                <c:pt idx="492">
                  <c:v>977.34</c:v>
                </c:pt>
                <c:pt idx="493">
                  <c:v>976.92899999999997</c:v>
                </c:pt>
                <c:pt idx="494">
                  <c:v>976.39</c:v>
                </c:pt>
                <c:pt idx="495">
                  <c:v>972.53599999999994</c:v>
                </c:pt>
                <c:pt idx="496">
                  <c:v>969.74300000000005</c:v>
                </c:pt>
                <c:pt idx="497">
                  <c:v>969.71799999999996</c:v>
                </c:pt>
                <c:pt idx="498">
                  <c:v>966.46400000000006</c:v>
                </c:pt>
                <c:pt idx="499">
                  <c:v>965.88599999999997</c:v>
                </c:pt>
                <c:pt idx="500">
                  <c:v>961.65200000000004</c:v>
                </c:pt>
                <c:pt idx="501">
                  <c:v>964.76900000000001</c:v>
                </c:pt>
                <c:pt idx="502">
                  <c:v>963.54899999999998</c:v>
                </c:pt>
                <c:pt idx="503">
                  <c:v>963.274</c:v>
                </c:pt>
                <c:pt idx="504">
                  <c:v>961.60400000000004</c:v>
                </c:pt>
                <c:pt idx="505">
                  <c:v>960.84799999999996</c:v>
                </c:pt>
                <c:pt idx="506">
                  <c:v>960.77300000000002</c:v>
                </c:pt>
                <c:pt idx="507">
                  <c:v>960.46100000000001</c:v>
                </c:pt>
                <c:pt idx="508">
                  <c:v>960.95799999999997</c:v>
                </c:pt>
                <c:pt idx="509">
                  <c:v>959.97199999999998</c:v>
                </c:pt>
                <c:pt idx="510">
                  <c:v>961.01099999999997</c:v>
                </c:pt>
                <c:pt idx="511">
                  <c:v>959.78599999999994</c:v>
                </c:pt>
                <c:pt idx="512">
                  <c:v>959.49800000000005</c:v>
                </c:pt>
                <c:pt idx="513">
                  <c:v>957.67499999999995</c:v>
                </c:pt>
                <c:pt idx="514">
                  <c:v>958.25</c:v>
                </c:pt>
                <c:pt idx="515">
                  <c:v>958.05700000000002</c:v>
                </c:pt>
                <c:pt idx="516">
                  <c:v>958.39400000000001</c:v>
                </c:pt>
                <c:pt idx="517">
                  <c:v>958.74</c:v>
                </c:pt>
                <c:pt idx="518">
                  <c:v>958.27599999999995</c:v>
                </c:pt>
                <c:pt idx="519">
                  <c:v>958.11699999999996</c:v>
                </c:pt>
                <c:pt idx="520">
                  <c:v>958.33699999999999</c:v>
                </c:pt>
                <c:pt idx="521">
                  <c:v>958.64300000000003</c:v>
                </c:pt>
                <c:pt idx="522">
                  <c:v>961.51900000000001</c:v>
                </c:pt>
                <c:pt idx="523">
                  <c:v>961.37199999999996</c:v>
                </c:pt>
                <c:pt idx="524">
                  <c:v>962.88499999999999</c:v>
                </c:pt>
                <c:pt idx="525">
                  <c:v>963.53800000000001</c:v>
                </c:pt>
                <c:pt idx="526">
                  <c:v>964.78099999999995</c:v>
                </c:pt>
                <c:pt idx="527">
                  <c:v>964.94399999999996</c:v>
                </c:pt>
                <c:pt idx="528">
                  <c:v>966.59199999999998</c:v>
                </c:pt>
                <c:pt idx="529">
                  <c:v>967.97299999999996</c:v>
                </c:pt>
                <c:pt idx="530">
                  <c:v>969.97400000000005</c:v>
                </c:pt>
                <c:pt idx="531">
                  <c:v>969.697</c:v>
                </c:pt>
                <c:pt idx="532">
                  <c:v>970.64200000000005</c:v>
                </c:pt>
                <c:pt idx="533">
                  <c:v>969.89400000000001</c:v>
                </c:pt>
                <c:pt idx="534">
                  <c:v>970.36099999999999</c:v>
                </c:pt>
                <c:pt idx="535">
                  <c:v>971.29100000000005</c:v>
                </c:pt>
                <c:pt idx="536">
                  <c:v>972.22900000000004</c:v>
                </c:pt>
                <c:pt idx="537">
                  <c:v>972.99300000000005</c:v>
                </c:pt>
                <c:pt idx="538">
                  <c:v>974.61500000000001</c:v>
                </c:pt>
                <c:pt idx="539">
                  <c:v>972.46199999999999</c:v>
                </c:pt>
                <c:pt idx="540">
                  <c:v>970.35799999999995</c:v>
                </c:pt>
                <c:pt idx="541">
                  <c:v>971.81399999999996</c:v>
                </c:pt>
                <c:pt idx="542">
                  <c:v>971.84400000000005</c:v>
                </c:pt>
                <c:pt idx="543">
                  <c:v>971.66399999999999</c:v>
                </c:pt>
                <c:pt idx="544">
                  <c:v>971.995</c:v>
                </c:pt>
                <c:pt idx="545">
                  <c:v>971.755</c:v>
                </c:pt>
                <c:pt idx="546">
                  <c:v>971.41499999999996</c:v>
                </c:pt>
                <c:pt idx="547">
                  <c:v>968.649</c:v>
                </c:pt>
                <c:pt idx="548">
                  <c:v>966.19500000000005</c:v>
                </c:pt>
                <c:pt idx="549">
                  <c:v>965.81799999999998</c:v>
                </c:pt>
                <c:pt idx="550">
                  <c:v>966.73699999999997</c:v>
                </c:pt>
                <c:pt idx="551">
                  <c:v>966.69299999999998</c:v>
                </c:pt>
                <c:pt idx="552">
                  <c:v>965.42700000000002</c:v>
                </c:pt>
                <c:pt idx="553">
                  <c:v>966.52499999999998</c:v>
                </c:pt>
                <c:pt idx="554">
                  <c:v>967.33399999999995</c:v>
                </c:pt>
                <c:pt idx="555">
                  <c:v>967.34199999999998</c:v>
                </c:pt>
                <c:pt idx="556">
                  <c:v>967.45100000000002</c:v>
                </c:pt>
                <c:pt idx="557">
                  <c:v>961.92</c:v>
                </c:pt>
                <c:pt idx="558">
                  <c:v>954.68200000000002</c:v>
                </c:pt>
                <c:pt idx="559">
                  <c:v>951.15899999999999</c:v>
                </c:pt>
                <c:pt idx="560">
                  <c:v>952.28</c:v>
                </c:pt>
                <c:pt idx="561">
                  <c:v>953.923</c:v>
                </c:pt>
                <c:pt idx="562">
                  <c:v>952.80700000000002</c:v>
                </c:pt>
                <c:pt idx="563">
                  <c:v>952.14499999999998</c:v>
                </c:pt>
                <c:pt idx="564">
                  <c:v>952.50800000000004</c:v>
                </c:pt>
                <c:pt idx="565">
                  <c:v>951.30899999999997</c:v>
                </c:pt>
                <c:pt idx="566">
                  <c:v>951.82299999999998</c:v>
                </c:pt>
                <c:pt idx="567">
                  <c:v>952.22500000000002</c:v>
                </c:pt>
                <c:pt idx="568">
                  <c:v>953.43499999999995</c:v>
                </c:pt>
                <c:pt idx="569">
                  <c:v>954.846</c:v>
                </c:pt>
                <c:pt idx="570">
                  <c:v>957.29899999999998</c:v>
                </c:pt>
                <c:pt idx="571">
                  <c:v>957.73099999999999</c:v>
                </c:pt>
                <c:pt idx="572">
                  <c:v>959.13300000000004</c:v>
                </c:pt>
                <c:pt idx="573">
                  <c:v>962.13499999999999</c:v>
                </c:pt>
                <c:pt idx="574">
                  <c:v>961.74699999999996</c:v>
                </c:pt>
                <c:pt idx="575">
                  <c:v>962.13499999999999</c:v>
                </c:pt>
                <c:pt idx="576">
                  <c:v>962.28200000000004</c:v>
                </c:pt>
                <c:pt idx="577">
                  <c:v>963.58100000000002</c:v>
                </c:pt>
                <c:pt idx="578">
                  <c:v>963.11300000000006</c:v>
                </c:pt>
                <c:pt idx="579">
                  <c:v>966.14300000000003</c:v>
                </c:pt>
                <c:pt idx="580">
                  <c:v>968.78099999999995</c:v>
                </c:pt>
                <c:pt idx="581">
                  <c:v>977.28700000000003</c:v>
                </c:pt>
                <c:pt idx="582">
                  <c:v>976.59500000000003</c:v>
                </c:pt>
                <c:pt idx="583">
                  <c:v>971.76499999999999</c:v>
                </c:pt>
                <c:pt idx="584">
                  <c:v>971.94100000000003</c:v>
                </c:pt>
                <c:pt idx="585">
                  <c:v>972.92200000000003</c:v>
                </c:pt>
                <c:pt idx="586">
                  <c:v>974.95399999999995</c:v>
                </c:pt>
                <c:pt idx="587">
                  <c:v>979.01700000000005</c:v>
                </c:pt>
                <c:pt idx="588">
                  <c:v>980.495</c:v>
                </c:pt>
                <c:pt idx="589">
                  <c:v>981.928</c:v>
                </c:pt>
                <c:pt idx="590">
                  <c:v>977.99400000000003</c:v>
                </c:pt>
                <c:pt idx="591">
                  <c:v>971.80100000000004</c:v>
                </c:pt>
                <c:pt idx="592">
                  <c:v>970.01199999999994</c:v>
                </c:pt>
                <c:pt idx="593">
                  <c:v>969.53700000000003</c:v>
                </c:pt>
                <c:pt idx="594">
                  <c:v>966.16099999999994</c:v>
                </c:pt>
                <c:pt idx="595">
                  <c:v>964.90200000000004</c:v>
                </c:pt>
                <c:pt idx="596">
                  <c:v>963.58900000000006</c:v>
                </c:pt>
                <c:pt idx="597">
                  <c:v>964.15800000000002</c:v>
                </c:pt>
                <c:pt idx="598">
                  <c:v>961.49599999999998</c:v>
                </c:pt>
                <c:pt idx="599">
                  <c:v>963.15800000000002</c:v>
                </c:pt>
                <c:pt idx="600">
                  <c:v>961.40599999999995</c:v>
                </c:pt>
                <c:pt idx="601">
                  <c:v>957.90499999999997</c:v>
                </c:pt>
                <c:pt idx="602">
                  <c:v>959.05899999999997</c:v>
                </c:pt>
                <c:pt idx="603">
                  <c:v>958.404</c:v>
                </c:pt>
                <c:pt idx="604">
                  <c:v>957.95699999999999</c:v>
                </c:pt>
                <c:pt idx="605">
                  <c:v>960.08199999999999</c:v>
                </c:pt>
                <c:pt idx="606">
                  <c:v>959.68700000000001</c:v>
                </c:pt>
                <c:pt idx="607">
                  <c:v>958.98199999999997</c:v>
                </c:pt>
                <c:pt idx="608">
                  <c:v>959.37599999999998</c:v>
                </c:pt>
                <c:pt idx="609">
                  <c:v>959.00199999999995</c:v>
                </c:pt>
                <c:pt idx="610">
                  <c:v>960.28599999999994</c:v>
                </c:pt>
                <c:pt idx="611">
                  <c:v>959.52599999999995</c:v>
                </c:pt>
                <c:pt idx="612">
                  <c:v>960.28700000000003</c:v>
                </c:pt>
                <c:pt idx="613">
                  <c:v>961.03</c:v>
                </c:pt>
                <c:pt idx="614">
                  <c:v>960.29700000000003</c:v>
                </c:pt>
                <c:pt idx="615">
                  <c:v>960.38800000000003</c:v>
                </c:pt>
                <c:pt idx="616">
                  <c:v>960.71</c:v>
                </c:pt>
                <c:pt idx="617">
                  <c:v>960.346</c:v>
                </c:pt>
                <c:pt idx="618">
                  <c:v>961.09</c:v>
                </c:pt>
                <c:pt idx="619">
                  <c:v>961.53</c:v>
                </c:pt>
                <c:pt idx="620">
                  <c:v>962.27200000000005</c:v>
                </c:pt>
                <c:pt idx="621">
                  <c:v>965.851</c:v>
                </c:pt>
                <c:pt idx="622">
                  <c:v>967.00300000000004</c:v>
                </c:pt>
                <c:pt idx="623">
                  <c:v>974.45899999999995</c:v>
                </c:pt>
                <c:pt idx="624">
                  <c:v>974.83100000000002</c:v>
                </c:pt>
                <c:pt idx="625">
                  <c:v>975.80700000000002</c:v>
                </c:pt>
                <c:pt idx="626">
                  <c:v>973.02499999999998</c:v>
                </c:pt>
                <c:pt idx="627">
                  <c:v>971.90800000000002</c:v>
                </c:pt>
                <c:pt idx="628">
                  <c:v>972.46600000000001</c:v>
                </c:pt>
                <c:pt idx="629">
                  <c:v>971.65700000000004</c:v>
                </c:pt>
                <c:pt idx="630">
                  <c:v>971.28399999999999</c:v>
                </c:pt>
                <c:pt idx="631">
                  <c:v>969.923</c:v>
                </c:pt>
                <c:pt idx="632">
                  <c:v>968.73199999999997</c:v>
                </c:pt>
                <c:pt idx="633">
                  <c:v>971.21299999999997</c:v>
                </c:pt>
                <c:pt idx="634">
                  <c:v>974.14099999999996</c:v>
                </c:pt>
                <c:pt idx="635">
                  <c:v>986.04</c:v>
                </c:pt>
                <c:pt idx="636">
                  <c:v>991.57399999999996</c:v>
                </c:pt>
                <c:pt idx="637">
                  <c:v>990.423</c:v>
                </c:pt>
                <c:pt idx="638">
                  <c:v>989.09699999999998</c:v>
                </c:pt>
                <c:pt idx="639">
                  <c:v>992.69100000000003</c:v>
                </c:pt>
                <c:pt idx="640">
                  <c:v>994.33799999999997</c:v>
                </c:pt>
                <c:pt idx="641">
                  <c:v>994.351</c:v>
                </c:pt>
                <c:pt idx="642">
                  <c:v>996.65899999999999</c:v>
                </c:pt>
                <c:pt idx="643">
                  <c:v>996.12900000000002</c:v>
                </c:pt>
                <c:pt idx="644">
                  <c:v>995.476</c:v>
                </c:pt>
                <c:pt idx="645">
                  <c:v>998.44500000000005</c:v>
                </c:pt>
                <c:pt idx="646">
                  <c:v>991.32899999999995</c:v>
                </c:pt>
                <c:pt idx="647">
                  <c:v>990.64800000000002</c:v>
                </c:pt>
                <c:pt idx="648">
                  <c:v>988.85199999999998</c:v>
                </c:pt>
                <c:pt idx="649">
                  <c:v>979.80700000000002</c:v>
                </c:pt>
                <c:pt idx="650">
                  <c:v>980.745</c:v>
                </c:pt>
                <c:pt idx="651">
                  <c:v>980.19600000000003</c:v>
                </c:pt>
                <c:pt idx="652">
                  <c:v>983.66099999999994</c:v>
                </c:pt>
                <c:pt idx="653">
                  <c:v>987.06600000000003</c:v>
                </c:pt>
                <c:pt idx="654">
                  <c:v>986.98099999999999</c:v>
                </c:pt>
                <c:pt idx="655">
                  <c:v>982.79499999999996</c:v>
                </c:pt>
                <c:pt idx="656">
                  <c:v>987.67499999999995</c:v>
                </c:pt>
                <c:pt idx="657">
                  <c:v>991.548</c:v>
                </c:pt>
                <c:pt idx="658">
                  <c:v>986.17600000000004</c:v>
                </c:pt>
                <c:pt idx="659">
                  <c:v>982.35500000000002</c:v>
                </c:pt>
                <c:pt idx="660">
                  <c:v>984.43100000000004</c:v>
                </c:pt>
                <c:pt idx="661">
                  <c:v>981.22900000000004</c:v>
                </c:pt>
                <c:pt idx="662">
                  <c:v>980.197</c:v>
                </c:pt>
                <c:pt idx="663">
                  <c:v>984.97</c:v>
                </c:pt>
                <c:pt idx="664">
                  <c:v>979.22500000000002</c:v>
                </c:pt>
                <c:pt idx="665">
                  <c:v>979.23599999999999</c:v>
                </c:pt>
                <c:pt idx="666">
                  <c:v>978.83399999999995</c:v>
                </c:pt>
                <c:pt idx="667">
                  <c:v>978.05899999999997</c:v>
                </c:pt>
                <c:pt idx="668">
                  <c:v>977.60599999999999</c:v>
                </c:pt>
                <c:pt idx="669">
                  <c:v>979.60199999999998</c:v>
                </c:pt>
                <c:pt idx="670">
                  <c:v>982.65800000000002</c:v>
                </c:pt>
                <c:pt idx="671">
                  <c:v>978.33799999999997</c:v>
                </c:pt>
                <c:pt idx="672">
                  <c:v>979.822</c:v>
                </c:pt>
                <c:pt idx="673">
                  <c:v>978.303</c:v>
                </c:pt>
                <c:pt idx="674">
                  <c:v>978.15800000000002</c:v>
                </c:pt>
                <c:pt idx="675">
                  <c:v>978.18299999999999</c:v>
                </c:pt>
                <c:pt idx="676">
                  <c:v>981.31899999999996</c:v>
                </c:pt>
                <c:pt idx="677">
                  <c:v>975.05899999999997</c:v>
                </c:pt>
                <c:pt idx="678">
                  <c:v>966.45100000000002</c:v>
                </c:pt>
                <c:pt idx="679">
                  <c:v>966.72699999999998</c:v>
                </c:pt>
                <c:pt idx="680">
                  <c:v>969.35900000000004</c:v>
                </c:pt>
                <c:pt idx="681">
                  <c:v>970.08199999999999</c:v>
                </c:pt>
                <c:pt idx="682">
                  <c:v>977.55600000000004</c:v>
                </c:pt>
                <c:pt idx="683">
                  <c:v>979.55700000000002</c:v>
                </c:pt>
                <c:pt idx="684">
                  <c:v>984.19600000000003</c:v>
                </c:pt>
                <c:pt idx="685">
                  <c:v>991.024</c:v>
                </c:pt>
                <c:pt idx="686">
                  <c:v>991.74699999999996</c:v>
                </c:pt>
                <c:pt idx="687">
                  <c:v>994.28899999999999</c:v>
                </c:pt>
                <c:pt idx="688">
                  <c:v>998.38400000000001</c:v>
                </c:pt>
                <c:pt idx="689">
                  <c:v>1001.635</c:v>
                </c:pt>
                <c:pt idx="690">
                  <c:v>1002.888</c:v>
                </c:pt>
                <c:pt idx="691">
                  <c:v>1003.977</c:v>
                </c:pt>
                <c:pt idx="692">
                  <c:v>1003.851</c:v>
                </c:pt>
                <c:pt idx="693">
                  <c:v>1003.203</c:v>
                </c:pt>
                <c:pt idx="694">
                  <c:v>1006.3339999999999</c:v>
                </c:pt>
                <c:pt idx="695">
                  <c:v>1007.154</c:v>
                </c:pt>
                <c:pt idx="696">
                  <c:v>1007.064</c:v>
                </c:pt>
                <c:pt idx="697">
                  <c:v>1006.457</c:v>
                </c:pt>
                <c:pt idx="698">
                  <c:v>1005.937</c:v>
                </c:pt>
                <c:pt idx="699">
                  <c:v>998.08</c:v>
                </c:pt>
                <c:pt idx="700">
                  <c:v>997.18399999999997</c:v>
                </c:pt>
                <c:pt idx="701">
                  <c:v>1000.148</c:v>
                </c:pt>
                <c:pt idx="702">
                  <c:v>996.36699999999996</c:v>
                </c:pt>
                <c:pt idx="703">
                  <c:v>996.29100000000005</c:v>
                </c:pt>
                <c:pt idx="704">
                  <c:v>996.28099999999995</c:v>
                </c:pt>
                <c:pt idx="705">
                  <c:v>994.86300000000006</c:v>
                </c:pt>
                <c:pt idx="706">
                  <c:v>994.48900000000003</c:v>
                </c:pt>
                <c:pt idx="707">
                  <c:v>996.23199999999997</c:v>
                </c:pt>
                <c:pt idx="708">
                  <c:v>992.99400000000003</c:v>
                </c:pt>
                <c:pt idx="709">
                  <c:v>993.24300000000005</c:v>
                </c:pt>
                <c:pt idx="710">
                  <c:v>992.41899999999998</c:v>
                </c:pt>
                <c:pt idx="711">
                  <c:v>997.68</c:v>
                </c:pt>
                <c:pt idx="712">
                  <c:v>997.48199999999997</c:v>
                </c:pt>
                <c:pt idx="713">
                  <c:v>992.61500000000001</c:v>
                </c:pt>
                <c:pt idx="714">
                  <c:v>991.947</c:v>
                </c:pt>
                <c:pt idx="715">
                  <c:v>982.59299999999996</c:v>
                </c:pt>
                <c:pt idx="716">
                  <c:v>986.73199999999997</c:v>
                </c:pt>
                <c:pt idx="717">
                  <c:v>981.39599999999996</c:v>
                </c:pt>
                <c:pt idx="718">
                  <c:v>984.077</c:v>
                </c:pt>
                <c:pt idx="719">
                  <c:v>989.15300000000002</c:v>
                </c:pt>
                <c:pt idx="720">
                  <c:v>984.20600000000002</c:v>
                </c:pt>
                <c:pt idx="721">
                  <c:v>986.04100000000005</c:v>
                </c:pt>
                <c:pt idx="722">
                  <c:v>984.04600000000005</c:v>
                </c:pt>
                <c:pt idx="723">
                  <c:v>987.32500000000005</c:v>
                </c:pt>
                <c:pt idx="724">
                  <c:v>991.303</c:v>
                </c:pt>
                <c:pt idx="725">
                  <c:v>989.82600000000002</c:v>
                </c:pt>
                <c:pt idx="726">
                  <c:v>988.49800000000005</c:v>
                </c:pt>
                <c:pt idx="727">
                  <c:v>988.76499999999999</c:v>
                </c:pt>
                <c:pt idx="728">
                  <c:v>988.81100000000004</c:v>
                </c:pt>
                <c:pt idx="729">
                  <c:v>984.47900000000004</c:v>
                </c:pt>
                <c:pt idx="730">
                  <c:v>988.36800000000005</c:v>
                </c:pt>
                <c:pt idx="731">
                  <c:v>992.31799999999998</c:v>
                </c:pt>
                <c:pt idx="732">
                  <c:v>994.04300000000001</c:v>
                </c:pt>
                <c:pt idx="733">
                  <c:v>993.17399999999998</c:v>
                </c:pt>
                <c:pt idx="734">
                  <c:v>991.87300000000005</c:v>
                </c:pt>
                <c:pt idx="735">
                  <c:v>992.44799999999998</c:v>
                </c:pt>
                <c:pt idx="736">
                  <c:v>989.61400000000003</c:v>
                </c:pt>
                <c:pt idx="737">
                  <c:v>991.78800000000001</c:v>
                </c:pt>
                <c:pt idx="738">
                  <c:v>986.91499999999996</c:v>
                </c:pt>
                <c:pt idx="739">
                  <c:v>987.67200000000003</c:v>
                </c:pt>
                <c:pt idx="740">
                  <c:v>986.721</c:v>
                </c:pt>
                <c:pt idx="741">
                  <c:v>983.27</c:v>
                </c:pt>
                <c:pt idx="742">
                  <c:v>984.96199999999999</c:v>
                </c:pt>
                <c:pt idx="743">
                  <c:v>982.88800000000003</c:v>
                </c:pt>
                <c:pt idx="744">
                  <c:v>985.15700000000004</c:v>
                </c:pt>
                <c:pt idx="745">
                  <c:v>988.55600000000004</c:v>
                </c:pt>
                <c:pt idx="746">
                  <c:v>992.37</c:v>
                </c:pt>
                <c:pt idx="747">
                  <c:v>991.16399999999999</c:v>
                </c:pt>
                <c:pt idx="748">
                  <c:v>994.476</c:v>
                </c:pt>
                <c:pt idx="749">
                  <c:v>994.94600000000003</c:v>
                </c:pt>
                <c:pt idx="750">
                  <c:v>991.74599999999998</c:v>
                </c:pt>
                <c:pt idx="751">
                  <c:v>992.846</c:v>
                </c:pt>
                <c:pt idx="752">
                  <c:v>991.73599999999999</c:v>
                </c:pt>
                <c:pt idx="753">
                  <c:v>989.54100000000005</c:v>
                </c:pt>
                <c:pt idx="754">
                  <c:v>990.17100000000005</c:v>
                </c:pt>
                <c:pt idx="755">
                  <c:v>986.85400000000004</c:v>
                </c:pt>
                <c:pt idx="756">
                  <c:v>986.15300000000002</c:v>
                </c:pt>
                <c:pt idx="757">
                  <c:v>984.63300000000004</c:v>
                </c:pt>
                <c:pt idx="758">
                  <c:v>986.63</c:v>
                </c:pt>
                <c:pt idx="759">
                  <c:v>989.95500000000004</c:v>
                </c:pt>
                <c:pt idx="760">
                  <c:v>991.87599999999998</c:v>
                </c:pt>
                <c:pt idx="761">
                  <c:v>991.63199999999995</c:v>
                </c:pt>
                <c:pt idx="762">
                  <c:v>991.173</c:v>
                </c:pt>
                <c:pt idx="763">
                  <c:v>989.56</c:v>
                </c:pt>
                <c:pt idx="764">
                  <c:v>989.49400000000003</c:v>
                </c:pt>
                <c:pt idx="765">
                  <c:v>989.726</c:v>
                </c:pt>
                <c:pt idx="766">
                  <c:v>988.255</c:v>
                </c:pt>
                <c:pt idx="767">
                  <c:v>986.58900000000006</c:v>
                </c:pt>
                <c:pt idx="768">
                  <c:v>985.77499999999998</c:v>
                </c:pt>
                <c:pt idx="769">
                  <c:v>984.51499999999999</c:v>
                </c:pt>
                <c:pt idx="770">
                  <c:v>985.01400000000001</c:v>
                </c:pt>
                <c:pt idx="771">
                  <c:v>984.73800000000006</c:v>
                </c:pt>
                <c:pt idx="772">
                  <c:v>987.24</c:v>
                </c:pt>
                <c:pt idx="773">
                  <c:v>988.25400000000002</c:v>
                </c:pt>
                <c:pt idx="774">
                  <c:v>987.75599999999997</c:v>
                </c:pt>
                <c:pt idx="775">
                  <c:v>987.36099999999999</c:v>
                </c:pt>
                <c:pt idx="776">
                  <c:v>989.88099999999997</c:v>
                </c:pt>
                <c:pt idx="777">
                  <c:v>993.81500000000005</c:v>
                </c:pt>
                <c:pt idx="778">
                  <c:v>995.61199999999997</c:v>
                </c:pt>
                <c:pt idx="779">
                  <c:v>995.24599999999998</c:v>
                </c:pt>
                <c:pt idx="780">
                  <c:v>994.673</c:v>
                </c:pt>
                <c:pt idx="781">
                  <c:v>994.69399999999996</c:v>
                </c:pt>
                <c:pt idx="782">
                  <c:v>995.48299999999995</c:v>
                </c:pt>
                <c:pt idx="783">
                  <c:v>996.08199999999999</c:v>
                </c:pt>
                <c:pt idx="784">
                  <c:v>997.95699999999999</c:v>
                </c:pt>
                <c:pt idx="785">
                  <c:v>997.07899999999995</c:v>
                </c:pt>
                <c:pt idx="786">
                  <c:v>994.32100000000003</c:v>
                </c:pt>
                <c:pt idx="787">
                  <c:v>994.4</c:v>
                </c:pt>
                <c:pt idx="788">
                  <c:v>993.90700000000004</c:v>
                </c:pt>
                <c:pt idx="789">
                  <c:v>994.90499999999997</c:v>
                </c:pt>
                <c:pt idx="790">
                  <c:v>998.41800000000001</c:v>
                </c:pt>
                <c:pt idx="791">
                  <c:v>999.74400000000003</c:v>
                </c:pt>
                <c:pt idx="792">
                  <c:v>1007.352</c:v>
                </c:pt>
                <c:pt idx="793">
                  <c:v>1005.498</c:v>
                </c:pt>
                <c:pt idx="794">
                  <c:v>1006.532</c:v>
                </c:pt>
                <c:pt idx="795">
                  <c:v>1004.677</c:v>
                </c:pt>
                <c:pt idx="796">
                  <c:v>1001.553</c:v>
                </c:pt>
                <c:pt idx="797">
                  <c:v>998.83199999999999</c:v>
                </c:pt>
                <c:pt idx="798">
                  <c:v>998.69500000000005</c:v>
                </c:pt>
                <c:pt idx="799">
                  <c:v>994.58900000000006</c:v>
                </c:pt>
                <c:pt idx="800">
                  <c:v>995.45899999999995</c:v>
                </c:pt>
                <c:pt idx="801">
                  <c:v>994.69299999999998</c:v>
                </c:pt>
                <c:pt idx="802">
                  <c:v>991.79899999999998</c:v>
                </c:pt>
                <c:pt idx="803">
                  <c:v>992.20299999999997</c:v>
                </c:pt>
                <c:pt idx="804">
                  <c:v>991.78</c:v>
                </c:pt>
                <c:pt idx="805">
                  <c:v>992.26900000000001</c:v>
                </c:pt>
                <c:pt idx="806">
                  <c:v>994.44799999999998</c:v>
                </c:pt>
                <c:pt idx="807">
                  <c:v>991.78</c:v>
                </c:pt>
                <c:pt idx="808">
                  <c:v>989.86500000000001</c:v>
                </c:pt>
                <c:pt idx="809">
                  <c:v>991.83600000000001</c:v>
                </c:pt>
                <c:pt idx="810">
                  <c:v>993.05899999999997</c:v>
                </c:pt>
                <c:pt idx="811">
                  <c:v>993.63499999999999</c:v>
                </c:pt>
                <c:pt idx="812">
                  <c:v>994.90099999999995</c:v>
                </c:pt>
                <c:pt idx="813">
                  <c:v>999.52599999999995</c:v>
                </c:pt>
                <c:pt idx="814">
                  <c:v>997.13699999999994</c:v>
                </c:pt>
                <c:pt idx="815">
                  <c:v>1001.252</c:v>
                </c:pt>
                <c:pt idx="816">
                  <c:v>1004.658</c:v>
                </c:pt>
                <c:pt idx="817">
                  <c:v>1006.187</c:v>
                </c:pt>
                <c:pt idx="818">
                  <c:v>1006.475</c:v>
                </c:pt>
                <c:pt idx="819">
                  <c:v>1007.92</c:v>
                </c:pt>
                <c:pt idx="820">
                  <c:v>1007.311</c:v>
                </c:pt>
                <c:pt idx="821">
                  <c:v>1004.386</c:v>
                </c:pt>
                <c:pt idx="822">
                  <c:v>1002.529</c:v>
                </c:pt>
                <c:pt idx="823">
                  <c:v>1001.853</c:v>
                </c:pt>
                <c:pt idx="824">
                  <c:v>1000.328</c:v>
                </c:pt>
                <c:pt idx="825">
                  <c:v>996.68899999999996</c:v>
                </c:pt>
                <c:pt idx="826">
                  <c:v>996.83299999999997</c:v>
                </c:pt>
                <c:pt idx="827">
                  <c:v>997.44200000000001</c:v>
                </c:pt>
                <c:pt idx="828">
                  <c:v>997.28599999999994</c:v>
                </c:pt>
                <c:pt idx="829">
                  <c:v>997.11099999999999</c:v>
                </c:pt>
                <c:pt idx="830">
                  <c:v>995.505</c:v>
                </c:pt>
                <c:pt idx="831">
                  <c:v>996.90099999999995</c:v>
                </c:pt>
                <c:pt idx="832">
                  <c:v>996.93600000000004</c:v>
                </c:pt>
                <c:pt idx="833">
                  <c:v>996.01499999999999</c:v>
                </c:pt>
                <c:pt idx="834">
                  <c:v>994.52800000000002</c:v>
                </c:pt>
                <c:pt idx="835">
                  <c:v>996.68100000000004</c:v>
                </c:pt>
                <c:pt idx="836">
                  <c:v>998.07399999999996</c:v>
                </c:pt>
                <c:pt idx="837">
                  <c:v>997.18</c:v>
                </c:pt>
                <c:pt idx="838">
                  <c:v>995.77499999999998</c:v>
                </c:pt>
                <c:pt idx="839">
                  <c:v>995.91800000000001</c:v>
                </c:pt>
                <c:pt idx="840">
                  <c:v>995.32899999999995</c:v>
                </c:pt>
                <c:pt idx="841">
                  <c:v>995.58600000000001</c:v>
                </c:pt>
                <c:pt idx="842">
                  <c:v>995.88800000000003</c:v>
                </c:pt>
                <c:pt idx="843">
                  <c:v>989.96900000000005</c:v>
                </c:pt>
                <c:pt idx="844">
                  <c:v>988.24699999999996</c:v>
                </c:pt>
                <c:pt idx="845">
                  <c:v>987.87599999999998</c:v>
                </c:pt>
                <c:pt idx="846">
                  <c:v>988.29700000000003</c:v>
                </c:pt>
                <c:pt idx="847">
                  <c:v>990.28599999999994</c:v>
                </c:pt>
                <c:pt idx="848">
                  <c:v>992.30899999999997</c:v>
                </c:pt>
                <c:pt idx="849">
                  <c:v>993.98800000000006</c:v>
                </c:pt>
                <c:pt idx="850">
                  <c:v>995.99699999999996</c:v>
                </c:pt>
                <c:pt idx="851">
                  <c:v>997.84900000000005</c:v>
                </c:pt>
                <c:pt idx="852">
                  <c:v>997.9</c:v>
                </c:pt>
                <c:pt idx="853">
                  <c:v>999.57299999999998</c:v>
                </c:pt>
                <c:pt idx="854">
                  <c:v>1000.604</c:v>
                </c:pt>
                <c:pt idx="855">
                  <c:v>1000.954</c:v>
                </c:pt>
                <c:pt idx="856">
                  <c:v>1005.408</c:v>
                </c:pt>
                <c:pt idx="857">
                  <c:v>1001.5890000000001</c:v>
                </c:pt>
                <c:pt idx="858">
                  <c:v>1001.3869999999999</c:v>
                </c:pt>
                <c:pt idx="859">
                  <c:v>997.803</c:v>
                </c:pt>
                <c:pt idx="860">
                  <c:v>996.40300000000002</c:v>
                </c:pt>
                <c:pt idx="861">
                  <c:v>992.72500000000002</c:v>
                </c:pt>
                <c:pt idx="862">
                  <c:v>993.11599999999999</c:v>
                </c:pt>
                <c:pt idx="863">
                  <c:v>994.04600000000005</c:v>
                </c:pt>
                <c:pt idx="864">
                  <c:v>994.31899999999996</c:v>
                </c:pt>
                <c:pt idx="865">
                  <c:v>994.73699999999997</c:v>
                </c:pt>
                <c:pt idx="866">
                  <c:v>995.51400000000001</c:v>
                </c:pt>
                <c:pt idx="867">
                  <c:v>997.06899999999996</c:v>
                </c:pt>
                <c:pt idx="868">
                  <c:v>996.71299999999997</c:v>
                </c:pt>
                <c:pt idx="869">
                  <c:v>994.06200000000001</c:v>
                </c:pt>
                <c:pt idx="870">
                  <c:v>993.54399999999998</c:v>
                </c:pt>
                <c:pt idx="871">
                  <c:v>991.702</c:v>
                </c:pt>
                <c:pt idx="872">
                  <c:v>991.71400000000006</c:v>
                </c:pt>
                <c:pt idx="873">
                  <c:v>991.99</c:v>
                </c:pt>
                <c:pt idx="874">
                  <c:v>991.14400000000001</c:v>
                </c:pt>
                <c:pt idx="875">
                  <c:v>990.31200000000001</c:v>
                </c:pt>
                <c:pt idx="876">
                  <c:v>989.97299999999996</c:v>
                </c:pt>
                <c:pt idx="877">
                  <c:v>989.71799999999996</c:v>
                </c:pt>
                <c:pt idx="878">
                  <c:v>989.43100000000004</c:v>
                </c:pt>
                <c:pt idx="879">
                  <c:v>990.88</c:v>
                </c:pt>
                <c:pt idx="880">
                  <c:v>991.03099999999995</c:v>
                </c:pt>
                <c:pt idx="881">
                  <c:v>992.29899999999998</c:v>
                </c:pt>
                <c:pt idx="882">
                  <c:v>990.88800000000003</c:v>
                </c:pt>
                <c:pt idx="883">
                  <c:v>988.14</c:v>
                </c:pt>
                <c:pt idx="884">
                  <c:v>985.46100000000001</c:v>
                </c:pt>
                <c:pt idx="885">
                  <c:v>988.57600000000002</c:v>
                </c:pt>
                <c:pt idx="886">
                  <c:v>993.226</c:v>
                </c:pt>
                <c:pt idx="887">
                  <c:v>993.32899999999995</c:v>
                </c:pt>
                <c:pt idx="888">
                  <c:v>997.81299999999999</c:v>
                </c:pt>
                <c:pt idx="889">
                  <c:v>998.52499999999998</c:v>
                </c:pt>
                <c:pt idx="890">
                  <c:v>1005.65</c:v>
                </c:pt>
                <c:pt idx="891">
                  <c:v>1005.232</c:v>
                </c:pt>
                <c:pt idx="892">
                  <c:v>1002.389</c:v>
                </c:pt>
                <c:pt idx="893">
                  <c:v>1001.067</c:v>
                </c:pt>
                <c:pt idx="894">
                  <c:v>999.19899999999996</c:v>
                </c:pt>
                <c:pt idx="895">
                  <c:v>997.62099999999998</c:v>
                </c:pt>
                <c:pt idx="896">
                  <c:v>999.12699999999995</c:v>
                </c:pt>
                <c:pt idx="897">
                  <c:v>1004.145</c:v>
                </c:pt>
                <c:pt idx="898">
                  <c:v>1006.62</c:v>
                </c:pt>
                <c:pt idx="899">
                  <c:v>1009.263</c:v>
                </c:pt>
                <c:pt idx="900">
                  <c:v>1014.561</c:v>
                </c:pt>
                <c:pt idx="901">
                  <c:v>1014.034</c:v>
                </c:pt>
                <c:pt idx="902">
                  <c:v>1014.7380000000001</c:v>
                </c:pt>
                <c:pt idx="903">
                  <c:v>1021.2619999999999</c:v>
                </c:pt>
                <c:pt idx="904">
                  <c:v>1026.386</c:v>
                </c:pt>
                <c:pt idx="905">
                  <c:v>1031.1369999999999</c:v>
                </c:pt>
                <c:pt idx="906">
                  <c:v>1051.992</c:v>
                </c:pt>
                <c:pt idx="907">
                  <c:v>1035.0419999999999</c:v>
                </c:pt>
                <c:pt idx="908">
                  <c:v>1020.707</c:v>
                </c:pt>
                <c:pt idx="909">
                  <c:v>1014.1950000000001</c:v>
                </c:pt>
                <c:pt idx="910">
                  <c:v>1013.5940000000001</c:v>
                </c:pt>
                <c:pt idx="911">
                  <c:v>1017.15</c:v>
                </c:pt>
                <c:pt idx="912">
                  <c:v>1020.463</c:v>
                </c:pt>
                <c:pt idx="913">
                  <c:v>1023.472</c:v>
                </c:pt>
                <c:pt idx="914">
                  <c:v>1023.604</c:v>
                </c:pt>
                <c:pt idx="915">
                  <c:v>1027.7239999999999</c:v>
                </c:pt>
                <c:pt idx="916">
                  <c:v>1022.895</c:v>
                </c:pt>
                <c:pt idx="917">
                  <c:v>1021.212</c:v>
                </c:pt>
                <c:pt idx="918">
                  <c:v>1016.532</c:v>
                </c:pt>
                <c:pt idx="919">
                  <c:v>1012.327</c:v>
                </c:pt>
                <c:pt idx="920">
                  <c:v>1010.159</c:v>
                </c:pt>
                <c:pt idx="921">
                  <c:v>1006.335</c:v>
                </c:pt>
                <c:pt idx="922">
                  <c:v>1007.268</c:v>
                </c:pt>
                <c:pt idx="923">
                  <c:v>1011.045</c:v>
                </c:pt>
                <c:pt idx="924">
                  <c:v>1007.856</c:v>
                </c:pt>
                <c:pt idx="925">
                  <c:v>1007.176</c:v>
                </c:pt>
                <c:pt idx="926">
                  <c:v>1005.277</c:v>
                </c:pt>
                <c:pt idx="927">
                  <c:v>1001.009</c:v>
                </c:pt>
                <c:pt idx="928">
                  <c:v>1001.419</c:v>
                </c:pt>
                <c:pt idx="929">
                  <c:v>1001.474</c:v>
                </c:pt>
                <c:pt idx="930">
                  <c:v>1004.621</c:v>
                </c:pt>
                <c:pt idx="931">
                  <c:v>1006.566</c:v>
                </c:pt>
                <c:pt idx="932">
                  <c:v>1004.828</c:v>
                </c:pt>
                <c:pt idx="933">
                  <c:v>1006.522</c:v>
                </c:pt>
                <c:pt idx="934">
                  <c:v>1003.931</c:v>
                </c:pt>
                <c:pt idx="935">
                  <c:v>1002.355</c:v>
                </c:pt>
                <c:pt idx="936">
                  <c:v>1005.766</c:v>
                </c:pt>
                <c:pt idx="937">
                  <c:v>1004.479</c:v>
                </c:pt>
                <c:pt idx="938">
                  <c:v>1005.162</c:v>
                </c:pt>
                <c:pt idx="939">
                  <c:v>1003.912</c:v>
                </c:pt>
                <c:pt idx="940">
                  <c:v>1004.298</c:v>
                </c:pt>
                <c:pt idx="941">
                  <c:v>1009.3819999999999</c:v>
                </c:pt>
                <c:pt idx="942">
                  <c:v>1008.7089999999999</c:v>
                </c:pt>
                <c:pt idx="943">
                  <c:v>1012.266</c:v>
                </c:pt>
                <c:pt idx="944">
                  <c:v>1010.6180000000001</c:v>
                </c:pt>
                <c:pt idx="945">
                  <c:v>1010.6079999999999</c:v>
                </c:pt>
                <c:pt idx="946">
                  <c:v>1008.939</c:v>
                </c:pt>
                <c:pt idx="947">
                  <c:v>1007.308</c:v>
                </c:pt>
                <c:pt idx="948">
                  <c:v>1001.856</c:v>
                </c:pt>
                <c:pt idx="949">
                  <c:v>1003.076</c:v>
                </c:pt>
                <c:pt idx="950">
                  <c:v>1002.752</c:v>
                </c:pt>
                <c:pt idx="951">
                  <c:v>1002.085</c:v>
                </c:pt>
                <c:pt idx="952">
                  <c:v>999.65300000000002</c:v>
                </c:pt>
                <c:pt idx="953">
                  <c:v>1000.0069999999999</c:v>
                </c:pt>
                <c:pt idx="954">
                  <c:v>998.59299999999996</c:v>
                </c:pt>
                <c:pt idx="955">
                  <c:v>998.90300000000002</c:v>
                </c:pt>
                <c:pt idx="956">
                  <c:v>997.971</c:v>
                </c:pt>
                <c:pt idx="957">
                  <c:v>997.77700000000004</c:v>
                </c:pt>
                <c:pt idx="958">
                  <c:v>998.24400000000003</c:v>
                </c:pt>
                <c:pt idx="959">
                  <c:v>998.64300000000003</c:v>
                </c:pt>
                <c:pt idx="960">
                  <c:v>999.904</c:v>
                </c:pt>
                <c:pt idx="961">
                  <c:v>1001.649</c:v>
                </c:pt>
                <c:pt idx="962">
                  <c:v>1005.249</c:v>
                </c:pt>
                <c:pt idx="963">
                  <c:v>1004.375</c:v>
                </c:pt>
                <c:pt idx="964">
                  <c:v>1005.149</c:v>
                </c:pt>
                <c:pt idx="965">
                  <c:v>1004.179</c:v>
                </c:pt>
                <c:pt idx="966">
                  <c:v>1003.784</c:v>
                </c:pt>
                <c:pt idx="967">
                  <c:v>1002.811</c:v>
                </c:pt>
                <c:pt idx="968">
                  <c:v>1005.095</c:v>
                </c:pt>
                <c:pt idx="969">
                  <c:v>1006.9589999999999</c:v>
                </c:pt>
                <c:pt idx="970">
                  <c:v>1005.925</c:v>
                </c:pt>
                <c:pt idx="971">
                  <c:v>1003.4</c:v>
                </c:pt>
                <c:pt idx="972">
                  <c:v>1001.895</c:v>
                </c:pt>
                <c:pt idx="973">
                  <c:v>1000.058</c:v>
                </c:pt>
                <c:pt idx="974">
                  <c:v>999.19600000000003</c:v>
                </c:pt>
                <c:pt idx="975">
                  <c:v>998.495</c:v>
                </c:pt>
                <c:pt idx="976">
                  <c:v>995.45699999999999</c:v>
                </c:pt>
                <c:pt idx="977">
                  <c:v>995.51900000000001</c:v>
                </c:pt>
                <c:pt idx="978">
                  <c:v>994.29200000000003</c:v>
                </c:pt>
                <c:pt idx="979">
                  <c:v>995.69600000000003</c:v>
                </c:pt>
                <c:pt idx="980">
                  <c:v>996.83299999999997</c:v>
                </c:pt>
                <c:pt idx="981">
                  <c:v>996.66600000000005</c:v>
                </c:pt>
                <c:pt idx="982">
                  <c:v>998.87099999999998</c:v>
                </c:pt>
                <c:pt idx="983">
                  <c:v>999.69899999999996</c:v>
                </c:pt>
                <c:pt idx="984">
                  <c:v>999.56600000000003</c:v>
                </c:pt>
                <c:pt idx="985">
                  <c:v>1000.567</c:v>
                </c:pt>
                <c:pt idx="986">
                  <c:v>1004.578</c:v>
                </c:pt>
                <c:pt idx="987">
                  <c:v>1007.604</c:v>
                </c:pt>
                <c:pt idx="988">
                  <c:v>1010.328</c:v>
                </c:pt>
                <c:pt idx="989">
                  <c:v>1012.721</c:v>
                </c:pt>
                <c:pt idx="990">
                  <c:v>1015.223</c:v>
                </c:pt>
                <c:pt idx="991">
                  <c:v>1020.6369999999999</c:v>
                </c:pt>
                <c:pt idx="992">
                  <c:v>1018.373</c:v>
                </c:pt>
                <c:pt idx="993">
                  <c:v>1013.006</c:v>
                </c:pt>
                <c:pt idx="994">
                  <c:v>1009.804</c:v>
                </c:pt>
                <c:pt idx="995">
                  <c:v>1009.299</c:v>
                </c:pt>
                <c:pt idx="996">
                  <c:v>1003.5839999999999</c:v>
                </c:pt>
                <c:pt idx="997">
                  <c:v>1013.702</c:v>
                </c:pt>
                <c:pt idx="998">
                  <c:v>1022.09</c:v>
                </c:pt>
                <c:pt idx="999">
                  <c:v>1021.76</c:v>
                </c:pt>
                <c:pt idx="1000">
                  <c:v>1017.2140000000001</c:v>
                </c:pt>
                <c:pt idx="1001">
                  <c:v>1016.28</c:v>
                </c:pt>
                <c:pt idx="1002">
                  <c:v>1015.027</c:v>
                </c:pt>
                <c:pt idx="1003">
                  <c:v>1020.064</c:v>
                </c:pt>
                <c:pt idx="1004">
                  <c:v>1018.373</c:v>
                </c:pt>
                <c:pt idx="1005">
                  <c:v>1017.186</c:v>
                </c:pt>
                <c:pt idx="1006">
                  <c:v>1016.095</c:v>
                </c:pt>
                <c:pt idx="1007">
                  <c:v>1013.461</c:v>
                </c:pt>
                <c:pt idx="1008">
                  <c:v>1012.69</c:v>
                </c:pt>
                <c:pt idx="1009">
                  <c:v>1007.457</c:v>
                </c:pt>
                <c:pt idx="1010">
                  <c:v>1003.028</c:v>
                </c:pt>
                <c:pt idx="1011">
                  <c:v>1004.601</c:v>
                </c:pt>
                <c:pt idx="1012">
                  <c:v>1004.681</c:v>
                </c:pt>
                <c:pt idx="1013">
                  <c:v>1002.278</c:v>
                </c:pt>
                <c:pt idx="1014">
                  <c:v>1002.426</c:v>
                </c:pt>
                <c:pt idx="1015">
                  <c:v>1001.11</c:v>
                </c:pt>
                <c:pt idx="1016">
                  <c:v>997.84</c:v>
                </c:pt>
                <c:pt idx="1017">
                  <c:v>998.51900000000001</c:v>
                </c:pt>
                <c:pt idx="1018">
                  <c:v>997.20699999999999</c:v>
                </c:pt>
                <c:pt idx="1019">
                  <c:v>996.76900000000001</c:v>
                </c:pt>
                <c:pt idx="1020">
                  <c:v>1000.939</c:v>
                </c:pt>
                <c:pt idx="1021">
                  <c:v>1000.9059999999999</c:v>
                </c:pt>
                <c:pt idx="1022">
                  <c:v>1001.09</c:v>
                </c:pt>
                <c:pt idx="1023">
                  <c:v>1001.0309999999999</c:v>
                </c:pt>
                <c:pt idx="1024">
                  <c:v>1001.073</c:v>
                </c:pt>
                <c:pt idx="1025">
                  <c:v>1001.717</c:v>
                </c:pt>
                <c:pt idx="1026">
                  <c:v>1000.316</c:v>
                </c:pt>
                <c:pt idx="1027">
                  <c:v>997.91399999999999</c:v>
                </c:pt>
                <c:pt idx="1028">
                  <c:v>995.90099999999995</c:v>
                </c:pt>
                <c:pt idx="1029">
                  <c:v>996.21500000000003</c:v>
                </c:pt>
                <c:pt idx="1030">
                  <c:v>994.39200000000005</c:v>
                </c:pt>
                <c:pt idx="1031">
                  <c:v>994.95</c:v>
                </c:pt>
                <c:pt idx="1032">
                  <c:v>993.47500000000002</c:v>
                </c:pt>
                <c:pt idx="1033">
                  <c:v>993.18899999999996</c:v>
                </c:pt>
                <c:pt idx="1034">
                  <c:v>994.04899999999998</c:v>
                </c:pt>
                <c:pt idx="1035">
                  <c:v>993.65599999999995</c:v>
                </c:pt>
                <c:pt idx="1036">
                  <c:v>994.03800000000001</c:v>
                </c:pt>
                <c:pt idx="1037">
                  <c:v>998.21199999999999</c:v>
                </c:pt>
                <c:pt idx="1038">
                  <c:v>996.20799999999997</c:v>
                </c:pt>
                <c:pt idx="1039">
                  <c:v>1002.27</c:v>
                </c:pt>
                <c:pt idx="1040">
                  <c:v>1001.1079999999999</c:v>
                </c:pt>
                <c:pt idx="1041">
                  <c:v>1001.302</c:v>
                </c:pt>
                <c:pt idx="1042">
                  <c:v>1003.265</c:v>
                </c:pt>
                <c:pt idx="1043">
                  <c:v>1002.639</c:v>
                </c:pt>
                <c:pt idx="1044">
                  <c:v>1002.748</c:v>
                </c:pt>
                <c:pt idx="1045">
                  <c:v>1002.005</c:v>
                </c:pt>
                <c:pt idx="1046">
                  <c:v>1000.059</c:v>
                </c:pt>
                <c:pt idx="1047">
                  <c:v>999.53300000000002</c:v>
                </c:pt>
                <c:pt idx="1048">
                  <c:v>1001.343</c:v>
                </c:pt>
                <c:pt idx="1049">
                  <c:v>1005.063</c:v>
                </c:pt>
                <c:pt idx="1050">
                  <c:v>1002.837</c:v>
                </c:pt>
                <c:pt idx="1051">
                  <c:v>1004.707</c:v>
                </c:pt>
                <c:pt idx="1052">
                  <c:v>1003.549</c:v>
                </c:pt>
                <c:pt idx="1053">
                  <c:v>1005.37</c:v>
                </c:pt>
                <c:pt idx="1054">
                  <c:v>1004.849</c:v>
                </c:pt>
                <c:pt idx="1055">
                  <c:v>1005.044</c:v>
                </c:pt>
                <c:pt idx="1056">
                  <c:v>1005.894</c:v>
                </c:pt>
                <c:pt idx="1057">
                  <c:v>1002.755</c:v>
                </c:pt>
                <c:pt idx="1058">
                  <c:v>1003.251</c:v>
                </c:pt>
                <c:pt idx="1059">
                  <c:v>1002.8579999999999</c:v>
                </c:pt>
                <c:pt idx="1060">
                  <c:v>1003.389</c:v>
                </c:pt>
                <c:pt idx="1061">
                  <c:v>1005.571</c:v>
                </c:pt>
                <c:pt idx="1062">
                  <c:v>1005.909</c:v>
                </c:pt>
                <c:pt idx="1063">
                  <c:v>1005.869</c:v>
                </c:pt>
                <c:pt idx="1064">
                  <c:v>1007.092</c:v>
                </c:pt>
                <c:pt idx="1065">
                  <c:v>1007.736</c:v>
                </c:pt>
                <c:pt idx="1066">
                  <c:v>1009.635</c:v>
                </c:pt>
                <c:pt idx="1067">
                  <c:v>1008.5839999999999</c:v>
                </c:pt>
                <c:pt idx="1068">
                  <c:v>1007.057</c:v>
                </c:pt>
                <c:pt idx="1069">
                  <c:v>1004.046</c:v>
                </c:pt>
                <c:pt idx="1070">
                  <c:v>1004.149</c:v>
                </c:pt>
                <c:pt idx="1071">
                  <c:v>1003.5069999999999</c:v>
                </c:pt>
                <c:pt idx="1072">
                  <c:v>1000.639</c:v>
                </c:pt>
                <c:pt idx="1073">
                  <c:v>1000.035</c:v>
                </c:pt>
                <c:pt idx="1074">
                  <c:v>998.93600000000004</c:v>
                </c:pt>
                <c:pt idx="1075">
                  <c:v>998.96699999999998</c:v>
                </c:pt>
                <c:pt idx="1076">
                  <c:v>998.70600000000002</c:v>
                </c:pt>
                <c:pt idx="1077">
                  <c:v>998.92499999999995</c:v>
                </c:pt>
                <c:pt idx="1078">
                  <c:v>997.572</c:v>
                </c:pt>
                <c:pt idx="1079">
                  <c:v>998.44100000000003</c:v>
                </c:pt>
                <c:pt idx="1080">
                  <c:v>999.85400000000004</c:v>
                </c:pt>
                <c:pt idx="1081">
                  <c:v>1002.2910000000001</c:v>
                </c:pt>
                <c:pt idx="1082">
                  <c:v>1009.173</c:v>
                </c:pt>
                <c:pt idx="1083">
                  <c:v>1008.801</c:v>
                </c:pt>
                <c:pt idx="1084">
                  <c:v>1008.635</c:v>
                </c:pt>
                <c:pt idx="1085">
                  <c:v>1008.874</c:v>
                </c:pt>
                <c:pt idx="1086">
                  <c:v>1009.229</c:v>
                </c:pt>
                <c:pt idx="1087">
                  <c:v>1010.679</c:v>
                </c:pt>
                <c:pt idx="1088">
                  <c:v>1010.793</c:v>
                </c:pt>
                <c:pt idx="1089">
                  <c:v>1010.271</c:v>
                </c:pt>
                <c:pt idx="1090">
                  <c:v>1004.303</c:v>
                </c:pt>
                <c:pt idx="1091">
                  <c:v>1009.364</c:v>
                </c:pt>
                <c:pt idx="1092">
                  <c:v>1015.961</c:v>
                </c:pt>
                <c:pt idx="1093">
                  <c:v>1010.804</c:v>
                </c:pt>
                <c:pt idx="1094">
                  <c:v>1006.944</c:v>
                </c:pt>
                <c:pt idx="1095">
                  <c:v>1005.379</c:v>
                </c:pt>
                <c:pt idx="1096">
                  <c:v>1006.365</c:v>
                </c:pt>
                <c:pt idx="1097">
                  <c:v>1006.54</c:v>
                </c:pt>
                <c:pt idx="1098">
                  <c:v>1009.678</c:v>
                </c:pt>
                <c:pt idx="1099">
                  <c:v>1007.585</c:v>
                </c:pt>
                <c:pt idx="1100">
                  <c:v>1006.835</c:v>
                </c:pt>
                <c:pt idx="1101">
                  <c:v>1007.633</c:v>
                </c:pt>
                <c:pt idx="1102">
                  <c:v>1005.19</c:v>
                </c:pt>
                <c:pt idx="1103">
                  <c:v>1005.2859999999999</c:v>
                </c:pt>
                <c:pt idx="1104">
                  <c:v>1006.893</c:v>
                </c:pt>
                <c:pt idx="1105">
                  <c:v>1009.36</c:v>
                </c:pt>
                <c:pt idx="1106">
                  <c:v>1008.415</c:v>
                </c:pt>
                <c:pt idx="1107">
                  <c:v>1012.551</c:v>
                </c:pt>
                <c:pt idx="1108">
                  <c:v>1011.962</c:v>
                </c:pt>
                <c:pt idx="1109">
                  <c:v>1007.824</c:v>
                </c:pt>
                <c:pt idx="1110">
                  <c:v>1008.7569999999999</c:v>
                </c:pt>
                <c:pt idx="1111">
                  <c:v>1010.324</c:v>
                </c:pt>
                <c:pt idx="1112">
                  <c:v>1009.372</c:v>
                </c:pt>
                <c:pt idx="1113">
                  <c:v>1008.0309999999999</c:v>
                </c:pt>
                <c:pt idx="1114">
                  <c:v>1009.213</c:v>
                </c:pt>
                <c:pt idx="1115">
                  <c:v>1009.41</c:v>
                </c:pt>
                <c:pt idx="1116">
                  <c:v>1008.439</c:v>
                </c:pt>
                <c:pt idx="1117">
                  <c:v>1008.124</c:v>
                </c:pt>
                <c:pt idx="1118">
                  <c:v>1006.832</c:v>
                </c:pt>
                <c:pt idx="1119">
                  <c:v>1004.413</c:v>
                </c:pt>
                <c:pt idx="1120">
                  <c:v>1003.9450000000001</c:v>
                </c:pt>
                <c:pt idx="1121">
                  <c:v>1003.885</c:v>
                </c:pt>
                <c:pt idx="1122">
                  <c:v>1002.352</c:v>
                </c:pt>
                <c:pt idx="1123">
                  <c:v>999.79399999999998</c:v>
                </c:pt>
                <c:pt idx="1124">
                  <c:v>1000.022</c:v>
                </c:pt>
                <c:pt idx="1125">
                  <c:v>997.5</c:v>
                </c:pt>
                <c:pt idx="1126">
                  <c:v>997.56299999999999</c:v>
                </c:pt>
                <c:pt idx="1127">
                  <c:v>996.52099999999996</c:v>
                </c:pt>
                <c:pt idx="1128">
                  <c:v>995.75</c:v>
                </c:pt>
                <c:pt idx="1129">
                  <c:v>993.13499999999999</c:v>
                </c:pt>
                <c:pt idx="1130">
                  <c:v>991.447</c:v>
                </c:pt>
                <c:pt idx="1131">
                  <c:v>994.04</c:v>
                </c:pt>
                <c:pt idx="1132">
                  <c:v>999.375</c:v>
                </c:pt>
                <c:pt idx="1133">
                  <c:v>1000.542</c:v>
                </c:pt>
                <c:pt idx="1134">
                  <c:v>1002.136</c:v>
                </c:pt>
                <c:pt idx="1135">
                  <c:v>999.59400000000005</c:v>
                </c:pt>
                <c:pt idx="1136">
                  <c:v>997.59900000000005</c:v>
                </c:pt>
                <c:pt idx="1137">
                  <c:v>996.62900000000002</c:v>
                </c:pt>
                <c:pt idx="1138">
                  <c:v>996.04200000000003</c:v>
                </c:pt>
                <c:pt idx="1139">
                  <c:v>996.69899999999996</c:v>
                </c:pt>
                <c:pt idx="1140">
                  <c:v>999.16200000000003</c:v>
                </c:pt>
                <c:pt idx="1141">
                  <c:v>997.452</c:v>
                </c:pt>
                <c:pt idx="1142">
                  <c:v>996.44500000000005</c:v>
                </c:pt>
                <c:pt idx="1143">
                  <c:v>996.79899999999998</c:v>
                </c:pt>
                <c:pt idx="1144">
                  <c:v>996.76300000000003</c:v>
                </c:pt>
                <c:pt idx="1145">
                  <c:v>996.678</c:v>
                </c:pt>
                <c:pt idx="1146">
                  <c:v>997.44399999999996</c:v>
                </c:pt>
                <c:pt idx="1147">
                  <c:v>996.98199999999997</c:v>
                </c:pt>
                <c:pt idx="1148">
                  <c:v>997.96199999999999</c:v>
                </c:pt>
                <c:pt idx="1149">
                  <c:v>997.58399999999995</c:v>
                </c:pt>
                <c:pt idx="1150">
                  <c:v>999.8</c:v>
                </c:pt>
                <c:pt idx="1151">
                  <c:v>998.78899999999999</c:v>
                </c:pt>
                <c:pt idx="1152">
                  <c:v>999.96600000000001</c:v>
                </c:pt>
                <c:pt idx="1153">
                  <c:v>1000.874</c:v>
                </c:pt>
                <c:pt idx="1154">
                  <c:v>1000.801</c:v>
                </c:pt>
                <c:pt idx="1155">
                  <c:v>1000.545</c:v>
                </c:pt>
                <c:pt idx="1156">
                  <c:v>1001.869</c:v>
                </c:pt>
                <c:pt idx="1157">
                  <c:v>1002.241</c:v>
                </c:pt>
                <c:pt idx="1158">
                  <c:v>1002.347</c:v>
                </c:pt>
                <c:pt idx="1159">
                  <c:v>1002.256</c:v>
                </c:pt>
                <c:pt idx="1160">
                  <c:v>1003.037</c:v>
                </c:pt>
                <c:pt idx="1161">
                  <c:v>1003.269</c:v>
                </c:pt>
                <c:pt idx="1162">
                  <c:v>1003.746</c:v>
                </c:pt>
                <c:pt idx="1163">
                  <c:v>1004.168</c:v>
                </c:pt>
                <c:pt idx="1164">
                  <c:v>1005.553</c:v>
                </c:pt>
                <c:pt idx="1165">
                  <c:v>1005.802</c:v>
                </c:pt>
                <c:pt idx="1166">
                  <c:v>1004.047</c:v>
                </c:pt>
                <c:pt idx="1167">
                  <c:v>1002.388</c:v>
                </c:pt>
                <c:pt idx="1168">
                  <c:v>1001.402</c:v>
                </c:pt>
                <c:pt idx="1169">
                  <c:v>1001.665</c:v>
                </c:pt>
                <c:pt idx="1170">
                  <c:v>1001.862</c:v>
                </c:pt>
                <c:pt idx="1171">
                  <c:v>1000.899</c:v>
                </c:pt>
                <c:pt idx="1172">
                  <c:v>1000.716</c:v>
                </c:pt>
                <c:pt idx="1173">
                  <c:v>998.72799999999995</c:v>
                </c:pt>
                <c:pt idx="1174">
                  <c:v>997.27200000000005</c:v>
                </c:pt>
                <c:pt idx="1175">
                  <c:v>993.86800000000005</c:v>
                </c:pt>
                <c:pt idx="1176">
                  <c:v>991.32100000000003</c:v>
                </c:pt>
                <c:pt idx="1177">
                  <c:v>990.62599999999998</c:v>
                </c:pt>
                <c:pt idx="1178">
                  <c:v>991.69100000000003</c:v>
                </c:pt>
                <c:pt idx="1179">
                  <c:v>994.05899999999997</c:v>
                </c:pt>
                <c:pt idx="1180">
                  <c:v>993.76300000000003</c:v>
                </c:pt>
                <c:pt idx="1181">
                  <c:v>994.74099999999999</c:v>
                </c:pt>
                <c:pt idx="1182">
                  <c:v>996.22199999999998</c:v>
                </c:pt>
                <c:pt idx="1183">
                  <c:v>996.53499999999997</c:v>
                </c:pt>
                <c:pt idx="1184">
                  <c:v>996.49</c:v>
                </c:pt>
                <c:pt idx="1185">
                  <c:v>996.46299999999997</c:v>
                </c:pt>
                <c:pt idx="1186">
                  <c:v>996.99199999999996</c:v>
                </c:pt>
                <c:pt idx="1187">
                  <c:v>997.18200000000002</c:v>
                </c:pt>
                <c:pt idx="1188">
                  <c:v>998.26599999999996</c:v>
                </c:pt>
                <c:pt idx="1189">
                  <c:v>997.87099999999998</c:v>
                </c:pt>
                <c:pt idx="1190">
                  <c:v>997.91200000000003</c:v>
                </c:pt>
                <c:pt idx="1191">
                  <c:v>998.00699999999995</c:v>
                </c:pt>
                <c:pt idx="1192">
                  <c:v>997.57500000000005</c:v>
                </c:pt>
                <c:pt idx="1193">
                  <c:v>997.74400000000003</c:v>
                </c:pt>
                <c:pt idx="1194">
                  <c:v>1001.134</c:v>
                </c:pt>
                <c:pt idx="1195">
                  <c:v>1001.1660000000001</c:v>
                </c:pt>
                <c:pt idx="1196">
                  <c:v>1004.235</c:v>
                </c:pt>
                <c:pt idx="1197">
                  <c:v>1005.801</c:v>
                </c:pt>
                <c:pt idx="1198">
                  <c:v>1004.061</c:v>
                </c:pt>
                <c:pt idx="1199">
                  <c:v>1003.557</c:v>
                </c:pt>
                <c:pt idx="1200">
                  <c:v>1001.563</c:v>
                </c:pt>
                <c:pt idx="1201">
                  <c:v>1000.9640000000001</c:v>
                </c:pt>
                <c:pt idx="1202">
                  <c:v>998.09</c:v>
                </c:pt>
                <c:pt idx="1203">
                  <c:v>996.029</c:v>
                </c:pt>
                <c:pt idx="1204">
                  <c:v>993.32799999999997</c:v>
                </c:pt>
                <c:pt idx="1205">
                  <c:v>992.05200000000002</c:v>
                </c:pt>
                <c:pt idx="1206">
                  <c:v>990.56399999999996</c:v>
                </c:pt>
                <c:pt idx="1207">
                  <c:v>990.33799999999997</c:v>
                </c:pt>
                <c:pt idx="1208">
                  <c:v>990.14499999999998</c:v>
                </c:pt>
                <c:pt idx="1209">
                  <c:v>989.53700000000003</c:v>
                </c:pt>
                <c:pt idx="1210">
                  <c:v>987.524</c:v>
                </c:pt>
                <c:pt idx="1211">
                  <c:v>986.12699999999995</c:v>
                </c:pt>
                <c:pt idx="1212">
                  <c:v>984.73699999999997</c:v>
                </c:pt>
                <c:pt idx="1213">
                  <c:v>984.93499999999995</c:v>
                </c:pt>
                <c:pt idx="1214">
                  <c:v>986.13</c:v>
                </c:pt>
                <c:pt idx="1215">
                  <c:v>988.33600000000001</c:v>
                </c:pt>
                <c:pt idx="1216">
                  <c:v>995.23</c:v>
                </c:pt>
                <c:pt idx="1217">
                  <c:v>994.87599999999998</c:v>
                </c:pt>
                <c:pt idx="1218">
                  <c:v>994.34299999999996</c:v>
                </c:pt>
                <c:pt idx="1219">
                  <c:v>993.26300000000003</c:v>
                </c:pt>
                <c:pt idx="1220">
                  <c:v>993.09500000000003</c:v>
                </c:pt>
                <c:pt idx="1221">
                  <c:v>991.81500000000005</c:v>
                </c:pt>
                <c:pt idx="1222">
                  <c:v>990.61</c:v>
                </c:pt>
                <c:pt idx="1223">
                  <c:v>990.01300000000003</c:v>
                </c:pt>
                <c:pt idx="1224">
                  <c:v>989.42</c:v>
                </c:pt>
                <c:pt idx="1225">
                  <c:v>990.01</c:v>
                </c:pt>
                <c:pt idx="1226">
                  <c:v>990.25099999999998</c:v>
                </c:pt>
                <c:pt idx="1227">
                  <c:v>990.87699999999995</c:v>
                </c:pt>
                <c:pt idx="1228">
                  <c:v>989.07</c:v>
                </c:pt>
                <c:pt idx="1229">
                  <c:v>988.98900000000003</c:v>
                </c:pt>
                <c:pt idx="1230">
                  <c:v>989.05499999999995</c:v>
                </c:pt>
                <c:pt idx="1231">
                  <c:v>989.24699999999996</c:v>
                </c:pt>
                <c:pt idx="1232">
                  <c:v>988.39499999999998</c:v>
                </c:pt>
                <c:pt idx="1233">
                  <c:v>988.56799999999998</c:v>
                </c:pt>
                <c:pt idx="1234">
                  <c:v>987.84799999999996</c:v>
                </c:pt>
                <c:pt idx="1235">
                  <c:v>988.721</c:v>
                </c:pt>
                <c:pt idx="1236">
                  <c:v>988.52200000000005</c:v>
                </c:pt>
                <c:pt idx="1237">
                  <c:v>988.65700000000004</c:v>
                </c:pt>
                <c:pt idx="1238">
                  <c:v>989.34799999999996</c:v>
                </c:pt>
                <c:pt idx="1239">
                  <c:v>990.03700000000003</c:v>
                </c:pt>
                <c:pt idx="1240">
                  <c:v>991.06200000000001</c:v>
                </c:pt>
                <c:pt idx="1241">
                  <c:v>992.05899999999997</c:v>
                </c:pt>
                <c:pt idx="1242">
                  <c:v>993.56399999999996</c:v>
                </c:pt>
                <c:pt idx="1243">
                  <c:v>996.44500000000005</c:v>
                </c:pt>
                <c:pt idx="1244">
                  <c:v>994.38499999999999</c:v>
                </c:pt>
                <c:pt idx="1245">
                  <c:v>994.76499999999999</c:v>
                </c:pt>
                <c:pt idx="1246">
                  <c:v>995.77200000000005</c:v>
                </c:pt>
                <c:pt idx="1247">
                  <c:v>995.62199999999996</c:v>
                </c:pt>
                <c:pt idx="1248">
                  <c:v>996.29899999999998</c:v>
                </c:pt>
                <c:pt idx="1249">
                  <c:v>996.14599999999996</c:v>
                </c:pt>
                <c:pt idx="1250">
                  <c:v>996.47900000000004</c:v>
                </c:pt>
                <c:pt idx="1251">
                  <c:v>993.45799999999997</c:v>
                </c:pt>
                <c:pt idx="1252">
                  <c:v>992.73699999999997</c:v>
                </c:pt>
                <c:pt idx="1253">
                  <c:v>992.54</c:v>
                </c:pt>
                <c:pt idx="1254">
                  <c:v>991.67700000000002</c:v>
                </c:pt>
                <c:pt idx="1255">
                  <c:v>991.05200000000002</c:v>
                </c:pt>
                <c:pt idx="1256">
                  <c:v>990.13199999999995</c:v>
                </c:pt>
                <c:pt idx="1257">
                  <c:v>989.80799999999999</c:v>
                </c:pt>
                <c:pt idx="1258">
                  <c:v>988.18700000000001</c:v>
                </c:pt>
                <c:pt idx="1259">
                  <c:v>987.95299999999997</c:v>
                </c:pt>
                <c:pt idx="1260">
                  <c:v>987.60599999999999</c:v>
                </c:pt>
                <c:pt idx="1261">
                  <c:v>988.81200000000001</c:v>
                </c:pt>
                <c:pt idx="1262">
                  <c:v>989.73500000000001</c:v>
                </c:pt>
                <c:pt idx="1263">
                  <c:v>991.2</c:v>
                </c:pt>
                <c:pt idx="1264">
                  <c:v>991.17</c:v>
                </c:pt>
                <c:pt idx="1265">
                  <c:v>994.24</c:v>
                </c:pt>
                <c:pt idx="1266">
                  <c:v>994.38199999999995</c:v>
                </c:pt>
                <c:pt idx="1267">
                  <c:v>989.78099999999995</c:v>
                </c:pt>
                <c:pt idx="1268">
                  <c:v>990.17</c:v>
                </c:pt>
                <c:pt idx="1269">
                  <c:v>989.51300000000003</c:v>
                </c:pt>
                <c:pt idx="1270">
                  <c:v>988.95899999999995</c:v>
                </c:pt>
                <c:pt idx="1271">
                  <c:v>988.77599999999995</c:v>
                </c:pt>
                <c:pt idx="1272">
                  <c:v>988.86</c:v>
                </c:pt>
                <c:pt idx="1273">
                  <c:v>988.61099999999999</c:v>
                </c:pt>
                <c:pt idx="1274">
                  <c:v>990.52</c:v>
                </c:pt>
                <c:pt idx="1275">
                  <c:v>991.846</c:v>
                </c:pt>
                <c:pt idx="1276">
                  <c:v>991.54899999999998</c:v>
                </c:pt>
                <c:pt idx="1277">
                  <c:v>991.73400000000004</c:v>
                </c:pt>
                <c:pt idx="1278">
                  <c:v>990.10599999999999</c:v>
                </c:pt>
                <c:pt idx="1279">
                  <c:v>989.39099999999996</c:v>
                </c:pt>
                <c:pt idx="1280">
                  <c:v>988.82100000000003</c:v>
                </c:pt>
                <c:pt idx="1281">
                  <c:v>989.57600000000002</c:v>
                </c:pt>
                <c:pt idx="1282">
                  <c:v>990.15599999999995</c:v>
                </c:pt>
                <c:pt idx="1283">
                  <c:v>989.82</c:v>
                </c:pt>
                <c:pt idx="1284">
                  <c:v>990.64700000000005</c:v>
                </c:pt>
                <c:pt idx="1285">
                  <c:v>992.322</c:v>
                </c:pt>
                <c:pt idx="1286">
                  <c:v>992.47400000000005</c:v>
                </c:pt>
                <c:pt idx="1287">
                  <c:v>992.755</c:v>
                </c:pt>
                <c:pt idx="1288">
                  <c:v>992.91700000000003</c:v>
                </c:pt>
                <c:pt idx="1289">
                  <c:v>993.149</c:v>
                </c:pt>
                <c:pt idx="1290">
                  <c:v>993.63</c:v>
                </c:pt>
                <c:pt idx="1291">
                  <c:v>994.03399999999999</c:v>
                </c:pt>
                <c:pt idx="1292">
                  <c:v>993.99300000000005</c:v>
                </c:pt>
                <c:pt idx="1293">
                  <c:v>995.48800000000006</c:v>
                </c:pt>
                <c:pt idx="1294">
                  <c:v>994.31399999999996</c:v>
                </c:pt>
                <c:pt idx="1295">
                  <c:v>991.83</c:v>
                </c:pt>
                <c:pt idx="1296">
                  <c:v>989.58399999999995</c:v>
                </c:pt>
                <c:pt idx="1297">
                  <c:v>988.77499999999998</c:v>
                </c:pt>
                <c:pt idx="1298">
                  <c:v>987.25</c:v>
                </c:pt>
                <c:pt idx="1299">
                  <c:v>986.36599999999999</c:v>
                </c:pt>
                <c:pt idx="1300">
                  <c:v>986.56799999999998</c:v>
                </c:pt>
                <c:pt idx="1301">
                  <c:v>986.28700000000003</c:v>
                </c:pt>
                <c:pt idx="1302">
                  <c:v>985.04600000000005</c:v>
                </c:pt>
                <c:pt idx="1303">
                  <c:v>985.83100000000002</c:v>
                </c:pt>
                <c:pt idx="1304">
                  <c:v>984.94</c:v>
                </c:pt>
                <c:pt idx="1305">
                  <c:v>983.65099999999995</c:v>
                </c:pt>
                <c:pt idx="1306">
                  <c:v>981.70899999999995</c:v>
                </c:pt>
                <c:pt idx="1307">
                  <c:v>981.54899999999998</c:v>
                </c:pt>
                <c:pt idx="1308">
                  <c:v>983.49599999999998</c:v>
                </c:pt>
                <c:pt idx="1309">
                  <c:v>975.96600000000001</c:v>
                </c:pt>
                <c:pt idx="1310">
                  <c:v>981.86900000000003</c:v>
                </c:pt>
                <c:pt idx="1311">
                  <c:v>981.62300000000005</c:v>
                </c:pt>
                <c:pt idx="1312">
                  <c:v>982.01199999999994</c:v>
                </c:pt>
                <c:pt idx="1313">
                  <c:v>982.92</c:v>
                </c:pt>
                <c:pt idx="1314">
                  <c:v>982.96299999999997</c:v>
                </c:pt>
                <c:pt idx="1315">
                  <c:v>982.81299999999999</c:v>
                </c:pt>
                <c:pt idx="1316">
                  <c:v>983.25400000000002</c:v>
                </c:pt>
                <c:pt idx="1317">
                  <c:v>982.96799999999996</c:v>
                </c:pt>
                <c:pt idx="1318">
                  <c:v>982.56399999999996</c:v>
                </c:pt>
                <c:pt idx="1319">
                  <c:v>982.22900000000004</c:v>
                </c:pt>
                <c:pt idx="1320">
                  <c:v>981.495</c:v>
                </c:pt>
                <c:pt idx="1321">
                  <c:v>980.82799999999997</c:v>
                </c:pt>
                <c:pt idx="1322">
                  <c:v>981.51900000000001</c:v>
                </c:pt>
                <c:pt idx="1323">
                  <c:v>981.779</c:v>
                </c:pt>
                <c:pt idx="1324">
                  <c:v>982.25</c:v>
                </c:pt>
                <c:pt idx="1325">
                  <c:v>981.76300000000003</c:v>
                </c:pt>
                <c:pt idx="1326">
                  <c:v>982.77599999999995</c:v>
                </c:pt>
                <c:pt idx="1327">
                  <c:v>983.37</c:v>
                </c:pt>
                <c:pt idx="1328">
                  <c:v>981.56399999999996</c:v>
                </c:pt>
                <c:pt idx="1329">
                  <c:v>981.06</c:v>
                </c:pt>
                <c:pt idx="1330">
                  <c:v>979.01</c:v>
                </c:pt>
                <c:pt idx="1331">
                  <c:v>979.01800000000003</c:v>
                </c:pt>
                <c:pt idx="1332">
                  <c:v>978.72299999999996</c:v>
                </c:pt>
                <c:pt idx="1333">
                  <c:v>977.64800000000002</c:v>
                </c:pt>
                <c:pt idx="1334">
                  <c:v>978.59699999999998</c:v>
                </c:pt>
                <c:pt idx="1335">
                  <c:v>978.44299999999998</c:v>
                </c:pt>
                <c:pt idx="1336">
                  <c:v>978.43200000000002</c:v>
                </c:pt>
                <c:pt idx="1337">
                  <c:v>977.88900000000001</c:v>
                </c:pt>
                <c:pt idx="1338">
                  <c:v>979.27200000000005</c:v>
                </c:pt>
                <c:pt idx="1339">
                  <c:v>978.48500000000001</c:v>
                </c:pt>
                <c:pt idx="1340">
                  <c:v>976.1</c:v>
                </c:pt>
                <c:pt idx="1341">
                  <c:v>976.24599999999998</c:v>
                </c:pt>
                <c:pt idx="1342">
                  <c:v>975.12</c:v>
                </c:pt>
                <c:pt idx="1343">
                  <c:v>974.99199999999996</c:v>
                </c:pt>
                <c:pt idx="1344">
                  <c:v>974.11</c:v>
                </c:pt>
                <c:pt idx="1345">
                  <c:v>972.774</c:v>
                </c:pt>
                <c:pt idx="1346">
                  <c:v>971.65300000000002</c:v>
                </c:pt>
                <c:pt idx="1347">
                  <c:v>971.63499999999999</c:v>
                </c:pt>
                <c:pt idx="1348">
                  <c:v>970.89700000000005</c:v>
                </c:pt>
                <c:pt idx="1349">
                  <c:v>970.14700000000005</c:v>
                </c:pt>
                <c:pt idx="1350">
                  <c:v>970.55</c:v>
                </c:pt>
                <c:pt idx="1351">
                  <c:v>970.07899999999995</c:v>
                </c:pt>
                <c:pt idx="1352">
                  <c:v>970.66</c:v>
                </c:pt>
                <c:pt idx="1353">
                  <c:v>969.52700000000004</c:v>
                </c:pt>
                <c:pt idx="1354">
                  <c:v>966.31100000000004</c:v>
                </c:pt>
                <c:pt idx="1355">
                  <c:v>963.73599999999999</c:v>
                </c:pt>
                <c:pt idx="1356">
                  <c:v>961.82100000000003</c:v>
                </c:pt>
                <c:pt idx="1357">
                  <c:v>960.74099999999999</c:v>
                </c:pt>
                <c:pt idx="1358">
                  <c:v>960.45500000000004</c:v>
                </c:pt>
                <c:pt idx="1359">
                  <c:v>959.10599999999999</c:v>
                </c:pt>
                <c:pt idx="1360">
                  <c:v>956.65599999999995</c:v>
                </c:pt>
                <c:pt idx="1361">
                  <c:v>951.71900000000005</c:v>
                </c:pt>
                <c:pt idx="1362">
                  <c:v>950.81899999999996</c:v>
                </c:pt>
                <c:pt idx="1363">
                  <c:v>948.39300000000003</c:v>
                </c:pt>
                <c:pt idx="1364">
                  <c:v>948.375</c:v>
                </c:pt>
                <c:pt idx="1365">
                  <c:v>948.82100000000003</c:v>
                </c:pt>
                <c:pt idx="1366">
                  <c:v>948.505</c:v>
                </c:pt>
                <c:pt idx="1367">
                  <c:v>947.56600000000003</c:v>
                </c:pt>
                <c:pt idx="1368">
                  <c:v>942.56200000000001</c:v>
                </c:pt>
                <c:pt idx="1369">
                  <c:v>941.30399999999997</c:v>
                </c:pt>
                <c:pt idx="1370">
                  <c:v>941.44600000000003</c:v>
                </c:pt>
                <c:pt idx="1371">
                  <c:v>938.27499999999998</c:v>
                </c:pt>
                <c:pt idx="1372">
                  <c:v>935.81600000000003</c:v>
                </c:pt>
                <c:pt idx="1373">
                  <c:v>934.44399999999996</c:v>
                </c:pt>
                <c:pt idx="1374">
                  <c:v>935.00400000000002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CD-4350-A827-08879C232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773144"/>
        <c:axId val="765774784"/>
      </c:lineChart>
      <c:dateAx>
        <c:axId val="765773144"/>
        <c:scaling>
          <c:orientation val="minMax"/>
        </c:scaling>
        <c:delete val="1"/>
        <c:axPos val="b"/>
        <c:numFmt formatCode="yyyy\-mm\-dd\ hh:mm:ss" sourceLinked="1"/>
        <c:majorTickMark val="out"/>
        <c:minorTickMark val="none"/>
        <c:tickLblPos val="nextTo"/>
        <c:crossAx val="765774784"/>
        <c:crosses val="autoZero"/>
        <c:auto val="1"/>
        <c:lblOffset val="100"/>
        <c:baseTimeUnit val="days"/>
      </c:dateAx>
      <c:valAx>
        <c:axId val="765774784"/>
        <c:scaling>
          <c:orientation val="minMax"/>
          <c:min val="9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6577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BA7B5-F7F2-4148-9ADD-B8D1AC16C33E}" type="datetimeFigureOut">
              <a:rPr lang="fr-FR" smtClean="0"/>
              <a:t>20/07/2023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2145-4968-453D-BF28-936AE67DC6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5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2145-4968-453D-BF28-936AE67DC6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36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2145-4968-453D-BF28-936AE67DC6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28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2145-4968-453D-BF28-936AE67DC6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25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2145-4968-453D-BF28-936AE67DC6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8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Il s'agit d'un taux d'intérêt applicable à une transaction financière qui aura lieu dans le futur.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D2145-4968-453D-BF28-936AE67DC6C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20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3639-4F26-46D5-810E-08F16702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67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70298-4A00-487F-88BC-7A3072FA47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715775"/>
            <a:ext cx="9144000" cy="576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990A-DF6C-414B-AB2D-5D28052D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AC34-9A0F-402E-A66B-A4CE4EBCE57E}" type="datetime1">
              <a:rPr lang="fr-FR" smtClean="0"/>
              <a:t>20/07/2023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50E2-539A-4F26-BA1F-9E883C7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E46-7D77-4F57-B6F0-2B9BFF78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B74BD79-CBFB-4200-A2E1-5889B0028305}"/>
              </a:ext>
            </a:extLst>
          </p:cNvPr>
          <p:cNvSpPr txBox="1">
            <a:spLocks/>
          </p:cNvSpPr>
          <p:nvPr userDrawn="1"/>
        </p:nvSpPr>
        <p:spPr>
          <a:xfrm>
            <a:off x="1524000" y="4536062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324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43AE-491F-48A1-8D7B-DD7541B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7025-747C-46C3-A51C-C18D0243FE20}" type="datetime1">
              <a:rPr lang="fr-FR" smtClean="0"/>
              <a:t>20/07/2023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9AD4-E094-4AFD-957C-52E8C75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F28F-8E43-41C0-A629-DFB5E6B0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E6BA-21FC-409F-9076-83573319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BE48-BA34-4480-B552-42427D820DD8}" type="datetime1">
              <a:rPr lang="fr-FR" smtClean="0"/>
              <a:t>20/07/2023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1006-F1A8-41BB-A213-11D6CB2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40A42-7D16-4B9A-B124-60E464A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B9F6-1509-451B-8864-F6CC6304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9FA86-F9E8-426D-94A8-D0170271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2586-CAF5-410B-91F8-027ED1063248}" type="datetime1">
              <a:rPr lang="fr-FR" smtClean="0"/>
              <a:t>20/07/2023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7790-D0A9-4819-9005-B142967A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4D3EE-50FF-4029-AEE5-F5CAF5FB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D8649-928D-4B01-8393-218B21B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79E9-2FED-45C9-8CE3-1AC58A8BC0A0}" type="datetime1">
              <a:rPr lang="fr-FR" smtClean="0"/>
              <a:t>20/07/2023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7459B-4D81-41D9-B698-E4EBB15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7329-12DA-444D-BE6A-9CDAB08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992CD-B5BD-46F7-9982-2F608CC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D3E7-9AEA-4EE1-A13B-40A2DD247C68}" type="datetime1">
              <a:rPr lang="fr-FR" smtClean="0"/>
              <a:t>20/07/2023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F3C13-DFDF-4BEE-B005-9B3559A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D232-C11D-4EC0-B725-C193AF11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CE45-E13E-4051-9930-F5AB357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9764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6C2F-ADEF-447D-A076-C462E87D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FB149-3681-404B-B16C-3997D588D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E5FA-0948-4B78-A238-4AE9F3F5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6BC0-B5A1-4DFE-8500-40FC2849D781}" type="datetime1">
              <a:rPr lang="fr-FR" smtClean="0"/>
              <a:t>20/07/2023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10DE-E463-4F2A-81EB-CB0B35D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E8EA-41FB-4066-BAA8-D9D18EB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0DEF-6E07-4C46-8712-DD9C5A3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9117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99C68-EA94-44E4-861F-ACEA6D729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85A7-0A6C-411B-899C-9B6DC9F8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A343-6E0B-4DCD-A848-1339A502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00AC-C575-4018-B9DB-A5A9429AC26C}" type="datetime1">
              <a:rPr lang="fr-FR" smtClean="0"/>
              <a:t>20/07/2023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9AA6-8337-4E76-B558-E60FBE7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1C4D-D704-4BD9-8A46-0907CA3C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441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46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5F63-3A28-42D0-A112-749A432F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  <a:blipFill dpi="0" rotWithShape="1">
            <a:blip r:embed="rId10">
              <a:alphaModFix amt="9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0C20-6394-4F0C-8858-973179C6CF14}" type="datetime1">
              <a:rPr lang="fr-FR" smtClean="0"/>
              <a:t>20/07/2023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6585" y="6356350"/>
            <a:ext cx="5298832" cy="365125"/>
          </a:xfrm>
          <a:prstGeom prst="rect">
            <a:avLst/>
          </a:prstGeom>
          <a:blipFill dpi="0" rotWithShape="1">
            <a:blip r:embed="rId10">
              <a:alphaModFix amt="95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Optimisation de l'allocation d'un portefeuille d'investissement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A29A-A230-4FE5-8DD4-E102E902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E8AE-9389-4E4D-966C-8642C3CA71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70000"/>
        </a:lnSpc>
        <a:spcBef>
          <a:spcPts val="6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48960" y="4511040"/>
            <a:ext cx="934720" cy="416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B190-86F4-4101-9D11-5652CCB0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06" y="1965234"/>
            <a:ext cx="11007634" cy="2010381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fr-FR" sz="4000" dirty="0">
                <a:latin typeface="LM Roman 12" panose="00000500000000000000" pitchFamily="50" charset="0"/>
                <a:cs typeface="Times New Roman" panose="02020603050405020304" pitchFamily="18" charset="0"/>
              </a:rPr>
              <a:t>L’implémentation et le </a:t>
            </a:r>
            <a:r>
              <a:rPr lang="fr-FR" sz="4000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backtesting</a:t>
            </a:r>
            <a:r>
              <a:rPr lang="fr-FR" sz="4000" dirty="0">
                <a:latin typeface="LM Roman 12" panose="00000500000000000000" pitchFamily="50" charset="0"/>
                <a:cs typeface="Times New Roman" panose="02020603050405020304" pitchFamily="18" charset="0"/>
              </a:rPr>
              <a:t> des stratégies quantitatives</a:t>
            </a:r>
            <a:br>
              <a:rPr lang="fr-FR" sz="4000" dirty="0">
                <a:latin typeface="LM Roman 12" panose="00000500000000000000" pitchFamily="50" charset="0"/>
                <a:cs typeface="Times New Roman" panose="02020603050405020304" pitchFamily="18" charset="0"/>
              </a:rPr>
            </a:br>
            <a:r>
              <a:rPr lang="fr-FR" sz="4000" dirty="0">
                <a:latin typeface="LM Roman 12" panose="00000500000000000000" pitchFamily="50" charset="0"/>
                <a:cs typeface="Times New Roman" panose="02020603050405020304" pitchFamily="18" charset="0"/>
              </a:rPr>
              <a:t>d’investissement sur les produits </a:t>
            </a:r>
            <a:r>
              <a:rPr lang="fr-FR" sz="4000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Swaptions</a:t>
            </a:r>
            <a:endParaRPr lang="fr-FR" sz="4000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EA59-E571-443E-AA64-47CD7401E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95508"/>
            <a:ext cx="9144000" cy="576066"/>
          </a:xfrm>
        </p:spPr>
        <p:txBody>
          <a:bodyPr/>
          <a:lstStyle/>
          <a:p>
            <a:r>
              <a:rPr lang="da-DK" dirty="0"/>
              <a:t>Filière</a:t>
            </a:r>
            <a:r>
              <a:rPr lang="da-DK" b="1" dirty="0"/>
              <a:t> </a:t>
            </a:r>
            <a:r>
              <a:rPr lang="da-DK" dirty="0"/>
              <a:t>:</a:t>
            </a:r>
            <a:r>
              <a:rPr lang="da-DK" b="1" dirty="0"/>
              <a:t> Finance et Ingénierie Décisionnelle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88686" y="5730240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Roman 12" panose="00000500000000000000" pitchFamily="50" charset="0"/>
                <a:ea typeface="+mn-ea"/>
                <a:cs typeface="Times New Roman" panose="02020603050405020304" pitchFamily="18" charset="0"/>
              </a:rPr>
              <a:t>Présenté par :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Roman 12" panose="00000500000000000000" pitchFamily="50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Roman 12" panose="00000500000000000000" pitchFamily="50" charset="0"/>
                <a:ea typeface="+mn-ea"/>
                <a:cs typeface="Times New Roman" panose="02020603050405020304" pitchFamily="18" charset="0"/>
              </a:rPr>
              <a:t>OUABOUNE Ahmed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Roman 12" panose="00000500000000000000" pitchFamily="50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6160" y="5453241"/>
            <a:ext cx="4821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Roman 12" panose="00000500000000000000" pitchFamily="50" charset="0"/>
                <a:ea typeface="+mn-ea"/>
                <a:cs typeface="Times New Roman" panose="02020603050405020304" pitchFamily="18" charset="0"/>
              </a:rPr>
              <a:t>Encadré par 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M. EL ASRI Brahim (ENSA)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M. YOUSFI </a:t>
            </a:r>
            <a:r>
              <a:rPr lang="fr-FR" b="1" dirty="0" err="1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Mouataz</a:t>
            </a:r>
            <a:r>
              <a:rPr lang="fr-FR" b="1" dirty="0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 (SG ATS)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1236" y="46469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Soutenu Le </a:t>
            </a:r>
            <a:r>
              <a:rPr lang="fr-F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Juin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206" y="1472148"/>
            <a:ext cx="5519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Soutenance</a:t>
            </a:r>
            <a:r>
              <a:rPr kumimoji="0" lang="da-D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du </a:t>
            </a: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projet</a:t>
            </a:r>
            <a:r>
              <a:rPr kumimoji="0" lang="da-D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PFE, Sous le Thème :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05006"/>
            <a:ext cx="3395783" cy="1096932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72534"/>
            <a:ext cx="3308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44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44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34349" y="5275666"/>
            <a:ext cx="3539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46304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/>
                <a:cs typeface="Times New Roman" panose="02020603050405020304" pitchFamily="18" charset="0"/>
              </a:rPr>
              <a:t>Devant la commission de jury :</a:t>
            </a:r>
          </a:p>
          <a:p>
            <a:pPr marL="0" marR="0" lvl="0" indent="144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M. EL ASRI Brahim</a:t>
            </a:r>
          </a:p>
          <a:p>
            <a:pPr marL="0" marR="0" lvl="0" indent="144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M. FAKHOURI </a:t>
            </a:r>
            <a:r>
              <a:rPr lang="fr-FR" b="1" dirty="0" err="1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Imade</a:t>
            </a:r>
            <a:endParaRPr lang="fr-FR" altLang="zh-TW" b="1" dirty="0">
              <a:solidFill>
                <a:prstClr val="black"/>
              </a:solidFill>
              <a:latin typeface="LM Roman 12" panose="00000500000000000000" pitchFamily="50" charset="0"/>
              <a:ea typeface="PMingLiU" panose="02020500000000000000"/>
              <a:cs typeface="Times New Roman" panose="02020603050405020304" pitchFamily="18" charset="0"/>
            </a:endParaRPr>
          </a:p>
          <a:p>
            <a:pPr indent="1444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b="1" dirty="0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M. TAARABTI Said</a:t>
            </a:r>
          </a:p>
          <a:p>
            <a:pPr indent="1444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b="1" dirty="0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M. YOUSFI </a:t>
            </a:r>
            <a:r>
              <a:rPr lang="fr-FR" b="1" dirty="0" err="1">
                <a:solidFill>
                  <a:prstClr val="black"/>
                </a:solidFill>
                <a:latin typeface="LM Roman 12" panose="00000500000000000000" pitchFamily="50" charset="0"/>
                <a:ea typeface="PMingLiU" panose="02020500000000000000"/>
                <a:cs typeface="Times New Roman" panose="02020603050405020304" pitchFamily="18" charset="0"/>
              </a:rPr>
              <a:t>Mouataz</a:t>
            </a:r>
            <a:endParaRPr lang="fr-FR" b="1" dirty="0">
              <a:solidFill>
                <a:prstClr val="black"/>
              </a:solidFill>
              <a:latin typeface="LM Roman 12" panose="00000500000000000000" pitchFamily="50" charset="0"/>
              <a:ea typeface="PMingLiU" panose="0202050000000000000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ociete Generale Corporate and Investment Banking - Investment Bank">
            <a:extLst>
              <a:ext uri="{FF2B5EF4-FFF2-40B4-BE49-F238E27FC236}">
                <a16:creationId xmlns:a16="http://schemas.microsoft.com/office/drawing/2014/main" id="{03515630-D987-7035-6305-54B5BE7AF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2" b="33987"/>
          <a:stretch/>
        </p:blipFill>
        <p:spPr bwMode="auto">
          <a:xfrm>
            <a:off x="666206" y="361511"/>
            <a:ext cx="3156716" cy="5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89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Les Swaptions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A5F136-2EE6-D337-D839-9E9F30D0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1000276"/>
            <a:ext cx="9624572" cy="48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Swap de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Taux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1224C15-DDCC-79E9-DA8F-3B0EBE19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25059"/>
              </p:ext>
            </p:extLst>
          </p:nvPr>
        </p:nvGraphicFramePr>
        <p:xfrm>
          <a:off x="2254874" y="842274"/>
          <a:ext cx="6739639" cy="2105154"/>
        </p:xfrm>
        <a:graphic>
          <a:graphicData uri="http://schemas.openxmlformats.org/drawingml/2006/table">
            <a:tbl>
              <a:tblPr firstRow="1" firstCol="1" bandRow="1"/>
              <a:tblGrid>
                <a:gridCol w="1221614">
                  <a:extLst>
                    <a:ext uri="{9D8B030D-6E8A-4147-A177-3AD203B41FA5}">
                      <a16:colId xmlns:a16="http://schemas.microsoft.com/office/drawing/2014/main" val="3627118205"/>
                    </a:ext>
                  </a:extLst>
                </a:gridCol>
                <a:gridCol w="3592984">
                  <a:extLst>
                    <a:ext uri="{9D8B030D-6E8A-4147-A177-3AD203B41FA5}">
                      <a16:colId xmlns:a16="http://schemas.microsoft.com/office/drawing/2014/main" val="1780272767"/>
                    </a:ext>
                  </a:extLst>
                </a:gridCol>
                <a:gridCol w="1925041">
                  <a:extLst>
                    <a:ext uri="{9D8B030D-6E8A-4147-A177-3AD203B41FA5}">
                      <a16:colId xmlns:a16="http://schemas.microsoft.com/office/drawing/2014/main" val="3858007626"/>
                    </a:ext>
                  </a:extLst>
                </a:gridCol>
              </a:tblGrid>
              <a:tr h="50630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Juridiction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Courbe </a:t>
                      </a:r>
                      <a:r>
                        <a:rPr lang="fr-FR" sz="1400" b="1" dirty="0" err="1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Overnight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 pertinente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La convention du jour de l’Overnight</a:t>
                      </a:r>
                      <a:endParaRPr lang="fr-FR" sz="14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15531"/>
                  </a:ext>
                </a:extLst>
              </a:tr>
              <a:tr h="25315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USD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U.S. Federal Reserve (federal funds rate)</a:t>
                      </a:r>
                      <a:endParaRPr lang="fr-FR" sz="14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65183"/>
                  </a:ext>
                </a:extLst>
              </a:tr>
              <a:tr h="33216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GBP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Sterling Overnight Index Average (SONIA)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ACT/365</a:t>
                      </a:r>
                      <a:endParaRPr lang="fr-FR" sz="14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098296"/>
                  </a:ext>
                </a:extLst>
              </a:tr>
              <a:tr h="506309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JPY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Tokyo Overnight Average Rate (TONAR, also called MUTAN)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ACT/365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65906"/>
                  </a:ext>
                </a:extLst>
              </a:tr>
              <a:tr h="25315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EUR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Euro Overnight Index Average (Eonia®)</a:t>
                      </a:r>
                      <a:endParaRPr lang="fr-FR" sz="14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3284"/>
                  </a:ext>
                </a:extLst>
              </a:tr>
              <a:tr h="25406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CHF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Swiss Average Rate Overnight (SARON®)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48650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9C3C3BB1-4D7C-2654-D163-2BDF0107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66863"/>
              </p:ext>
            </p:extLst>
          </p:nvPr>
        </p:nvGraphicFramePr>
        <p:xfrm>
          <a:off x="2254874" y="3668766"/>
          <a:ext cx="6857593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1068149">
                  <a:extLst>
                    <a:ext uri="{9D8B030D-6E8A-4147-A177-3AD203B41FA5}">
                      <a16:colId xmlns:a16="http://schemas.microsoft.com/office/drawing/2014/main" val="455491143"/>
                    </a:ext>
                  </a:extLst>
                </a:gridCol>
                <a:gridCol w="1215071">
                  <a:extLst>
                    <a:ext uri="{9D8B030D-6E8A-4147-A177-3AD203B41FA5}">
                      <a16:colId xmlns:a16="http://schemas.microsoft.com/office/drawing/2014/main" val="467720052"/>
                    </a:ext>
                  </a:extLst>
                </a:gridCol>
                <a:gridCol w="1572441">
                  <a:extLst>
                    <a:ext uri="{9D8B030D-6E8A-4147-A177-3AD203B41FA5}">
                      <a16:colId xmlns:a16="http://schemas.microsoft.com/office/drawing/2014/main" val="1645417086"/>
                    </a:ext>
                  </a:extLst>
                </a:gridCol>
                <a:gridCol w="1429491">
                  <a:extLst>
                    <a:ext uri="{9D8B030D-6E8A-4147-A177-3AD203B41FA5}">
                      <a16:colId xmlns:a16="http://schemas.microsoft.com/office/drawing/2014/main" val="1325027308"/>
                    </a:ext>
                  </a:extLst>
                </a:gridCol>
                <a:gridCol w="1572441">
                  <a:extLst>
                    <a:ext uri="{9D8B030D-6E8A-4147-A177-3AD203B41FA5}">
                      <a16:colId xmlns:a16="http://schemas.microsoft.com/office/drawing/2014/main" val="537265642"/>
                    </a:ext>
                  </a:extLst>
                </a:gridCol>
              </a:tblGrid>
              <a:tr h="631170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Juridiction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La fréquence du jambe fixe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>
                          <a:solidFill>
                            <a:schemeClr val="bg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Nombre du jour du jambe fixe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>
                          <a:solidFill>
                            <a:schemeClr val="bg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La fréquence du jambe variable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Nombre du jour du jambe variable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85337"/>
                  </a:ext>
                </a:extLst>
              </a:tr>
              <a:tr h="210389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USD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6M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3M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45220"/>
                  </a:ext>
                </a:extLst>
              </a:tr>
              <a:tr h="420780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EUR (&gt;1Y)</a:t>
                      </a:r>
                      <a:endParaRPr lang="fr-FR" sz="1400" b="1" kern="1200" dirty="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1Y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6M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146754"/>
                  </a:ext>
                </a:extLst>
              </a:tr>
              <a:tr h="210389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JPY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6M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ACT/365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6M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ACT/365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89077"/>
                  </a:ext>
                </a:extLst>
              </a:tr>
              <a:tr h="420780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GBP (&gt;1Y)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6M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ACT/365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6M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8245"/>
                  </a:ext>
                </a:extLst>
              </a:tr>
              <a:tr h="420780"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CHF (&gt;1Y)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1MY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6M</a:t>
                      </a:r>
                      <a:endParaRPr lang="fr-FR" sz="1400" b="1" kern="120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ACT/360</a:t>
                      </a:r>
                      <a:endParaRPr lang="fr-FR" sz="1400" b="1" kern="1200" dirty="0">
                        <a:solidFill>
                          <a:schemeClr val="tx1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044792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97E5585-6AE6-2F3A-541F-82514AC78B2E}"/>
              </a:ext>
            </a:extLst>
          </p:cNvPr>
          <p:cNvSpPr txBox="1"/>
          <p:nvPr/>
        </p:nvSpPr>
        <p:spPr>
          <a:xfrm>
            <a:off x="1172308" y="6072396"/>
            <a:ext cx="104262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LM Roman 12" panose="00000500000000000000" pitchFamily="50" charset="0"/>
              </a:rPr>
              <a:t>Tab.</a:t>
            </a:r>
            <a:r>
              <a:rPr lang="fr-FR" sz="1600" dirty="0">
                <a:latin typeface="LM Roman 12" panose="00000500000000000000" pitchFamily="50" charset="0"/>
              </a:rPr>
              <a:t> Comparaison des fréquences et de la durée des segments fixes et variables dans les juridictions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D3ABBB-F9C5-755E-4D18-D75B5FC9DB56}"/>
              </a:ext>
            </a:extLst>
          </p:cNvPr>
          <p:cNvSpPr txBox="1"/>
          <p:nvPr/>
        </p:nvSpPr>
        <p:spPr>
          <a:xfrm>
            <a:off x="2254874" y="3029353"/>
            <a:ext cx="8261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LM Roman 12" panose="00000500000000000000" pitchFamily="50" charset="0"/>
              </a:rPr>
              <a:t>Tab.</a:t>
            </a:r>
            <a:r>
              <a:rPr lang="fr-FR" sz="1600" dirty="0">
                <a:latin typeface="LM Roman 12" panose="00000500000000000000" pitchFamily="50" charset="0"/>
              </a:rPr>
              <a:t> Courbes de OIS pertinentes et convention journalière par juridiction</a:t>
            </a:r>
          </a:p>
        </p:txBody>
      </p:sp>
    </p:spTree>
    <p:extLst>
      <p:ext uri="{BB962C8B-B14F-4D97-AF65-F5344CB8AC3E}">
        <p14:creationId xmlns:p14="http://schemas.microsoft.com/office/powerpoint/2010/main" val="283478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Swap de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Taux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286081-98C2-3ADF-09BA-ADFF747F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1" y="1324652"/>
            <a:ext cx="10225243" cy="3018554"/>
          </a:xfrm>
          <a:prstGeom prst="rect">
            <a:avLst/>
          </a:prstGeom>
          <a:ln>
            <a:solidFill>
              <a:srgbClr val="CC0000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F9BB7B-1F29-940A-E893-65920B8D1B2E}"/>
              </a:ext>
            </a:extLst>
          </p:cNvPr>
          <p:cNvSpPr txBox="1"/>
          <p:nvPr/>
        </p:nvSpPr>
        <p:spPr>
          <a:xfrm>
            <a:off x="3446585" y="5184927"/>
            <a:ext cx="9371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M Roman 12" panose="00000500000000000000" pitchFamily="50" charset="0"/>
              </a:rPr>
              <a:t>Méthode Following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LM Roman 1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M Roman 12" panose="00000500000000000000" pitchFamily="50" charset="0"/>
              </a:rPr>
              <a:t>Méthode </a:t>
            </a:r>
            <a:r>
              <a:rPr lang="fr-FR" dirty="0" err="1">
                <a:latin typeface="LM Roman 12" panose="00000500000000000000" pitchFamily="50" charset="0"/>
              </a:rPr>
              <a:t>Preceding</a:t>
            </a:r>
            <a:endParaRPr lang="fr-FR" dirty="0">
              <a:latin typeface="LM Roman 12" panose="00000500000000000000" pitchFamily="50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6715E-8590-A37B-22DB-F08709271C9E}"/>
              </a:ext>
            </a:extLst>
          </p:cNvPr>
          <p:cNvSpPr txBox="1"/>
          <p:nvPr/>
        </p:nvSpPr>
        <p:spPr>
          <a:xfrm>
            <a:off x="651641" y="4623286"/>
            <a:ext cx="62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M Roman 12" panose="00000500000000000000" pitchFamily="50" charset="0"/>
              </a:rPr>
              <a:t>Convention de décalage des dates de paiement : </a:t>
            </a:r>
          </a:p>
        </p:txBody>
      </p:sp>
    </p:spTree>
    <p:extLst>
      <p:ext uri="{BB962C8B-B14F-4D97-AF65-F5344CB8AC3E}">
        <p14:creationId xmlns:p14="http://schemas.microsoft.com/office/powerpoint/2010/main" val="126039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Pricing du swap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BF1A27-4B0C-3C14-2381-54CB1989F992}"/>
              </a:ext>
            </a:extLst>
          </p:cNvPr>
          <p:cNvSpPr txBox="1"/>
          <p:nvPr/>
        </p:nvSpPr>
        <p:spPr>
          <a:xfrm>
            <a:off x="1378568" y="9359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Valorisation de la jambe fixe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5D6939-A1EB-B6B0-91BB-7BD43FCFE7BD}"/>
              </a:ext>
            </a:extLst>
          </p:cNvPr>
          <p:cNvSpPr txBox="1"/>
          <p:nvPr/>
        </p:nvSpPr>
        <p:spPr>
          <a:xfrm>
            <a:off x="1378568" y="23725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Valorisation de la jambe 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4DB0C4-F9BD-2D2E-320D-09B1C72FFA1D}"/>
              </a:ext>
            </a:extLst>
          </p:cNvPr>
          <p:cNvSpPr txBox="1"/>
          <p:nvPr/>
        </p:nvSpPr>
        <p:spPr>
          <a:xfrm>
            <a:off x="776036" y="3749094"/>
            <a:ext cx="1009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latin typeface="LM Roman 12" panose="00000500000000000000" pitchFamily="50" charset="0"/>
              </a:rPr>
              <a:t>Pour un vendeur de Swap : C’est à dire payeur du variable et receveur du fixe.</a:t>
            </a:r>
            <a:endParaRPr lang="fr-FR" dirty="0">
              <a:latin typeface="LM Roman 12" panose="00000500000000000000" pitchFamily="50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6D9FAD3-1CE3-C3B9-A3E2-D91C0749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93" y="4381393"/>
            <a:ext cx="2267266" cy="55252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9D8A5A5-B909-C2DF-ED8A-9E32E165F19F}"/>
              </a:ext>
            </a:extLst>
          </p:cNvPr>
          <p:cNvSpPr txBox="1"/>
          <p:nvPr/>
        </p:nvSpPr>
        <p:spPr>
          <a:xfrm>
            <a:off x="896860" y="4508702"/>
            <a:ext cx="2701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Ce qui donne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C0BDB7D-4A90-3AD9-8490-A5B1A333774F}"/>
                  </a:ext>
                </a:extLst>
              </p:cNvPr>
              <p:cNvSpPr txBox="1"/>
              <p:nvPr/>
            </p:nvSpPr>
            <p:spPr>
              <a:xfrm>
                <a:off x="2838202" y="2768167"/>
                <a:ext cx="6222670" cy="883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𝑣𝑎𝑟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𝑣𝑎𝑟𝑗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 +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𝑍𝐶𝑗</m:t>
                                      </m:r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𝑓𝑗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𝑣𝑎𝑙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C0BDB7D-4A90-3AD9-8490-A5B1A3337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2" y="2768167"/>
                <a:ext cx="6222670" cy="883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FC87E8B-A898-EF3D-3524-B366BAA48F29}"/>
                  </a:ext>
                </a:extLst>
              </p:cNvPr>
              <p:cNvSpPr txBox="1"/>
              <p:nvPr/>
            </p:nvSpPr>
            <p:spPr>
              <a:xfrm>
                <a:off x="2838202" y="1365312"/>
                <a:ext cx="622267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𝑓𝑖𝑥𝑒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 +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𝑍𝐶𝑖</m:t>
                                      </m:r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𝑓𝑖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𝑣𝑎𝑙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FC87E8B-A898-EF3D-3524-B366BAA48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2" y="1365312"/>
                <a:ext cx="6222670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57EEBF0-8840-7696-3DF2-D6945B19375C}"/>
                  </a:ext>
                </a:extLst>
              </p:cNvPr>
              <p:cNvSpPr txBox="1"/>
              <p:nvPr/>
            </p:nvSpPr>
            <p:spPr>
              <a:xfrm>
                <a:off x="2624446" y="5182760"/>
                <a:ext cx="6222670" cy="883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𝑉𝐴𝑁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 +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𝑍𝐶𝑖</m:t>
                                      </m:r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𝑓𝑖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𝑣𝑎𝑙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fr-FR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𝑣𝑎𝑟𝑗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 +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𝑍𝐶𝑗</m:t>
                                      </m:r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𝑓𝑗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𝑣𝑎𝑙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57EEBF0-8840-7696-3DF2-D6945B19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6" y="5182760"/>
                <a:ext cx="6222670" cy="883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2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Pricing du Swaptions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998FD-CF2E-8170-A710-D9680D3C33D4}"/>
              </a:ext>
            </a:extLst>
          </p:cNvPr>
          <p:cNvSpPr txBox="1"/>
          <p:nvPr/>
        </p:nvSpPr>
        <p:spPr>
          <a:xfrm>
            <a:off x="680359" y="109517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LM Roman 12" panose="00000500000000000000" pitchFamily="50" charset="0"/>
              </a:rPr>
              <a:t>Modèle de Black-76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D22D8E-9889-93EC-AA11-C8D0E386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46" y="2901544"/>
            <a:ext cx="5280024" cy="7754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73A3BB-0E1F-350C-460E-995047B40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9" r="5237"/>
          <a:stretch/>
        </p:blipFill>
        <p:spPr>
          <a:xfrm>
            <a:off x="4133755" y="3575562"/>
            <a:ext cx="3439006" cy="13471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45C2302-1E09-FCCA-0414-B5F16F030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719" y="5325408"/>
            <a:ext cx="2962994" cy="943890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8506CA3E-F4FF-9C34-96A8-859087107CF2}"/>
              </a:ext>
            </a:extLst>
          </p:cNvPr>
          <p:cNvGrpSpPr/>
          <p:nvPr/>
        </p:nvGrpSpPr>
        <p:grpSpPr>
          <a:xfrm>
            <a:off x="3034216" y="1453638"/>
            <a:ext cx="5887272" cy="1327232"/>
            <a:chOff x="1226897" y="1599222"/>
            <a:chExt cx="5887272" cy="1327232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451A065-3EF6-5D59-6BB2-F26C7510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6897" y="1599222"/>
              <a:ext cx="5887272" cy="847843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BE518F1-C710-65A2-BFA1-46657185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0420" y="2402506"/>
              <a:ext cx="2524477" cy="523948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8061E870-3194-DB0B-982A-884181CE9CCE}"/>
              </a:ext>
            </a:extLst>
          </p:cNvPr>
          <p:cNvSpPr txBox="1"/>
          <p:nvPr/>
        </p:nvSpPr>
        <p:spPr>
          <a:xfrm>
            <a:off x="680359" y="46848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LM Roman 12" panose="00000500000000000000" pitchFamily="50" charset="0"/>
              </a:rPr>
              <a:t>Avec : </a:t>
            </a:r>
          </a:p>
        </p:txBody>
      </p:sp>
    </p:spTree>
    <p:extLst>
      <p:ext uri="{BB962C8B-B14F-4D97-AF65-F5344CB8AC3E}">
        <p14:creationId xmlns:p14="http://schemas.microsoft.com/office/powerpoint/2010/main" val="23467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Straddle de Swaptions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DC9F54F-FDAB-DD71-713C-7FBECCECFBAC}"/>
              </a:ext>
            </a:extLst>
          </p:cNvPr>
          <p:cNvGrpSpPr/>
          <p:nvPr/>
        </p:nvGrpSpPr>
        <p:grpSpPr>
          <a:xfrm>
            <a:off x="2240072" y="1061495"/>
            <a:ext cx="7272634" cy="3641346"/>
            <a:chOff x="2733214" y="444491"/>
            <a:chExt cx="6273625" cy="4022282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0DBC7C3-D0E2-2B91-2884-F0843115B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8"/>
            <a:stretch/>
          </p:blipFill>
          <p:spPr>
            <a:xfrm>
              <a:off x="2733214" y="444491"/>
              <a:ext cx="6273625" cy="4022282"/>
            </a:xfrm>
            <a:prstGeom prst="rect">
              <a:avLst/>
            </a:prstGeom>
            <a:ln>
              <a:solidFill>
                <a:srgbClr val="CC0000"/>
              </a:solidFill>
            </a:ln>
          </p:spPr>
        </p:pic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8A3A1A3-4FF5-2189-1D4E-0465C4D5A3DF}"/>
                </a:ext>
              </a:extLst>
            </p:cNvPr>
            <p:cNvSpPr/>
            <p:nvPr/>
          </p:nvSpPr>
          <p:spPr>
            <a:xfrm>
              <a:off x="5113282" y="1222256"/>
              <a:ext cx="956441" cy="8903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F224E14A-59C1-943E-F4B3-25A9F5F18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68806"/>
              </p:ext>
            </p:extLst>
          </p:nvPr>
        </p:nvGraphicFramePr>
        <p:xfrm>
          <a:off x="2790487" y="5031703"/>
          <a:ext cx="6171804" cy="1153330"/>
        </p:xfrm>
        <a:graphic>
          <a:graphicData uri="http://schemas.openxmlformats.org/drawingml/2006/table">
            <a:tbl>
              <a:tblPr firstRow="1" firstCol="1" bandRow="1"/>
              <a:tblGrid>
                <a:gridCol w="1542768">
                  <a:extLst>
                    <a:ext uri="{9D8B030D-6E8A-4147-A177-3AD203B41FA5}">
                      <a16:colId xmlns:a16="http://schemas.microsoft.com/office/drawing/2014/main" val="1475080197"/>
                    </a:ext>
                  </a:extLst>
                </a:gridCol>
                <a:gridCol w="1542768">
                  <a:extLst>
                    <a:ext uri="{9D8B030D-6E8A-4147-A177-3AD203B41FA5}">
                      <a16:colId xmlns:a16="http://schemas.microsoft.com/office/drawing/2014/main" val="2259207135"/>
                    </a:ext>
                  </a:extLst>
                </a:gridCol>
                <a:gridCol w="1542768">
                  <a:extLst>
                    <a:ext uri="{9D8B030D-6E8A-4147-A177-3AD203B41FA5}">
                      <a16:colId xmlns:a16="http://schemas.microsoft.com/office/drawing/2014/main" val="3770178921"/>
                    </a:ext>
                  </a:extLst>
                </a:gridCol>
                <a:gridCol w="1543500">
                  <a:extLst>
                    <a:ext uri="{9D8B030D-6E8A-4147-A177-3AD203B41FA5}">
                      <a16:colId xmlns:a16="http://schemas.microsoft.com/office/drawing/2014/main" val="2844824464"/>
                    </a:ext>
                  </a:extLst>
                </a:gridCol>
              </a:tblGrid>
              <a:tr h="57666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Intervalle du prix de l'action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Payoff de call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Payoff de put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  <a:p>
                      <a:pPr marL="0" marR="0" indent="14414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 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Total payoff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464068"/>
                  </a:ext>
                </a:extLst>
              </a:tr>
              <a:tr h="57666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ST &lt; K</a:t>
                      </a:r>
                      <a:endParaRPr lang="fr-FR" sz="16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ST &gt; K</a:t>
                      </a:r>
                      <a:endParaRPr lang="fr-FR" sz="16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0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ST-K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K- ST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0</a:t>
                      </a:r>
                      <a:endParaRPr lang="fr-FR" sz="160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K-ST</a:t>
                      </a:r>
                      <a:endParaRPr lang="fr-FR" sz="16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000000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ST-K</a:t>
                      </a:r>
                      <a:endParaRPr lang="fr-FR" sz="1600" dirty="0"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90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1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913-77D7-40A9-843F-EA5678D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2108"/>
            <a:ext cx="12215949" cy="999441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>
                <a:solidFill>
                  <a:prstClr val="white"/>
                </a:solidFill>
                <a:latin typeface="LM Roman 12" panose="00000500000000000000" pitchFamily="50" charset="0"/>
                <a:ea typeface="PMingLiU" panose="02020500000000000000" pitchFamily="18" charset="-120"/>
              </a:rPr>
              <a:t>Implémentation de la stratégie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6C8E-8057-4E9E-81C6-59615B40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5B1E38B3-EB43-4625-B6D4-C1BD379DA732}" type="datetime1">
              <a:rPr lang="fr-FR">
                <a:solidFill>
                  <a:prstClr val="white"/>
                </a:solidFill>
                <a:latin typeface="Calibri" panose="020F0502020204030204"/>
              </a:rPr>
              <a:pPr/>
              <a:t>20/07/2023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00CB-A6CA-426B-BA37-2D1633E9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</a:t>
            </a:r>
            <a:r>
              <a:rPr lang="fr-FR" dirty="0" err="1">
                <a:solidFill>
                  <a:schemeClr val="bg1"/>
                </a:solidFill>
              </a:rPr>
              <a:t>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FA7BC-7BCE-42C6-ADBA-0C592BD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B7CBE8AE-9389-4E4D-966C-8642C3CA71EB}" type="slidenum">
              <a:rPr lang="en-US">
                <a:solidFill>
                  <a:prstClr val="white"/>
                </a:solidFill>
                <a:latin typeface="Calibri" panose="020F0502020204030204"/>
              </a:rPr>
              <a:pPr/>
              <a:t>16</a:t>
            </a:fld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05006"/>
            <a:ext cx="3395783" cy="109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5" y="0"/>
            <a:ext cx="3330330" cy="15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La conception du projet (Vol Spot)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A589B4-FD3B-5E78-5743-117BAF554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1"/>
          <a:stretch/>
        </p:blipFill>
        <p:spPr>
          <a:xfrm>
            <a:off x="6552374" y="1051560"/>
            <a:ext cx="5639626" cy="53644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8CAA2DF-E3DE-CF4E-5E63-22D84852DF0F}"/>
              </a:ext>
            </a:extLst>
          </p:cNvPr>
          <p:cNvSpPr txBox="1"/>
          <p:nvPr/>
        </p:nvSpPr>
        <p:spPr>
          <a:xfrm>
            <a:off x="135827" y="1306877"/>
            <a:ext cx="47725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LM Roman 12" panose="00000500000000000000" pitchFamily="50" charset="0"/>
              </a:rPr>
              <a:t>Etapes de l’implémentation:</a:t>
            </a:r>
          </a:p>
          <a:p>
            <a:endParaRPr lang="fr-FR" b="1" dirty="0">
              <a:solidFill>
                <a:srgbClr val="C00000"/>
              </a:solidFill>
              <a:latin typeface="LM Roman 12" panose="00000500000000000000" pitchFamily="50" charset="0"/>
            </a:endParaRPr>
          </a:p>
          <a:p>
            <a:r>
              <a:rPr lang="fr-FR" dirty="0">
                <a:latin typeface="LM Roman 12" panose="00000500000000000000" pitchFamily="50" charset="0"/>
              </a:rPr>
              <a:t>1. Génération du calendrier</a:t>
            </a:r>
          </a:p>
          <a:p>
            <a:r>
              <a:rPr lang="fr-FR" dirty="0">
                <a:latin typeface="LM Roman 12" panose="00000500000000000000" pitchFamily="50" charset="0"/>
              </a:rPr>
              <a:t>2. Sélection des swaptions</a:t>
            </a:r>
          </a:p>
          <a:p>
            <a:r>
              <a:rPr lang="fr-FR" dirty="0">
                <a:latin typeface="LM Roman 12" panose="00000500000000000000" pitchFamily="50" charset="0"/>
              </a:rPr>
              <a:t>3. Pricing des swaps</a:t>
            </a:r>
          </a:p>
          <a:p>
            <a:r>
              <a:rPr lang="fr-FR" dirty="0">
                <a:latin typeface="LM Roman 12" panose="00000500000000000000" pitchFamily="50" charset="0"/>
              </a:rPr>
              <a:t>4. Pricing des swaptions + grecques</a:t>
            </a:r>
          </a:p>
          <a:p>
            <a:r>
              <a:rPr lang="fr-FR" dirty="0">
                <a:latin typeface="LM Roman 12" panose="00000500000000000000" pitchFamily="50" charset="0"/>
              </a:rPr>
              <a:t>5. Calcul du Nominal et les quantités investies</a:t>
            </a:r>
          </a:p>
          <a:p>
            <a:r>
              <a:rPr lang="fr-FR" dirty="0">
                <a:latin typeface="LM Roman 12" panose="00000500000000000000" pitchFamily="50" charset="0"/>
              </a:rPr>
              <a:t>6. Delta </a:t>
            </a:r>
            <a:r>
              <a:rPr lang="fr-FR" dirty="0" err="1">
                <a:latin typeface="LM Roman 12" panose="00000500000000000000" pitchFamily="50" charset="0"/>
              </a:rPr>
              <a:t>Hedging</a:t>
            </a:r>
            <a:endParaRPr lang="fr-FR" dirty="0">
              <a:latin typeface="LM Roman 12" panose="00000500000000000000" pitchFamily="50" charset="0"/>
            </a:endParaRPr>
          </a:p>
          <a:p>
            <a:endParaRPr lang="fr-FR" dirty="0">
              <a:latin typeface="LM Roman 12" panose="00000500000000000000" pitchFamily="50" charset="0"/>
            </a:endParaRPr>
          </a:p>
          <a:p>
            <a:endParaRPr lang="fr-FR" dirty="0">
              <a:latin typeface="LM Roman 12" panose="00000500000000000000" pitchFamily="50" charset="0"/>
            </a:endParaRPr>
          </a:p>
          <a:p>
            <a:r>
              <a:rPr lang="fr-FR" dirty="0">
                <a:latin typeface="LM Roman 12" panose="00000500000000000000" pitchFamily="50" charset="0"/>
              </a:rPr>
              <a:t>7. Calcul des indicateurs de l’indice</a:t>
            </a:r>
          </a:p>
          <a:p>
            <a:r>
              <a:rPr lang="fr-FR" dirty="0">
                <a:latin typeface="LM Roman 12" panose="00000500000000000000" pitchFamily="50" charset="0"/>
              </a:rPr>
              <a:t>8. Calcul du niveau d’indice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C14F395-A3E5-AA21-457E-1A9B9983786A}"/>
              </a:ext>
            </a:extLst>
          </p:cNvPr>
          <p:cNvSpPr/>
          <p:nvPr/>
        </p:nvSpPr>
        <p:spPr>
          <a:xfrm>
            <a:off x="4632435" y="1827898"/>
            <a:ext cx="415158" cy="1797269"/>
          </a:xfrm>
          <a:prstGeom prst="righ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78D34259-8169-04FA-EEED-F21CE2E3B5F5}"/>
              </a:ext>
            </a:extLst>
          </p:cNvPr>
          <p:cNvSpPr/>
          <p:nvPr/>
        </p:nvSpPr>
        <p:spPr>
          <a:xfrm>
            <a:off x="4632436" y="4008459"/>
            <a:ext cx="415158" cy="714738"/>
          </a:xfrm>
          <a:prstGeom prst="righ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BEAEB5-435B-13F2-B5A3-3D6C49599EF9}"/>
              </a:ext>
            </a:extLst>
          </p:cNvPr>
          <p:cNvSpPr txBox="1"/>
          <p:nvPr/>
        </p:nvSpPr>
        <p:spPr>
          <a:xfrm>
            <a:off x="5047593" y="2484416"/>
            <a:ext cx="183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C00000"/>
                </a:solidFill>
                <a:latin typeface="LM Roman 12" panose="00000500000000000000" pitchFamily="50" charset="0"/>
              </a:rPr>
              <a:t>SwaptionGroup</a:t>
            </a:r>
            <a:endParaRPr lang="fr-FR" sz="1600" b="1" dirty="0">
              <a:solidFill>
                <a:srgbClr val="C00000"/>
              </a:solidFill>
              <a:latin typeface="LM Roman 12" panose="00000500000000000000" pitchFamily="50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540BA9A-9AC5-418B-2234-89990736E0C9}"/>
              </a:ext>
            </a:extLst>
          </p:cNvPr>
          <p:cNvSpPr txBox="1"/>
          <p:nvPr/>
        </p:nvSpPr>
        <p:spPr>
          <a:xfrm>
            <a:off x="5047593" y="4137165"/>
            <a:ext cx="2490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>
                <a:solidFill>
                  <a:srgbClr val="C00000"/>
                </a:solidFill>
                <a:latin typeface="LM Roman 12" panose="00000500000000000000" pitchFamily="50" charset="0"/>
              </a:rPr>
              <a:t>RollSwaption</a:t>
            </a:r>
            <a:endParaRPr lang="fr-FR" sz="1800" b="1" dirty="0">
              <a:solidFill>
                <a:srgbClr val="C00000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6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Stratégie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Vol Spot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767AEC-392B-20B9-BF79-D5F97A696DD0}"/>
              </a:ext>
            </a:extLst>
          </p:cNvPr>
          <p:cNvSpPr txBox="1"/>
          <p:nvPr/>
        </p:nvSpPr>
        <p:spPr>
          <a:xfrm>
            <a:off x="4256690" y="823253"/>
            <a:ext cx="3258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LM Roman 12" panose="00000500000000000000" pitchFamily="50" charset="0"/>
              </a:rPr>
              <a:t>Stratégies Vol Spot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3C7B7C46-6AA2-B75C-43F3-47DFA9D887EC}"/>
              </a:ext>
            </a:extLst>
          </p:cNvPr>
          <p:cNvSpPr/>
          <p:nvPr/>
        </p:nvSpPr>
        <p:spPr>
          <a:xfrm rot="5400000">
            <a:off x="5509632" y="-2315800"/>
            <a:ext cx="461665" cy="7880133"/>
          </a:xfrm>
          <a:prstGeom prst="lef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9C4DC0-C26F-B64C-07C8-B36E902AF33B}"/>
              </a:ext>
            </a:extLst>
          </p:cNvPr>
          <p:cNvSpPr txBox="1"/>
          <p:nvPr/>
        </p:nvSpPr>
        <p:spPr>
          <a:xfrm>
            <a:off x="982717" y="1911865"/>
            <a:ext cx="1923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Calendrier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4556A2-06ED-36FE-6092-376CECE17B72}"/>
              </a:ext>
            </a:extLst>
          </p:cNvPr>
          <p:cNvCxnSpPr>
            <a:cxnSpLocks/>
          </p:cNvCxnSpPr>
          <p:nvPr/>
        </p:nvCxnSpPr>
        <p:spPr>
          <a:xfrm>
            <a:off x="1723292" y="2373530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C2B34BC-C782-FC35-9B9F-79930F6F7810}"/>
              </a:ext>
            </a:extLst>
          </p:cNvPr>
          <p:cNvSpPr txBox="1"/>
          <p:nvPr/>
        </p:nvSpPr>
        <p:spPr>
          <a:xfrm>
            <a:off x="348664" y="2688651"/>
            <a:ext cx="361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groupes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B3A948-7826-A8FF-D271-CF46D0A6C173}"/>
              </a:ext>
            </a:extLst>
          </p:cNvPr>
          <p:cNvCxnSpPr>
            <a:cxnSpLocks/>
          </p:cNvCxnSpPr>
          <p:nvPr/>
        </p:nvCxnSpPr>
        <p:spPr>
          <a:xfrm>
            <a:off x="1723292" y="3045434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1B7B865-2C46-36C6-2315-625A5BF5F52C}"/>
              </a:ext>
            </a:extLst>
          </p:cNvPr>
          <p:cNvSpPr txBox="1"/>
          <p:nvPr/>
        </p:nvSpPr>
        <p:spPr>
          <a:xfrm>
            <a:off x="127945" y="3360556"/>
            <a:ext cx="5612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dates de roulement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2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Stratégie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roulement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6388EB-35BB-3555-083D-F982548D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2"/>
          <a:stretch/>
        </p:blipFill>
        <p:spPr bwMode="auto">
          <a:xfrm>
            <a:off x="2563171" y="908500"/>
            <a:ext cx="6713561" cy="2044459"/>
          </a:xfrm>
          <a:prstGeom prst="rect">
            <a:avLst/>
          </a:prstGeom>
          <a:ln>
            <a:solidFill>
              <a:srgbClr val="CC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41FD5F-2BD0-98C0-3946-D357D97C4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7" t="3090" r="9569" b="4484"/>
          <a:stretch/>
        </p:blipFill>
        <p:spPr>
          <a:xfrm>
            <a:off x="2563171" y="3798507"/>
            <a:ext cx="6713561" cy="2207817"/>
          </a:xfrm>
          <a:prstGeom prst="rect">
            <a:avLst/>
          </a:prstGeom>
          <a:ln>
            <a:solidFill>
              <a:srgbClr val="CC0000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0BC8AB-716E-68EC-5DCE-7D36FE51C266}"/>
              </a:ext>
            </a:extLst>
          </p:cNvPr>
          <p:cNvSpPr txBox="1"/>
          <p:nvPr/>
        </p:nvSpPr>
        <p:spPr>
          <a:xfrm>
            <a:off x="3216165" y="3024526"/>
            <a:ext cx="62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Fig. Principe de roulement des contrats des options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187777-4D17-8470-6E9F-CB3384A3E60C}"/>
              </a:ext>
            </a:extLst>
          </p:cNvPr>
          <p:cNvSpPr txBox="1"/>
          <p:nvPr/>
        </p:nvSpPr>
        <p:spPr>
          <a:xfrm>
            <a:off x="3216165" y="6006324"/>
            <a:ext cx="62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Fig. Partie du roll dans le schéma de fichier JSON</a:t>
            </a:r>
          </a:p>
        </p:txBody>
      </p:sp>
    </p:spTree>
    <p:extLst>
      <p:ext uri="{BB962C8B-B14F-4D97-AF65-F5344CB8AC3E}">
        <p14:creationId xmlns:p14="http://schemas.microsoft.com/office/powerpoint/2010/main" val="37733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8745"/>
          </a:xfrm>
          <a:solidFill>
            <a:srgbClr val="C00000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600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622899"/>
            <a:ext cx="3446585" cy="235101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622899"/>
            <a:ext cx="5298832" cy="235101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Optimisation de l’allocation d’un portefeuille d’investissement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22899"/>
            <a:ext cx="3581400" cy="235101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 txBox="1">
            <a:spLocks/>
          </p:cNvSpPr>
          <p:nvPr/>
        </p:nvSpPr>
        <p:spPr>
          <a:xfrm>
            <a:off x="0" y="1353867"/>
            <a:ext cx="8055430" cy="49277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>
                <a:solidFill>
                  <a:prstClr val="white"/>
                </a:solidFill>
                <a:latin typeface="LM Roman 12" panose="00000500000000000000" pitchFamily="50" charset="0"/>
                <a:ea typeface="PMingLiU" panose="02020500000000000000" pitchFamily="18" charset="-120"/>
              </a:rPr>
              <a:t>Organisme</a:t>
            </a:r>
            <a:r>
              <a:rPr lang="fr-FR" sz="1100" dirty="0"/>
              <a:t> </a:t>
            </a:r>
            <a:r>
              <a:rPr lang="fr-FR" sz="2800" b="1" dirty="0">
                <a:solidFill>
                  <a:prstClr val="white"/>
                </a:solidFill>
                <a:latin typeface="LM Roman 12" panose="00000500000000000000" pitchFamily="50" charset="0"/>
                <a:ea typeface="PMingLiU" panose="02020500000000000000" pitchFamily="18" charset="-120"/>
              </a:rPr>
              <a:t>d’accueil</a:t>
            </a:r>
            <a:r>
              <a:rPr lang="fr-FR" sz="1100" dirty="0"/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 txBox="1">
            <a:spLocks/>
          </p:cNvSpPr>
          <p:nvPr/>
        </p:nvSpPr>
        <p:spPr>
          <a:xfrm>
            <a:off x="0" y="2160796"/>
            <a:ext cx="8055430" cy="53874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Swaptions et Swap de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taux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 txBox="1">
            <a:spLocks/>
          </p:cNvSpPr>
          <p:nvPr/>
        </p:nvSpPr>
        <p:spPr>
          <a:xfrm>
            <a:off x="0" y="2912281"/>
            <a:ext cx="8055430" cy="51671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Implémentation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 de la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stratégie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 txBox="1">
            <a:spLocks/>
          </p:cNvSpPr>
          <p:nvPr/>
        </p:nvSpPr>
        <p:spPr>
          <a:xfrm>
            <a:off x="0" y="3732644"/>
            <a:ext cx="8055430" cy="51671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Méthodes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d'implémentation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 txBox="1">
            <a:spLocks/>
          </p:cNvSpPr>
          <p:nvPr/>
        </p:nvSpPr>
        <p:spPr>
          <a:xfrm>
            <a:off x="0" y="4523824"/>
            <a:ext cx="8055430" cy="51671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800" b="1" dirty="0" err="1">
                <a:solidFill>
                  <a:prstClr val="white"/>
                </a:solidFill>
                <a:latin typeface="LM Roman 12" panose="00000500000000000000" pitchFamily="50" charset="0"/>
                <a:ea typeface="PMingLiU" panose="02020500000000000000" pitchFamily="18" charset="-120"/>
                <a:cs typeface="Times New Roman" panose="02020603050405020304" pitchFamily="18" charset="0"/>
              </a:rPr>
              <a:t>Conclusion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6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Stratégie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Vol Spot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767AEC-392B-20B9-BF79-D5F97A696DD0}"/>
              </a:ext>
            </a:extLst>
          </p:cNvPr>
          <p:cNvSpPr txBox="1"/>
          <p:nvPr/>
        </p:nvSpPr>
        <p:spPr>
          <a:xfrm>
            <a:off x="4256690" y="823253"/>
            <a:ext cx="3258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LM Roman 12" panose="00000500000000000000" pitchFamily="50" charset="0"/>
              </a:rPr>
              <a:t>Stratégies Vol Spot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3C7B7C46-6AA2-B75C-43F3-47DFA9D887EC}"/>
              </a:ext>
            </a:extLst>
          </p:cNvPr>
          <p:cNvSpPr/>
          <p:nvPr/>
        </p:nvSpPr>
        <p:spPr>
          <a:xfrm rot="5400000">
            <a:off x="5509632" y="-2315800"/>
            <a:ext cx="461665" cy="7880133"/>
          </a:xfrm>
          <a:prstGeom prst="lef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9C4DC0-C26F-B64C-07C8-B36E902AF33B}"/>
              </a:ext>
            </a:extLst>
          </p:cNvPr>
          <p:cNvSpPr txBox="1"/>
          <p:nvPr/>
        </p:nvSpPr>
        <p:spPr>
          <a:xfrm>
            <a:off x="982717" y="1911865"/>
            <a:ext cx="1923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Calendrier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4556A2-06ED-36FE-6092-376CECE17B72}"/>
              </a:ext>
            </a:extLst>
          </p:cNvPr>
          <p:cNvCxnSpPr>
            <a:cxnSpLocks/>
          </p:cNvCxnSpPr>
          <p:nvPr/>
        </p:nvCxnSpPr>
        <p:spPr>
          <a:xfrm>
            <a:off x="1723292" y="2373530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C2B34BC-C782-FC35-9B9F-79930F6F7810}"/>
              </a:ext>
            </a:extLst>
          </p:cNvPr>
          <p:cNvSpPr txBox="1"/>
          <p:nvPr/>
        </p:nvSpPr>
        <p:spPr>
          <a:xfrm>
            <a:off x="348664" y="2688651"/>
            <a:ext cx="361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groupes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B3A948-7826-A8FF-D271-CF46D0A6C173}"/>
              </a:ext>
            </a:extLst>
          </p:cNvPr>
          <p:cNvCxnSpPr>
            <a:cxnSpLocks/>
          </p:cNvCxnSpPr>
          <p:nvPr/>
        </p:nvCxnSpPr>
        <p:spPr>
          <a:xfrm>
            <a:off x="1723292" y="3045434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1B7B865-2C46-36C6-2315-625A5BF5F52C}"/>
              </a:ext>
            </a:extLst>
          </p:cNvPr>
          <p:cNvSpPr txBox="1"/>
          <p:nvPr/>
        </p:nvSpPr>
        <p:spPr>
          <a:xfrm>
            <a:off x="127945" y="3360556"/>
            <a:ext cx="5612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dates de roulement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A23B588-5967-5FF1-E959-20396E0B3146}"/>
              </a:ext>
            </a:extLst>
          </p:cNvPr>
          <p:cNvCxnSpPr>
            <a:cxnSpLocks/>
          </p:cNvCxnSpPr>
          <p:nvPr/>
        </p:nvCxnSpPr>
        <p:spPr>
          <a:xfrm>
            <a:off x="1723292" y="3755023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12447BD-FC30-E8AF-224D-F8575C48A89B}"/>
              </a:ext>
            </a:extLst>
          </p:cNvPr>
          <p:cNvSpPr txBox="1"/>
          <p:nvPr/>
        </p:nvSpPr>
        <p:spPr>
          <a:xfrm>
            <a:off x="421832" y="4070144"/>
            <a:ext cx="31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La sélection des swaptions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1131790-A052-5BAB-ED5C-D168930A63A8}"/>
              </a:ext>
            </a:extLst>
          </p:cNvPr>
          <p:cNvCxnSpPr>
            <a:cxnSpLocks/>
          </p:cNvCxnSpPr>
          <p:nvPr/>
        </p:nvCxnSpPr>
        <p:spPr>
          <a:xfrm>
            <a:off x="1723292" y="4435408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2A5BBD5-C464-AFB3-5882-485B5EC69EC4}"/>
              </a:ext>
            </a:extLst>
          </p:cNvPr>
          <p:cNvSpPr txBox="1"/>
          <p:nvPr/>
        </p:nvSpPr>
        <p:spPr>
          <a:xfrm>
            <a:off x="421832" y="4750529"/>
            <a:ext cx="31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maturités 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La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sélection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du Swaption ATM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6B74D6-F1F9-8F82-EA6A-77DCC0CBE825}"/>
              </a:ext>
            </a:extLst>
          </p:cNvPr>
          <p:cNvSpPr txBox="1"/>
          <p:nvPr/>
        </p:nvSpPr>
        <p:spPr>
          <a:xfrm>
            <a:off x="792480" y="1110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Nous déduisons le taux Swap, à partir de l’égalité suivante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AED066-3C84-80F9-506D-B29C6BFA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64" y="1816550"/>
            <a:ext cx="1619476" cy="6573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8E0F10E-6897-3B21-4EE5-AF50ED4881B4}"/>
              </a:ext>
            </a:extLst>
          </p:cNvPr>
          <p:cNvSpPr txBox="1"/>
          <p:nvPr/>
        </p:nvSpPr>
        <p:spPr>
          <a:xfrm>
            <a:off x="792480" y="244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Ce qui est équivalent à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002659-90BF-1FA8-8A26-D263360E6C75}"/>
              </a:ext>
            </a:extLst>
          </p:cNvPr>
          <p:cNvSpPr txBox="1"/>
          <p:nvPr/>
        </p:nvSpPr>
        <p:spPr>
          <a:xfrm>
            <a:off x="650240" y="4380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Nous trouvons par la suite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D4B4ADF-359F-FAAC-BC85-C5283E95702A}"/>
                  </a:ext>
                </a:extLst>
              </p:cNvPr>
              <p:cNvSpPr txBox="1"/>
              <p:nvPr/>
            </p:nvSpPr>
            <p:spPr>
              <a:xfrm>
                <a:off x="2261076" y="2901964"/>
                <a:ext cx="8437393" cy="1054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den>
                              </m:f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𝑓𝑖𝑥𝑒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 +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𝑍𝐶𝑖</m:t>
                                      </m:r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𝑓𝑖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𝑣𝑎𝑙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fr-FR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𝑏𝑎𝑠𝑒</m:t>
                                  </m:r>
                                </m:den>
                              </m:f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𝑓𝑟𝑤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𝑠𝑝𝑟𝑒𝑎𝑑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 +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𝑍𝐶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𝑣𝑎𝑙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D4B4ADF-359F-FAAC-BC85-C5283E95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76" y="2901964"/>
                <a:ext cx="8437393" cy="1054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52491D7-B6B8-50CD-8D0C-5E5A8B9EC401}"/>
                  </a:ext>
                </a:extLst>
              </p:cNvPr>
              <p:cNvSpPr txBox="1"/>
              <p:nvPr/>
            </p:nvSpPr>
            <p:spPr>
              <a:xfrm>
                <a:off x="2983282" y="4375801"/>
                <a:ext cx="6225436" cy="1782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𝑓𝑖𝑥𝑒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fr-FR" i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𝑏𝑎𝑠𝑒</m:t>
                                      </m:r>
                                    </m:den>
                                  </m:f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𝑓𝑜𝑟𝑤𝑎𝑟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𝑠𝑝𝑟𝑒𝑎𝑑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1 + 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𝑍𝐶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𝑣𝑎𝑙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𝑡𝑖</m:t>
                                              </m:r>
                                              <m:r>
                                                <a:rPr lang="fr-FR" i="0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fr-FR" i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𝑏𝑎𝑠𝑒</m:t>
                                          </m:r>
                                        </m:den>
                                      </m:f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0">
                                                  <a:latin typeface="Cambria Math" panose="02040503050406030204" pitchFamily="18" charset="0"/>
                                                </a:rPr>
                                                <m:t>1 + 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𝑍𝐶𝑖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𝑓𝑖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fr-FR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𝑣𝑎𝑙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52491D7-B6B8-50CD-8D0C-5E5A8B9E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82" y="4375801"/>
                <a:ext cx="6225436" cy="1782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15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La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sélection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du Swaption ATM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44341186-BF36-9C77-5C47-2E4B44D27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14" y="889794"/>
            <a:ext cx="9049385" cy="5272743"/>
          </a:xfrm>
          <a:prstGeom prst="rect">
            <a:avLst/>
          </a:prstGeom>
          <a:ln>
            <a:solidFill>
              <a:srgbClr val="CC0000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32F9E-BC49-C7E3-C888-154F96E2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26" y="4259117"/>
            <a:ext cx="8306959" cy="504895"/>
          </a:xfrm>
          <a:prstGeom prst="rect">
            <a:avLst/>
          </a:prstGeom>
          <a:ln>
            <a:solidFill>
              <a:srgbClr val="CC0000"/>
            </a:solidFill>
          </a:ln>
        </p:spPr>
      </p:pic>
    </p:spTree>
    <p:extLst>
      <p:ext uri="{BB962C8B-B14F-4D97-AF65-F5344CB8AC3E}">
        <p14:creationId xmlns:p14="http://schemas.microsoft.com/office/powerpoint/2010/main" val="394903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Stratégie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Vol Spot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68838A-E98A-5BB9-7675-12E80525DCBF}"/>
              </a:ext>
            </a:extLst>
          </p:cNvPr>
          <p:cNvSpPr txBox="1"/>
          <p:nvPr/>
        </p:nvSpPr>
        <p:spPr>
          <a:xfrm>
            <a:off x="4256690" y="823253"/>
            <a:ext cx="3258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LM Roman 12" panose="00000500000000000000" pitchFamily="50" charset="0"/>
              </a:rPr>
              <a:t>Stratégies Vol Spot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C5058C52-0304-904D-9790-3D19C3B051B4}"/>
              </a:ext>
            </a:extLst>
          </p:cNvPr>
          <p:cNvSpPr/>
          <p:nvPr/>
        </p:nvSpPr>
        <p:spPr>
          <a:xfrm rot="5400000">
            <a:off x="5509632" y="-2315800"/>
            <a:ext cx="461665" cy="7880133"/>
          </a:xfrm>
          <a:prstGeom prst="lef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DCE22E-27D1-A7B1-4F9B-1467F127B5F8}"/>
              </a:ext>
            </a:extLst>
          </p:cNvPr>
          <p:cNvSpPr txBox="1"/>
          <p:nvPr/>
        </p:nvSpPr>
        <p:spPr>
          <a:xfrm>
            <a:off x="982717" y="1911865"/>
            <a:ext cx="1923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Calendrier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6B41EDC-0C67-B187-3204-F3D30C0F1D17}"/>
              </a:ext>
            </a:extLst>
          </p:cNvPr>
          <p:cNvCxnSpPr>
            <a:cxnSpLocks/>
          </p:cNvCxnSpPr>
          <p:nvPr/>
        </p:nvCxnSpPr>
        <p:spPr>
          <a:xfrm>
            <a:off x="1723292" y="2373530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A9CA56D-E9A6-C045-B829-6360F2D51CF2}"/>
              </a:ext>
            </a:extLst>
          </p:cNvPr>
          <p:cNvSpPr txBox="1"/>
          <p:nvPr/>
        </p:nvSpPr>
        <p:spPr>
          <a:xfrm>
            <a:off x="348664" y="2688651"/>
            <a:ext cx="361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groupes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D4F40B3-762D-33B0-19BD-4F8672FD01ED}"/>
              </a:ext>
            </a:extLst>
          </p:cNvPr>
          <p:cNvCxnSpPr>
            <a:cxnSpLocks/>
          </p:cNvCxnSpPr>
          <p:nvPr/>
        </p:nvCxnSpPr>
        <p:spPr>
          <a:xfrm>
            <a:off x="1723292" y="3045434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AF28D72-4E94-E16D-5945-AD8464AD3C74}"/>
              </a:ext>
            </a:extLst>
          </p:cNvPr>
          <p:cNvSpPr txBox="1"/>
          <p:nvPr/>
        </p:nvSpPr>
        <p:spPr>
          <a:xfrm>
            <a:off x="127945" y="3360556"/>
            <a:ext cx="5612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dates de roulement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7A06E5-0A93-C9A9-EED7-8CF17F2FC5A4}"/>
              </a:ext>
            </a:extLst>
          </p:cNvPr>
          <p:cNvCxnSpPr>
            <a:cxnSpLocks/>
          </p:cNvCxnSpPr>
          <p:nvPr/>
        </p:nvCxnSpPr>
        <p:spPr>
          <a:xfrm>
            <a:off x="1723292" y="3755023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F325522-9339-8BC1-1F0F-1B5E90C21617}"/>
              </a:ext>
            </a:extLst>
          </p:cNvPr>
          <p:cNvSpPr txBox="1"/>
          <p:nvPr/>
        </p:nvSpPr>
        <p:spPr>
          <a:xfrm>
            <a:off x="421832" y="4070144"/>
            <a:ext cx="31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La sélection des swaptions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025D002-E471-385F-E16B-F50B206C4BD4}"/>
              </a:ext>
            </a:extLst>
          </p:cNvPr>
          <p:cNvCxnSpPr>
            <a:cxnSpLocks/>
          </p:cNvCxnSpPr>
          <p:nvPr/>
        </p:nvCxnSpPr>
        <p:spPr>
          <a:xfrm>
            <a:off x="1723292" y="4435408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1296B2D-763B-6B3F-FA4C-5B081BBD3DA6}"/>
              </a:ext>
            </a:extLst>
          </p:cNvPr>
          <p:cNvSpPr txBox="1"/>
          <p:nvPr/>
        </p:nvSpPr>
        <p:spPr>
          <a:xfrm>
            <a:off x="421832" y="4750529"/>
            <a:ext cx="31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maturités 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9602C81-515E-CD2E-FC62-9784F22E6DBD}"/>
              </a:ext>
            </a:extLst>
          </p:cNvPr>
          <p:cNvSpPr txBox="1"/>
          <p:nvPr/>
        </p:nvSpPr>
        <p:spPr>
          <a:xfrm>
            <a:off x="7410701" y="1946091"/>
            <a:ext cx="4490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LM Roman 12" panose="00000500000000000000" pitchFamily="50" charset="0"/>
              </a:rPr>
              <a:t>Chargement des données de volatilités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94D8F00-CEFC-FCAC-27DC-304A873C0049}"/>
              </a:ext>
            </a:extLst>
          </p:cNvPr>
          <p:cNvCxnSpPr>
            <a:cxnSpLocks/>
          </p:cNvCxnSpPr>
          <p:nvPr/>
        </p:nvCxnSpPr>
        <p:spPr>
          <a:xfrm>
            <a:off x="9655970" y="2688651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138DD4F-FDA6-718C-63D4-DF47CA71ACD4}"/>
              </a:ext>
            </a:extLst>
          </p:cNvPr>
          <p:cNvSpPr txBox="1"/>
          <p:nvPr/>
        </p:nvSpPr>
        <p:spPr>
          <a:xfrm>
            <a:off x="8047993" y="3100083"/>
            <a:ext cx="361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Lancement de Market Data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62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Market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ACE3DC4-AF73-DE52-651E-690482E5B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72" b="48812"/>
          <a:stretch/>
        </p:blipFill>
        <p:spPr>
          <a:xfrm>
            <a:off x="269125" y="1303317"/>
            <a:ext cx="4219219" cy="351045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234C481-25F9-66BB-A6C9-C48267E93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6" t="6918" r="29398"/>
          <a:stretch/>
        </p:blipFill>
        <p:spPr>
          <a:xfrm>
            <a:off x="7961827" y="1524000"/>
            <a:ext cx="3694146" cy="343162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15F73A2-4DD9-3DD5-507C-06CFF40583AB}"/>
              </a:ext>
            </a:extLst>
          </p:cNvPr>
          <p:cNvSpPr txBox="1"/>
          <p:nvPr/>
        </p:nvSpPr>
        <p:spPr>
          <a:xfrm>
            <a:off x="2984938" y="4964668"/>
            <a:ext cx="6222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LM Roman 12" panose="00000500000000000000" pitchFamily="50" charset="0"/>
              </a:rPr>
              <a:t>Fig. La forme dictionnaire des données de </a:t>
            </a:r>
            <a:r>
              <a:rPr lang="fr-FR" b="0" i="0" dirty="0" err="1">
                <a:effectLst/>
                <a:latin typeface="LM Roman 12" panose="00000500000000000000" pitchFamily="50" charset="0"/>
              </a:rPr>
              <a:t>Market</a:t>
            </a:r>
            <a:r>
              <a:rPr lang="fr-FR" b="0" i="0" dirty="0">
                <a:effectLst/>
                <a:latin typeface="LM Roman 12" panose="00000500000000000000" pitchFamily="50" charset="0"/>
              </a:rPr>
              <a:t> Access.</a:t>
            </a:r>
          </a:p>
          <a:p>
            <a:endParaRPr lang="fr-FR" b="0" i="0" dirty="0">
              <a:effectLst/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6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Stratégie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Vol Spot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68838A-E98A-5BB9-7675-12E80525DCBF}"/>
              </a:ext>
            </a:extLst>
          </p:cNvPr>
          <p:cNvSpPr txBox="1"/>
          <p:nvPr/>
        </p:nvSpPr>
        <p:spPr>
          <a:xfrm>
            <a:off x="4256690" y="823253"/>
            <a:ext cx="3258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LM Roman 12" panose="00000500000000000000" pitchFamily="50" charset="0"/>
              </a:rPr>
              <a:t>Stratégies Vol Spot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C5058C52-0304-904D-9790-3D19C3B051B4}"/>
              </a:ext>
            </a:extLst>
          </p:cNvPr>
          <p:cNvSpPr/>
          <p:nvPr/>
        </p:nvSpPr>
        <p:spPr>
          <a:xfrm rot="5400000">
            <a:off x="5509632" y="-2315800"/>
            <a:ext cx="461665" cy="7880133"/>
          </a:xfrm>
          <a:prstGeom prst="lef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DCE22E-27D1-A7B1-4F9B-1467F127B5F8}"/>
              </a:ext>
            </a:extLst>
          </p:cNvPr>
          <p:cNvSpPr txBox="1"/>
          <p:nvPr/>
        </p:nvSpPr>
        <p:spPr>
          <a:xfrm>
            <a:off x="982717" y="1911865"/>
            <a:ext cx="1923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Calendrier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6B41EDC-0C67-B187-3204-F3D30C0F1D17}"/>
              </a:ext>
            </a:extLst>
          </p:cNvPr>
          <p:cNvCxnSpPr>
            <a:cxnSpLocks/>
          </p:cNvCxnSpPr>
          <p:nvPr/>
        </p:nvCxnSpPr>
        <p:spPr>
          <a:xfrm>
            <a:off x="1723292" y="2373530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A9CA56D-E9A6-C045-B829-6360F2D51CF2}"/>
              </a:ext>
            </a:extLst>
          </p:cNvPr>
          <p:cNvSpPr txBox="1"/>
          <p:nvPr/>
        </p:nvSpPr>
        <p:spPr>
          <a:xfrm>
            <a:off x="348664" y="2688651"/>
            <a:ext cx="361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groupes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D4F40B3-762D-33B0-19BD-4F8672FD01ED}"/>
              </a:ext>
            </a:extLst>
          </p:cNvPr>
          <p:cNvCxnSpPr>
            <a:cxnSpLocks/>
          </p:cNvCxnSpPr>
          <p:nvPr/>
        </p:nvCxnSpPr>
        <p:spPr>
          <a:xfrm>
            <a:off x="1723292" y="3045434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AF28D72-4E94-E16D-5945-AD8464AD3C74}"/>
              </a:ext>
            </a:extLst>
          </p:cNvPr>
          <p:cNvSpPr txBox="1"/>
          <p:nvPr/>
        </p:nvSpPr>
        <p:spPr>
          <a:xfrm>
            <a:off x="127945" y="3360556"/>
            <a:ext cx="5612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dates de roulement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7A06E5-0A93-C9A9-EED7-8CF17F2FC5A4}"/>
              </a:ext>
            </a:extLst>
          </p:cNvPr>
          <p:cNvCxnSpPr>
            <a:cxnSpLocks/>
          </p:cNvCxnSpPr>
          <p:nvPr/>
        </p:nvCxnSpPr>
        <p:spPr>
          <a:xfrm>
            <a:off x="1723292" y="3755023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F325522-9339-8BC1-1F0F-1B5E90C21617}"/>
              </a:ext>
            </a:extLst>
          </p:cNvPr>
          <p:cNvSpPr txBox="1"/>
          <p:nvPr/>
        </p:nvSpPr>
        <p:spPr>
          <a:xfrm>
            <a:off x="421832" y="4070144"/>
            <a:ext cx="31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La sélection des swaptions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025D002-E471-385F-E16B-F50B206C4BD4}"/>
              </a:ext>
            </a:extLst>
          </p:cNvPr>
          <p:cNvCxnSpPr>
            <a:cxnSpLocks/>
          </p:cNvCxnSpPr>
          <p:nvPr/>
        </p:nvCxnSpPr>
        <p:spPr>
          <a:xfrm>
            <a:off x="1723292" y="4435408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1296B2D-763B-6B3F-FA4C-5B081BBD3DA6}"/>
              </a:ext>
            </a:extLst>
          </p:cNvPr>
          <p:cNvSpPr txBox="1"/>
          <p:nvPr/>
        </p:nvSpPr>
        <p:spPr>
          <a:xfrm>
            <a:off x="421832" y="4750529"/>
            <a:ext cx="31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Génération des maturités 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9602C81-515E-CD2E-FC62-9784F22E6DBD}"/>
              </a:ext>
            </a:extLst>
          </p:cNvPr>
          <p:cNvSpPr txBox="1"/>
          <p:nvPr/>
        </p:nvSpPr>
        <p:spPr>
          <a:xfrm>
            <a:off x="7410701" y="1946091"/>
            <a:ext cx="4490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LM Roman 12" panose="00000500000000000000" pitchFamily="50" charset="0"/>
              </a:rPr>
              <a:t>Chargement des données de volatilités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94D8F00-CEFC-FCAC-27DC-304A873C0049}"/>
              </a:ext>
            </a:extLst>
          </p:cNvPr>
          <p:cNvCxnSpPr>
            <a:cxnSpLocks/>
          </p:cNvCxnSpPr>
          <p:nvPr/>
        </p:nvCxnSpPr>
        <p:spPr>
          <a:xfrm>
            <a:off x="9655970" y="2688651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138DD4F-FDA6-718C-63D4-DF47CA71ACD4}"/>
              </a:ext>
            </a:extLst>
          </p:cNvPr>
          <p:cNvSpPr txBox="1"/>
          <p:nvPr/>
        </p:nvSpPr>
        <p:spPr>
          <a:xfrm>
            <a:off x="8047993" y="3100083"/>
            <a:ext cx="361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Lancement de Market Data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3C40B8B-08A4-4AF8-EB3C-705C8AA4DE11}"/>
              </a:ext>
            </a:extLst>
          </p:cNvPr>
          <p:cNvCxnSpPr>
            <a:cxnSpLocks/>
          </p:cNvCxnSpPr>
          <p:nvPr/>
        </p:nvCxnSpPr>
        <p:spPr>
          <a:xfrm>
            <a:off x="9655970" y="3498010"/>
            <a:ext cx="0" cy="257013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3C5E271-4BBD-DA5F-8D05-8134DE0C1164}"/>
              </a:ext>
            </a:extLst>
          </p:cNvPr>
          <p:cNvSpPr txBox="1"/>
          <p:nvPr/>
        </p:nvSpPr>
        <p:spPr>
          <a:xfrm>
            <a:off x="7885900" y="3796056"/>
            <a:ext cx="3775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Construction des courbes des taux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581534-4FAA-3C67-59F9-D939D13C8FBF}"/>
              </a:ext>
            </a:extLst>
          </p:cNvPr>
          <p:cNvCxnSpPr>
            <a:cxnSpLocks/>
          </p:cNvCxnSpPr>
          <p:nvPr/>
        </p:nvCxnSpPr>
        <p:spPr>
          <a:xfrm>
            <a:off x="9655970" y="4186372"/>
            <a:ext cx="0" cy="338139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1306531-14FF-D3E0-A55B-403EEFB70007}"/>
              </a:ext>
            </a:extLst>
          </p:cNvPr>
          <p:cNvSpPr txBox="1"/>
          <p:nvPr/>
        </p:nvSpPr>
        <p:spPr>
          <a:xfrm>
            <a:off x="7699331" y="4594156"/>
            <a:ext cx="396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LM Roman 12" panose="00000500000000000000" pitchFamily="50" charset="0"/>
              </a:rPr>
              <a:t>Interpolation SplinCubique pour les taux et les vols</a:t>
            </a:r>
            <a:endParaRPr lang="fr-FR" sz="1600" b="1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8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Stripping a double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courbe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587C877-1F3F-101A-467B-EA5F97DB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8" y="1221773"/>
            <a:ext cx="2506902" cy="2603735"/>
          </a:xfrm>
          <a:prstGeom prst="rect">
            <a:avLst/>
          </a:prstGeom>
          <a:ln>
            <a:solidFill>
              <a:srgbClr val="CC0000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D0585B-04F0-2BAA-6A33-F465510D8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2" t="3994"/>
          <a:stretch/>
        </p:blipFill>
        <p:spPr>
          <a:xfrm>
            <a:off x="6285185" y="3897266"/>
            <a:ext cx="5314699" cy="2398367"/>
          </a:xfrm>
          <a:prstGeom prst="rect">
            <a:avLst/>
          </a:prstGeom>
          <a:ln>
            <a:solidFill>
              <a:srgbClr val="CC000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089DAD-2B3A-A2BE-8BA0-F1C8F46C20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41" r="5862"/>
          <a:stretch/>
        </p:blipFill>
        <p:spPr>
          <a:xfrm>
            <a:off x="6285186" y="945132"/>
            <a:ext cx="5314699" cy="2603735"/>
          </a:xfrm>
          <a:prstGeom prst="rect">
            <a:avLst/>
          </a:prstGeom>
          <a:ln>
            <a:solidFill>
              <a:srgbClr val="CC0000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FAFEF4-E63E-A9C8-CE4A-7B4FC4890BF7}"/>
              </a:ext>
            </a:extLst>
          </p:cNvPr>
          <p:cNvCxnSpPr/>
          <p:nvPr/>
        </p:nvCxnSpPr>
        <p:spPr>
          <a:xfrm>
            <a:off x="3310758" y="2228193"/>
            <a:ext cx="2648607" cy="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3659BA91-C4F6-8DC1-19C3-08BFE9C777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328"/>
          <a:stretch/>
        </p:blipFill>
        <p:spPr>
          <a:xfrm>
            <a:off x="287442" y="5195998"/>
            <a:ext cx="5156980" cy="79240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15793B0-27CF-213C-79DB-3A590715A86D}"/>
              </a:ext>
            </a:extLst>
          </p:cNvPr>
          <p:cNvSpPr txBox="1"/>
          <p:nvPr/>
        </p:nvSpPr>
        <p:spPr>
          <a:xfrm>
            <a:off x="287442" y="4635062"/>
            <a:ext cx="187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Valeur du swap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44B8C6C-CCBE-3C8A-0585-C02B16BA5B2E}"/>
                  </a:ext>
                </a:extLst>
              </p:cNvPr>
              <p:cNvSpPr txBox="1"/>
              <p:nvPr/>
            </p:nvSpPr>
            <p:spPr>
              <a:xfrm>
                <a:off x="2798750" y="1504822"/>
                <a:ext cx="3573483" cy="1707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i="1" dirty="0">
                    <a:latin typeface="Cambria Math" panose="02040503050406030204" pitchFamily="18" charset="0"/>
                  </a:rPr>
                  <a:t>  </a:t>
                </a:r>
                <a:r>
                  <a:rPr lang="fr-FR" sz="2000" b="1" i="1" dirty="0" err="1">
                    <a:latin typeface="Cambria Math" panose="02040503050406030204" pitchFamily="18" charset="0"/>
                  </a:rPr>
                  <a:t>Forward</a:t>
                </a:r>
                <a:r>
                  <a:rPr lang="fr-FR" sz="2000" b="1" i="1" dirty="0">
                    <a:latin typeface="Cambria Math" panose="02040503050406030204" pitchFamily="18" charset="0"/>
                  </a:rPr>
                  <a:t> rate :</a:t>
                </a:r>
              </a:p>
              <a:p>
                <a:endParaRPr lang="fr-FR" sz="2000" b="1" i="1" dirty="0">
                  <a:latin typeface="Cambria Math" panose="02040503050406030204" pitchFamily="18" charset="0"/>
                </a:endParaRPr>
              </a:p>
              <a:p>
                <a:endParaRPr lang="fr-FR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𝑟𝑓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0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44B8C6C-CCBE-3C8A-0585-C02B16BA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50" y="1504822"/>
                <a:ext cx="3573483" cy="1707199"/>
              </a:xfrm>
              <a:prstGeom prst="rect">
                <a:avLst/>
              </a:prstGeom>
              <a:blipFill>
                <a:blip r:embed="rId7"/>
                <a:stretch>
                  <a:fillRect t="-2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58A4873F-A271-0D47-9D93-7CB7B504260A}"/>
              </a:ext>
            </a:extLst>
          </p:cNvPr>
          <p:cNvCxnSpPr>
            <a:cxnSpLocks/>
          </p:cNvCxnSpPr>
          <p:nvPr/>
        </p:nvCxnSpPr>
        <p:spPr>
          <a:xfrm flipV="1">
            <a:off x="4393580" y="5004394"/>
            <a:ext cx="1891605" cy="894601"/>
          </a:xfrm>
          <a:prstGeom prst="bentConnector3">
            <a:avLst>
              <a:gd name="adj1" fmla="val 60022"/>
            </a:avLst>
          </a:prstGeom>
          <a:ln>
            <a:solidFill>
              <a:srgbClr val="CC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6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Stratégie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Vol Spot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17A15A-E54B-E2B6-FCA0-905410A0B442}"/>
              </a:ext>
            </a:extLst>
          </p:cNvPr>
          <p:cNvSpPr txBox="1"/>
          <p:nvPr/>
        </p:nvSpPr>
        <p:spPr>
          <a:xfrm>
            <a:off x="4256690" y="823254"/>
            <a:ext cx="3168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LM Roman 12" panose="00000500000000000000" pitchFamily="50" charset="0"/>
              </a:rPr>
              <a:t>Stratégies Vol Spot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EFA14CAA-CE3B-2E62-7A9B-372519873601}"/>
              </a:ext>
            </a:extLst>
          </p:cNvPr>
          <p:cNvSpPr/>
          <p:nvPr/>
        </p:nvSpPr>
        <p:spPr>
          <a:xfrm rot="5400000">
            <a:off x="5513447" y="-2319614"/>
            <a:ext cx="236666" cy="7662764"/>
          </a:xfrm>
          <a:prstGeom prst="lef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B5F6EA-B02A-D298-EAAB-71928F19F71E}"/>
              </a:ext>
            </a:extLst>
          </p:cNvPr>
          <p:cNvSpPr txBox="1"/>
          <p:nvPr/>
        </p:nvSpPr>
        <p:spPr>
          <a:xfrm>
            <a:off x="1170522" y="1817478"/>
            <a:ext cx="18703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LM Roman 12" panose="00000500000000000000" pitchFamily="50" charset="0"/>
              </a:rPr>
              <a:t>Calendrier</a:t>
            </a:r>
            <a:endParaRPr lang="fr-FR" b="1" dirty="0">
              <a:latin typeface="LM Roman 12" panose="00000500000000000000" pitchFamily="50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467A982-862C-E3E6-E534-95166FA3B814}"/>
              </a:ext>
            </a:extLst>
          </p:cNvPr>
          <p:cNvCxnSpPr>
            <a:cxnSpLocks/>
          </p:cNvCxnSpPr>
          <p:nvPr/>
        </p:nvCxnSpPr>
        <p:spPr>
          <a:xfrm>
            <a:off x="1723292" y="2197974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F502C10-D969-2434-AE9F-2D66E78EB290}"/>
              </a:ext>
            </a:extLst>
          </p:cNvPr>
          <p:cNvSpPr txBox="1"/>
          <p:nvPr/>
        </p:nvSpPr>
        <p:spPr>
          <a:xfrm>
            <a:off x="742635" y="2426237"/>
            <a:ext cx="3514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LM Roman 12" panose="00000500000000000000" pitchFamily="50" charset="0"/>
              </a:rPr>
              <a:t>Génération des groupes</a:t>
            </a:r>
            <a:endParaRPr lang="fr-FR" sz="1400" b="1" dirty="0">
              <a:latin typeface="LM Roman 12" panose="00000500000000000000" pitchFamily="50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FFE7437-0A9A-90A9-A2CA-98D3E117F5E1}"/>
              </a:ext>
            </a:extLst>
          </p:cNvPr>
          <p:cNvCxnSpPr>
            <a:cxnSpLocks/>
          </p:cNvCxnSpPr>
          <p:nvPr/>
        </p:nvCxnSpPr>
        <p:spPr>
          <a:xfrm>
            <a:off x="1723292" y="2764791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C355CBF-BECF-795D-8BF3-082180FF7001}"/>
              </a:ext>
            </a:extLst>
          </p:cNvPr>
          <p:cNvCxnSpPr>
            <a:cxnSpLocks/>
          </p:cNvCxnSpPr>
          <p:nvPr/>
        </p:nvCxnSpPr>
        <p:spPr>
          <a:xfrm>
            <a:off x="1723292" y="3390545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C18017D-7F3F-2AED-B5C7-99E654507F42}"/>
              </a:ext>
            </a:extLst>
          </p:cNvPr>
          <p:cNvSpPr txBox="1"/>
          <p:nvPr/>
        </p:nvSpPr>
        <p:spPr>
          <a:xfrm>
            <a:off x="634423" y="3618468"/>
            <a:ext cx="3024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LM Roman 12" panose="00000500000000000000" pitchFamily="50" charset="0"/>
              </a:rPr>
              <a:t>La sélection des swaptions</a:t>
            </a:r>
            <a:endParaRPr lang="fr-FR" sz="1200" b="1" dirty="0">
              <a:latin typeface="LM Roman 12" panose="00000500000000000000" pitchFamily="50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E9AAD7-ACA8-710F-EF7D-343467F68467}"/>
              </a:ext>
            </a:extLst>
          </p:cNvPr>
          <p:cNvCxnSpPr>
            <a:cxnSpLocks/>
          </p:cNvCxnSpPr>
          <p:nvPr/>
        </p:nvCxnSpPr>
        <p:spPr>
          <a:xfrm>
            <a:off x="1723292" y="3949944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653448C-982A-D4DA-9E7C-DA9D740A3CAF}"/>
              </a:ext>
            </a:extLst>
          </p:cNvPr>
          <p:cNvSpPr txBox="1"/>
          <p:nvPr/>
        </p:nvSpPr>
        <p:spPr>
          <a:xfrm>
            <a:off x="634423" y="4168513"/>
            <a:ext cx="3024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LM Roman 12" panose="00000500000000000000" pitchFamily="50" charset="0"/>
              </a:rPr>
              <a:t>Génération des maturités </a:t>
            </a:r>
            <a:endParaRPr lang="fr-FR" sz="1200" b="1" dirty="0">
              <a:latin typeface="LM Roman 12" panose="00000500000000000000" pitchFamily="50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DB82C02-82FE-D6E1-86FE-26D041C74C90}"/>
              </a:ext>
            </a:extLst>
          </p:cNvPr>
          <p:cNvSpPr txBox="1"/>
          <p:nvPr/>
        </p:nvSpPr>
        <p:spPr>
          <a:xfrm>
            <a:off x="7403499" y="2139521"/>
            <a:ext cx="4366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LM Roman 12" panose="00000500000000000000" pitchFamily="50" charset="0"/>
              </a:rPr>
              <a:t>Chargement des données de volatilités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1B7C1EF-3D84-F535-A543-D64A70B99D51}"/>
              </a:ext>
            </a:extLst>
          </p:cNvPr>
          <p:cNvCxnSpPr>
            <a:cxnSpLocks/>
          </p:cNvCxnSpPr>
          <p:nvPr/>
        </p:nvCxnSpPr>
        <p:spPr>
          <a:xfrm>
            <a:off x="9558027" y="2512546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CAE098F-7057-1FF7-5548-E21EF800025E}"/>
              </a:ext>
            </a:extLst>
          </p:cNvPr>
          <p:cNvSpPr txBox="1"/>
          <p:nvPr/>
        </p:nvSpPr>
        <p:spPr>
          <a:xfrm>
            <a:off x="8256113" y="2723616"/>
            <a:ext cx="3514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LM Roman 12" panose="00000500000000000000" pitchFamily="50" charset="0"/>
              </a:rPr>
              <a:t>Lancement de Market Data</a:t>
            </a:r>
            <a:endParaRPr lang="fr-FR" sz="1200" b="1" dirty="0">
              <a:latin typeface="LM Roman 12" panose="00000500000000000000" pitchFamily="50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6E63A3-9635-5984-2C11-1779A016CBB2}"/>
              </a:ext>
            </a:extLst>
          </p:cNvPr>
          <p:cNvSpPr txBox="1"/>
          <p:nvPr/>
        </p:nvSpPr>
        <p:spPr>
          <a:xfrm>
            <a:off x="8009855" y="3355817"/>
            <a:ext cx="3671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LM Roman 12" panose="00000500000000000000" pitchFamily="50" charset="0"/>
              </a:rPr>
              <a:t>Construction des courbes des taux</a:t>
            </a:r>
            <a:endParaRPr lang="fr-FR" sz="1200" b="1" dirty="0">
              <a:latin typeface="LM Roman 12" panose="00000500000000000000" pitchFamily="50" charset="0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C9978AD-2092-65F7-3E5A-54019F32F038}"/>
              </a:ext>
            </a:extLst>
          </p:cNvPr>
          <p:cNvCxnSpPr>
            <a:cxnSpLocks/>
          </p:cNvCxnSpPr>
          <p:nvPr/>
        </p:nvCxnSpPr>
        <p:spPr>
          <a:xfrm>
            <a:off x="9586833" y="3757317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847A354-4577-295D-276C-B949D1566EAD}"/>
              </a:ext>
            </a:extLst>
          </p:cNvPr>
          <p:cNvSpPr txBox="1"/>
          <p:nvPr/>
        </p:nvSpPr>
        <p:spPr>
          <a:xfrm>
            <a:off x="7828433" y="4063117"/>
            <a:ext cx="3853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LM Roman 12" panose="00000500000000000000" pitchFamily="50" charset="0"/>
              </a:rPr>
              <a:t>Interpolation SplinCubique pour les taux et les vols</a:t>
            </a:r>
            <a:endParaRPr lang="fr-FR" sz="1200" b="1" dirty="0">
              <a:latin typeface="LM Roman 12" panose="00000500000000000000" pitchFamily="50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9851E32-E2E1-3191-B636-8CE635173581}"/>
              </a:ext>
            </a:extLst>
          </p:cNvPr>
          <p:cNvSpPr txBox="1"/>
          <p:nvPr/>
        </p:nvSpPr>
        <p:spPr>
          <a:xfrm>
            <a:off x="421832" y="2972187"/>
            <a:ext cx="56125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LM Roman 12" panose="00000500000000000000" pitchFamily="50" charset="0"/>
              </a:rPr>
              <a:t>Génération des dates de roulement</a:t>
            </a:r>
            <a:endParaRPr lang="fr-FR" sz="1400" b="1" dirty="0">
              <a:latin typeface="LM Roman 12" panose="00000500000000000000" pitchFamily="50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EA901E1-5535-2331-3721-1BD4B2D72634}"/>
              </a:ext>
            </a:extLst>
          </p:cNvPr>
          <p:cNvCxnSpPr>
            <a:cxnSpLocks/>
          </p:cNvCxnSpPr>
          <p:nvPr/>
        </p:nvCxnSpPr>
        <p:spPr>
          <a:xfrm>
            <a:off x="1723292" y="4526781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CCD56BD-7832-7DCD-B4C9-F8073947A7BC}"/>
              </a:ext>
            </a:extLst>
          </p:cNvPr>
          <p:cNvSpPr txBox="1"/>
          <p:nvPr/>
        </p:nvSpPr>
        <p:spPr>
          <a:xfrm>
            <a:off x="1261016" y="4734104"/>
            <a:ext cx="1078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LM Roman 12" panose="00000500000000000000" pitchFamily="50" charset="0"/>
              </a:rPr>
              <a:t>Pricing</a:t>
            </a:r>
            <a:endParaRPr lang="fr-FR" sz="1200" b="1" dirty="0">
              <a:latin typeface="LM Roman 12" panose="00000500000000000000" pitchFamily="50" charset="0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3DF120D-84C4-C8DE-71A8-604A6533F6C5}"/>
              </a:ext>
            </a:extLst>
          </p:cNvPr>
          <p:cNvCxnSpPr>
            <a:cxnSpLocks/>
          </p:cNvCxnSpPr>
          <p:nvPr/>
        </p:nvCxnSpPr>
        <p:spPr>
          <a:xfrm>
            <a:off x="9558027" y="3131563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ccolade ouvrante 38">
            <a:extLst>
              <a:ext uri="{FF2B5EF4-FFF2-40B4-BE49-F238E27FC236}">
                <a16:creationId xmlns:a16="http://schemas.microsoft.com/office/drawing/2014/main" id="{C51CD3B7-7A96-0319-7F6E-73BE42B2EDC9}"/>
              </a:ext>
            </a:extLst>
          </p:cNvPr>
          <p:cNvSpPr/>
          <p:nvPr/>
        </p:nvSpPr>
        <p:spPr>
          <a:xfrm>
            <a:off x="7658599" y="2423002"/>
            <a:ext cx="114805" cy="1956923"/>
          </a:xfrm>
          <a:prstGeom prst="lef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DADE8A88-5BDB-4BA2-EC06-C15A965981D6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2605173" y="3401463"/>
            <a:ext cx="5053427" cy="1507885"/>
          </a:xfrm>
          <a:prstGeom prst="bentConnector3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486CB38-1A68-B0E0-A2E7-41C5F6302FEF}"/>
              </a:ext>
            </a:extLst>
          </p:cNvPr>
          <p:cNvCxnSpPr>
            <a:cxnSpLocks/>
          </p:cNvCxnSpPr>
          <p:nvPr/>
        </p:nvCxnSpPr>
        <p:spPr>
          <a:xfrm>
            <a:off x="1723292" y="4531080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7A39AB32-1621-7712-CA81-0BC99BC670E2}"/>
              </a:ext>
            </a:extLst>
          </p:cNvPr>
          <p:cNvSpPr txBox="1"/>
          <p:nvPr/>
        </p:nvSpPr>
        <p:spPr>
          <a:xfrm>
            <a:off x="1261016" y="4738403"/>
            <a:ext cx="1078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LM Roman 12" panose="00000500000000000000" pitchFamily="50" charset="0"/>
              </a:rPr>
              <a:t>Pricing</a:t>
            </a:r>
            <a:endParaRPr lang="fr-FR" sz="1200" b="1" dirty="0">
              <a:latin typeface="LM Roman 12" panose="00000500000000000000" pitchFamily="50" charset="0"/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7F81A0E-0F3B-FF3E-3FD5-26E76FBAA0C6}"/>
              </a:ext>
            </a:extLst>
          </p:cNvPr>
          <p:cNvCxnSpPr>
            <a:cxnSpLocks/>
          </p:cNvCxnSpPr>
          <p:nvPr/>
        </p:nvCxnSpPr>
        <p:spPr>
          <a:xfrm>
            <a:off x="1736931" y="5075251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A8265317-4BB5-216C-D453-24CDB680E6EC}"/>
              </a:ext>
            </a:extLst>
          </p:cNvPr>
          <p:cNvSpPr txBox="1"/>
          <p:nvPr/>
        </p:nvSpPr>
        <p:spPr>
          <a:xfrm>
            <a:off x="1420899" y="5280913"/>
            <a:ext cx="1078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LM Roman 12" panose="00000500000000000000" pitchFamily="50" charset="0"/>
              </a:rPr>
              <a:t>MtM</a:t>
            </a:r>
            <a:endParaRPr lang="fr-FR" sz="1200" b="1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32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65E43CA-67E9-A267-239C-E983DC6B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21" y="2776475"/>
            <a:ext cx="8630854" cy="3496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Mark to Market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834C398-291D-36D9-0FCF-65C8FBE296EE}"/>
              </a:ext>
            </a:extLst>
          </p:cNvPr>
          <p:cNvGrpSpPr/>
          <p:nvPr/>
        </p:nvGrpSpPr>
        <p:grpSpPr>
          <a:xfrm>
            <a:off x="168165" y="874267"/>
            <a:ext cx="5623035" cy="2118821"/>
            <a:chOff x="481050" y="1023265"/>
            <a:chExt cx="7894710" cy="3504471"/>
          </a:xfrm>
        </p:grpSpPr>
        <p:pic>
          <p:nvPicPr>
            <p:cNvPr id="8" name="Picture 22">
              <a:extLst>
                <a:ext uri="{FF2B5EF4-FFF2-40B4-BE49-F238E27FC236}">
                  <a16:creationId xmlns:a16="http://schemas.microsoft.com/office/drawing/2014/main" id="{2899E52C-7161-F3CE-F80A-9C80158CA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056"/>
            <a:stretch/>
          </p:blipFill>
          <p:spPr bwMode="auto">
            <a:xfrm>
              <a:off x="481050" y="1023265"/>
              <a:ext cx="7894710" cy="2991687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</p:pic>
        <p:pic>
          <p:nvPicPr>
            <p:cNvPr id="10" name="Picture 22">
              <a:extLst>
                <a:ext uri="{FF2B5EF4-FFF2-40B4-BE49-F238E27FC236}">
                  <a16:creationId xmlns:a16="http://schemas.microsoft.com/office/drawing/2014/main" id="{B8C53F99-C61F-92FF-CF22-B2058A11DF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608" b="-116"/>
            <a:stretch/>
          </p:blipFill>
          <p:spPr bwMode="auto">
            <a:xfrm>
              <a:off x="481051" y="4051010"/>
              <a:ext cx="7894709" cy="476726"/>
            </a:xfrm>
            <a:prstGeom prst="rect">
              <a:avLst/>
            </a:prstGeom>
            <a:noFill/>
            <a:ln>
              <a:solidFill>
                <a:srgbClr val="CC0000"/>
              </a:solidFill>
            </a:ln>
          </p:spPr>
        </p:pic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8EA112CF-D52B-E6CC-0272-8A43BBFD4F62}"/>
              </a:ext>
            </a:extLst>
          </p:cNvPr>
          <p:cNvSpPr/>
          <p:nvPr/>
        </p:nvSpPr>
        <p:spPr>
          <a:xfrm>
            <a:off x="3116317" y="3072852"/>
            <a:ext cx="993228" cy="1611307"/>
          </a:xfrm>
          <a:prstGeom prst="arc">
            <a:avLst/>
          </a:prstGeom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31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Stratégie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Vol Spot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3EED6D8-1ABD-1996-E727-4C16D4139DC7}"/>
              </a:ext>
            </a:extLst>
          </p:cNvPr>
          <p:cNvSpPr txBox="1"/>
          <p:nvPr/>
        </p:nvSpPr>
        <p:spPr>
          <a:xfrm>
            <a:off x="4256690" y="823254"/>
            <a:ext cx="3168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LM Roman 12" panose="00000500000000000000" pitchFamily="50" charset="0"/>
              </a:rPr>
              <a:t>Stratégies Vol Spot</a:t>
            </a:r>
            <a:endParaRPr lang="fr-FR" sz="2000" b="1" dirty="0">
              <a:latin typeface="LM Roman 12" panose="00000500000000000000" pitchFamily="50" charset="0"/>
            </a:endParaRPr>
          </a:p>
        </p:txBody>
      </p:sp>
      <p:sp>
        <p:nvSpPr>
          <p:cNvPr id="37" name="Accolade ouvrante 36">
            <a:extLst>
              <a:ext uri="{FF2B5EF4-FFF2-40B4-BE49-F238E27FC236}">
                <a16:creationId xmlns:a16="http://schemas.microsoft.com/office/drawing/2014/main" id="{C12C2F73-C732-AC37-222E-6162478C61F8}"/>
              </a:ext>
            </a:extLst>
          </p:cNvPr>
          <p:cNvSpPr/>
          <p:nvPr/>
        </p:nvSpPr>
        <p:spPr>
          <a:xfrm rot="5400000">
            <a:off x="5513447" y="-2319614"/>
            <a:ext cx="236666" cy="7662764"/>
          </a:xfrm>
          <a:prstGeom prst="lef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88A9CC3-2037-F5C9-5F1F-B4F25584B1FA}"/>
              </a:ext>
            </a:extLst>
          </p:cNvPr>
          <p:cNvGrpSpPr/>
          <p:nvPr/>
        </p:nvGrpSpPr>
        <p:grpSpPr>
          <a:xfrm>
            <a:off x="1176867" y="1738617"/>
            <a:ext cx="9342311" cy="2359084"/>
            <a:chOff x="937336" y="1738617"/>
            <a:chExt cx="9674975" cy="2301781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A1254216-F9AE-645E-1A34-7854990B0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336" y="1863163"/>
              <a:ext cx="1999540" cy="217723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D82E86EE-2378-501E-623F-8284E523D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7268" y="1738617"/>
              <a:ext cx="5005043" cy="2301781"/>
            </a:xfrm>
            <a:prstGeom prst="rect">
              <a:avLst/>
            </a:prstGeom>
          </p:spPr>
        </p:pic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8497D14-36D5-35D4-DFB7-BBF2BD7B94B7}"/>
                </a:ext>
              </a:extLst>
            </p:cNvPr>
            <p:cNvSpPr/>
            <p:nvPr/>
          </p:nvSpPr>
          <p:spPr>
            <a:xfrm>
              <a:off x="2146434" y="3429000"/>
              <a:ext cx="837398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2F18F2F3-FB3B-6EB9-A77D-6E4D36E83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1725" y="3593198"/>
              <a:ext cx="3235543" cy="0"/>
            </a:xfrm>
            <a:prstGeom prst="straightConnector1">
              <a:avLst/>
            </a:prstGeom>
            <a:ln>
              <a:solidFill>
                <a:srgbClr val="CC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98475317-5534-FF90-0060-DC262AC2571F}"/>
              </a:ext>
            </a:extLst>
          </p:cNvPr>
          <p:cNvSpPr txBox="1"/>
          <p:nvPr/>
        </p:nvSpPr>
        <p:spPr>
          <a:xfrm>
            <a:off x="5178558" y="4268449"/>
            <a:ext cx="1078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LM Roman 12" panose="00000500000000000000" pitchFamily="50" charset="0"/>
              </a:rPr>
              <a:t>Nominal</a:t>
            </a:r>
            <a:endParaRPr lang="fr-FR" sz="1400" b="1" dirty="0">
              <a:latin typeface="LM Roman 12" panose="00000500000000000000" pitchFamily="50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7A5B082-729A-4CC8-F95F-A9065101B867}"/>
              </a:ext>
            </a:extLst>
          </p:cNvPr>
          <p:cNvCxnSpPr>
            <a:cxnSpLocks/>
          </p:cNvCxnSpPr>
          <p:nvPr/>
        </p:nvCxnSpPr>
        <p:spPr>
          <a:xfrm>
            <a:off x="5654473" y="4607003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EA1CC99B-F8A7-2F2D-D187-CB238DFA6594}"/>
              </a:ext>
            </a:extLst>
          </p:cNvPr>
          <p:cNvSpPr txBox="1"/>
          <p:nvPr/>
        </p:nvSpPr>
        <p:spPr>
          <a:xfrm>
            <a:off x="5178558" y="4815258"/>
            <a:ext cx="1078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LM Roman 12" panose="00000500000000000000" pitchFamily="50" charset="0"/>
              </a:rPr>
              <a:t>Quantité</a:t>
            </a:r>
            <a:endParaRPr lang="fr-FR" sz="1400" b="1" dirty="0">
              <a:latin typeface="LM Roman 12" panose="00000500000000000000" pitchFamily="50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84A512B-6ADC-1FBB-E308-D368A4D84337}"/>
              </a:ext>
            </a:extLst>
          </p:cNvPr>
          <p:cNvSpPr txBox="1"/>
          <p:nvPr/>
        </p:nvSpPr>
        <p:spPr>
          <a:xfrm>
            <a:off x="5283349" y="5296268"/>
            <a:ext cx="1078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LM Roman 12" panose="00000500000000000000" pitchFamily="50" charset="0"/>
              </a:rPr>
              <a:t>MVOP</a:t>
            </a:r>
            <a:endParaRPr lang="fr-FR" sz="1400" b="1" dirty="0">
              <a:latin typeface="LM Roman 12" panose="00000500000000000000" pitchFamily="50" charset="0"/>
            </a:endParaRP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68B4408-9342-CFA1-EDC1-A402B9B9123A}"/>
              </a:ext>
            </a:extLst>
          </p:cNvPr>
          <p:cNvCxnSpPr>
            <a:cxnSpLocks/>
          </p:cNvCxnSpPr>
          <p:nvPr/>
        </p:nvCxnSpPr>
        <p:spPr>
          <a:xfrm>
            <a:off x="5654473" y="5083678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A84CA453-7CC5-214F-9CA5-235A8C46A72E}"/>
              </a:ext>
            </a:extLst>
          </p:cNvPr>
          <p:cNvSpPr txBox="1"/>
          <p:nvPr/>
        </p:nvSpPr>
        <p:spPr>
          <a:xfrm>
            <a:off x="5483046" y="5865266"/>
            <a:ext cx="612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LM Roman 12" panose="00000500000000000000" pitchFamily="50" charset="0"/>
              </a:rPr>
              <a:t>IL</a:t>
            </a:r>
            <a:endParaRPr lang="fr-FR" sz="1400" b="1" dirty="0">
              <a:latin typeface="LM Roman 12" panose="00000500000000000000" pitchFamily="50" charset="0"/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39E7889A-DFB4-CBE4-796A-B187F1A56417}"/>
              </a:ext>
            </a:extLst>
          </p:cNvPr>
          <p:cNvCxnSpPr>
            <a:cxnSpLocks/>
          </p:cNvCxnSpPr>
          <p:nvPr/>
        </p:nvCxnSpPr>
        <p:spPr>
          <a:xfrm>
            <a:off x="5654473" y="5595328"/>
            <a:ext cx="0" cy="173342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3A9414B-5F01-141F-4124-0960398DE402}"/>
              </a:ext>
            </a:extLst>
          </p:cNvPr>
          <p:cNvSpPr txBox="1"/>
          <p:nvPr/>
        </p:nvSpPr>
        <p:spPr>
          <a:xfrm>
            <a:off x="4779009" y="3769152"/>
            <a:ext cx="2021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LM Roman 12" panose="00000500000000000000" pitchFamily="50" charset="0"/>
              </a:rPr>
              <a:t>Niveau de l’indice : </a:t>
            </a:r>
            <a:endParaRPr lang="fr-FR" sz="1400" b="1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913-77D7-40A9-843F-EA5678D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2108"/>
            <a:ext cx="12215949" cy="999441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>
                <a:solidFill>
                  <a:prstClr val="white"/>
                </a:solidFill>
                <a:latin typeface="LM Roman 12" panose="00000500000000000000" pitchFamily="50" charset="0"/>
                <a:ea typeface="PMingLiU" panose="02020500000000000000" pitchFamily="18" charset="-120"/>
              </a:rPr>
              <a:t>Organisme</a:t>
            </a:r>
            <a:r>
              <a:rPr lang="fr-FR" sz="1800" dirty="0"/>
              <a:t> </a:t>
            </a:r>
            <a:r>
              <a:rPr lang="fr-FR" sz="4400" b="1" dirty="0">
                <a:solidFill>
                  <a:prstClr val="white"/>
                </a:solidFill>
                <a:latin typeface="LM Roman 12" panose="00000500000000000000" pitchFamily="50" charset="0"/>
                <a:ea typeface="PMingLiU" panose="02020500000000000000" pitchFamily="18" charset="-120"/>
              </a:rPr>
              <a:t>d’accueil</a:t>
            </a:r>
            <a:r>
              <a:rPr lang="fr-FR" sz="1800" dirty="0"/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6C8E-8057-4E9E-81C6-59615B40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5B1E38B3-EB43-4625-B6D4-C1BD379DA732}" type="datetime1">
              <a:rPr lang="fr-FR">
                <a:solidFill>
                  <a:prstClr val="white"/>
                </a:solidFill>
                <a:latin typeface="Calibri" panose="020F0502020204030204"/>
              </a:rPr>
              <a:pPr/>
              <a:t>20/07/2023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00CB-A6CA-426B-BA37-2D1633E9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</a:t>
            </a:r>
            <a:r>
              <a:rPr lang="fr-FR" dirty="0" err="1">
                <a:solidFill>
                  <a:schemeClr val="bg1"/>
                </a:solidFill>
              </a:rPr>
              <a:t>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FA7BC-7BCE-42C6-ADBA-0C592BD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B7CBE8AE-9389-4E4D-966C-8642C3CA71EB}" type="slidenum">
              <a:rPr lang="en-US">
                <a:solidFill>
                  <a:prstClr val="white"/>
                </a:solidFill>
                <a:latin typeface="Calibri" panose="020F0502020204030204"/>
              </a:rPr>
              <a:pPr/>
              <a:t>3</a:t>
            </a:fld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05006"/>
            <a:ext cx="3395783" cy="109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5" y="0"/>
            <a:ext cx="3330330" cy="15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8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fr-FR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Calcul des quantités de </a:t>
            </a:r>
            <a:r>
              <a:rPr lang="fr-FR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straddle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ED35A25F-CCF5-2EF5-3DBB-D2C7769E2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307471"/>
              </p:ext>
            </p:extLst>
          </p:nvPr>
        </p:nvGraphicFramePr>
        <p:xfrm>
          <a:off x="6173777" y="1180815"/>
          <a:ext cx="5659120" cy="4123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16">
            <a:extLst>
              <a:ext uri="{FF2B5EF4-FFF2-40B4-BE49-F238E27FC236}">
                <a16:creationId xmlns:a16="http://schemas.microsoft.com/office/drawing/2014/main" id="{F9DB9BD2-B9DB-B5E8-FEAC-EC9686808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/>
          <a:stretch/>
        </p:blipFill>
        <p:spPr bwMode="auto">
          <a:xfrm>
            <a:off x="436880" y="1554129"/>
            <a:ext cx="5659120" cy="37497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CDD7E1-9E29-A083-3579-37999202B41A}"/>
              </a:ext>
            </a:extLst>
          </p:cNvPr>
          <p:cNvSpPr txBox="1"/>
          <p:nvPr/>
        </p:nvSpPr>
        <p:spPr>
          <a:xfrm>
            <a:off x="6703980" y="5496931"/>
            <a:ext cx="5298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Fig. Les différentes quantités du groupe dans une période donnée.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A7F7B8-4ABA-44C8-31DD-9D0BDCC05C65}"/>
              </a:ext>
            </a:extLst>
          </p:cNvPr>
          <p:cNvSpPr txBox="1"/>
          <p:nvPr/>
        </p:nvSpPr>
        <p:spPr>
          <a:xfrm>
            <a:off x="545729" y="5507440"/>
            <a:ext cx="511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Fig. La variation de la quantité de </a:t>
            </a:r>
            <a:r>
              <a:rPr lang="fr-FR" dirty="0" err="1">
                <a:latin typeface="LM Roman 12" panose="00000500000000000000" pitchFamily="50" charset="0"/>
              </a:rPr>
              <a:t>hedging</a:t>
            </a:r>
            <a:r>
              <a:rPr lang="fr-FR" dirty="0">
                <a:latin typeface="LM Roman 12" panose="00000500000000000000" pitchFamily="50" charset="0"/>
              </a:rPr>
              <a:t> par rapport au temps.</a:t>
            </a:r>
          </a:p>
        </p:txBody>
      </p:sp>
    </p:spTree>
    <p:extLst>
      <p:ext uri="{BB962C8B-B14F-4D97-AF65-F5344CB8AC3E}">
        <p14:creationId xmlns:p14="http://schemas.microsoft.com/office/powerpoint/2010/main" val="154376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Calcul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de la MVOP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6454C9C-E7B1-6AC7-58C2-9F70A2230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1"/>
          <a:stretch/>
        </p:blipFill>
        <p:spPr bwMode="auto">
          <a:xfrm>
            <a:off x="1945220" y="1115746"/>
            <a:ext cx="7704292" cy="416405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99868D8-0357-9A36-FD09-8DEB08084AD4}"/>
                  </a:ext>
                </a:extLst>
              </p:cNvPr>
              <p:cNvSpPr txBox="1"/>
              <p:nvPr/>
            </p:nvSpPr>
            <p:spPr>
              <a:xfrm>
                <a:off x="3190800" y="5399793"/>
                <a:ext cx="5708651" cy="48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1" dirty="0">
                    <a:latin typeface="LM Roman 12" panose="00000500000000000000" pitchFamily="50" charset="0"/>
                  </a:rPr>
                  <a:t>MVOP(t)=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𝑸𝒖𝒂𝒏𝒕𝒊𝒕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é</m:t>
                        </m:r>
                        <m:sSub>
                          <m:sSubPr>
                            <m:ctrlPr>
                              <a:rPr lang="fr-F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  <m:sub>
                            <m:r>
                              <a:rPr lang="fr-FR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𝑴𝒕𝑴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sz="2400" b="1" dirty="0">
                  <a:latin typeface="LM Roman 12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99868D8-0357-9A36-FD09-8DEB08084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00" y="5399793"/>
                <a:ext cx="5708651" cy="486543"/>
              </a:xfrm>
              <a:prstGeom prst="rect">
                <a:avLst/>
              </a:prstGeom>
              <a:blipFill>
                <a:blip r:embed="rId3"/>
                <a:stretch>
                  <a:fillRect l="-1601" t="-5000" b="-2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84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Calcul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de 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538B800-7AF5-A1BB-C3E5-47F15A9DE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2" r="4308" b="5657"/>
          <a:stretch/>
        </p:blipFill>
        <p:spPr bwMode="auto">
          <a:xfrm>
            <a:off x="5013434" y="1226980"/>
            <a:ext cx="7094483" cy="345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2C37F1-E771-66D9-4DF4-2BC16AE60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" t="-852" r="23812" b="9203"/>
          <a:stretch/>
        </p:blipFill>
        <p:spPr>
          <a:xfrm>
            <a:off x="275341" y="1040715"/>
            <a:ext cx="4738093" cy="46411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B59FE6-5D1B-E26C-39B7-483050120CD8}"/>
              </a:ext>
            </a:extLst>
          </p:cNvPr>
          <p:cNvSpPr txBox="1"/>
          <p:nvPr/>
        </p:nvSpPr>
        <p:spPr>
          <a:xfrm>
            <a:off x="6747641" y="4681788"/>
            <a:ext cx="62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Fig. Le niveau final d’indice </a:t>
            </a:r>
            <a:r>
              <a:rPr lang="fr-FR" dirty="0" err="1">
                <a:latin typeface="LM Roman 12" panose="00000500000000000000" pitchFamily="50" charset="0"/>
              </a:rPr>
              <a:t>volsopt</a:t>
            </a:r>
            <a:r>
              <a:rPr lang="fr-FR" dirty="0">
                <a:latin typeface="LM Roman 12" panose="000005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107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Les inputs de la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stratégie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Vol Spot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A4DCA913-B860-ACE0-2C55-245FA839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6" y="824192"/>
            <a:ext cx="5089458" cy="555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3">
            <a:extLst>
              <a:ext uri="{FF2B5EF4-FFF2-40B4-BE49-F238E27FC236}">
                <a16:creationId xmlns:a16="http://schemas.microsoft.com/office/drawing/2014/main" id="{6E7BC421-C9EF-2AD9-ACB8-5887D6071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1" t="38017" r="55472" b="10783"/>
          <a:stretch/>
        </p:blipFill>
        <p:spPr bwMode="auto">
          <a:xfrm>
            <a:off x="8110870" y="824192"/>
            <a:ext cx="2522272" cy="54052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AFE2F30-1B5D-1C0D-AF2C-9F83271E2FC8}"/>
              </a:ext>
            </a:extLst>
          </p:cNvPr>
          <p:cNvSpPr/>
          <p:nvPr/>
        </p:nvSpPr>
        <p:spPr>
          <a:xfrm>
            <a:off x="671922" y="2366807"/>
            <a:ext cx="3094075" cy="3390554"/>
          </a:xfrm>
          <a:prstGeom prst="ellipse">
            <a:avLst/>
          </a:prstGeom>
          <a:noFill/>
          <a:ln>
            <a:solidFill>
              <a:srgbClr val="CC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FD406350-F95E-4B87-89CC-027BE0561C47}"/>
              </a:ext>
            </a:extLst>
          </p:cNvPr>
          <p:cNvCxnSpPr>
            <a:cxnSpLocks/>
          </p:cNvCxnSpPr>
          <p:nvPr/>
        </p:nvCxnSpPr>
        <p:spPr>
          <a:xfrm flipV="1">
            <a:off x="3668233" y="2257352"/>
            <a:ext cx="4338083" cy="1028108"/>
          </a:xfrm>
          <a:prstGeom prst="bentConnector3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7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913-77D7-40A9-843F-EA5678D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2108"/>
            <a:ext cx="12215949" cy="999441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Méthodes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d'implémentation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6C8E-8057-4E9E-81C6-59615B40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5B1E38B3-EB43-4625-B6D4-C1BD379DA732}" type="datetime1">
              <a:rPr lang="fr-FR">
                <a:solidFill>
                  <a:prstClr val="white"/>
                </a:solidFill>
                <a:latin typeface="Calibri" panose="020F0502020204030204"/>
              </a:rPr>
              <a:pPr/>
              <a:t>20/07/2023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00CB-A6CA-426B-BA37-2D1633E9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</a:t>
            </a:r>
            <a:r>
              <a:rPr lang="fr-FR" dirty="0" err="1">
                <a:solidFill>
                  <a:schemeClr val="bg1"/>
                </a:solidFill>
              </a:rPr>
              <a:t>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FA7BC-7BCE-42C6-ADBA-0C592BD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B7CBE8AE-9389-4E4D-966C-8642C3CA71EB}" type="slidenum">
              <a:rPr lang="en-US">
                <a:solidFill>
                  <a:prstClr val="white"/>
                </a:solidFill>
                <a:latin typeface="Calibri" panose="020F0502020204030204"/>
              </a:rPr>
              <a:pPr/>
              <a:t>34</a:t>
            </a:fld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05006"/>
            <a:ext cx="3395783" cy="109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5" y="0"/>
            <a:ext cx="3330330" cy="15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51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Un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seul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Portefeuille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1BC14C00-CCAA-7D50-3E22-2DD685CE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09097"/>
              </p:ext>
            </p:extLst>
          </p:nvPr>
        </p:nvGraphicFramePr>
        <p:xfrm>
          <a:off x="1648295" y="1516758"/>
          <a:ext cx="8213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870">
                  <a:extLst>
                    <a:ext uri="{9D8B030D-6E8A-4147-A177-3AD203B41FA5}">
                      <a16:colId xmlns:a16="http://schemas.microsoft.com/office/drawing/2014/main" val="274670797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96619479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418262795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975274770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296941794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3618985189"/>
                    </a:ext>
                  </a:extLst>
                </a:gridCol>
              </a:tblGrid>
              <a:tr h="2086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47582"/>
                  </a:ext>
                </a:extLst>
              </a:tr>
            </a:tbl>
          </a:graphicData>
        </a:graphic>
      </p:graphicFrame>
      <p:sp>
        <p:nvSpPr>
          <p:cNvPr id="8" name="Arc 7">
            <a:extLst>
              <a:ext uri="{FF2B5EF4-FFF2-40B4-BE49-F238E27FC236}">
                <a16:creationId xmlns:a16="http://schemas.microsoft.com/office/drawing/2014/main" id="{3B6C8627-4190-A2F3-D628-F344F719F325}"/>
              </a:ext>
            </a:extLst>
          </p:cNvPr>
          <p:cNvSpPr/>
          <p:nvPr/>
        </p:nvSpPr>
        <p:spPr>
          <a:xfrm>
            <a:off x="1699667" y="1167246"/>
            <a:ext cx="476408" cy="638115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BF91C6-21A1-8210-5C25-2087457A3274}"/>
              </a:ext>
            </a:extLst>
          </p:cNvPr>
          <p:cNvSpPr txBox="1"/>
          <p:nvPr/>
        </p:nvSpPr>
        <p:spPr>
          <a:xfrm>
            <a:off x="763771" y="947474"/>
            <a:ext cx="13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Groupe 1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59BE36F-30D0-2C4B-6B01-58EBE6221A46}"/>
              </a:ext>
            </a:extLst>
          </p:cNvPr>
          <p:cNvSpPr/>
          <p:nvPr/>
        </p:nvSpPr>
        <p:spPr>
          <a:xfrm rot="1560820">
            <a:off x="1845285" y="1532418"/>
            <a:ext cx="860445" cy="1047654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6A1CFE15-4D5D-A5C6-4C80-9AE3EF142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626"/>
              </p:ext>
            </p:extLst>
          </p:nvPr>
        </p:nvGraphicFramePr>
        <p:xfrm>
          <a:off x="1604910" y="2384487"/>
          <a:ext cx="27400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386">
                  <a:extLst>
                    <a:ext uri="{9D8B030D-6E8A-4147-A177-3AD203B41FA5}">
                      <a16:colId xmlns:a16="http://schemas.microsoft.com/office/drawing/2014/main" val="1772238575"/>
                    </a:ext>
                  </a:extLst>
                </a:gridCol>
                <a:gridCol w="1666713">
                  <a:extLst>
                    <a:ext uri="{9D8B030D-6E8A-4147-A177-3AD203B41FA5}">
                      <a16:colId xmlns:a16="http://schemas.microsoft.com/office/drawing/2014/main" val="2647593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Straddle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Swap de hedge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482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D6F0FE1C-F373-3D9A-5606-E244A344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72772"/>
              </p:ext>
            </p:extLst>
          </p:nvPr>
        </p:nvGraphicFramePr>
        <p:xfrm>
          <a:off x="1626153" y="4248321"/>
          <a:ext cx="8213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870">
                  <a:extLst>
                    <a:ext uri="{9D8B030D-6E8A-4147-A177-3AD203B41FA5}">
                      <a16:colId xmlns:a16="http://schemas.microsoft.com/office/drawing/2014/main" val="274670797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96619479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418262795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975274770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296941794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3618985189"/>
                    </a:ext>
                  </a:extLst>
                </a:gridCol>
              </a:tblGrid>
              <a:tr h="2086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47582"/>
                  </a:ext>
                </a:extLst>
              </a:tr>
            </a:tbl>
          </a:graphicData>
        </a:graphic>
      </p:graphicFrame>
      <p:sp>
        <p:nvSpPr>
          <p:cNvPr id="14" name="Arc 13">
            <a:extLst>
              <a:ext uri="{FF2B5EF4-FFF2-40B4-BE49-F238E27FC236}">
                <a16:creationId xmlns:a16="http://schemas.microsoft.com/office/drawing/2014/main" id="{B43EC76E-55FC-81E9-D253-432E3BA8BD9B}"/>
              </a:ext>
            </a:extLst>
          </p:cNvPr>
          <p:cNvSpPr/>
          <p:nvPr/>
        </p:nvSpPr>
        <p:spPr>
          <a:xfrm>
            <a:off x="3226676" y="3949593"/>
            <a:ext cx="900768" cy="796970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8CE15B3-131C-10F7-B2CE-9E322999C249}"/>
              </a:ext>
            </a:extLst>
          </p:cNvPr>
          <p:cNvSpPr txBox="1"/>
          <p:nvPr/>
        </p:nvSpPr>
        <p:spPr>
          <a:xfrm>
            <a:off x="3169353" y="3587218"/>
            <a:ext cx="13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Groupe 1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3F11C78-D43B-0674-EBDE-F8DFD320CD57}"/>
              </a:ext>
            </a:extLst>
          </p:cNvPr>
          <p:cNvSpPr/>
          <p:nvPr/>
        </p:nvSpPr>
        <p:spPr>
          <a:xfrm rot="20893907">
            <a:off x="3759158" y="4481183"/>
            <a:ext cx="1072675" cy="915617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Tableau 12">
            <a:extLst>
              <a:ext uri="{FF2B5EF4-FFF2-40B4-BE49-F238E27FC236}">
                <a16:creationId xmlns:a16="http://schemas.microsoft.com/office/drawing/2014/main" id="{8EF3C552-F50B-631D-A6FA-5C59B2F0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69331"/>
              </p:ext>
            </p:extLst>
          </p:nvPr>
        </p:nvGraphicFramePr>
        <p:xfrm>
          <a:off x="4638796" y="4812115"/>
          <a:ext cx="31660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263">
                  <a:extLst>
                    <a:ext uri="{9D8B030D-6E8A-4147-A177-3AD203B41FA5}">
                      <a16:colId xmlns:a16="http://schemas.microsoft.com/office/drawing/2014/main" val="1772238575"/>
                    </a:ext>
                  </a:extLst>
                </a:gridCol>
                <a:gridCol w="1925833">
                  <a:extLst>
                    <a:ext uri="{9D8B030D-6E8A-4147-A177-3AD203B41FA5}">
                      <a16:colId xmlns:a16="http://schemas.microsoft.com/office/drawing/2014/main" val="2647593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Straddle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Swap de hedge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4826"/>
                  </a:ext>
                </a:extLst>
              </a:tr>
            </a:tbl>
          </a:graphicData>
        </a:graphic>
      </p:graphicFrame>
      <p:sp>
        <p:nvSpPr>
          <p:cNvPr id="18" name="Arc 17">
            <a:extLst>
              <a:ext uri="{FF2B5EF4-FFF2-40B4-BE49-F238E27FC236}">
                <a16:creationId xmlns:a16="http://schemas.microsoft.com/office/drawing/2014/main" id="{FA89AAE9-1659-E136-E29E-C8996697F7F9}"/>
              </a:ext>
            </a:extLst>
          </p:cNvPr>
          <p:cNvSpPr/>
          <p:nvPr/>
        </p:nvSpPr>
        <p:spPr>
          <a:xfrm>
            <a:off x="1626153" y="3971863"/>
            <a:ext cx="476408" cy="638115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0362D09-D0CA-F76B-C1C4-19701813A5FA}"/>
              </a:ext>
            </a:extLst>
          </p:cNvPr>
          <p:cNvSpPr txBox="1"/>
          <p:nvPr/>
        </p:nvSpPr>
        <p:spPr>
          <a:xfrm>
            <a:off x="696430" y="3751423"/>
            <a:ext cx="13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Groupe 2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8FC20808-A1F3-20E0-926B-8667D7D422D6}"/>
              </a:ext>
            </a:extLst>
          </p:cNvPr>
          <p:cNvSpPr/>
          <p:nvPr/>
        </p:nvSpPr>
        <p:spPr>
          <a:xfrm rot="1560820">
            <a:off x="1732097" y="4375349"/>
            <a:ext cx="1155335" cy="846864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12">
            <a:extLst>
              <a:ext uri="{FF2B5EF4-FFF2-40B4-BE49-F238E27FC236}">
                <a16:creationId xmlns:a16="http://schemas.microsoft.com/office/drawing/2014/main" id="{E83941ED-561B-D4E5-23D6-EB92A012C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24506"/>
              </p:ext>
            </p:extLst>
          </p:nvPr>
        </p:nvGraphicFramePr>
        <p:xfrm>
          <a:off x="593027" y="5030190"/>
          <a:ext cx="31660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263">
                  <a:extLst>
                    <a:ext uri="{9D8B030D-6E8A-4147-A177-3AD203B41FA5}">
                      <a16:colId xmlns:a16="http://schemas.microsoft.com/office/drawing/2014/main" val="1772238575"/>
                    </a:ext>
                  </a:extLst>
                </a:gridCol>
                <a:gridCol w="1925833">
                  <a:extLst>
                    <a:ext uri="{9D8B030D-6E8A-4147-A177-3AD203B41FA5}">
                      <a16:colId xmlns:a16="http://schemas.microsoft.com/office/drawing/2014/main" val="2647593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Straddle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Swap de hedge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4826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059712A9-B748-85D6-5E83-D51CF9D5DBFD}"/>
              </a:ext>
            </a:extLst>
          </p:cNvPr>
          <p:cNvSpPr txBox="1"/>
          <p:nvPr/>
        </p:nvSpPr>
        <p:spPr>
          <a:xfrm>
            <a:off x="312013" y="3090595"/>
            <a:ext cx="515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LM Roman 12" panose="00000500000000000000" pitchFamily="50" charset="0"/>
              </a:rPr>
              <a:t>Après la première date de roulement :</a:t>
            </a: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758AB4E7-B939-70A6-AF78-FC1EEF914DA9}"/>
              </a:ext>
            </a:extLst>
          </p:cNvPr>
          <p:cNvSpPr/>
          <p:nvPr/>
        </p:nvSpPr>
        <p:spPr>
          <a:xfrm>
            <a:off x="9859990" y="4139423"/>
            <a:ext cx="212056" cy="647225"/>
          </a:xfrm>
          <a:prstGeom prst="righ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234DCD-D9E3-6F69-C420-CD094F0BF816}"/>
              </a:ext>
            </a:extLst>
          </p:cNvPr>
          <p:cNvSpPr txBox="1"/>
          <p:nvPr/>
        </p:nvSpPr>
        <p:spPr>
          <a:xfrm>
            <a:off x="10092663" y="4104229"/>
            <a:ext cx="1472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Un seul portefeuille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B3F9F52-9BE1-B888-DC40-BAE231B50AFF}"/>
              </a:ext>
            </a:extLst>
          </p:cNvPr>
          <p:cNvCxnSpPr/>
          <p:nvPr/>
        </p:nvCxnSpPr>
        <p:spPr>
          <a:xfrm>
            <a:off x="10829140" y="4938991"/>
            <a:ext cx="0" cy="364895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239484A-FDAB-5D88-C0A6-D1E5ACEB3814}"/>
              </a:ext>
            </a:extLst>
          </p:cNvPr>
          <p:cNvSpPr txBox="1"/>
          <p:nvPr/>
        </p:nvSpPr>
        <p:spPr>
          <a:xfrm>
            <a:off x="10125591" y="5303886"/>
            <a:ext cx="1472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Un seul Niveau IL</a:t>
            </a:r>
          </a:p>
        </p:txBody>
      </p:sp>
    </p:spTree>
    <p:extLst>
      <p:ext uri="{BB962C8B-B14F-4D97-AF65-F5344CB8AC3E}">
        <p14:creationId xmlns:p14="http://schemas.microsoft.com/office/powerpoint/2010/main" val="2078211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au 12">
            <a:extLst>
              <a:ext uri="{FF2B5EF4-FFF2-40B4-BE49-F238E27FC236}">
                <a16:creationId xmlns:a16="http://schemas.microsoft.com/office/drawing/2014/main" id="{3EA39E1A-98E8-6135-CD39-0294C9E0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96502"/>
              </p:ext>
            </p:extLst>
          </p:nvPr>
        </p:nvGraphicFramePr>
        <p:xfrm>
          <a:off x="4453330" y="2971407"/>
          <a:ext cx="31660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263">
                  <a:extLst>
                    <a:ext uri="{9D8B030D-6E8A-4147-A177-3AD203B41FA5}">
                      <a16:colId xmlns:a16="http://schemas.microsoft.com/office/drawing/2014/main" val="1772238575"/>
                    </a:ext>
                  </a:extLst>
                </a:gridCol>
                <a:gridCol w="1925833">
                  <a:extLst>
                    <a:ext uri="{9D8B030D-6E8A-4147-A177-3AD203B41FA5}">
                      <a16:colId xmlns:a16="http://schemas.microsoft.com/office/drawing/2014/main" val="2647593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Straddle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Swap de hedge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482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Un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seul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Portefeuille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(</a:t>
            </a:r>
            <a:r>
              <a:rPr lang="fr-FR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Problème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de Hedging)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BBA5ED2B-BF37-30F9-F201-B2919764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12286"/>
              </p:ext>
            </p:extLst>
          </p:nvPr>
        </p:nvGraphicFramePr>
        <p:xfrm>
          <a:off x="1440687" y="2407613"/>
          <a:ext cx="8213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870">
                  <a:extLst>
                    <a:ext uri="{9D8B030D-6E8A-4147-A177-3AD203B41FA5}">
                      <a16:colId xmlns:a16="http://schemas.microsoft.com/office/drawing/2014/main" val="274670797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96619479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418262795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975274770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1296941794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3618985189"/>
                    </a:ext>
                  </a:extLst>
                </a:gridCol>
              </a:tblGrid>
              <a:tr h="2086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47582"/>
                  </a:ext>
                </a:extLst>
              </a:tr>
            </a:tbl>
          </a:graphicData>
        </a:graphic>
      </p:graphicFrame>
      <p:sp>
        <p:nvSpPr>
          <p:cNvPr id="13" name="Arc 12">
            <a:extLst>
              <a:ext uri="{FF2B5EF4-FFF2-40B4-BE49-F238E27FC236}">
                <a16:creationId xmlns:a16="http://schemas.microsoft.com/office/drawing/2014/main" id="{F9EA4411-103A-C347-3848-72EAC8FD6ADB}"/>
              </a:ext>
            </a:extLst>
          </p:cNvPr>
          <p:cNvSpPr/>
          <p:nvPr/>
        </p:nvSpPr>
        <p:spPr>
          <a:xfrm>
            <a:off x="3041210" y="2108885"/>
            <a:ext cx="900768" cy="796970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AECDDC-E692-C499-90EA-7002FBBA4B1A}"/>
              </a:ext>
            </a:extLst>
          </p:cNvPr>
          <p:cNvSpPr txBox="1"/>
          <p:nvPr/>
        </p:nvSpPr>
        <p:spPr>
          <a:xfrm>
            <a:off x="2983887" y="1746510"/>
            <a:ext cx="13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Groupe 1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695A2D4-72F4-6C0B-BE78-B20353A1EAE2}"/>
              </a:ext>
            </a:extLst>
          </p:cNvPr>
          <p:cNvSpPr/>
          <p:nvPr/>
        </p:nvSpPr>
        <p:spPr>
          <a:xfrm rot="20893907">
            <a:off x="3573692" y="2640475"/>
            <a:ext cx="1072675" cy="915617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4985D57-70F1-C0D0-2364-9E2BED3E8F19}"/>
              </a:ext>
            </a:extLst>
          </p:cNvPr>
          <p:cNvSpPr/>
          <p:nvPr/>
        </p:nvSpPr>
        <p:spPr>
          <a:xfrm>
            <a:off x="1440687" y="2131155"/>
            <a:ext cx="476408" cy="638115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5BA5AF0-AB03-03E3-4B53-7010BF416776}"/>
              </a:ext>
            </a:extLst>
          </p:cNvPr>
          <p:cNvSpPr txBox="1"/>
          <p:nvPr/>
        </p:nvSpPr>
        <p:spPr>
          <a:xfrm>
            <a:off x="510964" y="1910715"/>
            <a:ext cx="13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Groupe 2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7B7FB53-6A01-A6C8-658F-DD67A32E08D2}"/>
              </a:ext>
            </a:extLst>
          </p:cNvPr>
          <p:cNvSpPr/>
          <p:nvPr/>
        </p:nvSpPr>
        <p:spPr>
          <a:xfrm rot="1560820">
            <a:off x="1388179" y="2465923"/>
            <a:ext cx="1016297" cy="1601542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0" name="Tableau 12">
            <a:extLst>
              <a:ext uri="{FF2B5EF4-FFF2-40B4-BE49-F238E27FC236}">
                <a16:creationId xmlns:a16="http://schemas.microsoft.com/office/drawing/2014/main" id="{FB69EC72-40C1-B003-758F-C414651A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47219"/>
              </p:ext>
            </p:extLst>
          </p:nvPr>
        </p:nvGraphicFramePr>
        <p:xfrm>
          <a:off x="541250" y="3599258"/>
          <a:ext cx="31660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263">
                  <a:extLst>
                    <a:ext uri="{9D8B030D-6E8A-4147-A177-3AD203B41FA5}">
                      <a16:colId xmlns:a16="http://schemas.microsoft.com/office/drawing/2014/main" val="1772238575"/>
                    </a:ext>
                  </a:extLst>
                </a:gridCol>
                <a:gridCol w="1925833">
                  <a:extLst>
                    <a:ext uri="{9D8B030D-6E8A-4147-A177-3AD203B41FA5}">
                      <a16:colId xmlns:a16="http://schemas.microsoft.com/office/drawing/2014/main" val="2647593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Straddle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Swap de hedge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4826"/>
                  </a:ext>
                </a:extLst>
              </a:tr>
            </a:tbl>
          </a:graphicData>
        </a:graphic>
      </p:graphicFrame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19062A83-3BCE-18B1-A5D6-1AE2083F120C}"/>
              </a:ext>
            </a:extLst>
          </p:cNvPr>
          <p:cNvSpPr/>
          <p:nvPr/>
        </p:nvSpPr>
        <p:spPr>
          <a:xfrm>
            <a:off x="9695141" y="2246455"/>
            <a:ext cx="212056" cy="647225"/>
          </a:xfrm>
          <a:prstGeom prst="righ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04CE28-E710-8B1B-69C1-1C2457E71FDF}"/>
              </a:ext>
            </a:extLst>
          </p:cNvPr>
          <p:cNvSpPr txBox="1"/>
          <p:nvPr/>
        </p:nvSpPr>
        <p:spPr>
          <a:xfrm>
            <a:off x="9906913" y="2166617"/>
            <a:ext cx="1472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Un seul portefeuille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02CEB39-80FC-A148-A8CE-B3AB953E7AFE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10643390" y="2874503"/>
            <a:ext cx="284" cy="1140135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D87B66D1-6F59-7D93-C9A2-1597AB5E61B4}"/>
              </a:ext>
            </a:extLst>
          </p:cNvPr>
          <p:cNvSpPr txBox="1"/>
          <p:nvPr/>
        </p:nvSpPr>
        <p:spPr>
          <a:xfrm>
            <a:off x="9907197" y="4014638"/>
            <a:ext cx="1472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Un seul Niveau IL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D704AB47-4DAA-93F8-6358-0B092330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2" y="3467825"/>
            <a:ext cx="6238524" cy="67128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D5B8C32-1D20-607C-EBE5-42145DBD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25" r="2290" b="21325"/>
          <a:stretch/>
        </p:blipFill>
        <p:spPr>
          <a:xfrm>
            <a:off x="5680982" y="2815019"/>
            <a:ext cx="5800359" cy="579262"/>
          </a:xfrm>
          <a:prstGeom prst="rect">
            <a:avLst/>
          </a:prstGeom>
        </p:spPr>
      </p:pic>
      <p:sp>
        <p:nvSpPr>
          <p:cNvPr id="37" name="Arc 36">
            <a:extLst>
              <a:ext uri="{FF2B5EF4-FFF2-40B4-BE49-F238E27FC236}">
                <a16:creationId xmlns:a16="http://schemas.microsoft.com/office/drawing/2014/main" id="{77C3BA52-5C68-3358-E7E7-A635C862412D}"/>
              </a:ext>
            </a:extLst>
          </p:cNvPr>
          <p:cNvSpPr/>
          <p:nvPr/>
        </p:nvSpPr>
        <p:spPr>
          <a:xfrm rot="16582148">
            <a:off x="2527517" y="3915988"/>
            <a:ext cx="1024677" cy="1130177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52931F-064A-8A9D-CF06-9F9C3B0F2A33}"/>
              </a:ext>
            </a:extLst>
          </p:cNvPr>
          <p:cNvSpPr txBox="1"/>
          <p:nvPr/>
        </p:nvSpPr>
        <p:spPr>
          <a:xfrm>
            <a:off x="1233875" y="4397564"/>
            <a:ext cx="247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Strike du swap</a:t>
            </a:r>
          </a:p>
        </p:txBody>
      </p:sp>
    </p:spTree>
    <p:extLst>
      <p:ext uri="{BB962C8B-B14F-4D97-AF65-F5344CB8AC3E}">
        <p14:creationId xmlns:p14="http://schemas.microsoft.com/office/powerpoint/2010/main" val="251902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271FBE5-8742-5BF8-B377-82405D526038}"/>
              </a:ext>
            </a:extLst>
          </p:cNvPr>
          <p:cNvCxnSpPr>
            <a:cxnSpLocks/>
          </p:cNvCxnSpPr>
          <p:nvPr/>
        </p:nvCxnSpPr>
        <p:spPr>
          <a:xfrm>
            <a:off x="4406224" y="2498551"/>
            <a:ext cx="0" cy="149856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fr-FR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Plusieurs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Portefeuilles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B6C8627-4190-A2F3-D628-F344F719F325}"/>
              </a:ext>
            </a:extLst>
          </p:cNvPr>
          <p:cNvSpPr/>
          <p:nvPr/>
        </p:nvSpPr>
        <p:spPr>
          <a:xfrm>
            <a:off x="1191960" y="1708839"/>
            <a:ext cx="476408" cy="638115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BF91C6-21A1-8210-5C25-2087457A3274}"/>
              </a:ext>
            </a:extLst>
          </p:cNvPr>
          <p:cNvSpPr txBox="1"/>
          <p:nvPr/>
        </p:nvSpPr>
        <p:spPr>
          <a:xfrm>
            <a:off x="256064" y="1489067"/>
            <a:ext cx="13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Groupe 1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6A1CFE15-4D5D-A5C6-4C80-9AE3EF142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59256"/>
              </p:ext>
            </p:extLst>
          </p:nvPr>
        </p:nvGraphicFramePr>
        <p:xfrm>
          <a:off x="256064" y="2132791"/>
          <a:ext cx="30417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557">
                  <a:extLst>
                    <a:ext uri="{9D8B030D-6E8A-4147-A177-3AD203B41FA5}">
                      <a16:colId xmlns:a16="http://schemas.microsoft.com/office/drawing/2014/main" val="1772238575"/>
                    </a:ext>
                  </a:extLst>
                </a:gridCol>
                <a:gridCol w="1850205">
                  <a:extLst>
                    <a:ext uri="{9D8B030D-6E8A-4147-A177-3AD203B41FA5}">
                      <a16:colId xmlns:a16="http://schemas.microsoft.com/office/drawing/2014/main" val="2647593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Straddle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Swap de hedge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4826"/>
                  </a:ext>
                </a:extLst>
              </a:tr>
            </a:tbl>
          </a:graphicData>
        </a:graphic>
      </p:graphicFrame>
      <p:sp>
        <p:nvSpPr>
          <p:cNvPr id="18" name="Arc 17">
            <a:extLst>
              <a:ext uri="{FF2B5EF4-FFF2-40B4-BE49-F238E27FC236}">
                <a16:creationId xmlns:a16="http://schemas.microsoft.com/office/drawing/2014/main" id="{FA89AAE9-1659-E136-E29E-C8996697F7F9}"/>
              </a:ext>
            </a:extLst>
          </p:cNvPr>
          <p:cNvSpPr/>
          <p:nvPr/>
        </p:nvSpPr>
        <p:spPr>
          <a:xfrm>
            <a:off x="4604220" y="1687028"/>
            <a:ext cx="476408" cy="638115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0362D09-D0CA-F76B-C1C4-19701813A5FA}"/>
              </a:ext>
            </a:extLst>
          </p:cNvPr>
          <p:cNvSpPr txBox="1"/>
          <p:nvPr/>
        </p:nvSpPr>
        <p:spPr>
          <a:xfrm>
            <a:off x="3731820" y="1466671"/>
            <a:ext cx="13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Groupe 2</a:t>
            </a:r>
          </a:p>
        </p:txBody>
      </p:sp>
      <p:graphicFrame>
        <p:nvGraphicFramePr>
          <p:cNvPr id="21" name="Tableau 12">
            <a:extLst>
              <a:ext uri="{FF2B5EF4-FFF2-40B4-BE49-F238E27FC236}">
                <a16:creationId xmlns:a16="http://schemas.microsoft.com/office/drawing/2014/main" id="{E83941ED-561B-D4E5-23D6-EB92A012C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19157"/>
              </p:ext>
            </p:extLst>
          </p:nvPr>
        </p:nvGraphicFramePr>
        <p:xfrm>
          <a:off x="3619737" y="2143505"/>
          <a:ext cx="31660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263">
                  <a:extLst>
                    <a:ext uri="{9D8B030D-6E8A-4147-A177-3AD203B41FA5}">
                      <a16:colId xmlns:a16="http://schemas.microsoft.com/office/drawing/2014/main" val="1772238575"/>
                    </a:ext>
                  </a:extLst>
                </a:gridCol>
                <a:gridCol w="1925833">
                  <a:extLst>
                    <a:ext uri="{9D8B030D-6E8A-4147-A177-3AD203B41FA5}">
                      <a16:colId xmlns:a16="http://schemas.microsoft.com/office/drawing/2014/main" val="2647593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Straddle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Swap de hedge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4826"/>
                  </a:ext>
                </a:extLst>
              </a:tr>
            </a:tbl>
          </a:graphicData>
        </a:graphic>
      </p:graphicFrame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758AB4E7-B939-70A6-AF78-FC1EEF914DA9}"/>
              </a:ext>
            </a:extLst>
          </p:cNvPr>
          <p:cNvSpPr/>
          <p:nvPr/>
        </p:nvSpPr>
        <p:spPr>
          <a:xfrm rot="16200000" flipH="1" flipV="1">
            <a:off x="5454111" y="-1790335"/>
            <a:ext cx="421395" cy="9135517"/>
          </a:xfrm>
          <a:prstGeom prst="rightBrace">
            <a:avLst/>
          </a:prstGeom>
          <a:ln>
            <a:solidFill>
              <a:srgbClr val="CC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234DCD-D9E3-6F69-C420-CD094F0BF816}"/>
              </a:ext>
            </a:extLst>
          </p:cNvPr>
          <p:cNvSpPr txBox="1"/>
          <p:nvPr/>
        </p:nvSpPr>
        <p:spPr>
          <a:xfrm>
            <a:off x="3826019" y="2913107"/>
            <a:ext cx="405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Plusieurs portefeuilles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B3F9F52-9BE1-B888-DC40-BAE231B50AFF}"/>
              </a:ext>
            </a:extLst>
          </p:cNvPr>
          <p:cNvCxnSpPr>
            <a:cxnSpLocks/>
          </p:cNvCxnSpPr>
          <p:nvPr/>
        </p:nvCxnSpPr>
        <p:spPr>
          <a:xfrm>
            <a:off x="770740" y="2594975"/>
            <a:ext cx="0" cy="149856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239484A-FDAB-5D88-C0A6-D1E5ACEB3814}"/>
              </a:ext>
            </a:extLst>
          </p:cNvPr>
          <p:cNvSpPr txBox="1"/>
          <p:nvPr/>
        </p:nvSpPr>
        <p:spPr>
          <a:xfrm>
            <a:off x="193991" y="4141770"/>
            <a:ext cx="147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SIIL 1</a:t>
            </a:r>
          </a:p>
        </p:txBody>
      </p:sp>
      <p:sp>
        <p:nvSpPr>
          <p:cNvPr id="3" name="Flèche : droite à entaille 2">
            <a:extLst>
              <a:ext uri="{FF2B5EF4-FFF2-40B4-BE49-F238E27FC236}">
                <a16:creationId xmlns:a16="http://schemas.microsoft.com/office/drawing/2014/main" id="{28AE8F3A-ACC9-222D-963A-F3B17A065587}"/>
              </a:ext>
            </a:extLst>
          </p:cNvPr>
          <p:cNvSpPr/>
          <p:nvPr/>
        </p:nvSpPr>
        <p:spPr>
          <a:xfrm>
            <a:off x="6922389" y="1687028"/>
            <a:ext cx="882503" cy="421397"/>
          </a:xfrm>
          <a:prstGeom prst="notchedRight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777987A-1E8A-3C75-F5D8-507F347F01B1}"/>
              </a:ext>
            </a:extLst>
          </p:cNvPr>
          <p:cNvSpPr/>
          <p:nvPr/>
        </p:nvSpPr>
        <p:spPr>
          <a:xfrm>
            <a:off x="9156596" y="1593562"/>
            <a:ext cx="476408" cy="638115"/>
          </a:xfrm>
          <a:prstGeom prst="arc">
            <a:avLst/>
          </a:prstGeom>
          <a:ln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D73307-A218-D281-FC3A-662412EA4DB6}"/>
              </a:ext>
            </a:extLst>
          </p:cNvPr>
          <p:cNvSpPr txBox="1"/>
          <p:nvPr/>
        </p:nvSpPr>
        <p:spPr>
          <a:xfrm>
            <a:off x="8220700" y="1373790"/>
            <a:ext cx="13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Groupe N</a:t>
            </a:r>
          </a:p>
        </p:txBody>
      </p:sp>
      <p:graphicFrame>
        <p:nvGraphicFramePr>
          <p:cNvPr id="24" name="Tableau 12">
            <a:extLst>
              <a:ext uri="{FF2B5EF4-FFF2-40B4-BE49-F238E27FC236}">
                <a16:creationId xmlns:a16="http://schemas.microsoft.com/office/drawing/2014/main" id="{A3CB6862-2C03-CDA9-F76A-F407D265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94333"/>
              </p:ext>
            </p:extLst>
          </p:nvPr>
        </p:nvGraphicFramePr>
        <p:xfrm>
          <a:off x="8220700" y="2055205"/>
          <a:ext cx="323229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386">
                  <a:extLst>
                    <a:ext uri="{9D8B030D-6E8A-4147-A177-3AD203B41FA5}">
                      <a16:colId xmlns:a16="http://schemas.microsoft.com/office/drawing/2014/main" val="1772238575"/>
                    </a:ext>
                  </a:extLst>
                </a:gridCol>
                <a:gridCol w="1879912">
                  <a:extLst>
                    <a:ext uri="{9D8B030D-6E8A-4147-A177-3AD203B41FA5}">
                      <a16:colId xmlns:a16="http://schemas.microsoft.com/office/drawing/2014/main" val="26475935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Straddle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LM Roman 12" panose="00000500000000000000" pitchFamily="50" charset="0"/>
                        </a:rPr>
                        <a:t>Swap de hedge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34826"/>
                  </a:ext>
                </a:extLst>
              </a:tr>
            </a:tbl>
          </a:graphicData>
        </a:graphic>
      </p:graphicFrame>
      <p:sp>
        <p:nvSpPr>
          <p:cNvPr id="25" name="ZoneTexte 24">
            <a:extLst>
              <a:ext uri="{FF2B5EF4-FFF2-40B4-BE49-F238E27FC236}">
                <a16:creationId xmlns:a16="http://schemas.microsoft.com/office/drawing/2014/main" id="{01E7A888-3D17-17DC-1B93-6A424D8BDC01}"/>
              </a:ext>
            </a:extLst>
          </p:cNvPr>
          <p:cNvSpPr txBox="1"/>
          <p:nvPr/>
        </p:nvSpPr>
        <p:spPr>
          <a:xfrm>
            <a:off x="2640967" y="1478319"/>
            <a:ext cx="622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LM Roman 12" panose="00000500000000000000" pitchFamily="50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B2FED8F-69B7-B4AB-3D52-07A7047A4A10}"/>
              </a:ext>
            </a:extLst>
          </p:cNvPr>
          <p:cNvSpPr txBox="1"/>
          <p:nvPr/>
        </p:nvSpPr>
        <p:spPr>
          <a:xfrm>
            <a:off x="5664809" y="1358401"/>
            <a:ext cx="260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LM Roman 12" panose="00000500000000000000" pitchFamily="50" charset="0"/>
              </a:rPr>
              <a:t>……………………………… +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F2C3953-139D-D381-68E5-4144BC53379C}"/>
              </a:ext>
            </a:extLst>
          </p:cNvPr>
          <p:cNvCxnSpPr>
            <a:cxnSpLocks/>
          </p:cNvCxnSpPr>
          <p:nvPr/>
        </p:nvCxnSpPr>
        <p:spPr>
          <a:xfrm>
            <a:off x="10409189" y="2420965"/>
            <a:ext cx="0" cy="149856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E740FE7C-5DA3-A243-C210-1416E37DA4E7}"/>
              </a:ext>
            </a:extLst>
          </p:cNvPr>
          <p:cNvSpPr txBox="1"/>
          <p:nvPr/>
        </p:nvSpPr>
        <p:spPr>
          <a:xfrm>
            <a:off x="3731820" y="4152102"/>
            <a:ext cx="147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SIIL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9ACA27-9F7A-56FC-8336-0E75DE8417FA}"/>
              </a:ext>
            </a:extLst>
          </p:cNvPr>
          <p:cNvSpPr txBox="1"/>
          <p:nvPr/>
        </p:nvSpPr>
        <p:spPr>
          <a:xfrm>
            <a:off x="9672712" y="4141770"/>
            <a:ext cx="147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CC0000"/>
                </a:solidFill>
                <a:latin typeface="LM Roman 12" panose="00000500000000000000" pitchFamily="50" charset="0"/>
              </a:rPr>
              <a:t>SIIL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8E4C275-DB4C-DF4F-43FC-3C6420DFE00B}"/>
                  </a:ext>
                </a:extLst>
              </p:cNvPr>
              <p:cNvSpPr txBox="1"/>
              <p:nvPr/>
            </p:nvSpPr>
            <p:spPr>
              <a:xfrm>
                <a:off x="3731820" y="5098944"/>
                <a:ext cx="4375211" cy="80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IL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fr-F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f>
                          <m:fPr>
                            <m:ctrlPr>
                              <a:rPr lang="fr-FR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𝑺𝑰𝑰</m:t>
                            </m:r>
                            <m:sSub>
                              <m:sSubPr>
                                <m:ctrlPr>
                                  <a:rPr lang="fr-FR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fr-FR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nary>
                  </m:oMath>
                </a14:m>
                <a:endParaRPr lang="fr-FR" sz="3200" b="1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8E4C275-DB4C-DF4F-43FC-3C6420DFE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20" y="5098944"/>
                <a:ext cx="4375211" cy="801310"/>
              </a:xfrm>
              <a:prstGeom prst="rect">
                <a:avLst/>
              </a:prstGeom>
              <a:blipFill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913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Temps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d'exécution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A3CB39-197B-B5E3-8D73-73FD6FDF6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44520"/>
              </p:ext>
            </p:extLst>
          </p:nvPr>
        </p:nvGraphicFramePr>
        <p:xfrm>
          <a:off x="6271791" y="1377747"/>
          <a:ext cx="5637165" cy="307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5">
            <a:extLst>
              <a:ext uri="{FF2B5EF4-FFF2-40B4-BE49-F238E27FC236}">
                <a16:creationId xmlns:a16="http://schemas.microsoft.com/office/drawing/2014/main" id="{79F71E1B-6520-C639-7834-D1452C3E3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45159"/>
              </p:ext>
            </p:extLst>
          </p:nvPr>
        </p:nvGraphicFramePr>
        <p:xfrm>
          <a:off x="335280" y="1402656"/>
          <a:ext cx="5760720" cy="285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DA75808-B94D-60F8-D36D-0662CE3C60C9}"/>
              </a:ext>
            </a:extLst>
          </p:cNvPr>
          <p:cNvSpPr txBox="1"/>
          <p:nvPr/>
        </p:nvSpPr>
        <p:spPr>
          <a:xfrm>
            <a:off x="975837" y="4545808"/>
            <a:ext cx="41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effectLst/>
                <a:latin typeface="Söhne"/>
              </a:rPr>
              <a:t>Le temps d'exécution entre 2006 et 2012 a atteint jusqu’à </a:t>
            </a:r>
            <a:r>
              <a:rPr lang="fr-FR" sz="2400" b="1" i="0" dirty="0">
                <a:solidFill>
                  <a:srgbClr val="CC0000"/>
                </a:solidFill>
                <a:effectLst/>
                <a:latin typeface="Söhne"/>
              </a:rPr>
              <a:t>5H20min</a:t>
            </a:r>
            <a:endParaRPr lang="fr-FR" sz="2000" b="1" dirty="0">
              <a:solidFill>
                <a:srgbClr val="CC0000"/>
              </a:solidFill>
              <a:latin typeface="LM Roman 12" panose="00000500000000000000" pitchFamily="50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D8BDDA-E00A-E7F0-77D4-9F92DEA5A301}"/>
              </a:ext>
            </a:extLst>
          </p:cNvPr>
          <p:cNvSpPr txBox="1"/>
          <p:nvPr/>
        </p:nvSpPr>
        <p:spPr>
          <a:xfrm>
            <a:off x="7082469" y="4518665"/>
            <a:ext cx="41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effectLst/>
                <a:latin typeface="Söhne"/>
              </a:rPr>
              <a:t>Le temps d'exécution entre 2006 et 2012 a atteint jusqu’à </a:t>
            </a:r>
            <a:r>
              <a:rPr lang="fr-FR" sz="2400" b="1" i="0" dirty="0">
                <a:solidFill>
                  <a:srgbClr val="CC0000"/>
                </a:solidFill>
                <a:effectLst/>
                <a:latin typeface="Söhne"/>
              </a:rPr>
              <a:t>2H</a:t>
            </a:r>
            <a:endParaRPr lang="fr-FR" sz="2000" b="1" dirty="0">
              <a:solidFill>
                <a:srgbClr val="CC0000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04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>
            <a:extLst>
              <a:ext uri="{FF2B5EF4-FFF2-40B4-BE49-F238E27FC236}">
                <a16:creationId xmlns:a16="http://schemas.microsoft.com/office/drawing/2014/main" id="{CB7AB283-0A77-8207-EED3-DDBD14C5C7B2}"/>
              </a:ext>
            </a:extLst>
          </p:cNvPr>
          <p:cNvSpPr/>
          <p:nvPr/>
        </p:nvSpPr>
        <p:spPr>
          <a:xfrm>
            <a:off x="4890977" y="3019646"/>
            <a:ext cx="1550702" cy="818707"/>
          </a:xfrm>
          <a:prstGeom prst="ellipse">
            <a:avLst/>
          </a:prstGeom>
          <a:ln>
            <a:solidFill>
              <a:srgbClr val="CC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196FCF-EE22-44F0-91AA-835615307351}"/>
              </a:ext>
            </a:extLst>
          </p:cNvPr>
          <p:cNvSpPr/>
          <p:nvPr/>
        </p:nvSpPr>
        <p:spPr>
          <a:xfrm>
            <a:off x="8745417" y="2977275"/>
            <a:ext cx="1550702" cy="818707"/>
          </a:xfrm>
          <a:prstGeom prst="ellipse">
            <a:avLst/>
          </a:prstGeom>
          <a:ln>
            <a:solidFill>
              <a:srgbClr val="CC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4FA42C5-0181-A387-41E6-4EAAE78B5310}"/>
              </a:ext>
            </a:extLst>
          </p:cNvPr>
          <p:cNvSpPr/>
          <p:nvPr/>
        </p:nvSpPr>
        <p:spPr>
          <a:xfrm>
            <a:off x="1636545" y="2977874"/>
            <a:ext cx="1810040" cy="818707"/>
          </a:xfrm>
          <a:prstGeom prst="ellipse">
            <a:avLst/>
          </a:prstGeom>
          <a:ln>
            <a:solidFill>
              <a:srgbClr val="CC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E0519BC-EDBE-4B45-DC59-FBB17F5EDA3C}"/>
              </a:ext>
            </a:extLst>
          </p:cNvPr>
          <p:cNvSpPr/>
          <p:nvPr/>
        </p:nvSpPr>
        <p:spPr>
          <a:xfrm>
            <a:off x="4640599" y="1240419"/>
            <a:ext cx="1699814" cy="818707"/>
          </a:xfrm>
          <a:prstGeom prst="ellipse">
            <a:avLst/>
          </a:prstGeom>
          <a:ln>
            <a:solidFill>
              <a:srgbClr val="CC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Approches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d'optimisation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5922AE-B679-953E-C693-12EDAB555C50}"/>
              </a:ext>
            </a:extLst>
          </p:cNvPr>
          <p:cNvSpPr txBox="1"/>
          <p:nvPr/>
        </p:nvSpPr>
        <p:spPr>
          <a:xfrm>
            <a:off x="1636545" y="3202563"/>
            <a:ext cx="19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Courbe des taux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1E57776-DF45-93A1-8867-84F3C07A9E94}"/>
              </a:ext>
            </a:extLst>
          </p:cNvPr>
          <p:cNvSpPr txBox="1"/>
          <p:nvPr/>
        </p:nvSpPr>
        <p:spPr>
          <a:xfrm>
            <a:off x="8745417" y="3208523"/>
            <a:ext cx="169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Les volatilités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49126A-B23C-5467-93F6-445582E35C72}"/>
              </a:ext>
            </a:extLst>
          </p:cNvPr>
          <p:cNvSpPr txBox="1"/>
          <p:nvPr/>
        </p:nvSpPr>
        <p:spPr>
          <a:xfrm>
            <a:off x="4746924" y="1447339"/>
            <a:ext cx="19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Optimisation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7ADA808-AFDF-BE8F-E4E2-F004B0D7CCF7}"/>
              </a:ext>
            </a:extLst>
          </p:cNvPr>
          <p:cNvSpPr txBox="1"/>
          <p:nvPr/>
        </p:nvSpPr>
        <p:spPr>
          <a:xfrm>
            <a:off x="5175755" y="3250895"/>
            <a:ext cx="1699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Pricing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BA0B2F-4848-0B37-DC84-DDD1BD3C07B9}"/>
              </a:ext>
            </a:extLst>
          </p:cNvPr>
          <p:cNvCxnSpPr/>
          <p:nvPr/>
        </p:nvCxnSpPr>
        <p:spPr>
          <a:xfrm flipH="1">
            <a:off x="2998381" y="1945758"/>
            <a:ext cx="1642218" cy="935665"/>
          </a:xfrm>
          <a:prstGeom prst="straightConnector1">
            <a:avLst/>
          </a:prstGeom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DEFCE5A-6564-FA6B-34D0-2EDB7494735F}"/>
              </a:ext>
            </a:extLst>
          </p:cNvPr>
          <p:cNvCxnSpPr>
            <a:cxnSpLocks/>
          </p:cNvCxnSpPr>
          <p:nvPr/>
        </p:nvCxnSpPr>
        <p:spPr>
          <a:xfrm>
            <a:off x="5580203" y="2208029"/>
            <a:ext cx="0" cy="673394"/>
          </a:xfrm>
          <a:prstGeom prst="straightConnector1">
            <a:avLst/>
          </a:prstGeom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DCCE6BE-6815-DBE7-1702-DC6021DB4F7B}"/>
              </a:ext>
            </a:extLst>
          </p:cNvPr>
          <p:cNvCxnSpPr>
            <a:cxnSpLocks/>
          </p:cNvCxnSpPr>
          <p:nvPr/>
        </p:nvCxnSpPr>
        <p:spPr>
          <a:xfrm>
            <a:off x="6519808" y="1945757"/>
            <a:ext cx="2176131" cy="935665"/>
          </a:xfrm>
          <a:prstGeom prst="straightConnector1">
            <a:avLst/>
          </a:prstGeom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A0393FB-E30B-D24B-FE8D-3B056D70BF8E}"/>
              </a:ext>
            </a:extLst>
          </p:cNvPr>
          <p:cNvCxnSpPr>
            <a:cxnSpLocks/>
          </p:cNvCxnSpPr>
          <p:nvPr/>
        </p:nvCxnSpPr>
        <p:spPr>
          <a:xfrm>
            <a:off x="2532587" y="3934047"/>
            <a:ext cx="0" cy="673394"/>
          </a:xfrm>
          <a:prstGeom prst="straightConnector1">
            <a:avLst/>
          </a:prstGeom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BEA3746-FC23-82D5-C42A-AB6940EE505B}"/>
              </a:ext>
            </a:extLst>
          </p:cNvPr>
          <p:cNvCxnSpPr>
            <a:cxnSpLocks/>
          </p:cNvCxnSpPr>
          <p:nvPr/>
        </p:nvCxnSpPr>
        <p:spPr>
          <a:xfrm>
            <a:off x="9520768" y="3934047"/>
            <a:ext cx="0" cy="673394"/>
          </a:xfrm>
          <a:prstGeom prst="straightConnector1">
            <a:avLst/>
          </a:prstGeom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388B9FA-FE4A-83F9-BF7F-D1D91F9BC6A0}"/>
              </a:ext>
            </a:extLst>
          </p:cNvPr>
          <p:cNvSpPr txBox="1"/>
          <p:nvPr/>
        </p:nvSpPr>
        <p:spPr>
          <a:xfrm>
            <a:off x="723157" y="4574117"/>
            <a:ext cx="44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Enregistrement dans des fichier Pickle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B3F04B8-430E-DE99-EACE-F56104B0978F}"/>
              </a:ext>
            </a:extLst>
          </p:cNvPr>
          <p:cNvSpPr txBox="1"/>
          <p:nvPr/>
        </p:nvSpPr>
        <p:spPr>
          <a:xfrm>
            <a:off x="7467743" y="4586858"/>
            <a:ext cx="44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M Roman 12" panose="00000500000000000000" pitchFamily="50" charset="0"/>
              </a:rPr>
              <a:t>Insertion a la base de donné non relationnelle interne de type MongoDB</a:t>
            </a:r>
          </a:p>
        </p:txBody>
      </p:sp>
    </p:spTree>
    <p:extLst>
      <p:ext uri="{BB962C8B-B14F-4D97-AF65-F5344CB8AC3E}">
        <p14:creationId xmlns:p14="http://schemas.microsoft.com/office/powerpoint/2010/main" val="15126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Organisme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d’accueil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B97C54-DADF-1176-9F7D-E625CD48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76" y="2561047"/>
            <a:ext cx="6132696" cy="3361706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07011439-5956-63B4-5C78-85E26BE0DCF9}"/>
              </a:ext>
            </a:extLst>
          </p:cNvPr>
          <p:cNvGrpSpPr/>
          <p:nvPr/>
        </p:nvGrpSpPr>
        <p:grpSpPr>
          <a:xfrm>
            <a:off x="7182957" y="1029468"/>
            <a:ext cx="3268133" cy="1083734"/>
            <a:chOff x="7245684" y="465758"/>
            <a:chExt cx="3268133" cy="10837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60FB6B5-61E3-67F7-AFAF-B913FBDFA477}"/>
                </a:ext>
              </a:extLst>
            </p:cNvPr>
            <p:cNvSpPr/>
            <p:nvPr/>
          </p:nvSpPr>
          <p:spPr>
            <a:xfrm>
              <a:off x="7245684" y="465758"/>
              <a:ext cx="3268133" cy="108373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C571216-AF13-6E26-94DB-3077B5EC7A42}"/>
                </a:ext>
              </a:extLst>
            </p:cNvPr>
            <p:cNvSpPr txBox="1"/>
            <p:nvPr/>
          </p:nvSpPr>
          <p:spPr>
            <a:xfrm>
              <a:off x="7533551" y="746015"/>
              <a:ext cx="28871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fr-FR" sz="1400" b="1" cap="all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M Roman 12" panose="00000500000000000000" pitchFamily="50" charset="0"/>
                </a:rPr>
                <a:t>BANQUE DE FINANCEMENT ET D'INVESTISSEMENT</a:t>
              </a:r>
              <a:endParaRPr lang="fr-FR" sz="1400" b="1" cap="all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M Roman 12" panose="00000500000000000000" pitchFamily="50" charset="0"/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5FB4C50-BBEC-01A4-6E11-C163070A0045}"/>
              </a:ext>
            </a:extLst>
          </p:cNvPr>
          <p:cNvGrpSpPr/>
          <p:nvPr/>
        </p:nvGrpSpPr>
        <p:grpSpPr>
          <a:xfrm>
            <a:off x="1209920" y="1029468"/>
            <a:ext cx="3268133" cy="1118362"/>
            <a:chOff x="7245684" y="465758"/>
            <a:chExt cx="3268133" cy="111836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C43462C-256D-E0D1-8137-191C5A9FE1F6}"/>
                </a:ext>
              </a:extLst>
            </p:cNvPr>
            <p:cNvSpPr/>
            <p:nvPr/>
          </p:nvSpPr>
          <p:spPr>
            <a:xfrm>
              <a:off x="7245684" y="465758"/>
              <a:ext cx="3268133" cy="1083734"/>
            </a:xfrm>
            <a:prstGeom prst="ellips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246EE6-7FC3-BE03-8B05-7C7F932EF646}"/>
                </a:ext>
              </a:extLst>
            </p:cNvPr>
            <p:cNvSpPr txBox="1"/>
            <p:nvPr/>
          </p:nvSpPr>
          <p:spPr>
            <a:xfrm>
              <a:off x="7807080" y="845456"/>
              <a:ext cx="270673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fr-FR" sz="1400" b="1" cap="all" dirty="0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M Roman 12" panose="00000500000000000000" pitchFamily="50" charset="0"/>
                </a:rPr>
                <a:t>Marchés</a:t>
              </a:r>
              <a:r>
                <a:rPr lang="fr-FR" sz="1400" b="1" i="0" dirty="0">
                  <a:solidFill>
                    <a:srgbClr val="000000"/>
                  </a:solidFill>
                  <a:effectLst/>
                  <a:latin typeface="LM Roman 12" panose="00000500000000000000" pitchFamily="50" charset="0"/>
                </a:rPr>
                <a:t> </a:t>
              </a:r>
              <a:r>
                <a:rPr lang="fr-FR" sz="1400" b="1" cap="all" dirty="0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M Roman 12" panose="00000500000000000000" pitchFamily="50" charset="0"/>
                </a:rPr>
                <a:t>mondiaux</a:t>
              </a:r>
              <a:r>
                <a:rPr lang="fr-FR" sz="1400" b="1" i="0" dirty="0">
                  <a:solidFill>
                    <a:srgbClr val="000000"/>
                  </a:solidFill>
                  <a:effectLst/>
                  <a:latin typeface="LM Roman 12" panose="00000500000000000000" pitchFamily="50" charset="0"/>
                </a:rPr>
                <a:t>  </a:t>
              </a:r>
            </a:p>
            <a:p>
              <a:br>
                <a:rPr lang="fr-FR" sz="1400" dirty="0">
                  <a:latin typeface="LM Roman 12" panose="00000500000000000000" pitchFamily="50" charset="0"/>
                </a:rPr>
              </a:br>
              <a:endParaRPr lang="fr-FR" sz="1400" dirty="0">
                <a:latin typeface="LM Roman 12" panose="00000500000000000000" pitchFamily="50" charset="0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59A9EF5-2CE1-5C9D-BA7E-11E36C61C766}"/>
              </a:ext>
            </a:extLst>
          </p:cNvPr>
          <p:cNvSpPr txBox="1"/>
          <p:nvPr/>
        </p:nvSpPr>
        <p:spPr>
          <a:xfrm>
            <a:off x="308628" y="294384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Actions et dérivés d'actions</a:t>
            </a:r>
            <a:r>
              <a:rPr lang="fr-FR" b="0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Crédits, taux et change</a:t>
            </a:r>
            <a:r>
              <a:rPr lang="fr-FR" b="0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Prime Services &amp; Clearing</a:t>
            </a:r>
            <a:r>
              <a:rPr lang="fr-FR" b="0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Solutions d'investissement quantitatives</a:t>
            </a:r>
            <a:r>
              <a:rPr lang="fr-FR" b="0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Recherche multi-actifs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Solutions cross-asset</a:t>
            </a:r>
            <a:r>
              <a:rPr lang="fr-FR" b="0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SG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Markets</a:t>
            </a:r>
            <a:r>
              <a:rPr lang="fr-FR" b="0" i="0" dirty="0">
                <a:solidFill>
                  <a:srgbClr val="000000"/>
                </a:solidFill>
                <a:effectLst/>
                <a:latin typeface="LM Roman 12" panose="00000500000000000000" pitchFamily="50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47511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Outil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Numba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04CA107-1B3F-58B5-F7F8-B59A812A8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4" t="21377"/>
          <a:stretch/>
        </p:blipFill>
        <p:spPr>
          <a:xfrm>
            <a:off x="96405" y="2364218"/>
            <a:ext cx="6700360" cy="30749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FA1C97C-3019-0448-0985-461E9CB6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64" y="4020058"/>
            <a:ext cx="5134692" cy="19052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4DD7B6-7F3B-2292-44FA-9B9F6B80B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91" y="1317756"/>
            <a:ext cx="5125165" cy="1819529"/>
          </a:xfrm>
          <a:prstGeom prst="rect">
            <a:avLst/>
          </a:prstGeom>
        </p:spPr>
      </p:pic>
      <p:sp>
        <p:nvSpPr>
          <p:cNvPr id="15" name="Flèche : courbe vers la droite 14">
            <a:extLst>
              <a:ext uri="{FF2B5EF4-FFF2-40B4-BE49-F238E27FC236}">
                <a16:creationId xmlns:a16="http://schemas.microsoft.com/office/drawing/2014/main" id="{8748A079-A7F4-2382-4674-008BF7EAF2A2}"/>
              </a:ext>
            </a:extLst>
          </p:cNvPr>
          <p:cNvSpPr/>
          <p:nvPr/>
        </p:nvSpPr>
        <p:spPr>
          <a:xfrm rot="4097207">
            <a:off x="5124405" y="703386"/>
            <a:ext cx="763332" cy="1902780"/>
          </a:xfrm>
          <a:prstGeom prst="curvedRight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droite 15">
            <a:extLst>
              <a:ext uri="{FF2B5EF4-FFF2-40B4-BE49-F238E27FC236}">
                <a16:creationId xmlns:a16="http://schemas.microsoft.com/office/drawing/2014/main" id="{FE4C64E1-9CA2-C4FB-49A1-DA702F9DE44F}"/>
              </a:ext>
            </a:extLst>
          </p:cNvPr>
          <p:cNvSpPr/>
          <p:nvPr/>
        </p:nvSpPr>
        <p:spPr>
          <a:xfrm rot="17154219">
            <a:off x="5489590" y="5107132"/>
            <a:ext cx="540444" cy="1630626"/>
          </a:xfrm>
          <a:prstGeom prst="curvedRight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E0CF5D-138C-957E-000F-E52959108A9F}"/>
              </a:ext>
            </a:extLst>
          </p:cNvPr>
          <p:cNvSpPr txBox="1"/>
          <p:nvPr/>
        </p:nvSpPr>
        <p:spPr>
          <a:xfrm>
            <a:off x="5015582" y="5214559"/>
            <a:ext cx="199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LM Roman 12" panose="00000500000000000000" pitchFamily="50" charset="0"/>
              </a:rPr>
              <a:t>Après Optimisation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40B01C2-750A-24B6-AB08-96240C4E4066}"/>
              </a:ext>
            </a:extLst>
          </p:cNvPr>
          <p:cNvSpPr txBox="1"/>
          <p:nvPr/>
        </p:nvSpPr>
        <p:spPr>
          <a:xfrm>
            <a:off x="4901659" y="1481445"/>
            <a:ext cx="1998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LM Roman 12" panose="00000500000000000000" pitchFamily="50" charset="0"/>
              </a:rPr>
              <a:t>Avant Optimisation</a:t>
            </a:r>
          </a:p>
        </p:txBody>
      </p:sp>
    </p:spTree>
    <p:extLst>
      <p:ext uri="{BB962C8B-B14F-4D97-AF65-F5344CB8AC3E}">
        <p14:creationId xmlns:p14="http://schemas.microsoft.com/office/powerpoint/2010/main" val="4278259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Outil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Numba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FAA260F-E442-416D-FDCE-02282C2A0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91062"/>
              </p:ext>
            </p:extLst>
          </p:nvPr>
        </p:nvGraphicFramePr>
        <p:xfrm>
          <a:off x="2479092" y="2901840"/>
          <a:ext cx="7233815" cy="1054320"/>
        </p:xfrm>
        <a:graphic>
          <a:graphicData uri="http://schemas.openxmlformats.org/drawingml/2006/table">
            <a:tbl>
              <a:tblPr firstRow="1" firstCol="1" bandRow="1"/>
              <a:tblGrid>
                <a:gridCol w="3616479">
                  <a:extLst>
                    <a:ext uri="{9D8B030D-6E8A-4147-A177-3AD203B41FA5}">
                      <a16:colId xmlns:a16="http://schemas.microsoft.com/office/drawing/2014/main" val="2749143767"/>
                    </a:ext>
                  </a:extLst>
                </a:gridCol>
                <a:gridCol w="3617336">
                  <a:extLst>
                    <a:ext uri="{9D8B030D-6E8A-4147-A177-3AD203B41FA5}">
                      <a16:colId xmlns:a16="http://schemas.microsoft.com/office/drawing/2014/main" val="1718802580"/>
                    </a:ext>
                  </a:extLst>
                </a:gridCol>
              </a:tblGrid>
              <a:tr h="52716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943634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 Avant (8 Ans)</a:t>
                      </a:r>
                      <a:endParaRPr lang="fr-FR" sz="1800" dirty="0">
                        <a:solidFill>
                          <a:srgbClr val="943634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943634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5H20min </a:t>
                      </a:r>
                      <a:endParaRPr lang="fr-FR" sz="1800" dirty="0">
                        <a:solidFill>
                          <a:srgbClr val="943634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42368"/>
                  </a:ext>
                </a:extLst>
              </a:tr>
              <a:tr h="52716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943634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Après (10 Ans)</a:t>
                      </a:r>
                      <a:endParaRPr lang="fr-FR" sz="1800" b="1" dirty="0">
                        <a:solidFill>
                          <a:srgbClr val="943634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943634"/>
                          </a:solidFill>
                          <a:effectLst/>
                          <a:latin typeface="LM Roman 12" panose="00000500000000000000" pitchFamily="50" charset="0"/>
                          <a:ea typeface="PMingLiU" panose="02020500000000000000" pitchFamily="18" charset="-120"/>
                          <a:cs typeface="cmr12"/>
                        </a:rPr>
                        <a:t>1H</a:t>
                      </a:r>
                      <a:endParaRPr lang="fr-FR" sz="2400" b="1" dirty="0">
                        <a:solidFill>
                          <a:srgbClr val="943634"/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33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52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913-77D7-40A9-843F-EA5678D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2108"/>
            <a:ext cx="12215949" cy="999441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dirty="0">
                <a:solidFill>
                  <a:prstClr val="white"/>
                </a:solidFill>
                <a:latin typeface="LM Roman 12" panose="00000500000000000000" pitchFamily="50" charset="0"/>
                <a:ea typeface="PMingLiU" panose="02020500000000000000" pitchFamily="18" charset="-120"/>
              </a:rPr>
              <a:t>Conclusion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6C8E-8057-4E9E-81C6-59615B40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5B1E38B3-EB43-4625-B6D4-C1BD379DA732}" type="datetime1">
              <a:rPr lang="fr-FR">
                <a:solidFill>
                  <a:prstClr val="white"/>
                </a:solidFill>
                <a:latin typeface="Calibri" panose="020F0502020204030204"/>
              </a:rPr>
              <a:pPr/>
              <a:t>20/07/2023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00CB-A6CA-426B-BA37-2D1633E9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</a:t>
            </a:r>
            <a:r>
              <a:rPr lang="fr-FR" dirty="0" err="1">
                <a:solidFill>
                  <a:schemeClr val="bg1"/>
                </a:solidFill>
              </a:rPr>
              <a:t>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FA7BC-7BCE-42C6-ADBA-0C592BD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B7CBE8AE-9389-4E4D-966C-8642C3CA71EB}" type="slidenum">
              <a:rPr lang="en-US">
                <a:solidFill>
                  <a:prstClr val="white"/>
                </a:solidFill>
                <a:latin typeface="Calibri" panose="020F0502020204030204"/>
              </a:rPr>
              <a:pPr/>
              <a:t>42</a:t>
            </a:fld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05006"/>
            <a:ext cx="3395783" cy="109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5" y="0"/>
            <a:ext cx="3330330" cy="15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9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Flexibilité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du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Backtester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Picture 17">
            <a:extLst>
              <a:ext uri="{FF2B5EF4-FFF2-40B4-BE49-F238E27FC236}">
                <a16:creationId xmlns:a16="http://schemas.microsoft.com/office/drawing/2014/main" id="{8DA78401-04A1-25F1-82B7-D23D0D80C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1"/>
          <a:stretch/>
        </p:blipFill>
        <p:spPr>
          <a:xfrm>
            <a:off x="419034" y="1588647"/>
            <a:ext cx="5363420" cy="300008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DE69161-1112-4363-3E99-7DBB14FA100D}"/>
              </a:ext>
            </a:extLst>
          </p:cNvPr>
          <p:cNvSpPr txBox="1"/>
          <p:nvPr/>
        </p:nvSpPr>
        <p:spPr>
          <a:xfrm>
            <a:off x="266112" y="4841103"/>
            <a:ext cx="63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Fig. Effet de la période de détention sur la performance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C73D0AC-E9BB-FDDE-D45D-E7C6722CE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" r="3599" b="10703"/>
          <a:stretch/>
        </p:blipFill>
        <p:spPr>
          <a:xfrm>
            <a:off x="6096000" y="1647565"/>
            <a:ext cx="5676966" cy="28822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C9A89C9-E463-A9FA-AE5E-B369A359681B}"/>
              </a:ext>
            </a:extLst>
          </p:cNvPr>
          <p:cNvSpPr txBox="1"/>
          <p:nvPr/>
        </p:nvSpPr>
        <p:spPr>
          <a:xfrm>
            <a:off x="6627058" y="4841103"/>
            <a:ext cx="62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LM Roman 12" panose="00000500000000000000" pitchFamily="50" charset="0"/>
              </a:rPr>
              <a:t>Fig. Effet de la maturité-ténor sur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2913915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913-77D7-40A9-843F-EA5678D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2108"/>
            <a:ext cx="12215949" cy="999441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Merci Pour Votre Attention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6C8E-8057-4E9E-81C6-59615B40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5B1E38B3-EB43-4625-B6D4-C1BD379DA732}" type="datetime1">
              <a:rPr lang="fr-FR">
                <a:solidFill>
                  <a:prstClr val="white"/>
                </a:solidFill>
                <a:latin typeface="Calibri" panose="020F0502020204030204"/>
              </a:rPr>
              <a:pPr/>
              <a:t>20/07/2023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00CB-A6CA-426B-BA37-2D1633E9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</a:t>
            </a:r>
            <a:r>
              <a:rPr lang="fr-FR" dirty="0" err="1">
                <a:solidFill>
                  <a:schemeClr val="bg1"/>
                </a:solidFill>
              </a:rPr>
              <a:t>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FA7BC-7BCE-42C6-ADBA-0C592BD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B7CBE8AE-9389-4E4D-966C-8642C3CA71EB}" type="slidenum">
              <a:rPr lang="en-US">
                <a:solidFill>
                  <a:prstClr val="white"/>
                </a:solidFill>
                <a:latin typeface="Calibri" panose="020F0502020204030204"/>
              </a:rPr>
              <a:pPr/>
              <a:t>44</a:t>
            </a:fld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05006"/>
            <a:ext cx="3395783" cy="109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5" y="0"/>
            <a:ext cx="3330330" cy="15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5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fr-FR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Présentation des équipes de SG Index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E41E5-EDDF-40F1-FBE8-CB939C4F8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7" r="4906"/>
          <a:stretch/>
        </p:blipFill>
        <p:spPr>
          <a:xfrm>
            <a:off x="5269149" y="1088935"/>
            <a:ext cx="6260700" cy="47962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FAB93181-CCC8-481E-E96B-D262B63E87A5}"/>
              </a:ext>
            </a:extLst>
          </p:cNvPr>
          <p:cNvGrpSpPr/>
          <p:nvPr/>
        </p:nvGrpSpPr>
        <p:grpSpPr>
          <a:xfrm>
            <a:off x="797008" y="858901"/>
            <a:ext cx="4472141" cy="4796270"/>
            <a:chOff x="1183907" y="892654"/>
            <a:chExt cx="4472141" cy="54898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8E8FDC2-72B3-43D9-7DDC-40243910B93C}"/>
                </a:ext>
              </a:extLst>
            </p:cNvPr>
            <p:cNvSpPr/>
            <p:nvPr/>
          </p:nvSpPr>
          <p:spPr>
            <a:xfrm>
              <a:off x="1797516" y="2575470"/>
              <a:ext cx="1502344" cy="694848"/>
            </a:xfrm>
            <a:prstGeom prst="ellipse">
              <a:avLst/>
            </a:prstGeom>
            <a:ln w="19050">
              <a:solidFill>
                <a:srgbClr val="CC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BEDBA6CB-6E27-605E-B42D-E659885564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7" y="1241659"/>
              <a:ext cx="0" cy="4793381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1CD34380-DE1E-854B-A196-ADF93D7A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7" y="1241659"/>
              <a:ext cx="635268" cy="0"/>
            </a:xfrm>
            <a:prstGeom prst="straightConnector1">
              <a:avLst/>
            </a:prstGeom>
            <a:ln w="19050">
              <a:solidFill>
                <a:srgbClr val="CC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72E82414-67E7-9FE3-9CEB-379739CA9323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7" y="2922894"/>
              <a:ext cx="635268" cy="0"/>
            </a:xfrm>
            <a:prstGeom prst="straightConnector1">
              <a:avLst/>
            </a:prstGeom>
            <a:ln w="19050">
              <a:solidFill>
                <a:srgbClr val="CC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B70F27E-025C-B3C8-8C50-1B4790D4F4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7" y="4605711"/>
              <a:ext cx="635268" cy="0"/>
            </a:xfrm>
            <a:prstGeom prst="straightConnector1">
              <a:avLst/>
            </a:prstGeom>
            <a:ln w="19050">
              <a:solidFill>
                <a:srgbClr val="CC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9C0BC871-E2C8-134D-BA4B-714518186046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7" y="6035040"/>
              <a:ext cx="635268" cy="0"/>
            </a:xfrm>
            <a:prstGeom prst="straightConnector1">
              <a:avLst/>
            </a:prstGeom>
            <a:ln w="19050">
              <a:solidFill>
                <a:srgbClr val="CC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C94A339-2F26-0C8D-F20E-A25476AA0322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3171512" y="2303821"/>
              <a:ext cx="591766" cy="398928"/>
            </a:xfrm>
            <a:prstGeom prst="straightConnector1">
              <a:avLst/>
            </a:prstGeom>
            <a:ln w="19050">
              <a:solidFill>
                <a:srgbClr val="CC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87265526-9FC1-78D7-21B5-117A9F6AB47A}"/>
                </a:ext>
              </a:extLst>
            </p:cNvPr>
            <p:cNvCxnSpPr>
              <a:cxnSpLocks/>
            </p:cNvCxnSpPr>
            <p:nvPr/>
          </p:nvCxnSpPr>
          <p:spPr>
            <a:xfrm>
              <a:off x="3151074" y="3186771"/>
              <a:ext cx="619621" cy="257258"/>
            </a:xfrm>
            <a:prstGeom prst="straightConnector1">
              <a:avLst/>
            </a:prstGeom>
            <a:ln w="19050">
              <a:solidFill>
                <a:srgbClr val="CC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1CF2332-4733-60FA-B6DE-A32C567D9401}"/>
                </a:ext>
              </a:extLst>
            </p:cNvPr>
            <p:cNvGrpSpPr/>
            <p:nvPr/>
          </p:nvGrpSpPr>
          <p:grpSpPr>
            <a:xfrm>
              <a:off x="1846052" y="892654"/>
              <a:ext cx="2065617" cy="694848"/>
              <a:chOff x="1846052" y="892654"/>
              <a:chExt cx="2065617" cy="694848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00F9DF70-7163-5415-1BE7-66C1D1785CAE}"/>
                  </a:ext>
                </a:extLst>
              </p:cNvPr>
              <p:cNvSpPr/>
              <p:nvPr/>
            </p:nvSpPr>
            <p:spPr>
              <a:xfrm>
                <a:off x="1846052" y="892654"/>
                <a:ext cx="1502344" cy="694848"/>
              </a:xfrm>
              <a:prstGeom prst="ellipse">
                <a:avLst/>
              </a:prstGeom>
              <a:ln w="19050">
                <a:solidFill>
                  <a:srgbClr val="CC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A7BCC33-CC97-6050-253C-BA5C61F6B64D}"/>
                  </a:ext>
                </a:extLst>
              </p:cNvPr>
              <p:cNvSpPr txBox="1"/>
              <p:nvPr/>
            </p:nvSpPr>
            <p:spPr>
              <a:xfrm>
                <a:off x="2241686" y="1034129"/>
                <a:ext cx="1669983" cy="4227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fr-FR" b="1" i="0" dirty="0">
                    <a:solidFill>
                      <a:srgbClr val="000000"/>
                    </a:solidFill>
                    <a:effectLst/>
                    <a:latin typeface="SourceSansPro"/>
                  </a:rPr>
                  <a:t> QIS</a:t>
                </a:r>
                <a:endParaRPr lang="fr-FR" sz="1400" b="0" i="0" dirty="0">
                  <a:solidFill>
                    <a:srgbClr val="000000"/>
                  </a:solidFill>
                  <a:effectLst/>
                  <a:latin typeface="SourceSansPro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E405B3B-5E11-D2AD-F8BA-C49C5660EC34}"/>
                </a:ext>
              </a:extLst>
            </p:cNvPr>
            <p:cNvSpPr txBox="1"/>
            <p:nvPr/>
          </p:nvSpPr>
          <p:spPr>
            <a:xfrm>
              <a:off x="2330509" y="2738228"/>
              <a:ext cx="75358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fr-FR" b="1" i="0" dirty="0">
                  <a:solidFill>
                    <a:srgbClr val="000000"/>
                  </a:solidFill>
                  <a:effectLst/>
                  <a:latin typeface="SourceSansPro"/>
                </a:rPr>
                <a:t>CS</a:t>
              </a:r>
              <a:endParaRPr lang="fr-FR" b="0" i="0" dirty="0">
                <a:solidFill>
                  <a:srgbClr val="000000"/>
                </a:solidFill>
                <a:effectLst/>
                <a:latin typeface="SourceSansPro"/>
              </a:endParaRPr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6EA2CC9-B460-FF15-2AD6-16602DBC33A8}"/>
                </a:ext>
              </a:extLst>
            </p:cNvPr>
            <p:cNvGrpSpPr/>
            <p:nvPr/>
          </p:nvGrpSpPr>
          <p:grpSpPr>
            <a:xfrm>
              <a:off x="3763278" y="1956397"/>
              <a:ext cx="1892770" cy="694848"/>
              <a:chOff x="1787892" y="892654"/>
              <a:chExt cx="1892770" cy="694848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E5903E51-C1C2-C490-F0F7-2B1DBF15CEF9}"/>
                  </a:ext>
                </a:extLst>
              </p:cNvPr>
              <p:cNvSpPr/>
              <p:nvPr/>
            </p:nvSpPr>
            <p:spPr>
              <a:xfrm>
                <a:off x="1787892" y="892654"/>
                <a:ext cx="1502344" cy="694848"/>
              </a:xfrm>
              <a:prstGeom prst="ellipse">
                <a:avLst/>
              </a:prstGeom>
              <a:ln w="19050">
                <a:solidFill>
                  <a:srgbClr val="CC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9B849A26-5233-81A0-98DF-E4EDF1488439}"/>
                  </a:ext>
                </a:extLst>
              </p:cNvPr>
              <p:cNvSpPr txBox="1"/>
              <p:nvPr/>
            </p:nvSpPr>
            <p:spPr>
              <a:xfrm>
                <a:off x="2010679" y="1055412"/>
                <a:ext cx="166998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fr-FR" b="1" i="0" dirty="0">
                    <a:solidFill>
                      <a:srgbClr val="000000"/>
                    </a:solidFill>
                    <a:effectLst/>
                    <a:latin typeface="SourceSansPro"/>
                  </a:rPr>
                  <a:t>Checking</a:t>
                </a:r>
                <a:endParaRPr lang="fr-FR" sz="1400" b="0" i="0" dirty="0">
                  <a:solidFill>
                    <a:srgbClr val="000000"/>
                  </a:solidFill>
                  <a:effectLst/>
                  <a:latin typeface="SourceSansPro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61CF0DE7-1FD0-C51A-70AE-0798B81099BD}"/>
                </a:ext>
              </a:extLst>
            </p:cNvPr>
            <p:cNvGrpSpPr/>
            <p:nvPr/>
          </p:nvGrpSpPr>
          <p:grpSpPr>
            <a:xfrm>
              <a:off x="3770695" y="3066567"/>
              <a:ext cx="1813955" cy="694848"/>
              <a:chOff x="1787892" y="892654"/>
              <a:chExt cx="1813955" cy="694848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03FB4ADB-D1E0-D701-072D-24026FAC959A}"/>
                  </a:ext>
                </a:extLst>
              </p:cNvPr>
              <p:cNvSpPr/>
              <p:nvPr/>
            </p:nvSpPr>
            <p:spPr>
              <a:xfrm>
                <a:off x="1787892" y="892654"/>
                <a:ext cx="1502344" cy="694848"/>
              </a:xfrm>
              <a:prstGeom prst="ellipse">
                <a:avLst/>
              </a:prstGeom>
              <a:ln w="19050">
                <a:solidFill>
                  <a:srgbClr val="CC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81E96A7-E38A-7720-15E7-AE4F2DADA42D}"/>
                  </a:ext>
                </a:extLst>
              </p:cNvPr>
              <p:cNvSpPr txBox="1"/>
              <p:nvPr/>
            </p:nvSpPr>
            <p:spPr>
              <a:xfrm>
                <a:off x="1931864" y="1036591"/>
                <a:ext cx="166998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fr-FR" b="1" i="0" dirty="0" err="1">
                    <a:solidFill>
                      <a:srgbClr val="000000"/>
                    </a:solidFill>
                    <a:effectLst/>
                    <a:latin typeface="SourceSansPro"/>
                  </a:rPr>
                  <a:t>Reporting</a:t>
                </a:r>
                <a:endParaRPr lang="fr-FR" sz="1400" b="0" i="0" dirty="0">
                  <a:solidFill>
                    <a:srgbClr val="000000"/>
                  </a:solidFill>
                  <a:effectLst/>
                  <a:latin typeface="SourceSansPro"/>
                </a:endParaRP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A1E1C98-F65C-9102-A2CC-B915A1B89381}"/>
                </a:ext>
              </a:extLst>
            </p:cNvPr>
            <p:cNvGrpSpPr/>
            <p:nvPr/>
          </p:nvGrpSpPr>
          <p:grpSpPr>
            <a:xfrm>
              <a:off x="1919037" y="4258286"/>
              <a:ext cx="1694646" cy="694848"/>
              <a:chOff x="1787892" y="892654"/>
              <a:chExt cx="1694646" cy="694848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147AB0E-4FEC-8639-B1E7-13AF12EE3C0D}"/>
                  </a:ext>
                </a:extLst>
              </p:cNvPr>
              <p:cNvSpPr/>
              <p:nvPr/>
            </p:nvSpPr>
            <p:spPr>
              <a:xfrm>
                <a:off x="1787892" y="892654"/>
                <a:ext cx="1502344" cy="694848"/>
              </a:xfrm>
              <a:prstGeom prst="ellipse">
                <a:avLst/>
              </a:prstGeom>
              <a:ln w="19050">
                <a:solidFill>
                  <a:srgbClr val="CC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E1B1B1-7D33-120A-44B1-7731A5AFD745}"/>
                  </a:ext>
                </a:extLst>
              </p:cNvPr>
              <p:cNvSpPr txBox="1"/>
              <p:nvPr/>
            </p:nvSpPr>
            <p:spPr>
              <a:xfrm>
                <a:off x="1812555" y="1038821"/>
                <a:ext cx="166998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fr-FR" b="1" i="0" dirty="0">
                    <a:solidFill>
                      <a:srgbClr val="000000"/>
                    </a:solidFill>
                    <a:effectLst/>
                    <a:latin typeface="SourceSansPro"/>
                  </a:rPr>
                  <a:t>Gouvernance</a:t>
                </a:r>
                <a:endParaRPr lang="fr-FR" sz="1400" b="0" i="0" dirty="0">
                  <a:solidFill>
                    <a:srgbClr val="000000"/>
                  </a:solidFill>
                  <a:effectLst/>
                  <a:latin typeface="SourceSansPro"/>
                </a:endParaRP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F250D5D3-2CAE-230F-7B20-3D7925FC5D97}"/>
                </a:ext>
              </a:extLst>
            </p:cNvPr>
            <p:cNvGrpSpPr/>
            <p:nvPr/>
          </p:nvGrpSpPr>
          <p:grpSpPr>
            <a:xfrm>
              <a:off x="1846052" y="5687616"/>
              <a:ext cx="2140013" cy="694848"/>
              <a:chOff x="1787892" y="892654"/>
              <a:chExt cx="2140013" cy="694848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241A79D1-3DAA-32A5-4648-D1638DE87C0A}"/>
                  </a:ext>
                </a:extLst>
              </p:cNvPr>
              <p:cNvSpPr/>
              <p:nvPr/>
            </p:nvSpPr>
            <p:spPr>
              <a:xfrm>
                <a:off x="1787892" y="892654"/>
                <a:ext cx="1502344" cy="694848"/>
              </a:xfrm>
              <a:prstGeom prst="ellipse">
                <a:avLst/>
              </a:prstGeom>
              <a:ln w="19050">
                <a:solidFill>
                  <a:srgbClr val="CC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F7B79592-4920-7EAC-D563-9AD779260C61}"/>
                  </a:ext>
                </a:extLst>
              </p:cNvPr>
              <p:cNvSpPr txBox="1"/>
              <p:nvPr/>
            </p:nvSpPr>
            <p:spPr>
              <a:xfrm>
                <a:off x="2257922" y="1037489"/>
                <a:ext cx="166998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fr-FR" b="1" i="0" dirty="0">
                    <a:solidFill>
                      <a:srgbClr val="000000"/>
                    </a:solidFill>
                    <a:effectLst/>
                    <a:latin typeface="SourceSansPro"/>
                  </a:rPr>
                  <a:t>DNS</a:t>
                </a:r>
                <a:endParaRPr lang="fr-FR" sz="1400" b="0" i="0" dirty="0">
                  <a:solidFill>
                    <a:srgbClr val="000000"/>
                  </a:solidFill>
                  <a:effectLst/>
                  <a:latin typeface="SourceSansPro"/>
                </a:endParaRPr>
              </a:p>
            </p:txBody>
          </p:sp>
        </p:grp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FF185169-5432-6FED-ACAB-14CE2AB790C8}"/>
              </a:ext>
            </a:extLst>
          </p:cNvPr>
          <p:cNvSpPr txBox="1"/>
          <p:nvPr/>
        </p:nvSpPr>
        <p:spPr>
          <a:xfrm>
            <a:off x="3269791" y="5820407"/>
            <a:ext cx="6222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LM Roman 12" panose="00000500000000000000" pitchFamily="50" charset="0"/>
              </a:rPr>
              <a:t>Fig. Organigramme des équipes SG ATS</a:t>
            </a:r>
          </a:p>
          <a:p>
            <a:endParaRPr lang="fr-FR" b="0" i="0" dirty="0">
              <a:effectLst/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5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Les indices propriétaires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698752-A66D-5830-9E54-38301B4B860D}"/>
              </a:ext>
            </a:extLst>
          </p:cNvPr>
          <p:cNvSpPr txBox="1"/>
          <p:nvPr/>
        </p:nvSpPr>
        <p:spPr>
          <a:xfrm>
            <a:off x="397783" y="3867920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LM Roman 12" panose="00000500000000000000" pitchFamily="50" charset="0"/>
              </a:rPr>
              <a:t>Flagship: </a:t>
            </a:r>
          </a:p>
          <a:p>
            <a:endParaRPr lang="fr-FR" dirty="0">
              <a:latin typeface="LM Roman 12" panose="00000500000000000000" pitchFamily="50" charset="0"/>
            </a:endParaRPr>
          </a:p>
          <a:p>
            <a:r>
              <a:rPr lang="fr-FR" dirty="0">
                <a:latin typeface="LM Roman 12" panose="00000500000000000000" pitchFamily="50" charset="0"/>
              </a:rPr>
              <a:t>• Client non spécifique </a:t>
            </a:r>
          </a:p>
          <a:p>
            <a:endParaRPr lang="fr-FR" dirty="0">
              <a:latin typeface="LM Roman 12" panose="00000500000000000000" pitchFamily="50" charset="0"/>
            </a:endParaRPr>
          </a:p>
          <a:p>
            <a:r>
              <a:rPr lang="fr-FR" dirty="0">
                <a:latin typeface="LM Roman 12" panose="00000500000000000000" pitchFamily="50" charset="0"/>
              </a:rPr>
              <a:t>• Grande variété d’investisseurs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E6D3B6-7890-6022-B7B5-5C9F468AA24D}"/>
              </a:ext>
            </a:extLst>
          </p:cNvPr>
          <p:cNvSpPr txBox="1"/>
          <p:nvPr/>
        </p:nvSpPr>
        <p:spPr>
          <a:xfrm>
            <a:off x="397783" y="1382001"/>
            <a:ext cx="32570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LM Roman 12" panose="00000500000000000000" pitchFamily="50" charset="0"/>
              </a:rPr>
              <a:t>Bespoke</a:t>
            </a:r>
            <a:r>
              <a:rPr lang="fr-FR" b="1" dirty="0">
                <a:latin typeface="LM Roman 12" panose="00000500000000000000" pitchFamily="50" charset="0"/>
              </a:rPr>
              <a:t>: </a:t>
            </a:r>
          </a:p>
          <a:p>
            <a:endParaRPr lang="fr-FR" dirty="0">
              <a:latin typeface="LM Roman 12" panose="00000500000000000000" pitchFamily="50" charset="0"/>
            </a:endParaRPr>
          </a:p>
          <a:p>
            <a:r>
              <a:rPr lang="fr-FR" dirty="0">
                <a:latin typeface="LM Roman 12" panose="00000500000000000000" pitchFamily="50" charset="0"/>
              </a:rPr>
              <a:t>• Conçus pour une demande d’un client particulier </a:t>
            </a:r>
          </a:p>
          <a:p>
            <a:endParaRPr lang="fr-FR" dirty="0">
              <a:latin typeface="LM Roman 12" panose="00000500000000000000" pitchFamily="50" charset="0"/>
            </a:endParaRPr>
          </a:p>
          <a:p>
            <a:r>
              <a:rPr lang="fr-FR" dirty="0">
                <a:latin typeface="LM Roman 12" panose="00000500000000000000" pitchFamily="50" charset="0"/>
              </a:rPr>
              <a:t>• Choix particulier de la composition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52CC8B-2652-61DB-0C3B-63B3B2ECB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"/>
          <a:stretch/>
        </p:blipFill>
        <p:spPr>
          <a:xfrm>
            <a:off x="3806990" y="1140584"/>
            <a:ext cx="8136165" cy="45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Les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plateformes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calcul</a:t>
            </a:r>
            <a:endParaRPr lang="en-US" b="1" dirty="0">
              <a:latin typeface="LM Roman 12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FB5904-C505-A973-88F9-F1C7BD21A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8" t="1" b="6160"/>
          <a:stretch/>
        </p:blipFill>
        <p:spPr bwMode="auto">
          <a:xfrm>
            <a:off x="6541602" y="1104164"/>
            <a:ext cx="5538103" cy="46496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CCB889-FAF9-1F1F-06D9-FB788BD159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r="2732"/>
          <a:stretch/>
        </p:blipFill>
        <p:spPr>
          <a:xfrm>
            <a:off x="382897" y="901699"/>
            <a:ext cx="5921402" cy="52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3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73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La </a:t>
            </a:r>
            <a:r>
              <a:rPr lang="en-US" b="1" dirty="0" err="1">
                <a:latin typeface="LM Roman 12" panose="00000500000000000000" pitchFamily="50" charset="0"/>
                <a:cs typeface="Times New Roman" panose="02020603050405020304" pitchFamily="18" charset="0"/>
              </a:rPr>
              <a:t>problématique</a:t>
            </a:r>
            <a:r>
              <a:rPr lang="en-US" b="1" dirty="0">
                <a:latin typeface="LM Roman 12" panose="00000500000000000000" pitchFamily="50" charset="0"/>
                <a:cs typeface="Times New Roman" panose="02020603050405020304" pitchFamily="18" charset="0"/>
              </a:rPr>
              <a:t> du stage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48F085-5407-400B-A325-39220FF79F5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20/07/2023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BE8AE-9389-4E4D-966C-8642C3CA71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/41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7D67C5-B0CA-CB61-CE67-97BDCD8CF81A}"/>
              </a:ext>
            </a:extLst>
          </p:cNvPr>
          <p:cNvSpPr txBox="1"/>
          <p:nvPr/>
        </p:nvSpPr>
        <p:spPr>
          <a:xfrm>
            <a:off x="318077" y="1796956"/>
            <a:ext cx="115558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La problématique </a:t>
            </a:r>
          </a:p>
          <a:p>
            <a:pPr algn="ctr"/>
            <a:r>
              <a:rPr lang="fr-FR" sz="2800" b="1" dirty="0">
                <a:solidFill>
                  <a:srgbClr val="CC0000"/>
                </a:solidFill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La lenteur de Framework Papyrus pour les stratégies de VRR (Vol Roll on Rate)</a:t>
            </a:r>
          </a:p>
          <a:p>
            <a:pPr algn="ctr"/>
            <a:endParaRPr lang="fr-FR" sz="2800" b="1" dirty="0"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fr-FR" sz="2800" b="1" dirty="0"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fr-FR" sz="2800" b="1" dirty="0"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Solution </a:t>
            </a:r>
          </a:p>
          <a:p>
            <a:pPr algn="ctr"/>
            <a:r>
              <a:rPr lang="fr-FR" sz="2800" b="1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Création d’un autre Framework </a:t>
            </a:r>
            <a:r>
              <a:rPr lang="fr-FR" sz="2800" b="1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Backtester</a:t>
            </a:r>
            <a:endParaRPr lang="fr-FR" sz="2800" b="1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7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913-77D7-40A9-843F-EA5678D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2108"/>
            <a:ext cx="12215949" cy="999441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Swaptions et Swap de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M Roman 12" panose="00000500000000000000" pitchFamily="50" charset="0"/>
                <a:ea typeface="+mj-ea"/>
                <a:cs typeface="Times New Roman" panose="02020603050405020304" pitchFamily="18" charset="0"/>
              </a:rPr>
              <a:t>taux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M Roman 12" panose="00000500000000000000" pitchFamily="50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6C8E-8057-4E9E-81C6-59615B40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446585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5B1E38B3-EB43-4625-B6D4-C1BD379DA732}" type="datetime1">
              <a:rPr lang="fr-FR">
                <a:solidFill>
                  <a:prstClr val="white"/>
                </a:solidFill>
                <a:latin typeface="Calibri" panose="020F0502020204030204"/>
              </a:rPr>
              <a:pPr/>
              <a:t>20/07/2023</a:t>
            </a:fld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00CB-A6CA-426B-BA37-2D1633E9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6585" y="6492875"/>
            <a:ext cx="5298832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bg1"/>
                </a:solidFill>
              </a:rPr>
              <a:t>L’implémentation et le </a:t>
            </a:r>
            <a:r>
              <a:rPr lang="fr-FR" dirty="0" err="1">
                <a:solidFill>
                  <a:schemeClr val="bg1"/>
                </a:solidFill>
              </a:rPr>
              <a:t>backtesting</a:t>
            </a:r>
            <a:r>
              <a:rPr lang="fr-FR" dirty="0">
                <a:solidFill>
                  <a:schemeClr val="bg1"/>
                </a:solidFill>
              </a:rPr>
              <a:t> des stratégies quantitatives d’investissement sur les produits </a:t>
            </a:r>
            <a:r>
              <a:rPr lang="fr-FR" dirty="0" err="1">
                <a:solidFill>
                  <a:schemeClr val="bg1"/>
                </a:solidFill>
              </a:rPr>
              <a:t>Swaptions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FA7BC-7BCE-42C6-ADBA-0C592BD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3581400" cy="365125"/>
          </a:xfrm>
          <a:solidFill>
            <a:srgbClr val="C00000"/>
          </a:solidFill>
        </p:spPr>
        <p:txBody>
          <a:bodyPr vert="horz" lIns="91440" tIns="45720" rIns="91440" bIns="45720" rtlCol="0" anchor="ctr"/>
          <a:lstStyle/>
          <a:p>
            <a:fld id="{B7CBE8AE-9389-4E4D-966C-8642C3CA71EB}" type="slidenum">
              <a:rPr lang="en-US">
                <a:solidFill>
                  <a:prstClr val="white"/>
                </a:solidFill>
                <a:latin typeface="Calibri" panose="020F0502020204030204"/>
              </a:rPr>
              <a:pPr/>
              <a:t>9</a:t>
            </a:fld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/41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05006"/>
            <a:ext cx="3395783" cy="109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5" y="0"/>
            <a:ext cx="3330330" cy="15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5C528E-1BA2-4382-8856-345AFECED076}" vid="{376DE555-1096-43FB-960B-E5A523914F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1733</Words>
  <Application>Microsoft Office PowerPoint</Application>
  <PresentationFormat>Grand écran</PresentationFormat>
  <Paragraphs>440</Paragraphs>
  <Slides>44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5" baseType="lpstr">
      <vt:lpstr>Arial</vt:lpstr>
      <vt:lpstr>Bell MT</vt:lpstr>
      <vt:lpstr>Calibri</vt:lpstr>
      <vt:lpstr>Cambria Math</vt:lpstr>
      <vt:lpstr>LM Roman 12</vt:lpstr>
      <vt:lpstr>Roboto</vt:lpstr>
      <vt:lpstr>Söhne</vt:lpstr>
      <vt:lpstr>SourceSansPro</vt:lpstr>
      <vt:lpstr>Times New Roman</vt:lpstr>
      <vt:lpstr>Wingdings</vt:lpstr>
      <vt:lpstr>Office Theme</vt:lpstr>
      <vt:lpstr>L’implémentation et le backtesting des stratégies quantitatives d’investissement sur les produits Swaptions</vt:lpstr>
      <vt:lpstr>Plan</vt:lpstr>
      <vt:lpstr>Organisme d’accueil </vt:lpstr>
      <vt:lpstr>Organisme d’accueil</vt:lpstr>
      <vt:lpstr>Présentation des équipes de SG Index</vt:lpstr>
      <vt:lpstr>Les indices propriétaires</vt:lpstr>
      <vt:lpstr>Les plateformes de calcul</vt:lpstr>
      <vt:lpstr>La problématique du stage</vt:lpstr>
      <vt:lpstr>Swaptions et Swap de taux</vt:lpstr>
      <vt:lpstr>Les Swaptions</vt:lpstr>
      <vt:lpstr>Swap de Taux</vt:lpstr>
      <vt:lpstr>Swap de Taux</vt:lpstr>
      <vt:lpstr>Pricing du swap</vt:lpstr>
      <vt:lpstr>Pricing du Swaptions</vt:lpstr>
      <vt:lpstr>Straddle de Swaptions</vt:lpstr>
      <vt:lpstr>Implémentation de la stratégie</vt:lpstr>
      <vt:lpstr>La conception du projet (Vol Spot)</vt:lpstr>
      <vt:lpstr>Stratégie Vol Spot</vt:lpstr>
      <vt:lpstr>Stratégie de roulement</vt:lpstr>
      <vt:lpstr>Stratégie Vol Spot</vt:lpstr>
      <vt:lpstr>La sélection du Swaption ATM</vt:lpstr>
      <vt:lpstr>La sélection du Swaption ATM</vt:lpstr>
      <vt:lpstr>Stratégie Vol Spot</vt:lpstr>
      <vt:lpstr>Market Access</vt:lpstr>
      <vt:lpstr>Stratégie Vol Spot</vt:lpstr>
      <vt:lpstr>Stripping a double courbe</vt:lpstr>
      <vt:lpstr>Stratégie Vol Spot</vt:lpstr>
      <vt:lpstr>Mark to Market</vt:lpstr>
      <vt:lpstr>Stratégie Vol Spot</vt:lpstr>
      <vt:lpstr>Calcul des quantités de straddle</vt:lpstr>
      <vt:lpstr>Calcul de la MVOP</vt:lpstr>
      <vt:lpstr>Calcul de IL</vt:lpstr>
      <vt:lpstr>Les inputs de la stratégie Vol Spot</vt:lpstr>
      <vt:lpstr>Méthodes d'implémentation</vt:lpstr>
      <vt:lpstr>Un seul Portefeuille</vt:lpstr>
      <vt:lpstr>Un seul Portefeuille (Problème de Hedging)</vt:lpstr>
      <vt:lpstr>Plusieurs Portefeuilles</vt:lpstr>
      <vt:lpstr>Temps d'exécution</vt:lpstr>
      <vt:lpstr>Approches d'optimisation</vt:lpstr>
      <vt:lpstr>Outil de Numba</vt:lpstr>
      <vt:lpstr>Outil de Numba</vt:lpstr>
      <vt:lpstr>Conclusion</vt:lpstr>
      <vt:lpstr>Flexibilité du Backtester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OUABOUNE</dc:creator>
  <cp:lastModifiedBy>AHMED OUABOUNE</cp:lastModifiedBy>
  <cp:revision>53</cp:revision>
  <dcterms:created xsi:type="dcterms:W3CDTF">2023-06-06T21:00:07Z</dcterms:created>
  <dcterms:modified xsi:type="dcterms:W3CDTF">2023-07-20T22:30:09Z</dcterms:modified>
</cp:coreProperties>
</file>