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39D4-425E-4891-896F-4B26C55CA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3A908-BACA-4B8D-A7EB-41215C3F4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05AEA-C07C-4C42-8168-040E0498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7FB7-912C-4023-8D4B-A77143A8C40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B9F94-729A-467C-8FA9-4104AA8C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1901-28F5-4ED5-9F0E-66BF66C4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6B61-35C2-4EB7-A47F-0209573F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6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A0CB-E612-4AEB-AB8E-8EADBD59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DD377-88FE-4A25-9190-349211683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18F7E-2ED6-4211-A9B8-7234744A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7FB7-912C-4023-8D4B-A77143A8C40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00CEA-A304-4A0A-AF51-048AF044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0D1FA-D5D0-413A-9D91-0F2EC56F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6B61-35C2-4EB7-A47F-0209573F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EAFB4-BAD5-4FF6-978B-5ECC01804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A51BC-8759-4B25-98B9-C433247B9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6B072-7AAE-4649-BFBB-FDF274C7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7FB7-912C-4023-8D4B-A77143A8C40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64EF-E7EE-45FF-A152-83887E57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C052F-9D28-4E91-9CEE-4FE527A4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6B61-35C2-4EB7-A47F-0209573F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2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115E-A2AA-45A3-B363-D3E2FE59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51BF-DB08-4D9B-9276-A8902D88D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4CBC-A257-4189-A781-0C33BBA2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7FB7-912C-4023-8D4B-A77143A8C40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E02F2-E43D-4568-BDCA-D4EB33E7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7BB3A-39EF-419C-B3A3-9D426A4B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6B61-35C2-4EB7-A47F-0209573F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75DC-1650-40C5-940C-97099CDA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5F77D-9590-401E-934D-856B5C6C5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0B013-BFF0-465A-9BD6-A88EA22A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7FB7-912C-4023-8D4B-A77143A8C40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C542F-AEB7-4766-9F8B-715A5CA2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51E7-EF84-44F4-8C4F-FD651A17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6B61-35C2-4EB7-A47F-0209573F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2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B8F4-28E1-47B6-B086-F9C3D897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DD61F-4B2A-4076-8F7A-E7E6A2BEA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463E2-5BCB-4FAA-9812-D449D805A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E6748-C003-45EB-8261-C1C233C8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7FB7-912C-4023-8D4B-A77143A8C40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AA2AD-8FF8-43DA-9FA3-8E92388F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EA473-6906-43A9-A861-FB24A09C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6B61-35C2-4EB7-A47F-0209573F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3298-BD82-4964-B48A-2E1F0F5E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1CB93-EFE5-4690-9BCF-10FDD10E5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DF05B-39EE-4463-B818-53995CE56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5CD64-6A11-4FED-BBF7-7FCF6ED9C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B229D-B880-4896-8D4B-B3748705D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4D722-E56B-4F50-BF5C-ADF2A2F9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7FB7-912C-4023-8D4B-A77143A8C40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52564-DE2D-476F-BC0A-9ECA8953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3C723-A64B-47F0-A456-A7AE8817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6B61-35C2-4EB7-A47F-0209573F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4814-D471-4764-A598-D647FCD2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4677C-4859-4DA8-862B-8CE0698F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7FB7-912C-4023-8D4B-A77143A8C40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93656-F68C-4233-B1AC-714CFAC2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DC125-A079-4F53-A6AC-7E30410E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6B61-35C2-4EB7-A47F-0209573F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20B28-8E89-43E6-970C-8CE46777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7FB7-912C-4023-8D4B-A77143A8C40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EF91F-BA93-4D6D-8434-BF09BFE5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639C8-0C8A-4D0D-9DB0-BA7C82CC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6B61-35C2-4EB7-A47F-0209573F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9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9A15-FA00-4160-A237-E3F28EF4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D6462-D75B-4C43-B116-05DCEB69A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5C6C9-0516-4791-B941-61C55AB90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A78DB-E259-48C8-9E60-72E21C47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7FB7-912C-4023-8D4B-A77143A8C40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40AB0-B5D7-48CD-9C08-31227C07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A7692-B1A5-4445-B6A9-3643A632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6B61-35C2-4EB7-A47F-0209573F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0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5F72-D049-4314-872F-5C5A02C4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CC4C6-FCBC-4982-A782-F1855C963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7AD47-EDF3-47DF-AB2D-EA0825ED2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04792-CB59-46E7-BAB6-07E8D464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7FB7-912C-4023-8D4B-A77143A8C40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5108D-602F-4BCD-86FD-0026260E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6C06B-8744-4767-BBA1-5FD2DBDD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6B61-35C2-4EB7-A47F-0209573F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E1FCC-D74A-4C8F-86B8-0DC8E61D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DF228-D1C2-4B08-81D7-829BBF90B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23F35-C917-475B-812E-A1B37D218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27FB7-912C-4023-8D4B-A77143A8C400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A0BBB-691F-4008-BF11-081777C11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D1595-8FE4-476E-9376-B318BCC78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76B61-35C2-4EB7-A47F-0209573F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7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77C936-4AD3-464E-9956-B627EF0C5C90}"/>
              </a:ext>
            </a:extLst>
          </p:cNvPr>
          <p:cNvSpPr/>
          <p:nvPr/>
        </p:nvSpPr>
        <p:spPr>
          <a:xfrm>
            <a:off x="56220" y="26633"/>
            <a:ext cx="1657167" cy="639192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8A209-0C3E-4B47-84F6-6E6255C41550}"/>
              </a:ext>
            </a:extLst>
          </p:cNvPr>
          <p:cNvSpPr txBox="1"/>
          <p:nvPr/>
        </p:nvSpPr>
        <p:spPr>
          <a:xfrm>
            <a:off x="87292" y="246810"/>
            <a:ext cx="157134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GET </a:t>
            </a:r>
            <a:r>
              <a:rPr lang="fr-FR" sz="1200" b="1" i="1" dirty="0"/>
              <a:t>/</a:t>
            </a:r>
            <a:r>
              <a:rPr lang="fr-FR" sz="1200" b="1" i="1" dirty="0" err="1"/>
              <a:t>authorize</a:t>
            </a:r>
            <a:endParaRPr lang="en-US" sz="1200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76733-597F-47A3-BA75-6EBC99514703}"/>
              </a:ext>
            </a:extLst>
          </p:cNvPr>
          <p:cNvSpPr/>
          <p:nvPr/>
        </p:nvSpPr>
        <p:spPr>
          <a:xfrm>
            <a:off x="4759914" y="275210"/>
            <a:ext cx="3383872" cy="4048217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7F0DB-624E-4236-ABD1-4582770DFDB1}"/>
              </a:ext>
            </a:extLst>
          </p:cNvPr>
          <p:cNvSpPr txBox="1"/>
          <p:nvPr/>
        </p:nvSpPr>
        <p:spPr>
          <a:xfrm>
            <a:off x="4968534" y="379972"/>
            <a:ext cx="2964405" cy="11079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GET </a:t>
            </a:r>
            <a:r>
              <a:rPr lang="fr-FR" sz="1200" b="1" i="1" dirty="0"/>
              <a:t>/</a:t>
            </a:r>
            <a:r>
              <a:rPr lang="fr-FR" sz="1200" b="1" i="1" dirty="0" err="1"/>
              <a:t>authorize</a:t>
            </a:r>
            <a:endParaRPr lang="fr-FR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 err="1"/>
              <a:t>Verfiy</a:t>
            </a:r>
            <a:r>
              <a:rPr lang="fr-FR" sz="1200" b="1" i="1" dirty="0"/>
              <a:t> client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 err="1"/>
              <a:t>Validated</a:t>
            </a:r>
            <a:r>
              <a:rPr lang="fr-FR" sz="1200" b="1" i="1" dirty="0"/>
              <a:t> </a:t>
            </a:r>
            <a:r>
              <a:rPr lang="fr-FR" sz="1200" b="1" i="1" dirty="0" err="1"/>
              <a:t>requested</a:t>
            </a:r>
            <a:r>
              <a:rPr lang="fr-FR" sz="1200" b="1" i="1" dirty="0"/>
              <a:t> scopes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/>
              <a:t>Store </a:t>
            </a:r>
            <a:r>
              <a:rPr lang="fr-FR" sz="1200" b="1" i="1" dirty="0" err="1"/>
              <a:t>request</a:t>
            </a:r>
            <a:r>
              <a:rPr lang="fr-FR" sz="1200" b="1" i="1" dirty="0"/>
              <a:t>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 err="1"/>
              <a:t>Render</a:t>
            </a:r>
            <a:r>
              <a:rPr lang="fr-FR" sz="1200" b="1" i="1" dirty="0"/>
              <a:t> Login Page (POST /approuve)</a:t>
            </a:r>
            <a:endParaRPr lang="en-US" sz="1200" b="1" i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7CB8DD-A671-46D0-BD74-07644460EAE7}"/>
              </a:ext>
            </a:extLst>
          </p:cNvPr>
          <p:cNvCxnSpPr>
            <a:cxnSpLocks/>
          </p:cNvCxnSpPr>
          <p:nvPr/>
        </p:nvCxnSpPr>
        <p:spPr>
          <a:xfrm flipV="1">
            <a:off x="1836196" y="422598"/>
            <a:ext cx="2718050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BFDB31-260A-4EFA-A22B-6B2215C8C393}"/>
              </a:ext>
            </a:extLst>
          </p:cNvPr>
          <p:cNvSpPr txBox="1"/>
          <p:nvPr/>
        </p:nvSpPr>
        <p:spPr>
          <a:xfrm>
            <a:off x="1751118" y="488325"/>
            <a:ext cx="2964405" cy="7694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dirty="0" err="1"/>
              <a:t>Redirect</a:t>
            </a:r>
            <a:r>
              <a:rPr lang="fr-FR" sz="1200" dirty="0"/>
              <a:t> </a:t>
            </a:r>
            <a:r>
              <a:rPr lang="fr-FR" sz="1200" b="1" i="1" dirty="0"/>
              <a:t>/</a:t>
            </a:r>
            <a:r>
              <a:rPr lang="fr-FR" sz="1200" b="1" i="1" dirty="0" err="1"/>
              <a:t>authorize</a:t>
            </a:r>
            <a:r>
              <a:rPr lang="fr-FR" sz="1200" b="1" i="1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</a:t>
            </a:r>
            <a:r>
              <a:rPr lang="fr-FR" sz="1200" dirty="0" err="1"/>
              <a:t>query</a:t>
            </a:r>
            <a:r>
              <a:rPr lang="fr-FR" sz="1200" dirty="0"/>
              <a:t>:</a:t>
            </a:r>
          </a:p>
          <a:p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response_type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scope: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permission:name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permission:date_of_birth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DE26D-69CB-4141-9BDB-22F18A5E0FC9}"/>
              </a:ext>
            </a:extLst>
          </p:cNvPr>
          <p:cNvSpPr txBox="1"/>
          <p:nvPr/>
        </p:nvSpPr>
        <p:spPr>
          <a:xfrm>
            <a:off x="4968535" y="1580335"/>
            <a:ext cx="2964404" cy="11079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POST </a:t>
            </a:r>
            <a:r>
              <a:rPr lang="fr-FR" sz="1200" b="1" i="1" dirty="0"/>
              <a:t>/approuve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 err="1"/>
              <a:t>Verfiy</a:t>
            </a:r>
            <a:r>
              <a:rPr lang="fr-FR" sz="1200" b="1" i="1" dirty="0"/>
              <a:t> </a:t>
            </a:r>
            <a:r>
              <a:rPr lang="fr-FR" sz="1200" b="1" i="1" dirty="0" err="1"/>
              <a:t>userName</a:t>
            </a:r>
            <a:r>
              <a:rPr lang="fr-FR" sz="1200" b="1" i="1" dirty="0"/>
              <a:t> / </a:t>
            </a:r>
            <a:r>
              <a:rPr lang="fr-FR" sz="1200" b="1" i="1" dirty="0" err="1"/>
              <a:t>Password</a:t>
            </a:r>
            <a:endParaRPr lang="fr-FR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/>
              <a:t>Check </a:t>
            </a:r>
            <a:r>
              <a:rPr lang="fr-FR" sz="1200" b="1" i="1" dirty="0" err="1"/>
              <a:t>RequestId</a:t>
            </a:r>
            <a:r>
              <a:rPr lang="fr-FR" sz="1200" b="1" i="1" dirty="0"/>
              <a:t> existence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/>
              <a:t>Store client </a:t>
            </a:r>
            <a:r>
              <a:rPr lang="fr-FR" sz="1200" b="1" i="1" dirty="0" err="1"/>
              <a:t>request</a:t>
            </a:r>
            <a:r>
              <a:rPr lang="fr-FR" sz="1200" b="1" i="1" dirty="0"/>
              <a:t> and </a:t>
            </a:r>
            <a:r>
              <a:rPr lang="fr-FR" sz="1200" b="1" i="1" dirty="0" err="1"/>
              <a:t>username</a:t>
            </a:r>
            <a:endParaRPr lang="fr-FR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 err="1"/>
              <a:t>Redirect</a:t>
            </a:r>
            <a:r>
              <a:rPr lang="fr-FR" sz="1200" b="1" i="1" dirty="0"/>
              <a:t> to /callback client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0C9E1D-07D5-48FF-895D-72272F4A333B}"/>
              </a:ext>
            </a:extLst>
          </p:cNvPr>
          <p:cNvCxnSpPr/>
          <p:nvPr/>
        </p:nvCxnSpPr>
        <p:spPr>
          <a:xfrm flipH="1">
            <a:off x="1856913" y="1660124"/>
            <a:ext cx="2849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786617E-4F9D-4739-8D82-62D67662E0A5}"/>
              </a:ext>
            </a:extLst>
          </p:cNvPr>
          <p:cNvSpPr txBox="1"/>
          <p:nvPr/>
        </p:nvSpPr>
        <p:spPr>
          <a:xfrm>
            <a:off x="2077377" y="1740862"/>
            <a:ext cx="225492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dirty="0" err="1"/>
              <a:t>Redirect</a:t>
            </a:r>
            <a:r>
              <a:rPr lang="fr-FR" sz="1200" dirty="0"/>
              <a:t> </a:t>
            </a:r>
            <a:r>
              <a:rPr lang="fr-FR" sz="1200" b="1" i="1" dirty="0"/>
              <a:t>/callback </a:t>
            </a:r>
            <a:r>
              <a:rPr lang="fr-FR" sz="1200" dirty="0" err="1"/>
              <a:t>with</a:t>
            </a:r>
            <a:r>
              <a:rPr lang="fr-FR" sz="1200" dirty="0"/>
              <a:t> </a:t>
            </a:r>
            <a:r>
              <a:rPr lang="fr-FR" sz="1200" dirty="0" err="1"/>
              <a:t>query</a:t>
            </a:r>
            <a:r>
              <a:rPr lang="fr-FR" sz="1200" dirty="0"/>
              <a:t>: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2B0EC4-8014-46CF-8E33-9594A40B8348}"/>
              </a:ext>
            </a:extLst>
          </p:cNvPr>
          <p:cNvSpPr txBox="1"/>
          <p:nvPr/>
        </p:nvSpPr>
        <p:spPr>
          <a:xfrm>
            <a:off x="110230" y="1583907"/>
            <a:ext cx="1571346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GET </a:t>
            </a:r>
            <a:r>
              <a:rPr lang="fr-FR" sz="1200" b="1" i="1" dirty="0"/>
              <a:t>/callback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/>
              <a:t>Check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/>
              <a:t>POST /</a:t>
            </a:r>
            <a:r>
              <a:rPr lang="fr-FR" sz="1200" b="1" i="1" dirty="0" err="1"/>
              <a:t>token</a:t>
            </a:r>
            <a:endParaRPr lang="fr-FR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/>
              <a:t>GET /user-info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 err="1"/>
              <a:t>Welcome</a:t>
            </a:r>
            <a:r>
              <a:rPr lang="fr-FR" sz="1200" b="1" i="1" dirty="0"/>
              <a:t>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i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704CE0-F905-445A-8EA8-EBAD62406B3D}"/>
              </a:ext>
            </a:extLst>
          </p:cNvPr>
          <p:cNvCxnSpPr>
            <a:cxnSpLocks/>
          </p:cNvCxnSpPr>
          <p:nvPr/>
        </p:nvCxnSpPr>
        <p:spPr>
          <a:xfrm flipV="1">
            <a:off x="1893160" y="2922963"/>
            <a:ext cx="2718050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A1F5D0-8585-45DD-9F72-CB5CEB90B385}"/>
              </a:ext>
            </a:extLst>
          </p:cNvPr>
          <p:cNvSpPr txBox="1"/>
          <p:nvPr/>
        </p:nvSpPr>
        <p:spPr>
          <a:xfrm>
            <a:off x="2197966" y="2994831"/>
            <a:ext cx="2254927" cy="11387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dirty="0"/>
              <a:t>POST</a:t>
            </a:r>
            <a:r>
              <a:rPr lang="fr-FR" sz="1200" dirty="0"/>
              <a:t> </a:t>
            </a:r>
            <a:r>
              <a:rPr lang="fr-FR" sz="1200" b="1" i="1" dirty="0"/>
              <a:t>/</a:t>
            </a:r>
            <a:r>
              <a:rPr lang="fr-FR" sz="1200" b="1" i="1" dirty="0" err="1"/>
              <a:t>token</a:t>
            </a:r>
            <a:r>
              <a:rPr lang="fr-FR" sz="1200" b="1" i="1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body: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auth: {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username: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config.clientId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password: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config.clientSecret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data: {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code: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req.query.code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760E17-2A1F-4DBF-969E-3DC2A40607BB}"/>
              </a:ext>
            </a:extLst>
          </p:cNvPr>
          <p:cNvSpPr txBox="1"/>
          <p:nvPr/>
        </p:nvSpPr>
        <p:spPr>
          <a:xfrm>
            <a:off x="4968534" y="2922727"/>
            <a:ext cx="2964404" cy="11079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POST </a:t>
            </a:r>
            <a:r>
              <a:rPr lang="fr-FR" sz="1200" b="1" i="1" dirty="0"/>
              <a:t>/</a:t>
            </a:r>
            <a:r>
              <a:rPr lang="fr-FR" sz="1200" b="1" i="1" dirty="0" err="1"/>
              <a:t>token</a:t>
            </a:r>
            <a:endParaRPr lang="fr-FR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/>
              <a:t>Check </a:t>
            </a:r>
            <a:r>
              <a:rPr lang="fr-FR" sz="1200" b="1" i="1" dirty="0" err="1"/>
              <a:t>auth</a:t>
            </a:r>
            <a:r>
              <a:rPr lang="fr-FR" sz="1200" b="1" i="1" dirty="0"/>
              <a:t>  header existence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 err="1"/>
              <a:t>Verify</a:t>
            </a:r>
            <a:r>
              <a:rPr lang="fr-FR" sz="1200" b="1" i="1" dirty="0"/>
              <a:t> </a:t>
            </a:r>
            <a:r>
              <a:rPr lang="fr-FR" sz="1200" b="1" i="1" dirty="0" err="1"/>
              <a:t>auth</a:t>
            </a:r>
            <a:r>
              <a:rPr lang="fr-FR" sz="1200" b="1" i="1" dirty="0"/>
              <a:t> header (client secret)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 err="1"/>
              <a:t>Verify</a:t>
            </a:r>
            <a:r>
              <a:rPr lang="fr-FR" sz="1200" b="1" i="1" dirty="0"/>
              <a:t> </a:t>
            </a:r>
            <a:r>
              <a:rPr lang="fr-FR" sz="1200" b="1" i="1" dirty="0" err="1"/>
              <a:t>auth</a:t>
            </a:r>
            <a:r>
              <a:rPr lang="fr-FR" sz="1200" b="1" i="1" dirty="0"/>
              <a:t>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/>
              <a:t>Issue the </a:t>
            </a:r>
            <a:r>
              <a:rPr lang="fr-FR" sz="1200" b="1" i="1" dirty="0" err="1"/>
              <a:t>access</a:t>
            </a:r>
            <a:r>
              <a:rPr lang="fr-FR" sz="1200" b="1" i="1" dirty="0"/>
              <a:t> </a:t>
            </a:r>
            <a:r>
              <a:rPr lang="fr-FR" sz="1200" b="1" i="1" dirty="0" err="1"/>
              <a:t>token</a:t>
            </a:r>
            <a:endParaRPr lang="fr-FR" sz="1200" b="1" i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DC4C06-4CD0-473D-92B1-D5FCC52AC00A}"/>
              </a:ext>
            </a:extLst>
          </p:cNvPr>
          <p:cNvCxnSpPr/>
          <p:nvPr/>
        </p:nvCxnSpPr>
        <p:spPr>
          <a:xfrm flipH="1">
            <a:off x="1833981" y="4280513"/>
            <a:ext cx="28497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79D954-14B7-4AA7-B2F1-3CBA7AE5BC03}"/>
              </a:ext>
            </a:extLst>
          </p:cNvPr>
          <p:cNvSpPr txBox="1"/>
          <p:nvPr/>
        </p:nvSpPr>
        <p:spPr>
          <a:xfrm>
            <a:off x="2206840" y="4348355"/>
            <a:ext cx="225492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i="1" dirty="0"/>
              <a:t>Access </a:t>
            </a:r>
            <a:r>
              <a:rPr lang="fr-FR" sz="1200" b="1" i="1" dirty="0" err="1"/>
              <a:t>token</a:t>
            </a:r>
            <a:r>
              <a:rPr lang="fr-FR" sz="1200" b="1" i="1" dirty="0"/>
              <a:t> </a:t>
            </a:r>
            <a:r>
              <a:rPr lang="fr-FR" sz="1200" b="1" i="1" dirty="0" err="1"/>
              <a:t>response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319D7A-0A8A-4986-A6D7-C0E814117F3A}"/>
              </a:ext>
            </a:extLst>
          </p:cNvPr>
          <p:cNvCxnSpPr>
            <a:cxnSpLocks/>
          </p:cNvCxnSpPr>
          <p:nvPr/>
        </p:nvCxnSpPr>
        <p:spPr>
          <a:xfrm flipV="1">
            <a:off x="1751118" y="5161624"/>
            <a:ext cx="2964405" cy="88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032356-A91D-48E0-8D1C-17C6CCFE98BF}"/>
              </a:ext>
            </a:extLst>
          </p:cNvPr>
          <p:cNvSpPr txBox="1"/>
          <p:nvPr/>
        </p:nvSpPr>
        <p:spPr>
          <a:xfrm>
            <a:off x="2035203" y="5255579"/>
            <a:ext cx="2448021" cy="66376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dirty="0"/>
              <a:t>GET</a:t>
            </a:r>
            <a:r>
              <a:rPr lang="fr-FR" sz="1200" dirty="0"/>
              <a:t> </a:t>
            </a:r>
            <a:r>
              <a:rPr lang="fr-FR" sz="1200" b="1" i="1" dirty="0"/>
              <a:t>/user-info </a:t>
            </a:r>
            <a:r>
              <a:rPr lang="fr-FR" sz="1200" dirty="0" err="1"/>
              <a:t>with</a:t>
            </a:r>
            <a:r>
              <a:rPr lang="fr-FR" sz="1200" dirty="0"/>
              <a:t> body: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headers: {</a:t>
            </a: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authorization: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`bearer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access_token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C10758-7423-47BC-A353-18D126C82BC5}"/>
              </a:ext>
            </a:extLst>
          </p:cNvPr>
          <p:cNvSpPr/>
          <p:nvPr/>
        </p:nvSpPr>
        <p:spPr>
          <a:xfrm>
            <a:off x="4779145" y="4918210"/>
            <a:ext cx="3343181" cy="152702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ADABE9-BC9E-41E9-BBE7-9713412C310A}"/>
              </a:ext>
            </a:extLst>
          </p:cNvPr>
          <p:cNvSpPr txBox="1"/>
          <p:nvPr/>
        </p:nvSpPr>
        <p:spPr>
          <a:xfrm>
            <a:off x="4797645" y="5156084"/>
            <a:ext cx="2964404" cy="11079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GET </a:t>
            </a:r>
            <a:r>
              <a:rPr lang="fr-FR" sz="1200" b="1" i="1" dirty="0"/>
              <a:t>/user-info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 err="1"/>
              <a:t>Ensure</a:t>
            </a:r>
            <a:r>
              <a:rPr lang="fr-FR" sz="1200" b="1" i="1" dirty="0"/>
              <a:t> the </a:t>
            </a:r>
            <a:r>
              <a:rPr lang="fr-FR" sz="1200" b="1" i="1" dirty="0" err="1"/>
              <a:t>auth</a:t>
            </a:r>
            <a:r>
              <a:rPr lang="fr-FR" sz="1200" b="1" i="1" dirty="0"/>
              <a:t> </a:t>
            </a:r>
            <a:r>
              <a:rPr lang="fr-FR" sz="1200" b="1" i="1" dirty="0" err="1"/>
              <a:t>token</a:t>
            </a:r>
            <a:r>
              <a:rPr lang="fr-FR" sz="1200" b="1" i="1" dirty="0"/>
              <a:t> existence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 err="1"/>
              <a:t>Get</a:t>
            </a:r>
            <a:r>
              <a:rPr lang="fr-FR" sz="1200" b="1" i="1" dirty="0"/>
              <a:t> user info </a:t>
            </a:r>
            <a:r>
              <a:rPr lang="fr-FR" sz="1200" b="1" i="1" dirty="0" err="1"/>
              <a:t>from</a:t>
            </a:r>
            <a:r>
              <a:rPr lang="fr-FR" sz="1200" b="1" i="1" dirty="0"/>
              <a:t> the </a:t>
            </a:r>
            <a:r>
              <a:rPr lang="fr-FR" sz="1200" b="1" i="1" dirty="0" err="1"/>
              <a:t>auth</a:t>
            </a:r>
            <a:r>
              <a:rPr lang="fr-FR" sz="1200" b="1" i="1" dirty="0"/>
              <a:t> </a:t>
            </a:r>
            <a:r>
              <a:rPr lang="fr-FR" sz="1200" b="1" i="1" dirty="0" err="1"/>
              <a:t>token</a:t>
            </a:r>
            <a:endParaRPr lang="fr-FR" sz="12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/>
              <a:t>Return relevant </a:t>
            </a:r>
            <a:r>
              <a:rPr lang="fr-FR" sz="1200" b="1" i="1" dirty="0" err="1"/>
              <a:t>fields</a:t>
            </a:r>
            <a:r>
              <a:rPr lang="fr-FR" sz="1200" b="1" i="1" dirty="0"/>
              <a:t> for the </a:t>
            </a:r>
            <a:r>
              <a:rPr lang="fr-FR" sz="1200" b="1" i="1" dirty="0" err="1"/>
              <a:t>requested</a:t>
            </a:r>
            <a:r>
              <a:rPr lang="fr-FR" sz="1200" b="1" i="1" dirty="0"/>
              <a:t> user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B011A6-BC17-41F8-A3C4-FB5EDB7D67BC}"/>
              </a:ext>
            </a:extLst>
          </p:cNvPr>
          <p:cNvCxnSpPr/>
          <p:nvPr/>
        </p:nvCxnSpPr>
        <p:spPr>
          <a:xfrm flipH="1">
            <a:off x="1929413" y="6036815"/>
            <a:ext cx="284973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F16508-CF81-4276-BAAF-67DD3819BC83}"/>
              </a:ext>
            </a:extLst>
          </p:cNvPr>
          <p:cNvSpPr txBox="1"/>
          <p:nvPr/>
        </p:nvSpPr>
        <p:spPr>
          <a:xfrm>
            <a:off x="2077377" y="6092676"/>
            <a:ext cx="2254927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i="1" dirty="0"/>
              <a:t>User info </a:t>
            </a:r>
            <a:r>
              <a:rPr lang="fr-FR" sz="1200" b="1" i="1" dirty="0" err="1"/>
              <a:t>response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7524B48-50D4-4252-A921-32DAE2FE8187}"/>
              </a:ext>
            </a:extLst>
          </p:cNvPr>
          <p:cNvSpPr/>
          <p:nvPr/>
        </p:nvSpPr>
        <p:spPr>
          <a:xfrm>
            <a:off x="102094" y="6478028"/>
            <a:ext cx="1556545" cy="277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1E18DE1-2B67-4EC4-9250-C2C8EA9CD7BE}"/>
              </a:ext>
            </a:extLst>
          </p:cNvPr>
          <p:cNvSpPr/>
          <p:nvPr/>
        </p:nvSpPr>
        <p:spPr>
          <a:xfrm>
            <a:off x="8219987" y="2134333"/>
            <a:ext cx="2308930" cy="4624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Authorization</a:t>
            </a:r>
            <a:r>
              <a:rPr lang="fr-FR" dirty="0"/>
              <a:t> server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D7D04D2-213E-4B89-A5FD-B2680EB62692}"/>
              </a:ext>
            </a:extLst>
          </p:cNvPr>
          <p:cNvSpPr/>
          <p:nvPr/>
        </p:nvSpPr>
        <p:spPr>
          <a:xfrm>
            <a:off x="8219987" y="5450474"/>
            <a:ext cx="2308930" cy="4624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Protected</a:t>
            </a:r>
            <a:r>
              <a:rPr lang="fr-FR" dirty="0"/>
              <a:t> Resource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6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212</Words>
  <Application>Microsoft Office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2020-08-09T15:09:07Z</dcterms:created>
  <dcterms:modified xsi:type="dcterms:W3CDTF">2020-08-09T16:25:06Z</dcterms:modified>
</cp:coreProperties>
</file>