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69" r:id="rId6"/>
    <p:sldId id="270" r:id="rId7"/>
    <p:sldId id="271" r:id="rId8"/>
    <p:sldId id="266" r:id="rId9"/>
    <p:sldId id="259" r:id="rId10"/>
    <p:sldId id="272" r:id="rId11"/>
    <p:sldId id="273" r:id="rId12"/>
    <p:sldId id="274" r:id="rId13"/>
    <p:sldId id="267" r:id="rId14"/>
    <p:sldId id="260" r:id="rId15"/>
    <p:sldId id="275" r:id="rId16"/>
    <p:sldId id="276" r:id="rId17"/>
    <p:sldId id="280" r:id="rId18"/>
    <p:sldId id="268" r:id="rId19"/>
    <p:sldId id="261" r:id="rId20"/>
    <p:sldId id="277" r:id="rId21"/>
    <p:sldId id="278" r:id="rId22"/>
    <p:sldId id="279" r:id="rId23"/>
    <p:sldId id="281" r:id="rId24"/>
    <p:sldId id="282"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53"/>
    <a:srgbClr val="113A59"/>
    <a:srgbClr val="4D86B3"/>
    <a:srgbClr val="FBFBFB"/>
    <a:srgbClr val="4C85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82"/>
      </p:cViewPr>
      <p:guideLst>
        <p:guide orient="horz" pos="2160"/>
        <p:guide pos="3840"/>
      </p:guideLst>
    </p:cSldViewPr>
  </p:slideViewPr>
  <p:notesTextViewPr>
    <p:cViewPr>
      <p:scale>
        <a:sx n="1" d="1"/>
        <a:sy n="1" d="1"/>
      </p:scale>
      <p:origin x="0" y="0"/>
    </p:cViewPr>
  </p:notesTextViewPr>
  <p:sorterViewPr>
    <p:cViewPr>
      <p:scale>
        <a:sx n="100" d="100"/>
        <a:sy n="100" d="100"/>
      </p:scale>
      <p:origin x="0" y="-640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AC35DD3-4EFD-4846-A80A-A44C8BE185FE}" type="datetimeFigureOut">
              <a:rPr lang="zh-CN" altLang="en-US" smtClean="0"/>
              <a:pPr/>
              <a:t>2018/5/14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ECA2E-54B5-4394-BB88-E124C4A089A4}" type="slidenum">
              <a:rPr lang="zh-CN" altLang="en-US" smtClean="0"/>
              <a:pPr/>
              <a:t>‹#›</a:t>
            </a:fld>
            <a:endParaRPr lang="zh-CN" altLang="en-US"/>
          </a:p>
        </p:txBody>
      </p:sp>
    </p:spTree>
    <p:extLst>
      <p:ext uri="{BB962C8B-B14F-4D97-AF65-F5344CB8AC3E}">
        <p14:creationId xmlns:p14="http://schemas.microsoft.com/office/powerpoint/2010/main" val="217803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AC35DD3-4EFD-4846-A80A-A44C8BE185FE}" type="datetimeFigureOut">
              <a:rPr lang="zh-CN" altLang="en-US" smtClean="0"/>
              <a:pPr/>
              <a:t>2018/5/14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ECA2E-54B5-4394-BB88-E124C4A089A4}" type="slidenum">
              <a:rPr lang="zh-CN" altLang="en-US" smtClean="0"/>
              <a:pPr/>
              <a:t>‹#›</a:t>
            </a:fld>
            <a:endParaRPr lang="zh-CN" altLang="en-US"/>
          </a:p>
        </p:txBody>
      </p:sp>
    </p:spTree>
    <p:extLst>
      <p:ext uri="{BB962C8B-B14F-4D97-AF65-F5344CB8AC3E}">
        <p14:creationId xmlns:p14="http://schemas.microsoft.com/office/powerpoint/2010/main" val="2039679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AC35DD3-4EFD-4846-A80A-A44C8BE185FE}" type="datetimeFigureOut">
              <a:rPr lang="zh-CN" altLang="en-US" smtClean="0"/>
              <a:pPr/>
              <a:t>2018/5/14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ECA2E-54B5-4394-BB88-E124C4A089A4}" type="slidenum">
              <a:rPr lang="zh-CN" altLang="en-US" smtClean="0"/>
              <a:pPr/>
              <a:t>‹#›</a:t>
            </a:fld>
            <a:endParaRPr lang="zh-CN" altLang="en-US"/>
          </a:p>
        </p:txBody>
      </p:sp>
    </p:spTree>
    <p:extLst>
      <p:ext uri="{BB962C8B-B14F-4D97-AF65-F5344CB8AC3E}">
        <p14:creationId xmlns:p14="http://schemas.microsoft.com/office/powerpoint/2010/main" val="1201170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AC35DD3-4EFD-4846-A80A-A44C8BE185FE}" type="datetimeFigureOut">
              <a:rPr lang="zh-CN" altLang="en-US" smtClean="0"/>
              <a:pPr/>
              <a:t>2018/5/14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ECA2E-54B5-4394-BB88-E124C4A089A4}" type="slidenum">
              <a:rPr lang="zh-CN" altLang="en-US" smtClean="0"/>
              <a:pPr/>
              <a:t>‹#›</a:t>
            </a:fld>
            <a:endParaRPr lang="zh-CN" altLang="en-US"/>
          </a:p>
        </p:txBody>
      </p:sp>
    </p:spTree>
    <p:extLst>
      <p:ext uri="{BB962C8B-B14F-4D97-AF65-F5344CB8AC3E}">
        <p14:creationId xmlns:p14="http://schemas.microsoft.com/office/powerpoint/2010/main" val="86335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AC35DD3-4EFD-4846-A80A-A44C8BE185FE}" type="datetimeFigureOut">
              <a:rPr lang="zh-CN" altLang="en-US" smtClean="0"/>
              <a:pPr/>
              <a:t>2018/5/14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ECA2E-54B5-4394-BB88-E124C4A089A4}" type="slidenum">
              <a:rPr lang="zh-CN" altLang="en-US" smtClean="0"/>
              <a:pPr/>
              <a:t>‹#›</a:t>
            </a:fld>
            <a:endParaRPr lang="zh-CN" altLang="en-US"/>
          </a:p>
        </p:txBody>
      </p:sp>
    </p:spTree>
    <p:extLst>
      <p:ext uri="{BB962C8B-B14F-4D97-AF65-F5344CB8AC3E}">
        <p14:creationId xmlns:p14="http://schemas.microsoft.com/office/powerpoint/2010/main" val="272022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AC35DD3-4EFD-4846-A80A-A44C8BE185FE}" type="datetimeFigureOut">
              <a:rPr lang="zh-CN" altLang="en-US" smtClean="0"/>
              <a:pPr/>
              <a:t>2018/5/14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DECA2E-54B5-4394-BB88-E124C4A089A4}" type="slidenum">
              <a:rPr lang="zh-CN" altLang="en-US" smtClean="0"/>
              <a:pPr/>
              <a:t>‹#›</a:t>
            </a:fld>
            <a:endParaRPr lang="zh-CN" altLang="en-US"/>
          </a:p>
        </p:txBody>
      </p:sp>
    </p:spTree>
    <p:extLst>
      <p:ext uri="{BB962C8B-B14F-4D97-AF65-F5344CB8AC3E}">
        <p14:creationId xmlns:p14="http://schemas.microsoft.com/office/powerpoint/2010/main" val="688800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AC35DD3-4EFD-4846-A80A-A44C8BE185FE}" type="datetimeFigureOut">
              <a:rPr lang="zh-CN" altLang="en-US" smtClean="0"/>
              <a:pPr/>
              <a:t>2018/5/14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6DECA2E-54B5-4394-BB88-E124C4A089A4}" type="slidenum">
              <a:rPr lang="zh-CN" altLang="en-US" smtClean="0"/>
              <a:pPr/>
              <a:t>‹#›</a:t>
            </a:fld>
            <a:endParaRPr lang="zh-CN" altLang="en-US"/>
          </a:p>
        </p:txBody>
      </p:sp>
    </p:spTree>
    <p:extLst>
      <p:ext uri="{BB962C8B-B14F-4D97-AF65-F5344CB8AC3E}">
        <p14:creationId xmlns:p14="http://schemas.microsoft.com/office/powerpoint/2010/main" val="3714268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AC35DD3-4EFD-4846-A80A-A44C8BE185FE}" type="datetimeFigureOut">
              <a:rPr lang="zh-CN" altLang="en-US" smtClean="0"/>
              <a:pPr/>
              <a:t>2018/5/14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6DECA2E-54B5-4394-BB88-E124C4A089A4}" type="slidenum">
              <a:rPr lang="zh-CN" altLang="en-US" smtClean="0"/>
              <a:pPr/>
              <a:t>‹#›</a:t>
            </a:fld>
            <a:endParaRPr lang="zh-CN" altLang="en-US"/>
          </a:p>
        </p:txBody>
      </p:sp>
    </p:spTree>
    <p:extLst>
      <p:ext uri="{BB962C8B-B14F-4D97-AF65-F5344CB8AC3E}">
        <p14:creationId xmlns:p14="http://schemas.microsoft.com/office/powerpoint/2010/main" val="4124582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AC35DD3-4EFD-4846-A80A-A44C8BE185FE}" type="datetimeFigureOut">
              <a:rPr lang="zh-CN" altLang="en-US" smtClean="0"/>
              <a:pPr/>
              <a:t>2018/5/14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6DECA2E-54B5-4394-BB88-E124C4A089A4}" type="slidenum">
              <a:rPr lang="zh-CN" altLang="en-US" smtClean="0"/>
              <a:pPr/>
              <a:t>‹#›</a:t>
            </a:fld>
            <a:endParaRPr lang="zh-CN" altLang="en-US"/>
          </a:p>
        </p:txBody>
      </p:sp>
      <p:sp>
        <p:nvSpPr>
          <p:cNvPr id="5" name="椭圆 4"/>
          <p:cNvSpPr/>
          <p:nvPr userDrawn="1"/>
        </p:nvSpPr>
        <p:spPr>
          <a:xfrm>
            <a:off x="856250" y="-1694524"/>
            <a:ext cx="1141148" cy="1141148"/>
          </a:xfrm>
          <a:prstGeom prst="ellips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userDrawn="1"/>
        </p:nvSpPr>
        <p:spPr>
          <a:xfrm>
            <a:off x="1904066" y="-1694524"/>
            <a:ext cx="1141148" cy="1141148"/>
          </a:xfrm>
          <a:prstGeom prst="ellipse">
            <a:avLst/>
          </a:pr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椭圆 6"/>
          <p:cNvSpPr/>
          <p:nvPr userDrawn="1"/>
        </p:nvSpPr>
        <p:spPr>
          <a:xfrm>
            <a:off x="2883432" y="-1694524"/>
            <a:ext cx="1141148" cy="1141148"/>
          </a:xfrm>
          <a:prstGeom prst="ellipse">
            <a:avLst/>
          </a:prstGeom>
          <a:solidFill>
            <a:srgbClr val="F3C9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1323545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AC35DD3-4EFD-4846-A80A-A44C8BE185FE}" type="datetimeFigureOut">
              <a:rPr lang="zh-CN" altLang="en-US" smtClean="0"/>
              <a:pPr/>
              <a:t>2018/5/14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DECA2E-54B5-4394-BB88-E124C4A089A4}" type="slidenum">
              <a:rPr lang="zh-CN" altLang="en-US" smtClean="0"/>
              <a:pPr/>
              <a:t>‹#›</a:t>
            </a:fld>
            <a:endParaRPr lang="zh-CN" altLang="en-US"/>
          </a:p>
        </p:txBody>
      </p:sp>
    </p:spTree>
    <p:extLst>
      <p:ext uri="{BB962C8B-B14F-4D97-AF65-F5344CB8AC3E}">
        <p14:creationId xmlns:p14="http://schemas.microsoft.com/office/powerpoint/2010/main" val="2250986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AC35DD3-4EFD-4846-A80A-A44C8BE185FE}" type="datetimeFigureOut">
              <a:rPr lang="zh-CN" altLang="en-US" smtClean="0"/>
              <a:pPr/>
              <a:t>2018/5/14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DECA2E-54B5-4394-BB88-E124C4A089A4}" type="slidenum">
              <a:rPr lang="zh-CN" altLang="en-US" smtClean="0"/>
              <a:pPr/>
              <a:t>‹#›</a:t>
            </a:fld>
            <a:endParaRPr lang="zh-CN" altLang="en-US"/>
          </a:p>
        </p:txBody>
      </p:sp>
    </p:spTree>
    <p:extLst>
      <p:ext uri="{BB962C8B-B14F-4D97-AF65-F5344CB8AC3E}">
        <p14:creationId xmlns:p14="http://schemas.microsoft.com/office/powerpoint/2010/main" val="3654836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C953"/>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35DD3-4EFD-4846-A80A-A44C8BE185FE}" type="datetimeFigureOut">
              <a:rPr lang="zh-CN" altLang="en-US" smtClean="0"/>
              <a:pPr/>
              <a:t>2018/5/14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DECA2E-54B5-4394-BB88-E124C4A089A4}" type="slidenum">
              <a:rPr lang="zh-CN" altLang="en-US" smtClean="0"/>
              <a:pPr/>
              <a:t>‹#›</a:t>
            </a:fld>
            <a:endParaRPr lang="zh-CN" altLang="en-US"/>
          </a:p>
        </p:txBody>
      </p:sp>
    </p:spTree>
    <p:extLst>
      <p:ext uri="{BB962C8B-B14F-4D97-AF65-F5344CB8AC3E}">
        <p14:creationId xmlns:p14="http://schemas.microsoft.com/office/powerpoint/2010/main" val="1591160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4956670" y="4443106"/>
            <a:ext cx="4884016" cy="2414894"/>
            <a:chOff x="4956670" y="4443106"/>
            <a:chExt cx="4884016" cy="2414894"/>
          </a:xfrm>
        </p:grpSpPr>
        <p:sp>
          <p:nvSpPr>
            <p:cNvPr id="5" name="等腰三角形 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3492614" y="5410200"/>
            <a:ext cx="2928111" cy="1447800"/>
            <a:chOff x="4956670" y="4443106"/>
            <a:chExt cx="4884016" cy="2414894"/>
          </a:xfrm>
        </p:grpSpPr>
        <p:sp>
          <p:nvSpPr>
            <p:cNvPr id="16" name="等腰三角形 15"/>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7721714" y="5048250"/>
            <a:ext cx="3660139" cy="1809750"/>
            <a:chOff x="4956670" y="4443106"/>
            <a:chExt cx="4884016" cy="2414894"/>
          </a:xfrm>
        </p:grpSpPr>
        <p:sp>
          <p:nvSpPr>
            <p:cNvPr id="19" name="等腰三角形 18"/>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2028559" y="6342960"/>
            <a:ext cx="1041643" cy="515039"/>
            <a:chOff x="4956670" y="4443106"/>
            <a:chExt cx="4884016" cy="2414894"/>
          </a:xfrm>
        </p:grpSpPr>
        <p:sp>
          <p:nvSpPr>
            <p:cNvPr id="22" name="等腰三角形 21"/>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11150357" y="6342960"/>
            <a:ext cx="1041643" cy="515039"/>
            <a:chOff x="4956670" y="4443106"/>
            <a:chExt cx="4884016" cy="2414894"/>
          </a:xfrm>
        </p:grpSpPr>
        <p:sp>
          <p:nvSpPr>
            <p:cNvPr id="25" name="等腰三角形 2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等腰三角形 26"/>
          <p:cNvSpPr/>
          <p:nvPr/>
        </p:nvSpPr>
        <p:spPr>
          <a:xfrm>
            <a:off x="1426824" y="681134"/>
            <a:ext cx="1736869" cy="1037474"/>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 fmla="*/ 0 w 1736869"/>
              <a:gd name="connsiteY0" fmla="*/ 1037474 h 1037474"/>
              <a:gd name="connsiteX1" fmla="*/ 601735 w 1736869"/>
              <a:gd name="connsiteY1" fmla="*/ 0 h 1037474"/>
              <a:gd name="connsiteX2" fmla="*/ 1736869 w 1736869"/>
              <a:gd name="connsiteY2" fmla="*/ 294524 h 1037474"/>
              <a:gd name="connsiteX3" fmla="*/ 0 w 1736869"/>
              <a:gd name="connsiteY3" fmla="*/ 1037474 h 1037474"/>
            </a:gdLst>
            <a:ahLst/>
            <a:cxnLst>
              <a:cxn ang="0">
                <a:pos x="connsiteX0" y="connsiteY0"/>
              </a:cxn>
              <a:cxn ang="0">
                <a:pos x="connsiteX1" y="connsiteY1"/>
              </a:cxn>
              <a:cxn ang="0">
                <a:pos x="connsiteX2" y="connsiteY2"/>
              </a:cxn>
              <a:cxn ang="0">
                <a:pos x="connsiteX3" y="connsiteY3"/>
              </a:cxn>
            </a:cxnLst>
            <a:rect l="l" t="t" r="r" b="b"/>
            <a:pathLst>
              <a:path w="1736869" h="1037474">
                <a:moveTo>
                  <a:pt x="0" y="1037474"/>
                </a:moveTo>
                <a:lnTo>
                  <a:pt x="601735" y="0"/>
                </a:lnTo>
                <a:lnTo>
                  <a:pt x="1736869" y="294524"/>
                </a:lnTo>
                <a:lnTo>
                  <a:pt x="0" y="10374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6"/>
          <p:cNvSpPr/>
          <p:nvPr/>
        </p:nvSpPr>
        <p:spPr>
          <a:xfrm>
            <a:off x="3163693" y="681134"/>
            <a:ext cx="1184419" cy="1799474"/>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 fmla="*/ 0 w 1736869"/>
              <a:gd name="connsiteY0" fmla="*/ 1037474 h 1037474"/>
              <a:gd name="connsiteX1" fmla="*/ 601735 w 1736869"/>
              <a:gd name="connsiteY1" fmla="*/ 0 h 1037474"/>
              <a:gd name="connsiteX2" fmla="*/ 1736869 w 1736869"/>
              <a:gd name="connsiteY2" fmla="*/ 294524 h 1037474"/>
              <a:gd name="connsiteX3" fmla="*/ 0 w 1736869"/>
              <a:gd name="connsiteY3" fmla="*/ 1037474 h 1037474"/>
              <a:gd name="connsiteX0" fmla="*/ 0 w 1184419"/>
              <a:gd name="connsiteY0" fmla="*/ 1037474 h 1799474"/>
              <a:gd name="connsiteX1" fmla="*/ 601735 w 1184419"/>
              <a:gd name="connsiteY1" fmla="*/ 0 h 1799474"/>
              <a:gd name="connsiteX2" fmla="*/ 1184419 w 1184419"/>
              <a:gd name="connsiteY2" fmla="*/ 1799474 h 1799474"/>
              <a:gd name="connsiteX3" fmla="*/ 0 w 1184419"/>
              <a:gd name="connsiteY3" fmla="*/ 1037474 h 1799474"/>
            </a:gdLst>
            <a:ahLst/>
            <a:cxnLst>
              <a:cxn ang="0">
                <a:pos x="connsiteX0" y="connsiteY0"/>
              </a:cxn>
              <a:cxn ang="0">
                <a:pos x="connsiteX1" y="connsiteY1"/>
              </a:cxn>
              <a:cxn ang="0">
                <a:pos x="connsiteX2" y="connsiteY2"/>
              </a:cxn>
              <a:cxn ang="0">
                <a:pos x="connsiteX3" y="connsiteY3"/>
              </a:cxn>
            </a:cxnLst>
            <a:rect l="l" t="t" r="r" b="b"/>
            <a:pathLst>
              <a:path w="1184419" h="1799474">
                <a:moveTo>
                  <a:pt x="0" y="1037474"/>
                </a:moveTo>
                <a:lnTo>
                  <a:pt x="601735" y="0"/>
                </a:lnTo>
                <a:lnTo>
                  <a:pt x="1184419" y="1799474"/>
                </a:lnTo>
                <a:lnTo>
                  <a:pt x="0" y="10374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919752" y="1290846"/>
            <a:ext cx="6478926" cy="2215991"/>
          </a:xfrm>
          <a:prstGeom prst="rect">
            <a:avLst/>
          </a:prstGeom>
          <a:noFill/>
        </p:spPr>
        <p:txBody>
          <a:bodyPr wrap="square" rtlCol="0">
            <a:spAutoFit/>
          </a:bodyPr>
          <a:lstStyle/>
          <a:p>
            <a:r>
              <a:rPr lang="en-US" altLang="zh-CN" sz="13800" b="1" dirty="0" smtClean="0">
                <a:solidFill>
                  <a:srgbClr val="113A59"/>
                </a:solidFill>
                <a:latin typeface="微软雅黑" panose="020B0503020204020204" pitchFamily="34" charset="-122"/>
                <a:ea typeface="微软雅黑" panose="020B0503020204020204" pitchFamily="34" charset="-122"/>
              </a:rPr>
              <a:t>2015</a:t>
            </a:r>
            <a:endParaRPr lang="zh-CN" altLang="en-US" sz="13800" b="1" dirty="0">
              <a:solidFill>
                <a:srgbClr val="113A59"/>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919752" y="3257974"/>
            <a:ext cx="8109948" cy="646331"/>
          </a:xfrm>
          <a:prstGeom prst="rect">
            <a:avLst/>
          </a:prstGeom>
          <a:noFill/>
        </p:spPr>
        <p:txBody>
          <a:bodyPr wrap="square" rtlCol="0">
            <a:spAutoFit/>
          </a:bodyPr>
          <a:lstStyle/>
          <a:p>
            <a:r>
              <a:rPr lang="zh-CN" altLang="en-US" sz="3600" b="1" dirty="0" smtClean="0">
                <a:solidFill>
                  <a:srgbClr val="113A59"/>
                </a:solidFill>
                <a:latin typeface="微软雅黑" panose="020B0503020204020204" pitchFamily="34" charset="-122"/>
                <a:ea typeface="微软雅黑" panose="020B0503020204020204" pitchFamily="34" charset="-122"/>
              </a:rPr>
              <a:t>年终总结汇报大气实用</a:t>
            </a:r>
            <a:r>
              <a:rPr lang="en-US" altLang="zh-CN" sz="3600" b="1" dirty="0" smtClean="0">
                <a:solidFill>
                  <a:srgbClr val="113A59"/>
                </a:solidFill>
                <a:latin typeface="微软雅黑" panose="020B0503020204020204" pitchFamily="34" charset="-122"/>
                <a:ea typeface="微软雅黑" panose="020B0503020204020204" pitchFamily="34" charset="-122"/>
              </a:rPr>
              <a:t>PPT</a:t>
            </a:r>
            <a:r>
              <a:rPr lang="zh-CN" altLang="en-US" sz="3600" b="1" dirty="0" smtClean="0">
                <a:solidFill>
                  <a:srgbClr val="113A59"/>
                </a:solidFill>
                <a:latin typeface="微软雅黑" panose="020B0503020204020204" pitchFamily="34" charset="-122"/>
                <a:ea typeface="微软雅黑" panose="020B0503020204020204" pitchFamily="34" charset="-122"/>
              </a:rPr>
              <a:t>模板</a:t>
            </a:r>
            <a:endParaRPr lang="zh-CN" altLang="en-US" sz="3600" b="1" dirty="0">
              <a:solidFill>
                <a:srgbClr val="113A59"/>
              </a:solidFill>
              <a:latin typeface="微软雅黑" panose="020B0503020204020204" pitchFamily="34" charset="-122"/>
              <a:ea typeface="微软雅黑" panose="020B0503020204020204" pitchFamily="34" charset="-122"/>
            </a:endParaRPr>
          </a:p>
        </p:txBody>
      </p:sp>
      <p:sp>
        <p:nvSpPr>
          <p:cNvPr id="31" name="等腰三角形 26"/>
          <p:cNvSpPr/>
          <p:nvPr/>
        </p:nvSpPr>
        <p:spPr>
          <a:xfrm>
            <a:off x="1379529" y="4008729"/>
            <a:ext cx="1135134" cy="675524"/>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 fmla="*/ 0 w 1736869"/>
              <a:gd name="connsiteY0" fmla="*/ 1037474 h 1037474"/>
              <a:gd name="connsiteX1" fmla="*/ 601735 w 1736869"/>
              <a:gd name="connsiteY1" fmla="*/ 0 h 1037474"/>
              <a:gd name="connsiteX2" fmla="*/ 1736869 w 1736869"/>
              <a:gd name="connsiteY2" fmla="*/ 294524 h 1037474"/>
              <a:gd name="connsiteX3" fmla="*/ 0 w 1736869"/>
              <a:gd name="connsiteY3" fmla="*/ 1037474 h 1037474"/>
              <a:gd name="connsiteX0" fmla="*/ 369815 w 1135134"/>
              <a:gd name="connsiteY0" fmla="*/ 675524 h 675524"/>
              <a:gd name="connsiteX1" fmla="*/ 0 w 1135134"/>
              <a:gd name="connsiteY1" fmla="*/ 0 h 675524"/>
              <a:gd name="connsiteX2" fmla="*/ 1135134 w 1135134"/>
              <a:gd name="connsiteY2" fmla="*/ 294524 h 675524"/>
              <a:gd name="connsiteX3" fmla="*/ 369815 w 1135134"/>
              <a:gd name="connsiteY3" fmla="*/ 675524 h 675524"/>
            </a:gdLst>
            <a:ahLst/>
            <a:cxnLst>
              <a:cxn ang="0">
                <a:pos x="connsiteX0" y="connsiteY0"/>
              </a:cxn>
              <a:cxn ang="0">
                <a:pos x="connsiteX1" y="connsiteY1"/>
              </a:cxn>
              <a:cxn ang="0">
                <a:pos x="connsiteX2" y="connsiteY2"/>
              </a:cxn>
              <a:cxn ang="0">
                <a:pos x="connsiteX3" y="connsiteY3"/>
              </a:cxn>
            </a:cxnLst>
            <a:rect l="l" t="t" r="r" b="b"/>
            <a:pathLst>
              <a:path w="1135134" h="675524">
                <a:moveTo>
                  <a:pt x="369815" y="675524"/>
                </a:moveTo>
                <a:lnTo>
                  <a:pt x="0" y="0"/>
                </a:lnTo>
                <a:lnTo>
                  <a:pt x="1135134" y="294524"/>
                </a:lnTo>
                <a:lnTo>
                  <a:pt x="369815" y="6755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26"/>
          <p:cNvSpPr/>
          <p:nvPr/>
        </p:nvSpPr>
        <p:spPr>
          <a:xfrm>
            <a:off x="661505" y="1286994"/>
            <a:ext cx="765319" cy="1666124"/>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 fmla="*/ 0 w 1736869"/>
              <a:gd name="connsiteY0" fmla="*/ 1037474 h 1037474"/>
              <a:gd name="connsiteX1" fmla="*/ 601735 w 1736869"/>
              <a:gd name="connsiteY1" fmla="*/ 0 h 1037474"/>
              <a:gd name="connsiteX2" fmla="*/ 1736869 w 1736869"/>
              <a:gd name="connsiteY2" fmla="*/ 294524 h 1037474"/>
              <a:gd name="connsiteX3" fmla="*/ 0 w 1736869"/>
              <a:gd name="connsiteY3" fmla="*/ 1037474 h 1037474"/>
              <a:gd name="connsiteX0" fmla="*/ 369815 w 1135134"/>
              <a:gd name="connsiteY0" fmla="*/ 675524 h 675524"/>
              <a:gd name="connsiteX1" fmla="*/ 0 w 1135134"/>
              <a:gd name="connsiteY1" fmla="*/ 0 h 675524"/>
              <a:gd name="connsiteX2" fmla="*/ 1135134 w 1135134"/>
              <a:gd name="connsiteY2" fmla="*/ 294524 h 675524"/>
              <a:gd name="connsiteX3" fmla="*/ 369815 w 1135134"/>
              <a:gd name="connsiteY3" fmla="*/ 675524 h 675524"/>
              <a:gd name="connsiteX0" fmla="*/ 0 w 765319"/>
              <a:gd name="connsiteY0" fmla="*/ 1666124 h 1666124"/>
              <a:gd name="connsiteX1" fmla="*/ 87385 w 765319"/>
              <a:gd name="connsiteY1" fmla="*/ 0 h 1666124"/>
              <a:gd name="connsiteX2" fmla="*/ 765319 w 765319"/>
              <a:gd name="connsiteY2" fmla="*/ 1285124 h 1666124"/>
              <a:gd name="connsiteX3" fmla="*/ 0 w 765319"/>
              <a:gd name="connsiteY3" fmla="*/ 1666124 h 1666124"/>
            </a:gdLst>
            <a:ahLst/>
            <a:cxnLst>
              <a:cxn ang="0">
                <a:pos x="connsiteX0" y="connsiteY0"/>
              </a:cxn>
              <a:cxn ang="0">
                <a:pos x="connsiteX1" y="connsiteY1"/>
              </a:cxn>
              <a:cxn ang="0">
                <a:pos x="connsiteX2" y="connsiteY2"/>
              </a:cxn>
              <a:cxn ang="0">
                <a:pos x="connsiteX3" y="connsiteY3"/>
              </a:cxn>
            </a:cxnLst>
            <a:rect l="l" t="t" r="r" b="b"/>
            <a:pathLst>
              <a:path w="765319" h="1666124">
                <a:moveTo>
                  <a:pt x="0" y="1666124"/>
                </a:moveTo>
                <a:lnTo>
                  <a:pt x="87385" y="0"/>
                </a:lnTo>
                <a:lnTo>
                  <a:pt x="765319" y="1285124"/>
                </a:lnTo>
                <a:lnTo>
                  <a:pt x="0" y="16661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26"/>
          <p:cNvSpPr/>
          <p:nvPr/>
        </p:nvSpPr>
        <p:spPr>
          <a:xfrm rot="8497073">
            <a:off x="4580028" y="783138"/>
            <a:ext cx="394698" cy="859270"/>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 fmla="*/ 0 w 1736869"/>
              <a:gd name="connsiteY0" fmla="*/ 1037474 h 1037474"/>
              <a:gd name="connsiteX1" fmla="*/ 601735 w 1736869"/>
              <a:gd name="connsiteY1" fmla="*/ 0 h 1037474"/>
              <a:gd name="connsiteX2" fmla="*/ 1736869 w 1736869"/>
              <a:gd name="connsiteY2" fmla="*/ 294524 h 1037474"/>
              <a:gd name="connsiteX3" fmla="*/ 0 w 1736869"/>
              <a:gd name="connsiteY3" fmla="*/ 1037474 h 1037474"/>
              <a:gd name="connsiteX0" fmla="*/ 369815 w 1135134"/>
              <a:gd name="connsiteY0" fmla="*/ 675524 h 675524"/>
              <a:gd name="connsiteX1" fmla="*/ 0 w 1135134"/>
              <a:gd name="connsiteY1" fmla="*/ 0 h 675524"/>
              <a:gd name="connsiteX2" fmla="*/ 1135134 w 1135134"/>
              <a:gd name="connsiteY2" fmla="*/ 294524 h 675524"/>
              <a:gd name="connsiteX3" fmla="*/ 369815 w 1135134"/>
              <a:gd name="connsiteY3" fmla="*/ 675524 h 675524"/>
              <a:gd name="connsiteX0" fmla="*/ 0 w 765319"/>
              <a:gd name="connsiteY0" fmla="*/ 1666124 h 1666124"/>
              <a:gd name="connsiteX1" fmla="*/ 87385 w 765319"/>
              <a:gd name="connsiteY1" fmla="*/ 0 h 1666124"/>
              <a:gd name="connsiteX2" fmla="*/ 765319 w 765319"/>
              <a:gd name="connsiteY2" fmla="*/ 1285124 h 1666124"/>
              <a:gd name="connsiteX3" fmla="*/ 0 w 765319"/>
              <a:gd name="connsiteY3" fmla="*/ 1666124 h 1666124"/>
            </a:gdLst>
            <a:ahLst/>
            <a:cxnLst>
              <a:cxn ang="0">
                <a:pos x="connsiteX0" y="connsiteY0"/>
              </a:cxn>
              <a:cxn ang="0">
                <a:pos x="connsiteX1" y="connsiteY1"/>
              </a:cxn>
              <a:cxn ang="0">
                <a:pos x="connsiteX2" y="connsiteY2"/>
              </a:cxn>
              <a:cxn ang="0">
                <a:pos x="connsiteX3" y="connsiteY3"/>
              </a:cxn>
            </a:cxnLst>
            <a:rect l="l" t="t" r="r" b="b"/>
            <a:pathLst>
              <a:path w="765319" h="1666124">
                <a:moveTo>
                  <a:pt x="0" y="1666124"/>
                </a:moveTo>
                <a:lnTo>
                  <a:pt x="87385" y="0"/>
                </a:lnTo>
                <a:lnTo>
                  <a:pt x="765319" y="1285124"/>
                </a:lnTo>
                <a:lnTo>
                  <a:pt x="0" y="16661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9457381" y="730480"/>
            <a:ext cx="1883228" cy="18832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solidFill>
                  <a:srgbClr val="4D86B3"/>
                </a:solidFill>
              </a:rPr>
              <a:t>LOGO</a:t>
            </a:r>
            <a:endParaRPr lang="zh-CN" altLang="en-US" sz="3600" b="1" dirty="0">
              <a:solidFill>
                <a:srgbClr val="4D86B3"/>
              </a:solidFill>
            </a:endParaRPr>
          </a:p>
        </p:txBody>
      </p:sp>
      <p:sp>
        <p:nvSpPr>
          <p:cNvPr id="35" name="等腰三角形 26"/>
          <p:cNvSpPr/>
          <p:nvPr/>
        </p:nvSpPr>
        <p:spPr>
          <a:xfrm rot="5400000">
            <a:off x="354598" y="4137720"/>
            <a:ext cx="708360" cy="802557"/>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 fmla="*/ 0 w 1736869"/>
              <a:gd name="connsiteY0" fmla="*/ 1037474 h 1037474"/>
              <a:gd name="connsiteX1" fmla="*/ 601735 w 1736869"/>
              <a:gd name="connsiteY1" fmla="*/ 0 h 1037474"/>
              <a:gd name="connsiteX2" fmla="*/ 1736869 w 1736869"/>
              <a:gd name="connsiteY2" fmla="*/ 294524 h 1037474"/>
              <a:gd name="connsiteX3" fmla="*/ 0 w 1736869"/>
              <a:gd name="connsiteY3" fmla="*/ 1037474 h 1037474"/>
              <a:gd name="connsiteX0" fmla="*/ 369815 w 1135134"/>
              <a:gd name="connsiteY0" fmla="*/ 675524 h 675524"/>
              <a:gd name="connsiteX1" fmla="*/ 0 w 1135134"/>
              <a:gd name="connsiteY1" fmla="*/ 0 h 675524"/>
              <a:gd name="connsiteX2" fmla="*/ 1135134 w 1135134"/>
              <a:gd name="connsiteY2" fmla="*/ 294524 h 675524"/>
              <a:gd name="connsiteX3" fmla="*/ 369815 w 1135134"/>
              <a:gd name="connsiteY3" fmla="*/ 675524 h 675524"/>
              <a:gd name="connsiteX0" fmla="*/ 369815 w 1135134"/>
              <a:gd name="connsiteY0" fmla="*/ 675524 h 675524"/>
              <a:gd name="connsiteX1" fmla="*/ 0 w 1135134"/>
              <a:gd name="connsiteY1" fmla="*/ 0 h 675524"/>
              <a:gd name="connsiteX2" fmla="*/ 1135134 w 1135134"/>
              <a:gd name="connsiteY2" fmla="*/ 391312 h 675524"/>
              <a:gd name="connsiteX3" fmla="*/ 369815 w 1135134"/>
              <a:gd name="connsiteY3" fmla="*/ 675524 h 675524"/>
              <a:gd name="connsiteX0" fmla="*/ 369815 w 1199659"/>
              <a:gd name="connsiteY0" fmla="*/ 675524 h 1359189"/>
              <a:gd name="connsiteX1" fmla="*/ 0 w 1199659"/>
              <a:gd name="connsiteY1" fmla="*/ 0 h 1359189"/>
              <a:gd name="connsiteX2" fmla="*/ 1199659 w 1199659"/>
              <a:gd name="connsiteY2" fmla="*/ 1359189 h 1359189"/>
              <a:gd name="connsiteX3" fmla="*/ 369815 w 1199659"/>
              <a:gd name="connsiteY3" fmla="*/ 675524 h 1359189"/>
            </a:gdLst>
            <a:ahLst/>
            <a:cxnLst>
              <a:cxn ang="0">
                <a:pos x="connsiteX0" y="connsiteY0"/>
              </a:cxn>
              <a:cxn ang="0">
                <a:pos x="connsiteX1" y="connsiteY1"/>
              </a:cxn>
              <a:cxn ang="0">
                <a:pos x="connsiteX2" y="connsiteY2"/>
              </a:cxn>
              <a:cxn ang="0">
                <a:pos x="connsiteX3" y="connsiteY3"/>
              </a:cxn>
            </a:cxnLst>
            <a:rect l="l" t="t" r="r" b="b"/>
            <a:pathLst>
              <a:path w="1199659" h="1359189">
                <a:moveTo>
                  <a:pt x="369815" y="675524"/>
                </a:moveTo>
                <a:lnTo>
                  <a:pt x="0" y="0"/>
                </a:lnTo>
                <a:lnTo>
                  <a:pt x="1199659" y="1359189"/>
                </a:lnTo>
                <a:lnTo>
                  <a:pt x="369815" y="6755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26"/>
          <p:cNvSpPr/>
          <p:nvPr/>
        </p:nvSpPr>
        <p:spPr>
          <a:xfrm rot="8958318">
            <a:off x="1751403" y="4916685"/>
            <a:ext cx="277156" cy="164937"/>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 fmla="*/ 0 w 1736869"/>
              <a:gd name="connsiteY0" fmla="*/ 1037474 h 1037474"/>
              <a:gd name="connsiteX1" fmla="*/ 601735 w 1736869"/>
              <a:gd name="connsiteY1" fmla="*/ 0 h 1037474"/>
              <a:gd name="connsiteX2" fmla="*/ 1736869 w 1736869"/>
              <a:gd name="connsiteY2" fmla="*/ 294524 h 1037474"/>
              <a:gd name="connsiteX3" fmla="*/ 0 w 1736869"/>
              <a:gd name="connsiteY3" fmla="*/ 1037474 h 1037474"/>
              <a:gd name="connsiteX0" fmla="*/ 369815 w 1135134"/>
              <a:gd name="connsiteY0" fmla="*/ 675524 h 675524"/>
              <a:gd name="connsiteX1" fmla="*/ 0 w 1135134"/>
              <a:gd name="connsiteY1" fmla="*/ 0 h 675524"/>
              <a:gd name="connsiteX2" fmla="*/ 1135134 w 1135134"/>
              <a:gd name="connsiteY2" fmla="*/ 294524 h 675524"/>
              <a:gd name="connsiteX3" fmla="*/ 369815 w 1135134"/>
              <a:gd name="connsiteY3" fmla="*/ 675524 h 675524"/>
            </a:gdLst>
            <a:ahLst/>
            <a:cxnLst>
              <a:cxn ang="0">
                <a:pos x="connsiteX0" y="connsiteY0"/>
              </a:cxn>
              <a:cxn ang="0">
                <a:pos x="connsiteX1" y="connsiteY1"/>
              </a:cxn>
              <a:cxn ang="0">
                <a:pos x="connsiteX2" y="connsiteY2"/>
              </a:cxn>
              <a:cxn ang="0">
                <a:pos x="connsiteX3" y="connsiteY3"/>
              </a:cxn>
            </a:cxnLst>
            <a:rect l="l" t="t" r="r" b="b"/>
            <a:pathLst>
              <a:path w="1135134" h="675524">
                <a:moveTo>
                  <a:pt x="369815" y="675524"/>
                </a:moveTo>
                <a:lnTo>
                  <a:pt x="0" y="0"/>
                </a:lnTo>
                <a:lnTo>
                  <a:pt x="1135134" y="294524"/>
                </a:lnTo>
                <a:lnTo>
                  <a:pt x="369815" y="6755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26"/>
          <p:cNvSpPr/>
          <p:nvPr/>
        </p:nvSpPr>
        <p:spPr>
          <a:xfrm flipV="1">
            <a:off x="4016497" y="484775"/>
            <a:ext cx="261299" cy="284735"/>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 fmla="*/ 0 w 1736869"/>
              <a:gd name="connsiteY0" fmla="*/ 1037474 h 1037474"/>
              <a:gd name="connsiteX1" fmla="*/ 601735 w 1736869"/>
              <a:gd name="connsiteY1" fmla="*/ 0 h 1037474"/>
              <a:gd name="connsiteX2" fmla="*/ 1736869 w 1736869"/>
              <a:gd name="connsiteY2" fmla="*/ 294524 h 1037474"/>
              <a:gd name="connsiteX3" fmla="*/ 0 w 1736869"/>
              <a:gd name="connsiteY3" fmla="*/ 1037474 h 1037474"/>
              <a:gd name="connsiteX0" fmla="*/ 369815 w 1135134"/>
              <a:gd name="connsiteY0" fmla="*/ 675524 h 675524"/>
              <a:gd name="connsiteX1" fmla="*/ 0 w 1135134"/>
              <a:gd name="connsiteY1" fmla="*/ 0 h 675524"/>
              <a:gd name="connsiteX2" fmla="*/ 1135134 w 1135134"/>
              <a:gd name="connsiteY2" fmla="*/ 294524 h 675524"/>
              <a:gd name="connsiteX3" fmla="*/ 369815 w 1135134"/>
              <a:gd name="connsiteY3" fmla="*/ 675524 h 675524"/>
              <a:gd name="connsiteX0" fmla="*/ 0 w 765319"/>
              <a:gd name="connsiteY0" fmla="*/ 1666124 h 1666124"/>
              <a:gd name="connsiteX1" fmla="*/ 87385 w 765319"/>
              <a:gd name="connsiteY1" fmla="*/ 0 h 1666124"/>
              <a:gd name="connsiteX2" fmla="*/ 765319 w 765319"/>
              <a:gd name="connsiteY2" fmla="*/ 1285124 h 1666124"/>
              <a:gd name="connsiteX3" fmla="*/ 0 w 765319"/>
              <a:gd name="connsiteY3" fmla="*/ 1666124 h 1666124"/>
              <a:gd name="connsiteX0" fmla="*/ 0 w 765319"/>
              <a:gd name="connsiteY0" fmla="*/ 381000 h 833962"/>
              <a:gd name="connsiteX1" fmla="*/ 726014 w 765319"/>
              <a:gd name="connsiteY1" fmla="*/ 833962 h 833962"/>
              <a:gd name="connsiteX2" fmla="*/ 765319 w 765319"/>
              <a:gd name="connsiteY2" fmla="*/ 0 h 833962"/>
              <a:gd name="connsiteX3" fmla="*/ 0 w 765319"/>
              <a:gd name="connsiteY3" fmla="*/ 381000 h 833962"/>
            </a:gdLst>
            <a:ahLst/>
            <a:cxnLst>
              <a:cxn ang="0">
                <a:pos x="connsiteX0" y="connsiteY0"/>
              </a:cxn>
              <a:cxn ang="0">
                <a:pos x="connsiteX1" y="connsiteY1"/>
              </a:cxn>
              <a:cxn ang="0">
                <a:pos x="connsiteX2" y="connsiteY2"/>
              </a:cxn>
              <a:cxn ang="0">
                <a:pos x="connsiteX3" y="connsiteY3"/>
              </a:cxn>
            </a:cxnLst>
            <a:rect l="l" t="t" r="r" b="b"/>
            <a:pathLst>
              <a:path w="765319" h="833962">
                <a:moveTo>
                  <a:pt x="0" y="381000"/>
                </a:moveTo>
                <a:lnTo>
                  <a:pt x="726014" y="833962"/>
                </a:lnTo>
                <a:lnTo>
                  <a:pt x="765319" y="0"/>
                </a:lnTo>
                <a:lnTo>
                  <a:pt x="0" y="381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468377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pyright Notice"/>
          <p:cNvSpPr>
            <a:spLocks/>
          </p:cNvSpPr>
          <p:nvPr/>
        </p:nvSpPr>
        <p:spPr bwMode="auto">
          <a:xfrm>
            <a:off x="3722025" y="601768"/>
            <a:ext cx="4747949"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cap="small" dirty="0" smtClean="0">
                <a:solidFill>
                  <a:srgbClr val="4D86B3"/>
                </a:solidFill>
                <a:latin typeface="微软雅黑" panose="020B0503020204020204" pitchFamily="34" charset="-122"/>
                <a:ea typeface="微软雅黑" panose="020B0503020204020204" pitchFamily="34" charset="-122"/>
              </a:rPr>
              <a:t>MOMODA POWER TEMPLATE</a:t>
            </a:r>
            <a:endParaRPr lang="en-US" sz="2400" b="1" cap="small" dirty="0">
              <a:solidFill>
                <a:srgbClr val="4D86B3"/>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590550" y="1238250"/>
            <a:ext cx="11010900" cy="0"/>
          </a:xfrm>
          <a:prstGeom prst="line">
            <a:avLst/>
          </a:prstGeom>
          <a:ln>
            <a:solidFill>
              <a:srgbClr val="113A59"/>
            </a:solidFil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8915400" y="704136"/>
            <a:ext cx="2247900" cy="534114"/>
            <a:chOff x="2028559" y="4443106"/>
            <a:chExt cx="10163441" cy="2414894"/>
          </a:xfrm>
        </p:grpSpPr>
        <p:grpSp>
          <p:nvGrpSpPr>
            <p:cNvPr id="5" name="组合 4"/>
            <p:cNvGrpSpPr/>
            <p:nvPr/>
          </p:nvGrpSpPr>
          <p:grpSpPr>
            <a:xfrm>
              <a:off x="4956670" y="4443106"/>
              <a:ext cx="4884016" cy="2414894"/>
              <a:chOff x="4956670" y="4443106"/>
              <a:chExt cx="4884016" cy="2414894"/>
            </a:xfrm>
          </p:grpSpPr>
          <p:sp>
            <p:nvSpPr>
              <p:cNvPr id="6" name="等腰三角形 5"/>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492614" y="5410200"/>
              <a:ext cx="2928111" cy="1447800"/>
              <a:chOff x="4956670" y="4443106"/>
              <a:chExt cx="4884016" cy="2414894"/>
            </a:xfrm>
          </p:grpSpPr>
          <p:sp>
            <p:nvSpPr>
              <p:cNvPr id="9" name="等腰三角形 8"/>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7721714" y="5048250"/>
              <a:ext cx="3660139" cy="1809750"/>
              <a:chOff x="4956670" y="4443106"/>
              <a:chExt cx="4884016" cy="2414894"/>
            </a:xfrm>
          </p:grpSpPr>
          <p:sp>
            <p:nvSpPr>
              <p:cNvPr id="12" name="等腰三角形 11"/>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28559" y="6342960"/>
              <a:ext cx="1041643" cy="515039"/>
              <a:chOff x="4956670" y="4443106"/>
              <a:chExt cx="4884016" cy="2414894"/>
            </a:xfrm>
          </p:grpSpPr>
          <p:sp>
            <p:nvSpPr>
              <p:cNvPr id="15" name="等腰三角形 1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11150357" y="6342960"/>
              <a:ext cx="1041643" cy="515039"/>
              <a:chOff x="4956670" y="4443106"/>
              <a:chExt cx="4884016" cy="2414894"/>
            </a:xfrm>
          </p:grpSpPr>
          <p:sp>
            <p:nvSpPr>
              <p:cNvPr id="18" name="等腰三角形 17"/>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1" name="组合 20"/>
          <p:cNvGrpSpPr/>
          <p:nvPr/>
        </p:nvGrpSpPr>
        <p:grpSpPr>
          <a:xfrm flipH="1">
            <a:off x="742950" y="704136"/>
            <a:ext cx="2247900" cy="534114"/>
            <a:chOff x="2028559" y="4443106"/>
            <a:chExt cx="10163441" cy="2414894"/>
          </a:xfrm>
        </p:grpSpPr>
        <p:grpSp>
          <p:nvGrpSpPr>
            <p:cNvPr id="22" name="组合 21"/>
            <p:cNvGrpSpPr/>
            <p:nvPr/>
          </p:nvGrpSpPr>
          <p:grpSpPr>
            <a:xfrm>
              <a:off x="4956670" y="4443106"/>
              <a:ext cx="4884016" cy="2414894"/>
              <a:chOff x="4956670" y="4443106"/>
              <a:chExt cx="4884016" cy="2414894"/>
            </a:xfrm>
          </p:grpSpPr>
          <p:sp>
            <p:nvSpPr>
              <p:cNvPr id="35" name="等腰三角形 3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492614" y="5410200"/>
              <a:ext cx="2928111" cy="1447800"/>
              <a:chOff x="4956670" y="4443106"/>
              <a:chExt cx="4884016" cy="2414894"/>
            </a:xfrm>
          </p:grpSpPr>
          <p:sp>
            <p:nvSpPr>
              <p:cNvPr id="33" name="等腰三角形 32"/>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7721714" y="5048250"/>
              <a:ext cx="3660139" cy="1809750"/>
              <a:chOff x="4956670" y="4443106"/>
              <a:chExt cx="4884016" cy="2414894"/>
            </a:xfrm>
          </p:grpSpPr>
          <p:sp>
            <p:nvSpPr>
              <p:cNvPr id="31" name="等腰三角形 3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2028559" y="6342960"/>
              <a:ext cx="1041643" cy="515039"/>
              <a:chOff x="4956670" y="4443106"/>
              <a:chExt cx="4884016" cy="2414894"/>
            </a:xfrm>
          </p:grpSpPr>
          <p:sp>
            <p:nvSpPr>
              <p:cNvPr id="29" name="等腰三角形 28"/>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1150357" y="6342960"/>
              <a:ext cx="1041643" cy="515039"/>
              <a:chOff x="4956670" y="4443106"/>
              <a:chExt cx="4884016" cy="2414894"/>
            </a:xfrm>
          </p:grpSpPr>
          <p:sp>
            <p:nvSpPr>
              <p:cNvPr id="27" name="等腰三角形 2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0" name="Freeform 5"/>
          <p:cNvSpPr>
            <a:spLocks/>
          </p:cNvSpPr>
          <p:nvPr/>
        </p:nvSpPr>
        <p:spPr bwMode="auto">
          <a:xfrm>
            <a:off x="753095" y="2613705"/>
            <a:ext cx="2478099" cy="1957339"/>
          </a:xfrm>
          <a:custGeom>
            <a:avLst/>
            <a:gdLst>
              <a:gd name="T0" fmla="*/ 164 w 233"/>
              <a:gd name="T1" fmla="*/ 30 h 184"/>
              <a:gd name="T2" fmla="*/ 171 w 233"/>
              <a:gd name="T3" fmla="*/ 60 h 184"/>
              <a:gd name="T4" fmla="*/ 109 w 233"/>
              <a:gd name="T5" fmla="*/ 122 h 184"/>
              <a:gd name="T6" fmla="*/ 55 w 233"/>
              <a:gd name="T7" fmla="*/ 89 h 184"/>
              <a:gd name="T8" fmla="*/ 0 w 233"/>
              <a:gd name="T9" fmla="*/ 119 h 184"/>
              <a:gd name="T10" fmla="*/ 109 w 233"/>
              <a:gd name="T11" fmla="*/ 184 h 184"/>
              <a:gd name="T12" fmla="*/ 233 w 233"/>
              <a:gd name="T13" fmla="*/ 60 h 184"/>
              <a:gd name="T14" fmla="*/ 218 w 233"/>
              <a:gd name="T15" fmla="*/ 0 h 184"/>
              <a:gd name="T16" fmla="*/ 164 w 233"/>
              <a:gd name="T17" fmla="*/ 3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84">
                <a:moveTo>
                  <a:pt x="164" y="30"/>
                </a:moveTo>
                <a:cubicBezTo>
                  <a:pt x="169" y="39"/>
                  <a:pt x="171" y="49"/>
                  <a:pt x="171" y="60"/>
                </a:cubicBezTo>
                <a:cubicBezTo>
                  <a:pt x="171" y="94"/>
                  <a:pt x="144" y="122"/>
                  <a:pt x="109" y="122"/>
                </a:cubicBezTo>
                <a:cubicBezTo>
                  <a:pt x="86" y="122"/>
                  <a:pt x="65" y="109"/>
                  <a:pt x="55" y="89"/>
                </a:cubicBezTo>
                <a:cubicBezTo>
                  <a:pt x="0" y="119"/>
                  <a:pt x="0" y="119"/>
                  <a:pt x="0" y="119"/>
                </a:cubicBezTo>
                <a:cubicBezTo>
                  <a:pt x="22" y="158"/>
                  <a:pt x="62" y="184"/>
                  <a:pt x="109" y="184"/>
                </a:cubicBezTo>
                <a:cubicBezTo>
                  <a:pt x="178" y="184"/>
                  <a:pt x="233" y="128"/>
                  <a:pt x="233" y="60"/>
                </a:cubicBezTo>
                <a:cubicBezTo>
                  <a:pt x="233" y="38"/>
                  <a:pt x="228" y="18"/>
                  <a:pt x="218" y="0"/>
                </a:cubicBezTo>
                <a:lnTo>
                  <a:pt x="164" y="30"/>
                </a:lnTo>
                <a:close/>
              </a:path>
            </a:pathLst>
          </a:cu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71" name="Freeform 6"/>
          <p:cNvSpPr>
            <a:spLocks/>
          </p:cNvSpPr>
          <p:nvPr/>
        </p:nvSpPr>
        <p:spPr bwMode="auto">
          <a:xfrm>
            <a:off x="1913582" y="1933574"/>
            <a:ext cx="1158242" cy="1001116"/>
          </a:xfrm>
          <a:custGeom>
            <a:avLst/>
            <a:gdLst>
              <a:gd name="T0" fmla="*/ 55 w 109"/>
              <a:gd name="T1" fmla="*/ 94 h 94"/>
              <a:gd name="T2" fmla="*/ 109 w 109"/>
              <a:gd name="T3" fmla="*/ 64 h 94"/>
              <a:gd name="T4" fmla="*/ 0 w 109"/>
              <a:gd name="T5" fmla="*/ 0 h 94"/>
              <a:gd name="T6" fmla="*/ 0 w 109"/>
              <a:gd name="T7" fmla="*/ 61 h 94"/>
              <a:gd name="T8" fmla="*/ 55 w 109"/>
              <a:gd name="T9" fmla="*/ 94 h 94"/>
            </a:gdLst>
            <a:ahLst/>
            <a:cxnLst>
              <a:cxn ang="0">
                <a:pos x="T0" y="T1"/>
              </a:cxn>
              <a:cxn ang="0">
                <a:pos x="T2" y="T3"/>
              </a:cxn>
              <a:cxn ang="0">
                <a:pos x="T4" y="T5"/>
              </a:cxn>
              <a:cxn ang="0">
                <a:pos x="T6" y="T7"/>
              </a:cxn>
              <a:cxn ang="0">
                <a:pos x="T8" y="T9"/>
              </a:cxn>
            </a:cxnLst>
            <a:rect l="0" t="0" r="r" b="b"/>
            <a:pathLst>
              <a:path w="109" h="94">
                <a:moveTo>
                  <a:pt x="55" y="94"/>
                </a:moveTo>
                <a:cubicBezTo>
                  <a:pt x="109" y="64"/>
                  <a:pt x="109" y="64"/>
                  <a:pt x="109" y="64"/>
                </a:cubicBezTo>
                <a:cubicBezTo>
                  <a:pt x="88" y="26"/>
                  <a:pt x="47" y="0"/>
                  <a:pt x="0" y="0"/>
                </a:cubicBezTo>
                <a:cubicBezTo>
                  <a:pt x="0" y="61"/>
                  <a:pt x="0" y="61"/>
                  <a:pt x="0" y="61"/>
                </a:cubicBezTo>
                <a:cubicBezTo>
                  <a:pt x="24" y="61"/>
                  <a:pt x="44" y="74"/>
                  <a:pt x="55" y="94"/>
                </a:cubicBezTo>
                <a:close/>
              </a:path>
            </a:pathLst>
          </a:custGeom>
          <a:solidFill>
            <a:srgbClr val="4D86B3"/>
          </a:solidFill>
          <a:ln>
            <a:noFill/>
          </a:ln>
          <a:extLst/>
        </p:spPr>
        <p:txBody>
          <a:bodyPr/>
          <a:lstStyle/>
          <a:p>
            <a:endParaRPr lang="zh-CN" altLang="en-US" sz="3200"/>
          </a:p>
        </p:txBody>
      </p:sp>
      <p:sp>
        <p:nvSpPr>
          <p:cNvPr id="72" name="Freeform 7"/>
          <p:cNvSpPr>
            <a:spLocks/>
          </p:cNvSpPr>
          <p:nvPr/>
        </p:nvSpPr>
        <p:spPr bwMode="auto">
          <a:xfrm>
            <a:off x="593725" y="1933574"/>
            <a:ext cx="1319857" cy="1946116"/>
          </a:xfrm>
          <a:custGeom>
            <a:avLst/>
            <a:gdLst>
              <a:gd name="T0" fmla="*/ 62 w 124"/>
              <a:gd name="T1" fmla="*/ 124 h 183"/>
              <a:gd name="T2" fmla="*/ 124 w 124"/>
              <a:gd name="T3" fmla="*/ 61 h 183"/>
              <a:gd name="T4" fmla="*/ 124 w 124"/>
              <a:gd name="T5" fmla="*/ 0 h 183"/>
              <a:gd name="T6" fmla="*/ 0 w 124"/>
              <a:gd name="T7" fmla="*/ 124 h 183"/>
              <a:gd name="T8" fmla="*/ 15 w 124"/>
              <a:gd name="T9" fmla="*/ 183 h 183"/>
              <a:gd name="T10" fmla="*/ 70 w 124"/>
              <a:gd name="T11" fmla="*/ 153 h 183"/>
              <a:gd name="T12" fmla="*/ 62 w 124"/>
              <a:gd name="T13" fmla="*/ 124 h 183"/>
            </a:gdLst>
            <a:ahLst/>
            <a:cxnLst>
              <a:cxn ang="0">
                <a:pos x="T0" y="T1"/>
              </a:cxn>
              <a:cxn ang="0">
                <a:pos x="T2" y="T3"/>
              </a:cxn>
              <a:cxn ang="0">
                <a:pos x="T4" y="T5"/>
              </a:cxn>
              <a:cxn ang="0">
                <a:pos x="T6" y="T7"/>
              </a:cxn>
              <a:cxn ang="0">
                <a:pos x="T8" y="T9"/>
              </a:cxn>
              <a:cxn ang="0">
                <a:pos x="T10" y="T11"/>
              </a:cxn>
              <a:cxn ang="0">
                <a:pos x="T12" y="T13"/>
              </a:cxn>
            </a:cxnLst>
            <a:rect l="0" t="0" r="r" b="b"/>
            <a:pathLst>
              <a:path w="124" h="183">
                <a:moveTo>
                  <a:pt x="62" y="124"/>
                </a:moveTo>
                <a:cubicBezTo>
                  <a:pt x="62" y="89"/>
                  <a:pt x="90" y="61"/>
                  <a:pt x="124" y="61"/>
                </a:cubicBezTo>
                <a:cubicBezTo>
                  <a:pt x="124" y="0"/>
                  <a:pt x="124" y="0"/>
                  <a:pt x="124" y="0"/>
                </a:cubicBezTo>
                <a:cubicBezTo>
                  <a:pt x="56" y="0"/>
                  <a:pt x="0" y="55"/>
                  <a:pt x="0" y="124"/>
                </a:cubicBezTo>
                <a:cubicBezTo>
                  <a:pt x="0" y="145"/>
                  <a:pt x="6" y="165"/>
                  <a:pt x="15" y="183"/>
                </a:cubicBezTo>
                <a:cubicBezTo>
                  <a:pt x="70" y="153"/>
                  <a:pt x="70" y="153"/>
                  <a:pt x="70" y="153"/>
                </a:cubicBezTo>
                <a:cubicBezTo>
                  <a:pt x="65" y="145"/>
                  <a:pt x="62" y="134"/>
                  <a:pt x="62" y="124"/>
                </a:cubicBezTo>
                <a:close/>
              </a:path>
            </a:pathLst>
          </a:custGeom>
          <a:solidFill>
            <a:srgbClr val="113A59"/>
          </a:solidFill>
          <a:ln>
            <a:noFill/>
          </a:ln>
          <a:extLst/>
        </p:spPr>
        <p:txBody>
          <a:bodyPr/>
          <a:lstStyle/>
          <a:p>
            <a:endParaRPr lang="zh-CN" altLang="en-US" sz="3200"/>
          </a:p>
        </p:txBody>
      </p:sp>
      <p:sp>
        <p:nvSpPr>
          <p:cNvPr id="73" name="Freeform 8"/>
          <p:cNvSpPr>
            <a:spLocks/>
          </p:cNvSpPr>
          <p:nvPr/>
        </p:nvSpPr>
        <p:spPr bwMode="auto">
          <a:xfrm>
            <a:off x="4687975" y="1933574"/>
            <a:ext cx="1254763" cy="1117838"/>
          </a:xfrm>
          <a:custGeom>
            <a:avLst/>
            <a:gdLst>
              <a:gd name="T0" fmla="*/ 59 w 118"/>
              <a:gd name="T1" fmla="*/ 105 h 105"/>
              <a:gd name="T2" fmla="*/ 118 w 118"/>
              <a:gd name="T3" fmla="*/ 87 h 105"/>
              <a:gd name="T4" fmla="*/ 0 w 118"/>
              <a:gd name="T5" fmla="*/ 0 h 105"/>
              <a:gd name="T6" fmla="*/ 0 w 118"/>
              <a:gd name="T7" fmla="*/ 61 h 105"/>
              <a:gd name="T8" fmla="*/ 59 w 118"/>
              <a:gd name="T9" fmla="*/ 105 h 105"/>
            </a:gdLst>
            <a:ahLst/>
            <a:cxnLst>
              <a:cxn ang="0">
                <a:pos x="T0" y="T1"/>
              </a:cxn>
              <a:cxn ang="0">
                <a:pos x="T2" y="T3"/>
              </a:cxn>
              <a:cxn ang="0">
                <a:pos x="T4" y="T5"/>
              </a:cxn>
              <a:cxn ang="0">
                <a:pos x="T6" y="T7"/>
              </a:cxn>
              <a:cxn ang="0">
                <a:pos x="T8" y="T9"/>
              </a:cxn>
            </a:cxnLst>
            <a:rect l="0" t="0" r="r" b="b"/>
            <a:pathLst>
              <a:path w="118" h="105">
                <a:moveTo>
                  <a:pt x="59" y="105"/>
                </a:moveTo>
                <a:cubicBezTo>
                  <a:pt x="118" y="87"/>
                  <a:pt x="118" y="87"/>
                  <a:pt x="118" y="87"/>
                </a:cubicBezTo>
                <a:cubicBezTo>
                  <a:pt x="103" y="37"/>
                  <a:pt x="56" y="0"/>
                  <a:pt x="0" y="0"/>
                </a:cubicBezTo>
                <a:cubicBezTo>
                  <a:pt x="0" y="61"/>
                  <a:pt x="0" y="61"/>
                  <a:pt x="0" y="61"/>
                </a:cubicBezTo>
                <a:cubicBezTo>
                  <a:pt x="28" y="61"/>
                  <a:pt x="52" y="80"/>
                  <a:pt x="59" y="105"/>
                </a:cubicBezTo>
                <a:close/>
              </a:path>
            </a:pathLst>
          </a:custGeom>
          <a:solidFill>
            <a:srgbClr val="4D86B3"/>
          </a:solidFill>
          <a:ln>
            <a:noFill/>
          </a:ln>
          <a:extLst/>
        </p:spPr>
        <p:txBody>
          <a:bodyPr/>
          <a:lstStyle/>
          <a:p>
            <a:endParaRPr lang="zh-CN" altLang="en-US" sz="3200"/>
          </a:p>
        </p:txBody>
      </p:sp>
      <p:sp>
        <p:nvSpPr>
          <p:cNvPr id="74" name="Freeform 9"/>
          <p:cNvSpPr>
            <a:spLocks/>
          </p:cNvSpPr>
          <p:nvPr/>
        </p:nvSpPr>
        <p:spPr bwMode="auto">
          <a:xfrm>
            <a:off x="3370362" y="1933574"/>
            <a:ext cx="1317613" cy="2606045"/>
          </a:xfrm>
          <a:custGeom>
            <a:avLst/>
            <a:gdLst>
              <a:gd name="T0" fmla="*/ 62 w 124"/>
              <a:gd name="T1" fmla="*/ 124 h 245"/>
              <a:gd name="T2" fmla="*/ 124 w 124"/>
              <a:gd name="T3" fmla="*/ 61 h 245"/>
              <a:gd name="T4" fmla="*/ 124 w 124"/>
              <a:gd name="T5" fmla="*/ 0 h 245"/>
              <a:gd name="T6" fmla="*/ 0 w 124"/>
              <a:gd name="T7" fmla="*/ 124 h 245"/>
              <a:gd name="T8" fmla="*/ 100 w 124"/>
              <a:gd name="T9" fmla="*/ 245 h 245"/>
              <a:gd name="T10" fmla="*/ 112 w 124"/>
              <a:gd name="T11" fmla="*/ 185 h 245"/>
              <a:gd name="T12" fmla="*/ 62 w 124"/>
              <a:gd name="T13" fmla="*/ 124 h 245"/>
            </a:gdLst>
            <a:ahLst/>
            <a:cxnLst>
              <a:cxn ang="0">
                <a:pos x="T0" y="T1"/>
              </a:cxn>
              <a:cxn ang="0">
                <a:pos x="T2" y="T3"/>
              </a:cxn>
              <a:cxn ang="0">
                <a:pos x="T4" y="T5"/>
              </a:cxn>
              <a:cxn ang="0">
                <a:pos x="T6" y="T7"/>
              </a:cxn>
              <a:cxn ang="0">
                <a:pos x="T8" y="T9"/>
              </a:cxn>
              <a:cxn ang="0">
                <a:pos x="T10" y="T11"/>
              </a:cxn>
              <a:cxn ang="0">
                <a:pos x="T12" y="T13"/>
              </a:cxn>
            </a:cxnLst>
            <a:rect l="0" t="0" r="r" b="b"/>
            <a:pathLst>
              <a:path w="124" h="245">
                <a:moveTo>
                  <a:pt x="62" y="124"/>
                </a:moveTo>
                <a:cubicBezTo>
                  <a:pt x="62" y="89"/>
                  <a:pt x="89" y="61"/>
                  <a:pt x="124" y="61"/>
                </a:cubicBezTo>
                <a:cubicBezTo>
                  <a:pt x="124" y="0"/>
                  <a:pt x="124" y="0"/>
                  <a:pt x="124" y="0"/>
                </a:cubicBezTo>
                <a:cubicBezTo>
                  <a:pt x="55" y="0"/>
                  <a:pt x="0" y="55"/>
                  <a:pt x="0" y="124"/>
                </a:cubicBezTo>
                <a:cubicBezTo>
                  <a:pt x="0" y="184"/>
                  <a:pt x="43" y="234"/>
                  <a:pt x="100" y="245"/>
                </a:cubicBezTo>
                <a:cubicBezTo>
                  <a:pt x="112" y="185"/>
                  <a:pt x="112" y="185"/>
                  <a:pt x="112" y="185"/>
                </a:cubicBezTo>
                <a:cubicBezTo>
                  <a:pt x="83" y="179"/>
                  <a:pt x="62" y="154"/>
                  <a:pt x="62" y="124"/>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75" name="Freeform 10"/>
          <p:cNvSpPr>
            <a:spLocks/>
          </p:cNvSpPr>
          <p:nvPr/>
        </p:nvSpPr>
        <p:spPr bwMode="auto">
          <a:xfrm>
            <a:off x="4432085" y="2858372"/>
            <a:ext cx="1575748" cy="1712672"/>
          </a:xfrm>
          <a:custGeom>
            <a:avLst/>
            <a:gdLst>
              <a:gd name="T0" fmla="*/ 83 w 148"/>
              <a:gd name="T1" fmla="*/ 18 h 161"/>
              <a:gd name="T2" fmla="*/ 86 w 148"/>
              <a:gd name="T3" fmla="*/ 37 h 161"/>
              <a:gd name="T4" fmla="*/ 24 w 148"/>
              <a:gd name="T5" fmla="*/ 99 h 161"/>
              <a:gd name="T6" fmla="*/ 12 w 148"/>
              <a:gd name="T7" fmla="*/ 98 h 161"/>
              <a:gd name="T8" fmla="*/ 0 w 148"/>
              <a:gd name="T9" fmla="*/ 158 h 161"/>
              <a:gd name="T10" fmla="*/ 24 w 148"/>
              <a:gd name="T11" fmla="*/ 161 h 161"/>
              <a:gd name="T12" fmla="*/ 148 w 148"/>
              <a:gd name="T13" fmla="*/ 37 h 161"/>
              <a:gd name="T14" fmla="*/ 142 w 148"/>
              <a:gd name="T15" fmla="*/ 0 h 161"/>
              <a:gd name="T16" fmla="*/ 83 w 148"/>
              <a:gd name="T17" fmla="*/ 1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161">
                <a:moveTo>
                  <a:pt x="83" y="18"/>
                </a:moveTo>
                <a:cubicBezTo>
                  <a:pt x="85" y="24"/>
                  <a:pt x="86" y="30"/>
                  <a:pt x="86" y="37"/>
                </a:cubicBezTo>
                <a:cubicBezTo>
                  <a:pt x="86" y="71"/>
                  <a:pt x="58" y="99"/>
                  <a:pt x="24" y="99"/>
                </a:cubicBezTo>
                <a:cubicBezTo>
                  <a:pt x="20" y="99"/>
                  <a:pt x="16" y="98"/>
                  <a:pt x="12" y="98"/>
                </a:cubicBezTo>
                <a:cubicBezTo>
                  <a:pt x="0" y="158"/>
                  <a:pt x="0" y="158"/>
                  <a:pt x="0" y="158"/>
                </a:cubicBezTo>
                <a:cubicBezTo>
                  <a:pt x="8" y="160"/>
                  <a:pt x="16" y="161"/>
                  <a:pt x="24" y="161"/>
                </a:cubicBezTo>
                <a:cubicBezTo>
                  <a:pt x="92" y="161"/>
                  <a:pt x="148" y="105"/>
                  <a:pt x="148" y="37"/>
                </a:cubicBezTo>
                <a:cubicBezTo>
                  <a:pt x="148" y="24"/>
                  <a:pt x="146" y="12"/>
                  <a:pt x="142" y="0"/>
                </a:cubicBezTo>
                <a:lnTo>
                  <a:pt x="83" y="18"/>
                </a:lnTo>
                <a:close/>
              </a:path>
            </a:pathLst>
          </a:custGeom>
          <a:solidFill>
            <a:schemeClr val="tx1">
              <a:lumMod val="65000"/>
              <a:lumOff val="35000"/>
            </a:schemeClr>
          </a:solidFill>
          <a:ln>
            <a:noFill/>
          </a:ln>
          <a:extLst/>
        </p:spPr>
        <p:txBody>
          <a:bodyPr/>
          <a:lstStyle/>
          <a:p>
            <a:endParaRPr lang="zh-CN" altLang="en-US" sz="3200"/>
          </a:p>
        </p:txBody>
      </p:sp>
      <p:sp>
        <p:nvSpPr>
          <p:cNvPr id="76" name="Freeform 11"/>
          <p:cNvSpPr>
            <a:spLocks/>
          </p:cNvSpPr>
          <p:nvPr/>
        </p:nvSpPr>
        <p:spPr bwMode="auto">
          <a:xfrm>
            <a:off x="6261477" y="1933574"/>
            <a:ext cx="1319857" cy="2500545"/>
          </a:xfrm>
          <a:custGeom>
            <a:avLst/>
            <a:gdLst>
              <a:gd name="T0" fmla="*/ 62 w 124"/>
              <a:gd name="T1" fmla="*/ 124 h 235"/>
              <a:gd name="T2" fmla="*/ 124 w 124"/>
              <a:gd name="T3" fmla="*/ 61 h 235"/>
              <a:gd name="T4" fmla="*/ 124 w 124"/>
              <a:gd name="T5" fmla="*/ 0 h 235"/>
              <a:gd name="T6" fmla="*/ 0 w 124"/>
              <a:gd name="T7" fmla="*/ 124 h 235"/>
              <a:gd name="T8" fmla="*/ 70 w 124"/>
              <a:gd name="T9" fmla="*/ 235 h 235"/>
              <a:gd name="T10" fmla="*/ 97 w 124"/>
              <a:gd name="T11" fmla="*/ 180 h 235"/>
              <a:gd name="T12" fmla="*/ 62 w 124"/>
              <a:gd name="T13" fmla="*/ 124 h 235"/>
            </a:gdLst>
            <a:ahLst/>
            <a:cxnLst>
              <a:cxn ang="0">
                <a:pos x="T0" y="T1"/>
              </a:cxn>
              <a:cxn ang="0">
                <a:pos x="T2" y="T3"/>
              </a:cxn>
              <a:cxn ang="0">
                <a:pos x="T4" y="T5"/>
              </a:cxn>
              <a:cxn ang="0">
                <a:pos x="T6" y="T7"/>
              </a:cxn>
              <a:cxn ang="0">
                <a:pos x="T8" y="T9"/>
              </a:cxn>
              <a:cxn ang="0">
                <a:pos x="T10" y="T11"/>
              </a:cxn>
              <a:cxn ang="0">
                <a:pos x="T12" y="T13"/>
              </a:cxn>
            </a:cxnLst>
            <a:rect l="0" t="0" r="r" b="b"/>
            <a:pathLst>
              <a:path w="124" h="235">
                <a:moveTo>
                  <a:pt x="62" y="124"/>
                </a:moveTo>
                <a:cubicBezTo>
                  <a:pt x="62" y="89"/>
                  <a:pt x="89" y="61"/>
                  <a:pt x="124" y="61"/>
                </a:cubicBezTo>
                <a:cubicBezTo>
                  <a:pt x="124" y="0"/>
                  <a:pt x="124" y="0"/>
                  <a:pt x="124" y="0"/>
                </a:cubicBezTo>
                <a:cubicBezTo>
                  <a:pt x="55" y="0"/>
                  <a:pt x="0" y="55"/>
                  <a:pt x="0" y="124"/>
                </a:cubicBezTo>
                <a:cubicBezTo>
                  <a:pt x="0" y="173"/>
                  <a:pt x="28" y="215"/>
                  <a:pt x="70" y="235"/>
                </a:cubicBezTo>
                <a:cubicBezTo>
                  <a:pt x="97" y="180"/>
                  <a:pt x="97" y="180"/>
                  <a:pt x="97" y="180"/>
                </a:cubicBezTo>
                <a:cubicBezTo>
                  <a:pt x="76" y="169"/>
                  <a:pt x="62" y="148"/>
                  <a:pt x="62" y="124"/>
                </a:cubicBezTo>
                <a:close/>
              </a:path>
            </a:pathLst>
          </a:cu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77" name="Freeform 12"/>
          <p:cNvSpPr>
            <a:spLocks/>
          </p:cNvSpPr>
          <p:nvPr/>
        </p:nvSpPr>
        <p:spPr bwMode="auto">
          <a:xfrm>
            <a:off x="7581334" y="1933574"/>
            <a:ext cx="1286188" cy="1180688"/>
          </a:xfrm>
          <a:custGeom>
            <a:avLst/>
            <a:gdLst>
              <a:gd name="T0" fmla="*/ 61 w 121"/>
              <a:gd name="T1" fmla="*/ 111 h 111"/>
              <a:gd name="T2" fmla="*/ 121 w 121"/>
              <a:gd name="T3" fmla="*/ 99 h 111"/>
              <a:gd name="T4" fmla="*/ 0 w 121"/>
              <a:gd name="T5" fmla="*/ 0 h 111"/>
              <a:gd name="T6" fmla="*/ 0 w 121"/>
              <a:gd name="T7" fmla="*/ 61 h 111"/>
              <a:gd name="T8" fmla="*/ 61 w 121"/>
              <a:gd name="T9" fmla="*/ 111 h 111"/>
            </a:gdLst>
            <a:ahLst/>
            <a:cxnLst>
              <a:cxn ang="0">
                <a:pos x="T0" y="T1"/>
              </a:cxn>
              <a:cxn ang="0">
                <a:pos x="T2" y="T3"/>
              </a:cxn>
              <a:cxn ang="0">
                <a:pos x="T4" y="T5"/>
              </a:cxn>
              <a:cxn ang="0">
                <a:pos x="T6" y="T7"/>
              </a:cxn>
              <a:cxn ang="0">
                <a:pos x="T8" y="T9"/>
              </a:cxn>
            </a:cxnLst>
            <a:rect l="0" t="0" r="r" b="b"/>
            <a:pathLst>
              <a:path w="121" h="111">
                <a:moveTo>
                  <a:pt x="61" y="111"/>
                </a:moveTo>
                <a:cubicBezTo>
                  <a:pt x="121" y="99"/>
                  <a:pt x="121" y="99"/>
                  <a:pt x="121" y="99"/>
                </a:cubicBezTo>
                <a:cubicBezTo>
                  <a:pt x="110" y="42"/>
                  <a:pt x="60" y="0"/>
                  <a:pt x="0" y="0"/>
                </a:cubicBezTo>
                <a:cubicBezTo>
                  <a:pt x="0" y="61"/>
                  <a:pt x="0" y="61"/>
                  <a:pt x="0" y="61"/>
                </a:cubicBezTo>
                <a:cubicBezTo>
                  <a:pt x="30" y="61"/>
                  <a:pt x="55" y="83"/>
                  <a:pt x="61" y="111"/>
                </a:cubicBezTo>
                <a:close/>
              </a:path>
            </a:pathLst>
          </a:custGeom>
          <a:solidFill>
            <a:schemeClr val="tx1">
              <a:lumMod val="65000"/>
              <a:lumOff val="35000"/>
            </a:schemeClr>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78" name="Freeform 13"/>
          <p:cNvSpPr>
            <a:spLocks/>
          </p:cNvSpPr>
          <p:nvPr/>
        </p:nvSpPr>
        <p:spPr bwMode="auto">
          <a:xfrm>
            <a:off x="7006703" y="2986318"/>
            <a:ext cx="1892245" cy="1584726"/>
          </a:xfrm>
          <a:custGeom>
            <a:avLst/>
            <a:gdLst>
              <a:gd name="T0" fmla="*/ 115 w 178"/>
              <a:gd name="T1" fmla="*/ 12 h 149"/>
              <a:gd name="T2" fmla="*/ 116 w 178"/>
              <a:gd name="T3" fmla="*/ 25 h 149"/>
              <a:gd name="T4" fmla="*/ 54 w 178"/>
              <a:gd name="T5" fmla="*/ 87 h 149"/>
              <a:gd name="T6" fmla="*/ 27 w 178"/>
              <a:gd name="T7" fmla="*/ 81 h 149"/>
              <a:gd name="T8" fmla="*/ 0 w 178"/>
              <a:gd name="T9" fmla="*/ 136 h 149"/>
              <a:gd name="T10" fmla="*/ 54 w 178"/>
              <a:gd name="T11" fmla="*/ 149 h 149"/>
              <a:gd name="T12" fmla="*/ 178 w 178"/>
              <a:gd name="T13" fmla="*/ 25 h 149"/>
              <a:gd name="T14" fmla="*/ 175 w 178"/>
              <a:gd name="T15" fmla="*/ 0 h 149"/>
              <a:gd name="T16" fmla="*/ 115 w 178"/>
              <a:gd name="T17" fmla="*/ 1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8" h="149">
                <a:moveTo>
                  <a:pt x="115" y="12"/>
                </a:moveTo>
                <a:cubicBezTo>
                  <a:pt x="116" y="16"/>
                  <a:pt x="116" y="20"/>
                  <a:pt x="116" y="25"/>
                </a:cubicBezTo>
                <a:cubicBezTo>
                  <a:pt x="116" y="59"/>
                  <a:pt x="88" y="87"/>
                  <a:pt x="54" y="87"/>
                </a:cubicBezTo>
                <a:cubicBezTo>
                  <a:pt x="44" y="87"/>
                  <a:pt x="35" y="85"/>
                  <a:pt x="27" y="81"/>
                </a:cubicBezTo>
                <a:cubicBezTo>
                  <a:pt x="0" y="136"/>
                  <a:pt x="0" y="136"/>
                  <a:pt x="0" y="136"/>
                </a:cubicBezTo>
                <a:cubicBezTo>
                  <a:pt x="16" y="144"/>
                  <a:pt x="34" y="149"/>
                  <a:pt x="54" y="149"/>
                </a:cubicBezTo>
                <a:cubicBezTo>
                  <a:pt x="122" y="149"/>
                  <a:pt x="178" y="93"/>
                  <a:pt x="178" y="25"/>
                </a:cubicBezTo>
                <a:cubicBezTo>
                  <a:pt x="178" y="16"/>
                  <a:pt x="177" y="8"/>
                  <a:pt x="175" y="0"/>
                </a:cubicBezTo>
                <a:lnTo>
                  <a:pt x="115" y="12"/>
                </a:lnTo>
                <a:close/>
              </a:path>
            </a:pathLst>
          </a:custGeom>
          <a:solidFill>
            <a:srgbClr val="4D86B3"/>
          </a:solidFill>
          <a:ln>
            <a:noFill/>
          </a:ln>
          <a:extLst/>
        </p:spPr>
        <p:txBody>
          <a:bodyPr/>
          <a:lstStyle/>
          <a:p>
            <a:endParaRPr lang="zh-CN" altLang="en-US" sz="3200"/>
          </a:p>
        </p:txBody>
      </p:sp>
      <p:sp>
        <p:nvSpPr>
          <p:cNvPr id="79" name="Freeform 14"/>
          <p:cNvSpPr>
            <a:spLocks/>
          </p:cNvSpPr>
          <p:nvPr/>
        </p:nvSpPr>
        <p:spPr bwMode="auto">
          <a:xfrm>
            <a:off x="10036987" y="2519430"/>
            <a:ext cx="1627375" cy="2051614"/>
          </a:xfrm>
          <a:custGeom>
            <a:avLst/>
            <a:gdLst>
              <a:gd name="T0" fmla="*/ 80 w 153"/>
              <a:gd name="T1" fmla="*/ 34 h 193"/>
              <a:gd name="T2" fmla="*/ 91 w 153"/>
              <a:gd name="T3" fmla="*/ 69 h 193"/>
              <a:gd name="T4" fmla="*/ 29 w 153"/>
              <a:gd name="T5" fmla="*/ 131 h 193"/>
              <a:gd name="T6" fmla="*/ 15 w 153"/>
              <a:gd name="T7" fmla="*/ 129 h 193"/>
              <a:gd name="T8" fmla="*/ 0 w 153"/>
              <a:gd name="T9" fmla="*/ 189 h 193"/>
              <a:gd name="T10" fmla="*/ 29 w 153"/>
              <a:gd name="T11" fmla="*/ 193 h 193"/>
              <a:gd name="T12" fmla="*/ 153 w 153"/>
              <a:gd name="T13" fmla="*/ 69 h 193"/>
              <a:gd name="T14" fmla="*/ 132 w 153"/>
              <a:gd name="T15" fmla="*/ 0 h 193"/>
              <a:gd name="T16" fmla="*/ 80 w 153"/>
              <a:gd name="T17" fmla="*/ 34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93">
                <a:moveTo>
                  <a:pt x="80" y="34"/>
                </a:moveTo>
                <a:cubicBezTo>
                  <a:pt x="87" y="44"/>
                  <a:pt x="91" y="56"/>
                  <a:pt x="91" y="69"/>
                </a:cubicBezTo>
                <a:cubicBezTo>
                  <a:pt x="91" y="103"/>
                  <a:pt x="63" y="131"/>
                  <a:pt x="29" y="131"/>
                </a:cubicBezTo>
                <a:cubicBezTo>
                  <a:pt x="24" y="131"/>
                  <a:pt x="19" y="130"/>
                  <a:pt x="15" y="129"/>
                </a:cubicBezTo>
                <a:cubicBezTo>
                  <a:pt x="0" y="189"/>
                  <a:pt x="0" y="189"/>
                  <a:pt x="0" y="189"/>
                </a:cubicBezTo>
                <a:cubicBezTo>
                  <a:pt x="10" y="191"/>
                  <a:pt x="19" y="193"/>
                  <a:pt x="29" y="193"/>
                </a:cubicBezTo>
                <a:cubicBezTo>
                  <a:pt x="97" y="193"/>
                  <a:pt x="153" y="137"/>
                  <a:pt x="153" y="69"/>
                </a:cubicBezTo>
                <a:cubicBezTo>
                  <a:pt x="153" y="43"/>
                  <a:pt x="145" y="19"/>
                  <a:pt x="132" y="0"/>
                </a:cubicBezTo>
                <a:lnTo>
                  <a:pt x="80" y="34"/>
                </a:lnTo>
                <a:close/>
              </a:path>
            </a:pathLst>
          </a:custGeom>
          <a:solidFill>
            <a:schemeClr val="tx1">
              <a:lumMod val="65000"/>
              <a:lumOff val="35000"/>
            </a:schemeClr>
          </a:solidFill>
          <a:ln>
            <a:noFill/>
          </a:ln>
          <a:extLst/>
        </p:spPr>
        <p:txBody>
          <a:bodyPr/>
          <a:lstStyle/>
          <a:p>
            <a:endParaRPr lang="zh-CN" altLang="en-US" sz="3200"/>
          </a:p>
        </p:txBody>
      </p:sp>
      <p:sp>
        <p:nvSpPr>
          <p:cNvPr id="80" name="Freeform 15"/>
          <p:cNvSpPr>
            <a:spLocks/>
          </p:cNvSpPr>
          <p:nvPr/>
        </p:nvSpPr>
        <p:spPr bwMode="auto">
          <a:xfrm>
            <a:off x="9026892" y="1933574"/>
            <a:ext cx="1319857" cy="2594821"/>
          </a:xfrm>
          <a:custGeom>
            <a:avLst/>
            <a:gdLst>
              <a:gd name="T0" fmla="*/ 61 w 124"/>
              <a:gd name="T1" fmla="*/ 124 h 244"/>
              <a:gd name="T2" fmla="*/ 124 w 124"/>
              <a:gd name="T3" fmla="*/ 61 h 244"/>
              <a:gd name="T4" fmla="*/ 124 w 124"/>
              <a:gd name="T5" fmla="*/ 0 h 244"/>
              <a:gd name="T6" fmla="*/ 0 w 124"/>
              <a:gd name="T7" fmla="*/ 124 h 244"/>
              <a:gd name="T8" fmla="*/ 95 w 124"/>
              <a:gd name="T9" fmla="*/ 244 h 244"/>
              <a:gd name="T10" fmla="*/ 110 w 124"/>
              <a:gd name="T11" fmla="*/ 184 h 244"/>
              <a:gd name="T12" fmla="*/ 61 w 124"/>
              <a:gd name="T13" fmla="*/ 124 h 244"/>
            </a:gdLst>
            <a:ahLst/>
            <a:cxnLst>
              <a:cxn ang="0">
                <a:pos x="T0" y="T1"/>
              </a:cxn>
              <a:cxn ang="0">
                <a:pos x="T2" y="T3"/>
              </a:cxn>
              <a:cxn ang="0">
                <a:pos x="T4" y="T5"/>
              </a:cxn>
              <a:cxn ang="0">
                <a:pos x="T6" y="T7"/>
              </a:cxn>
              <a:cxn ang="0">
                <a:pos x="T8" y="T9"/>
              </a:cxn>
              <a:cxn ang="0">
                <a:pos x="T10" y="T11"/>
              </a:cxn>
              <a:cxn ang="0">
                <a:pos x="T12" y="T13"/>
              </a:cxn>
            </a:cxnLst>
            <a:rect l="0" t="0" r="r" b="b"/>
            <a:pathLst>
              <a:path w="124" h="244">
                <a:moveTo>
                  <a:pt x="61" y="124"/>
                </a:moveTo>
                <a:cubicBezTo>
                  <a:pt x="61" y="89"/>
                  <a:pt x="89" y="61"/>
                  <a:pt x="124" y="61"/>
                </a:cubicBezTo>
                <a:cubicBezTo>
                  <a:pt x="124" y="0"/>
                  <a:pt x="124" y="0"/>
                  <a:pt x="124" y="0"/>
                </a:cubicBezTo>
                <a:cubicBezTo>
                  <a:pt x="55" y="0"/>
                  <a:pt x="0" y="55"/>
                  <a:pt x="0" y="124"/>
                </a:cubicBezTo>
                <a:cubicBezTo>
                  <a:pt x="0" y="182"/>
                  <a:pt x="41" y="231"/>
                  <a:pt x="95" y="244"/>
                </a:cubicBezTo>
                <a:cubicBezTo>
                  <a:pt x="110" y="184"/>
                  <a:pt x="110" y="184"/>
                  <a:pt x="110" y="184"/>
                </a:cubicBezTo>
                <a:cubicBezTo>
                  <a:pt x="82" y="178"/>
                  <a:pt x="61" y="153"/>
                  <a:pt x="61" y="124"/>
                </a:cubicBezTo>
                <a:close/>
              </a:path>
            </a:pathLst>
          </a:custGeom>
          <a:solidFill>
            <a:srgbClr val="4D86B3"/>
          </a:solidFill>
          <a:ln>
            <a:noFill/>
          </a:ln>
          <a:extLst/>
        </p:spPr>
        <p:txBody>
          <a:bodyPr/>
          <a:lstStyle/>
          <a:p>
            <a:endParaRPr lang="zh-CN" altLang="en-US" sz="3200"/>
          </a:p>
        </p:txBody>
      </p:sp>
      <p:sp>
        <p:nvSpPr>
          <p:cNvPr id="81" name="Freeform 16"/>
          <p:cNvSpPr>
            <a:spLocks/>
          </p:cNvSpPr>
          <p:nvPr/>
        </p:nvSpPr>
        <p:spPr bwMode="auto">
          <a:xfrm>
            <a:off x="10346749" y="1933574"/>
            <a:ext cx="1095391" cy="947244"/>
          </a:xfrm>
          <a:custGeom>
            <a:avLst/>
            <a:gdLst>
              <a:gd name="T0" fmla="*/ 51 w 103"/>
              <a:gd name="T1" fmla="*/ 89 h 89"/>
              <a:gd name="T2" fmla="*/ 103 w 103"/>
              <a:gd name="T3" fmla="*/ 55 h 89"/>
              <a:gd name="T4" fmla="*/ 0 w 103"/>
              <a:gd name="T5" fmla="*/ 0 h 89"/>
              <a:gd name="T6" fmla="*/ 0 w 103"/>
              <a:gd name="T7" fmla="*/ 61 h 89"/>
              <a:gd name="T8" fmla="*/ 51 w 103"/>
              <a:gd name="T9" fmla="*/ 89 h 89"/>
            </a:gdLst>
            <a:ahLst/>
            <a:cxnLst>
              <a:cxn ang="0">
                <a:pos x="T0" y="T1"/>
              </a:cxn>
              <a:cxn ang="0">
                <a:pos x="T2" y="T3"/>
              </a:cxn>
              <a:cxn ang="0">
                <a:pos x="T4" y="T5"/>
              </a:cxn>
              <a:cxn ang="0">
                <a:pos x="T6" y="T7"/>
              </a:cxn>
              <a:cxn ang="0">
                <a:pos x="T8" y="T9"/>
              </a:cxn>
            </a:cxnLst>
            <a:rect l="0" t="0" r="r" b="b"/>
            <a:pathLst>
              <a:path w="103" h="89">
                <a:moveTo>
                  <a:pt x="51" y="89"/>
                </a:moveTo>
                <a:cubicBezTo>
                  <a:pt x="103" y="55"/>
                  <a:pt x="103" y="55"/>
                  <a:pt x="103" y="55"/>
                </a:cubicBezTo>
                <a:cubicBezTo>
                  <a:pt x="80" y="21"/>
                  <a:pt x="43" y="0"/>
                  <a:pt x="0" y="0"/>
                </a:cubicBezTo>
                <a:cubicBezTo>
                  <a:pt x="0" y="61"/>
                  <a:pt x="0" y="61"/>
                  <a:pt x="0" y="61"/>
                </a:cubicBezTo>
                <a:cubicBezTo>
                  <a:pt x="21" y="61"/>
                  <a:pt x="40" y="72"/>
                  <a:pt x="51" y="89"/>
                </a:cubicBezTo>
                <a:close/>
              </a:path>
            </a:pathLst>
          </a:custGeom>
          <a:solidFill>
            <a:schemeClr val="bg1">
              <a:lumMod val="65000"/>
            </a:schemeClr>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82" name="TextBox 73"/>
          <p:cNvSpPr txBox="1"/>
          <p:nvPr/>
        </p:nvSpPr>
        <p:spPr bwMode="auto">
          <a:xfrm>
            <a:off x="1161589" y="4898816"/>
            <a:ext cx="1569661" cy="461665"/>
          </a:xfrm>
          <a:prstGeom prst="rect">
            <a:avLst/>
          </a:prstGeom>
          <a:noFill/>
        </p:spPr>
        <p:txBody>
          <a:bodyPr wrap="none">
            <a:spAutoFit/>
          </a:bodyPr>
          <a:lstStyle/>
          <a:p>
            <a:pPr fontAlgn="auto">
              <a:spcBef>
                <a:spcPts val="0"/>
              </a:spcBef>
              <a:spcAft>
                <a:spcPts val="0"/>
              </a:spcAft>
              <a:defRPr/>
            </a:pPr>
            <a:r>
              <a:rPr lang="zh-CN" altLang="en-US" sz="2400" b="1" spc="300" dirty="0" smtClean="0">
                <a:solidFill>
                  <a:srgbClr val="113A59"/>
                </a:solidFill>
                <a:latin typeface="微软雅黑" pitchFamily="34" charset="-122"/>
                <a:ea typeface="微软雅黑" pitchFamily="34" charset="-122"/>
                <a:cs typeface="Arial" pitchFamily="34" charset="0"/>
              </a:rPr>
              <a:t>添加标题</a:t>
            </a:r>
            <a:endParaRPr lang="zh-CN" altLang="en-US" sz="2400" b="1" spc="300" dirty="0">
              <a:solidFill>
                <a:srgbClr val="113A59"/>
              </a:solidFill>
              <a:latin typeface="微软雅黑" pitchFamily="34" charset="-122"/>
              <a:ea typeface="微软雅黑" pitchFamily="34" charset="-122"/>
              <a:cs typeface="Arial" pitchFamily="34" charset="0"/>
            </a:endParaRPr>
          </a:p>
        </p:txBody>
      </p:sp>
      <p:sp>
        <p:nvSpPr>
          <p:cNvPr id="83" name="TextBox 74"/>
          <p:cNvSpPr txBox="1"/>
          <p:nvPr/>
        </p:nvSpPr>
        <p:spPr bwMode="auto">
          <a:xfrm>
            <a:off x="4029168" y="4898816"/>
            <a:ext cx="1569661" cy="461665"/>
          </a:xfrm>
          <a:prstGeom prst="rect">
            <a:avLst/>
          </a:prstGeom>
          <a:noFill/>
        </p:spPr>
        <p:txBody>
          <a:bodyPr wrap="none">
            <a:spAutoFit/>
          </a:bodyPr>
          <a:lstStyle/>
          <a:p>
            <a:pPr fontAlgn="auto">
              <a:spcBef>
                <a:spcPts val="0"/>
              </a:spcBef>
              <a:spcAft>
                <a:spcPts val="0"/>
              </a:spcAft>
              <a:defRPr/>
            </a:pPr>
            <a:r>
              <a:rPr lang="zh-CN" altLang="en-US" sz="2400" b="1" spc="300" dirty="0" smtClean="0">
                <a:solidFill>
                  <a:srgbClr val="113A59"/>
                </a:solidFill>
                <a:latin typeface="微软雅黑" pitchFamily="34" charset="-122"/>
                <a:ea typeface="微软雅黑" pitchFamily="34" charset="-122"/>
                <a:cs typeface="Arial" pitchFamily="34" charset="0"/>
              </a:rPr>
              <a:t>添加标题</a:t>
            </a:r>
            <a:endParaRPr lang="zh-CN" altLang="en-US" sz="2400" b="1" spc="300" dirty="0">
              <a:solidFill>
                <a:srgbClr val="113A59"/>
              </a:solidFill>
              <a:latin typeface="微软雅黑" pitchFamily="34" charset="-122"/>
              <a:ea typeface="微软雅黑" pitchFamily="34" charset="-122"/>
              <a:cs typeface="Arial" pitchFamily="34" charset="0"/>
            </a:endParaRPr>
          </a:p>
        </p:txBody>
      </p:sp>
      <p:sp>
        <p:nvSpPr>
          <p:cNvPr id="84" name="TextBox 75"/>
          <p:cNvSpPr txBox="1"/>
          <p:nvPr/>
        </p:nvSpPr>
        <p:spPr bwMode="auto">
          <a:xfrm>
            <a:off x="6921406" y="4898816"/>
            <a:ext cx="1569661" cy="461665"/>
          </a:xfrm>
          <a:prstGeom prst="rect">
            <a:avLst/>
          </a:prstGeom>
          <a:noFill/>
        </p:spPr>
        <p:txBody>
          <a:bodyPr wrap="none">
            <a:spAutoFit/>
          </a:bodyPr>
          <a:lstStyle/>
          <a:p>
            <a:pPr fontAlgn="auto">
              <a:spcBef>
                <a:spcPts val="0"/>
              </a:spcBef>
              <a:spcAft>
                <a:spcPts val="0"/>
              </a:spcAft>
              <a:defRPr/>
            </a:pPr>
            <a:r>
              <a:rPr lang="zh-CN" altLang="en-US" sz="2400" b="1" spc="300" dirty="0" smtClean="0">
                <a:solidFill>
                  <a:srgbClr val="113A59"/>
                </a:solidFill>
                <a:latin typeface="微软雅黑" pitchFamily="34" charset="-122"/>
                <a:ea typeface="微软雅黑" pitchFamily="34" charset="-122"/>
                <a:cs typeface="Arial" pitchFamily="34" charset="0"/>
              </a:rPr>
              <a:t>添加标题</a:t>
            </a:r>
            <a:endParaRPr lang="zh-CN" altLang="en-US" sz="2400" b="1" spc="300" dirty="0">
              <a:solidFill>
                <a:srgbClr val="113A59"/>
              </a:solidFill>
              <a:latin typeface="微软雅黑" pitchFamily="34" charset="-122"/>
              <a:ea typeface="微软雅黑" pitchFamily="34" charset="-122"/>
              <a:cs typeface="Arial" pitchFamily="34" charset="0"/>
            </a:endParaRPr>
          </a:p>
        </p:txBody>
      </p:sp>
      <p:sp>
        <p:nvSpPr>
          <p:cNvPr id="85" name="TextBox 76"/>
          <p:cNvSpPr txBox="1"/>
          <p:nvPr/>
        </p:nvSpPr>
        <p:spPr bwMode="auto">
          <a:xfrm>
            <a:off x="9599685" y="4898816"/>
            <a:ext cx="1569661" cy="461665"/>
          </a:xfrm>
          <a:prstGeom prst="rect">
            <a:avLst/>
          </a:prstGeom>
          <a:noFill/>
        </p:spPr>
        <p:txBody>
          <a:bodyPr wrap="none">
            <a:spAutoFit/>
          </a:bodyPr>
          <a:lstStyle/>
          <a:p>
            <a:pPr fontAlgn="auto">
              <a:spcBef>
                <a:spcPts val="0"/>
              </a:spcBef>
              <a:spcAft>
                <a:spcPts val="0"/>
              </a:spcAft>
              <a:defRPr/>
            </a:pPr>
            <a:r>
              <a:rPr lang="zh-CN" altLang="en-US" sz="2400" b="1" spc="300" dirty="0" smtClean="0">
                <a:solidFill>
                  <a:srgbClr val="113A59"/>
                </a:solidFill>
                <a:latin typeface="微软雅黑" pitchFamily="34" charset="-122"/>
                <a:ea typeface="微软雅黑" pitchFamily="34" charset="-122"/>
                <a:cs typeface="Arial" pitchFamily="34" charset="0"/>
              </a:rPr>
              <a:t>添加标题</a:t>
            </a:r>
            <a:endParaRPr lang="zh-CN" altLang="en-US" sz="2400" b="1" spc="300" dirty="0">
              <a:solidFill>
                <a:srgbClr val="113A59"/>
              </a:solidFill>
              <a:latin typeface="微软雅黑" pitchFamily="34" charset="-122"/>
              <a:ea typeface="微软雅黑" pitchFamily="34" charset="-122"/>
              <a:cs typeface="Arial" pitchFamily="34" charset="0"/>
            </a:endParaRPr>
          </a:p>
        </p:txBody>
      </p:sp>
      <p:sp>
        <p:nvSpPr>
          <p:cNvPr id="86" name="TextBox 77"/>
          <p:cNvSpPr txBox="1"/>
          <p:nvPr/>
        </p:nvSpPr>
        <p:spPr>
          <a:xfrm>
            <a:off x="755071" y="2503527"/>
            <a:ext cx="813043" cy="400110"/>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en-US" altLang="zh-CN" sz="2000" dirty="0" smtClean="0">
                <a:solidFill>
                  <a:schemeClr val="bg1"/>
                </a:solidFill>
                <a:latin typeface="方正中等线简体" pitchFamily="65" charset="-122"/>
                <a:ea typeface="方正中等线简体" pitchFamily="65" charset="-122"/>
              </a:rPr>
              <a:t>35%</a:t>
            </a:r>
            <a:endParaRPr lang="zh-CN" altLang="en-US" sz="2000" dirty="0">
              <a:solidFill>
                <a:schemeClr val="bg1"/>
              </a:solidFill>
              <a:latin typeface="方正中等线简体" pitchFamily="65" charset="-122"/>
              <a:ea typeface="方正中等线简体" pitchFamily="65" charset="-122"/>
            </a:endParaRPr>
          </a:p>
        </p:txBody>
      </p:sp>
      <p:sp>
        <p:nvSpPr>
          <p:cNvPr id="87" name="TextBox 78"/>
          <p:cNvSpPr txBox="1"/>
          <p:nvPr/>
        </p:nvSpPr>
        <p:spPr>
          <a:xfrm>
            <a:off x="2023279" y="2206685"/>
            <a:ext cx="813043" cy="400110"/>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en-US" altLang="zh-CN" sz="2000" dirty="0" smtClean="0">
                <a:solidFill>
                  <a:schemeClr val="bg1"/>
                </a:solidFill>
                <a:latin typeface="方正中等线简体" pitchFamily="65" charset="-122"/>
                <a:ea typeface="方正中等线简体" pitchFamily="65" charset="-122"/>
              </a:rPr>
              <a:t>13%</a:t>
            </a:r>
            <a:endParaRPr lang="zh-CN" altLang="en-US" sz="2000" dirty="0">
              <a:solidFill>
                <a:schemeClr val="bg1"/>
              </a:solidFill>
              <a:latin typeface="方正中等线简体" pitchFamily="65" charset="-122"/>
              <a:ea typeface="方正中等线简体" pitchFamily="65" charset="-122"/>
            </a:endParaRPr>
          </a:p>
        </p:txBody>
      </p:sp>
      <p:sp>
        <p:nvSpPr>
          <p:cNvPr id="88" name="TextBox 79"/>
          <p:cNvSpPr txBox="1"/>
          <p:nvPr/>
        </p:nvSpPr>
        <p:spPr>
          <a:xfrm>
            <a:off x="1942470" y="3897734"/>
            <a:ext cx="813043" cy="400110"/>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en-US" altLang="zh-CN" sz="2000" dirty="0" smtClean="0">
                <a:solidFill>
                  <a:schemeClr val="bg1"/>
                </a:solidFill>
                <a:latin typeface="方正中等线简体" pitchFamily="65" charset="-122"/>
                <a:ea typeface="方正中等线简体" pitchFamily="65" charset="-122"/>
              </a:rPr>
              <a:t>52%</a:t>
            </a:r>
            <a:endParaRPr lang="zh-CN" altLang="en-US" sz="2000" dirty="0">
              <a:solidFill>
                <a:schemeClr val="bg1"/>
              </a:solidFill>
              <a:latin typeface="方正中等线简体" pitchFamily="65" charset="-122"/>
              <a:ea typeface="方正中等线简体" pitchFamily="65" charset="-122"/>
            </a:endParaRPr>
          </a:p>
        </p:txBody>
      </p:sp>
      <p:sp>
        <p:nvSpPr>
          <p:cNvPr id="89" name="TextBox 80"/>
          <p:cNvSpPr txBox="1"/>
          <p:nvPr/>
        </p:nvSpPr>
        <p:spPr>
          <a:xfrm>
            <a:off x="3348921" y="3035152"/>
            <a:ext cx="813043" cy="400110"/>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en-US" altLang="zh-CN" sz="2000" dirty="0" smtClean="0">
                <a:solidFill>
                  <a:schemeClr val="bg1"/>
                </a:solidFill>
                <a:latin typeface="方正中等线简体" pitchFamily="65" charset="-122"/>
                <a:ea typeface="方正中等线简体" pitchFamily="65" charset="-122"/>
              </a:rPr>
              <a:t>46%</a:t>
            </a:r>
            <a:endParaRPr lang="zh-CN" altLang="en-US" sz="2000" dirty="0">
              <a:solidFill>
                <a:schemeClr val="bg1"/>
              </a:solidFill>
              <a:latin typeface="方正中等线简体" pitchFamily="65" charset="-122"/>
              <a:ea typeface="方正中等线简体" pitchFamily="65" charset="-122"/>
            </a:endParaRPr>
          </a:p>
        </p:txBody>
      </p:sp>
      <p:sp>
        <p:nvSpPr>
          <p:cNvPr id="90" name="TextBox 81"/>
          <p:cNvSpPr txBox="1"/>
          <p:nvPr/>
        </p:nvSpPr>
        <p:spPr>
          <a:xfrm>
            <a:off x="4929230" y="2287493"/>
            <a:ext cx="813043" cy="400110"/>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en-US" altLang="zh-CN" sz="2000" dirty="0" smtClean="0">
                <a:solidFill>
                  <a:schemeClr val="bg1"/>
                </a:solidFill>
                <a:latin typeface="方正中等线简体" pitchFamily="65" charset="-122"/>
                <a:ea typeface="方正中等线简体" pitchFamily="65" charset="-122"/>
              </a:rPr>
              <a:t>18%</a:t>
            </a:r>
            <a:endParaRPr lang="zh-CN" altLang="en-US" sz="2000" dirty="0">
              <a:solidFill>
                <a:schemeClr val="bg1"/>
              </a:solidFill>
              <a:latin typeface="方正中等线简体" pitchFamily="65" charset="-122"/>
              <a:ea typeface="方正中等线简体" pitchFamily="65" charset="-122"/>
            </a:endParaRPr>
          </a:p>
        </p:txBody>
      </p:sp>
      <p:sp>
        <p:nvSpPr>
          <p:cNvPr id="91" name="TextBox 82"/>
          <p:cNvSpPr txBox="1"/>
          <p:nvPr/>
        </p:nvSpPr>
        <p:spPr>
          <a:xfrm>
            <a:off x="5069328" y="3628375"/>
            <a:ext cx="813043" cy="400110"/>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en-US" altLang="zh-CN" sz="2000" dirty="0" smtClean="0">
                <a:solidFill>
                  <a:schemeClr val="bg1"/>
                </a:solidFill>
                <a:latin typeface="方正中等线简体" pitchFamily="65" charset="-122"/>
                <a:ea typeface="方正中等线简体" pitchFamily="65" charset="-122"/>
              </a:rPr>
              <a:t>36%</a:t>
            </a:r>
            <a:endParaRPr lang="zh-CN" altLang="en-US" sz="2000" dirty="0">
              <a:solidFill>
                <a:schemeClr val="bg1"/>
              </a:solidFill>
              <a:latin typeface="方正中等线简体" pitchFamily="65" charset="-122"/>
              <a:ea typeface="方正中等线简体" pitchFamily="65" charset="-122"/>
            </a:endParaRPr>
          </a:p>
        </p:txBody>
      </p:sp>
      <p:sp>
        <p:nvSpPr>
          <p:cNvPr id="92" name="TextBox 83"/>
          <p:cNvSpPr txBox="1"/>
          <p:nvPr/>
        </p:nvSpPr>
        <p:spPr>
          <a:xfrm>
            <a:off x="6238740" y="3035152"/>
            <a:ext cx="813043" cy="400110"/>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en-US" altLang="zh-CN" sz="2000" dirty="0" smtClean="0">
                <a:solidFill>
                  <a:schemeClr val="bg1"/>
                </a:solidFill>
                <a:latin typeface="方正中等线简体" pitchFamily="65" charset="-122"/>
                <a:ea typeface="方正中等线简体" pitchFamily="65" charset="-122"/>
              </a:rPr>
              <a:t>42%</a:t>
            </a:r>
            <a:endParaRPr lang="zh-CN" altLang="en-US" sz="2000" dirty="0">
              <a:solidFill>
                <a:schemeClr val="bg1"/>
              </a:solidFill>
              <a:latin typeface="方正中等线简体" pitchFamily="65" charset="-122"/>
              <a:ea typeface="方正中等线简体" pitchFamily="65" charset="-122"/>
            </a:endParaRPr>
          </a:p>
        </p:txBody>
      </p:sp>
      <p:sp>
        <p:nvSpPr>
          <p:cNvPr id="93" name="TextBox 84"/>
          <p:cNvSpPr txBox="1"/>
          <p:nvPr/>
        </p:nvSpPr>
        <p:spPr>
          <a:xfrm>
            <a:off x="7819051" y="2287493"/>
            <a:ext cx="813043" cy="400110"/>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en-US" altLang="zh-CN" sz="2000" dirty="0" smtClean="0">
                <a:solidFill>
                  <a:schemeClr val="bg1"/>
                </a:solidFill>
                <a:latin typeface="方正中等线简体" pitchFamily="65" charset="-122"/>
                <a:ea typeface="方正中等线简体" pitchFamily="65" charset="-122"/>
              </a:rPr>
              <a:t>18%</a:t>
            </a:r>
            <a:endParaRPr lang="zh-CN" altLang="en-US" sz="2000" dirty="0">
              <a:solidFill>
                <a:schemeClr val="bg1"/>
              </a:solidFill>
              <a:latin typeface="方正中等线简体" pitchFamily="65" charset="-122"/>
              <a:ea typeface="方正中等线简体" pitchFamily="65" charset="-122"/>
            </a:endParaRPr>
          </a:p>
        </p:txBody>
      </p:sp>
      <p:sp>
        <p:nvSpPr>
          <p:cNvPr id="94" name="TextBox 85"/>
          <p:cNvSpPr txBox="1"/>
          <p:nvPr/>
        </p:nvSpPr>
        <p:spPr>
          <a:xfrm>
            <a:off x="7959148" y="3628375"/>
            <a:ext cx="813043" cy="400110"/>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en-US" altLang="zh-CN" sz="2000" dirty="0" smtClean="0">
                <a:solidFill>
                  <a:schemeClr val="bg1"/>
                </a:solidFill>
                <a:latin typeface="方正中等线简体" pitchFamily="65" charset="-122"/>
                <a:ea typeface="方正中等线简体" pitchFamily="65" charset="-122"/>
              </a:rPr>
              <a:t>40%</a:t>
            </a:r>
            <a:endParaRPr lang="zh-CN" altLang="en-US" sz="2000" dirty="0">
              <a:solidFill>
                <a:schemeClr val="bg1"/>
              </a:solidFill>
              <a:latin typeface="方正中等线简体" pitchFamily="65" charset="-122"/>
              <a:ea typeface="方正中等线简体" pitchFamily="65" charset="-122"/>
            </a:endParaRPr>
          </a:p>
        </p:txBody>
      </p:sp>
      <p:sp>
        <p:nvSpPr>
          <p:cNvPr id="95" name="TextBox 86"/>
          <p:cNvSpPr txBox="1"/>
          <p:nvPr/>
        </p:nvSpPr>
        <p:spPr>
          <a:xfrm>
            <a:off x="8996754" y="3035152"/>
            <a:ext cx="813043" cy="400110"/>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en-US" altLang="zh-CN" sz="2000" dirty="0" smtClean="0">
                <a:solidFill>
                  <a:schemeClr val="bg1"/>
                </a:solidFill>
                <a:latin typeface="方正中等线简体" pitchFamily="65" charset="-122"/>
                <a:ea typeface="方正中等线简体" pitchFamily="65" charset="-122"/>
              </a:rPr>
              <a:t>46%</a:t>
            </a:r>
            <a:endParaRPr lang="zh-CN" altLang="en-US" sz="2000" dirty="0">
              <a:solidFill>
                <a:schemeClr val="bg1"/>
              </a:solidFill>
              <a:latin typeface="方正中等线简体" pitchFamily="65" charset="-122"/>
              <a:ea typeface="方正中等线简体" pitchFamily="65" charset="-122"/>
            </a:endParaRPr>
          </a:p>
        </p:txBody>
      </p:sp>
      <p:sp>
        <p:nvSpPr>
          <p:cNvPr id="96" name="TextBox 87"/>
          <p:cNvSpPr txBox="1"/>
          <p:nvPr/>
        </p:nvSpPr>
        <p:spPr>
          <a:xfrm>
            <a:off x="10447524" y="2220153"/>
            <a:ext cx="813043" cy="400110"/>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en-US" altLang="zh-CN" sz="2000" dirty="0" smtClean="0">
                <a:solidFill>
                  <a:schemeClr val="bg1"/>
                </a:solidFill>
                <a:latin typeface="方正中等线简体" pitchFamily="65" charset="-122"/>
                <a:ea typeface="方正中等线简体" pitchFamily="65" charset="-122"/>
              </a:rPr>
              <a:t>12%</a:t>
            </a:r>
            <a:endParaRPr lang="zh-CN" altLang="en-US" sz="2000" dirty="0">
              <a:solidFill>
                <a:schemeClr val="bg1"/>
              </a:solidFill>
              <a:latin typeface="方正中等线简体" pitchFamily="65" charset="-122"/>
              <a:ea typeface="方正中等线简体" pitchFamily="65" charset="-122"/>
            </a:endParaRPr>
          </a:p>
        </p:txBody>
      </p:sp>
      <p:sp>
        <p:nvSpPr>
          <p:cNvPr id="97" name="TextBox 88"/>
          <p:cNvSpPr txBox="1"/>
          <p:nvPr/>
        </p:nvSpPr>
        <p:spPr>
          <a:xfrm>
            <a:off x="10795095" y="3628375"/>
            <a:ext cx="813043" cy="400110"/>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en-US" altLang="zh-CN" sz="2000" dirty="0" smtClean="0">
                <a:solidFill>
                  <a:schemeClr val="bg1"/>
                </a:solidFill>
                <a:latin typeface="方正中等线简体" pitchFamily="65" charset="-122"/>
                <a:ea typeface="方正中等线简体" pitchFamily="65" charset="-122"/>
              </a:rPr>
              <a:t>42%</a:t>
            </a:r>
            <a:endParaRPr lang="zh-CN" altLang="en-US" sz="2000" dirty="0">
              <a:solidFill>
                <a:schemeClr val="bg1"/>
              </a:solidFill>
              <a:latin typeface="方正中等线简体" pitchFamily="65" charset="-122"/>
              <a:ea typeface="方正中等线简体" pitchFamily="65" charset="-122"/>
            </a:endParaRPr>
          </a:p>
        </p:txBody>
      </p:sp>
      <p:sp>
        <p:nvSpPr>
          <p:cNvPr id="98" name="Content Placeholder 2"/>
          <p:cNvSpPr txBox="1">
            <a:spLocks/>
          </p:cNvSpPr>
          <p:nvPr/>
        </p:nvSpPr>
        <p:spPr>
          <a:xfrm>
            <a:off x="757093" y="5826681"/>
            <a:ext cx="10677814"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smtClean="0">
                <a:solidFill>
                  <a:srgbClr val="113A59"/>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rgbClr val="113A59"/>
              </a:solidFill>
            </a:endParaRPr>
          </a:p>
        </p:txBody>
      </p:sp>
    </p:spTree>
    <p:extLst>
      <p:ext uri="{BB962C8B-B14F-4D97-AF65-F5344CB8AC3E}">
        <p14:creationId xmlns:p14="http://schemas.microsoft.com/office/powerpoint/2010/main" val="26781537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pyright Notice"/>
          <p:cNvSpPr>
            <a:spLocks/>
          </p:cNvSpPr>
          <p:nvPr/>
        </p:nvSpPr>
        <p:spPr bwMode="auto">
          <a:xfrm>
            <a:off x="3722025" y="601768"/>
            <a:ext cx="4747949"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cap="small" dirty="0" smtClean="0">
                <a:solidFill>
                  <a:srgbClr val="4D86B3"/>
                </a:solidFill>
                <a:latin typeface="微软雅黑" panose="020B0503020204020204" pitchFamily="34" charset="-122"/>
                <a:ea typeface="微软雅黑" panose="020B0503020204020204" pitchFamily="34" charset="-122"/>
              </a:rPr>
              <a:t>MOMODA POWER TEMPLATE</a:t>
            </a:r>
            <a:endParaRPr lang="en-US" sz="2400" b="1" cap="small" dirty="0">
              <a:solidFill>
                <a:srgbClr val="4D86B3"/>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590550" y="1238250"/>
            <a:ext cx="11010900" cy="0"/>
          </a:xfrm>
          <a:prstGeom prst="line">
            <a:avLst/>
          </a:prstGeom>
          <a:ln>
            <a:solidFill>
              <a:srgbClr val="113A59"/>
            </a:solidFil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8915400" y="704136"/>
            <a:ext cx="2247900" cy="534114"/>
            <a:chOff x="2028559" y="4443106"/>
            <a:chExt cx="10163441" cy="2414894"/>
          </a:xfrm>
        </p:grpSpPr>
        <p:grpSp>
          <p:nvGrpSpPr>
            <p:cNvPr id="5" name="组合 4"/>
            <p:cNvGrpSpPr/>
            <p:nvPr/>
          </p:nvGrpSpPr>
          <p:grpSpPr>
            <a:xfrm>
              <a:off x="4956670" y="4443106"/>
              <a:ext cx="4884016" cy="2414894"/>
              <a:chOff x="4956670" y="4443106"/>
              <a:chExt cx="4884016" cy="2414894"/>
            </a:xfrm>
          </p:grpSpPr>
          <p:sp>
            <p:nvSpPr>
              <p:cNvPr id="6" name="等腰三角形 5"/>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492614" y="5410200"/>
              <a:ext cx="2928111" cy="1447800"/>
              <a:chOff x="4956670" y="4443106"/>
              <a:chExt cx="4884016" cy="2414894"/>
            </a:xfrm>
          </p:grpSpPr>
          <p:sp>
            <p:nvSpPr>
              <p:cNvPr id="9" name="等腰三角形 8"/>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7721714" y="5048250"/>
              <a:ext cx="3660139" cy="1809750"/>
              <a:chOff x="4956670" y="4443106"/>
              <a:chExt cx="4884016" cy="2414894"/>
            </a:xfrm>
          </p:grpSpPr>
          <p:sp>
            <p:nvSpPr>
              <p:cNvPr id="12" name="等腰三角形 11"/>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28559" y="6342960"/>
              <a:ext cx="1041643" cy="515039"/>
              <a:chOff x="4956670" y="4443106"/>
              <a:chExt cx="4884016" cy="2414894"/>
            </a:xfrm>
          </p:grpSpPr>
          <p:sp>
            <p:nvSpPr>
              <p:cNvPr id="15" name="等腰三角形 1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11150357" y="6342960"/>
              <a:ext cx="1041643" cy="515039"/>
              <a:chOff x="4956670" y="4443106"/>
              <a:chExt cx="4884016" cy="2414894"/>
            </a:xfrm>
          </p:grpSpPr>
          <p:sp>
            <p:nvSpPr>
              <p:cNvPr id="18" name="等腰三角形 17"/>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1" name="组合 20"/>
          <p:cNvGrpSpPr/>
          <p:nvPr/>
        </p:nvGrpSpPr>
        <p:grpSpPr>
          <a:xfrm flipH="1">
            <a:off x="742950" y="704136"/>
            <a:ext cx="2247900" cy="534114"/>
            <a:chOff x="2028559" y="4443106"/>
            <a:chExt cx="10163441" cy="2414894"/>
          </a:xfrm>
        </p:grpSpPr>
        <p:grpSp>
          <p:nvGrpSpPr>
            <p:cNvPr id="22" name="组合 21"/>
            <p:cNvGrpSpPr/>
            <p:nvPr/>
          </p:nvGrpSpPr>
          <p:grpSpPr>
            <a:xfrm>
              <a:off x="4956670" y="4443106"/>
              <a:ext cx="4884016" cy="2414894"/>
              <a:chOff x="4956670" y="4443106"/>
              <a:chExt cx="4884016" cy="2414894"/>
            </a:xfrm>
          </p:grpSpPr>
          <p:sp>
            <p:nvSpPr>
              <p:cNvPr id="35" name="等腰三角形 3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492614" y="5410200"/>
              <a:ext cx="2928111" cy="1447800"/>
              <a:chOff x="4956670" y="4443106"/>
              <a:chExt cx="4884016" cy="2414894"/>
            </a:xfrm>
          </p:grpSpPr>
          <p:sp>
            <p:nvSpPr>
              <p:cNvPr id="33" name="等腰三角形 32"/>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7721714" y="5048250"/>
              <a:ext cx="3660139" cy="1809750"/>
              <a:chOff x="4956670" y="4443106"/>
              <a:chExt cx="4884016" cy="2414894"/>
            </a:xfrm>
          </p:grpSpPr>
          <p:sp>
            <p:nvSpPr>
              <p:cNvPr id="31" name="等腰三角形 3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2028559" y="6342960"/>
              <a:ext cx="1041643" cy="515039"/>
              <a:chOff x="4956670" y="4443106"/>
              <a:chExt cx="4884016" cy="2414894"/>
            </a:xfrm>
          </p:grpSpPr>
          <p:sp>
            <p:nvSpPr>
              <p:cNvPr id="29" name="等腰三角形 28"/>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1150357" y="6342960"/>
              <a:ext cx="1041643" cy="515039"/>
              <a:chOff x="4956670" y="4443106"/>
              <a:chExt cx="4884016" cy="2414894"/>
            </a:xfrm>
          </p:grpSpPr>
          <p:sp>
            <p:nvSpPr>
              <p:cNvPr id="27" name="等腰三角形 2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7" name="Freeform 112"/>
          <p:cNvSpPr>
            <a:spLocks/>
          </p:cNvSpPr>
          <p:nvPr/>
        </p:nvSpPr>
        <p:spPr bwMode="auto">
          <a:xfrm>
            <a:off x="1466930" y="2323631"/>
            <a:ext cx="409163" cy="868896"/>
          </a:xfrm>
          <a:custGeom>
            <a:avLst/>
            <a:gdLst>
              <a:gd name="T0" fmla="*/ 31 w 41"/>
              <a:gd name="T1" fmla="*/ 1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6 w 41"/>
              <a:gd name="T15" fmla="*/ 39 h 87"/>
              <a:gd name="T16" fmla="*/ 6 w 41"/>
              <a:gd name="T17" fmla="*/ 14 h 87"/>
              <a:gd name="T18" fmla="*/ 9 w 41"/>
              <a:gd name="T19" fmla="*/ 14 h 87"/>
              <a:gd name="T20" fmla="*/ 9 w 41"/>
              <a:gd name="T21" fmla="*/ 38 h 87"/>
              <a:gd name="T22" fmla="*/ 9 w 41"/>
              <a:gd name="T23" fmla="*/ 39 h 87"/>
              <a:gd name="T24" fmla="*/ 9 w 41"/>
              <a:gd name="T25" fmla="*/ 82 h 87"/>
              <a:gd name="T26" fmla="*/ 14 w 41"/>
              <a:gd name="T27" fmla="*/ 87 h 87"/>
              <a:gd name="T28" fmla="*/ 19 w 41"/>
              <a:gd name="T29" fmla="*/ 82 h 87"/>
              <a:gd name="T30" fmla="*/ 19 w 41"/>
              <a:gd name="T31" fmla="*/ 44 h 87"/>
              <a:gd name="T32" fmla="*/ 21 w 41"/>
              <a:gd name="T33" fmla="*/ 44 h 87"/>
              <a:gd name="T34" fmla="*/ 21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3 w 41"/>
              <a:gd name="T47" fmla="*/ 14 h 87"/>
              <a:gd name="T48" fmla="*/ 33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0" y="0"/>
                  <a:pt x="10" y="0"/>
                  <a:pt x="10" y="0"/>
                </a:cubicBezTo>
                <a:cubicBezTo>
                  <a:pt x="2"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6" y="41"/>
                  <a:pt x="6" y="39"/>
                </a:cubicBezTo>
                <a:cubicBezTo>
                  <a:pt x="6" y="14"/>
                  <a:pt x="6" y="14"/>
                  <a:pt x="6" y="14"/>
                </a:cubicBezTo>
                <a:cubicBezTo>
                  <a:pt x="9" y="14"/>
                  <a:pt x="9" y="14"/>
                  <a:pt x="9" y="14"/>
                </a:cubicBezTo>
                <a:cubicBezTo>
                  <a:pt x="9" y="38"/>
                  <a:pt x="9" y="38"/>
                  <a:pt x="9" y="38"/>
                </a:cubicBezTo>
                <a:cubicBezTo>
                  <a:pt x="9" y="39"/>
                  <a:pt x="9" y="39"/>
                  <a:pt x="9" y="39"/>
                </a:cubicBezTo>
                <a:cubicBezTo>
                  <a:pt x="9" y="82"/>
                  <a:pt x="9" y="82"/>
                  <a:pt x="9" y="82"/>
                </a:cubicBezTo>
                <a:cubicBezTo>
                  <a:pt x="9" y="85"/>
                  <a:pt x="12"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3"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1"/>
                  <a:pt x="31" y="1"/>
                </a:cubicBezTo>
                <a:close/>
              </a:path>
            </a:pathLst>
          </a:cu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8" name="Oval 113"/>
          <p:cNvSpPr>
            <a:spLocks noChangeArrowheads="1"/>
          </p:cNvSpPr>
          <p:nvPr/>
        </p:nvSpPr>
        <p:spPr bwMode="auto">
          <a:xfrm>
            <a:off x="1586461" y="2153530"/>
            <a:ext cx="158609" cy="160907"/>
          </a:xfrm>
          <a:prstGeom prst="ellipse">
            <a:avLst/>
          </a:pr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14"/>
          <p:cNvSpPr>
            <a:spLocks/>
          </p:cNvSpPr>
          <p:nvPr/>
        </p:nvSpPr>
        <p:spPr bwMode="auto">
          <a:xfrm>
            <a:off x="1945053" y="2323631"/>
            <a:ext cx="409163" cy="868896"/>
          </a:xfrm>
          <a:custGeom>
            <a:avLst/>
            <a:gdLst>
              <a:gd name="T0" fmla="*/ 32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2 w 41"/>
              <a:gd name="T39" fmla="*/ 82 h 87"/>
              <a:gd name="T40" fmla="*/ 32 w 41"/>
              <a:gd name="T41" fmla="*/ 38 h 87"/>
              <a:gd name="T42" fmla="*/ 32 w 41"/>
              <a:gd name="T43" fmla="*/ 38 h 87"/>
              <a:gd name="T44" fmla="*/ 32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2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2"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8"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2" y="85"/>
                  <a:pt x="32" y="82"/>
                </a:cubicBezTo>
                <a:cubicBezTo>
                  <a:pt x="32" y="38"/>
                  <a:pt x="32" y="38"/>
                  <a:pt x="32" y="38"/>
                </a:cubicBezTo>
                <a:cubicBezTo>
                  <a:pt x="32" y="38"/>
                  <a:pt x="32" y="38"/>
                  <a:pt x="32" y="38"/>
                </a:cubicBezTo>
                <a:cubicBezTo>
                  <a:pt x="32" y="14"/>
                  <a:pt x="32" y="14"/>
                  <a:pt x="32"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1"/>
                  <a:pt x="32" y="1"/>
                </a:cubicBezTo>
                <a:close/>
              </a:path>
            </a:pathLst>
          </a:cu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0" name="Oval 115"/>
          <p:cNvSpPr>
            <a:spLocks noChangeArrowheads="1"/>
          </p:cNvSpPr>
          <p:nvPr/>
        </p:nvSpPr>
        <p:spPr bwMode="auto">
          <a:xfrm>
            <a:off x="2076077" y="2153530"/>
            <a:ext cx="158609" cy="160907"/>
          </a:xfrm>
          <a:prstGeom prst="ellipse">
            <a:avLst/>
          </a:pr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16"/>
          <p:cNvSpPr>
            <a:spLocks/>
          </p:cNvSpPr>
          <p:nvPr/>
        </p:nvSpPr>
        <p:spPr bwMode="auto">
          <a:xfrm>
            <a:off x="2434670" y="2323631"/>
            <a:ext cx="409163" cy="868896"/>
          </a:xfrm>
          <a:custGeom>
            <a:avLst/>
            <a:gdLst>
              <a:gd name="T0" fmla="*/ 31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2" name="Oval 117"/>
          <p:cNvSpPr>
            <a:spLocks noChangeArrowheads="1"/>
          </p:cNvSpPr>
          <p:nvPr/>
        </p:nvSpPr>
        <p:spPr bwMode="auto">
          <a:xfrm>
            <a:off x="2563395" y="2153530"/>
            <a:ext cx="160907" cy="160907"/>
          </a:xfrm>
          <a:prstGeom prst="ellipse">
            <a:avLst/>
          </a:pr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18"/>
          <p:cNvSpPr>
            <a:spLocks/>
          </p:cNvSpPr>
          <p:nvPr/>
        </p:nvSpPr>
        <p:spPr bwMode="auto">
          <a:xfrm>
            <a:off x="476205" y="2323631"/>
            <a:ext cx="411462" cy="868896"/>
          </a:xfrm>
          <a:custGeom>
            <a:avLst/>
            <a:gdLst>
              <a:gd name="T0" fmla="*/ 31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19 w 41"/>
              <a:gd name="T29" fmla="*/ 82 h 87"/>
              <a:gd name="T30" fmla="*/ 19 w 41"/>
              <a:gd name="T31" fmla="*/ 44 h 87"/>
              <a:gd name="T32" fmla="*/ 22 w 41"/>
              <a:gd name="T33" fmla="*/ 44 h 87"/>
              <a:gd name="T34" fmla="*/ 22 w 41"/>
              <a:gd name="T35" fmla="*/ 82 h 87"/>
              <a:gd name="T36" fmla="*/ 27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7"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rgbClr val="113A59"/>
          </a:solidFill>
          <a:ln>
            <a:noFill/>
          </a:ln>
          <a:extLst/>
        </p:spPr>
        <p:txBody>
          <a:bodyPr/>
          <a:lstStyle/>
          <a:p>
            <a:endParaRPr lang="zh-CN" altLang="en-US"/>
          </a:p>
        </p:txBody>
      </p:sp>
      <p:sp>
        <p:nvSpPr>
          <p:cNvPr id="44" name="Oval 119"/>
          <p:cNvSpPr>
            <a:spLocks noChangeArrowheads="1"/>
          </p:cNvSpPr>
          <p:nvPr/>
        </p:nvSpPr>
        <p:spPr bwMode="auto">
          <a:xfrm>
            <a:off x="598034" y="2153530"/>
            <a:ext cx="167803" cy="160907"/>
          </a:xfrm>
          <a:prstGeom prst="ellipse">
            <a:avLst/>
          </a:prstGeom>
          <a:solidFill>
            <a:srgbClr val="113A59"/>
          </a:solidFill>
          <a:ln>
            <a:noFill/>
          </a:ln>
          <a:extLst/>
        </p:spPr>
        <p:txBody>
          <a:bodyPr/>
          <a:lstStyle/>
          <a:p>
            <a:endParaRPr lang="zh-CN" altLang="en-US"/>
          </a:p>
        </p:txBody>
      </p:sp>
      <p:sp>
        <p:nvSpPr>
          <p:cNvPr id="45" name="Freeform 120"/>
          <p:cNvSpPr>
            <a:spLocks/>
          </p:cNvSpPr>
          <p:nvPr/>
        </p:nvSpPr>
        <p:spPr bwMode="auto">
          <a:xfrm>
            <a:off x="965820" y="2323631"/>
            <a:ext cx="409163" cy="868896"/>
          </a:xfrm>
          <a:custGeom>
            <a:avLst/>
            <a:gdLst>
              <a:gd name="T0" fmla="*/ 31 w 41"/>
              <a:gd name="T1" fmla="*/ 1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rgbClr val="113A59"/>
          </a:solidFill>
          <a:ln>
            <a:noFill/>
          </a:ln>
          <a:extLst/>
        </p:spPr>
        <p:txBody>
          <a:bodyPr/>
          <a:lstStyle/>
          <a:p>
            <a:endParaRPr lang="zh-CN" altLang="en-US"/>
          </a:p>
        </p:txBody>
      </p:sp>
      <p:sp>
        <p:nvSpPr>
          <p:cNvPr id="46" name="Oval 121"/>
          <p:cNvSpPr>
            <a:spLocks noChangeArrowheads="1"/>
          </p:cNvSpPr>
          <p:nvPr/>
        </p:nvSpPr>
        <p:spPr bwMode="auto">
          <a:xfrm>
            <a:off x="1085351" y="2153530"/>
            <a:ext cx="170101" cy="160907"/>
          </a:xfrm>
          <a:prstGeom prst="ellipse">
            <a:avLst/>
          </a:prstGeom>
          <a:solidFill>
            <a:srgbClr val="113A59"/>
          </a:solidFill>
          <a:ln>
            <a:noFill/>
          </a:ln>
          <a:extLst/>
        </p:spPr>
        <p:txBody>
          <a:bodyPr/>
          <a:lstStyle/>
          <a:p>
            <a:endParaRPr lang="zh-CN" altLang="en-US"/>
          </a:p>
        </p:txBody>
      </p:sp>
      <p:sp>
        <p:nvSpPr>
          <p:cNvPr id="47" name="Freeform 122"/>
          <p:cNvSpPr>
            <a:spLocks/>
          </p:cNvSpPr>
          <p:nvPr/>
        </p:nvSpPr>
        <p:spPr bwMode="auto">
          <a:xfrm>
            <a:off x="3892025" y="2323631"/>
            <a:ext cx="409163" cy="868896"/>
          </a:xfrm>
          <a:custGeom>
            <a:avLst/>
            <a:gdLst>
              <a:gd name="T0" fmla="*/ 31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8" name="Oval 123"/>
          <p:cNvSpPr>
            <a:spLocks noChangeArrowheads="1"/>
          </p:cNvSpPr>
          <p:nvPr/>
        </p:nvSpPr>
        <p:spPr bwMode="auto">
          <a:xfrm>
            <a:off x="4011555" y="2153530"/>
            <a:ext cx="170101" cy="160907"/>
          </a:xfrm>
          <a:prstGeom prst="ellipse">
            <a:avLst/>
          </a:pr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24"/>
          <p:cNvSpPr>
            <a:spLocks/>
          </p:cNvSpPr>
          <p:nvPr/>
        </p:nvSpPr>
        <p:spPr bwMode="auto">
          <a:xfrm>
            <a:off x="4381640" y="2323631"/>
            <a:ext cx="409163" cy="868896"/>
          </a:xfrm>
          <a:custGeom>
            <a:avLst/>
            <a:gdLst>
              <a:gd name="T0" fmla="*/ 31 w 41"/>
              <a:gd name="T1" fmla="*/ 1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4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4"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0" name="Oval 125"/>
          <p:cNvSpPr>
            <a:spLocks noChangeArrowheads="1"/>
          </p:cNvSpPr>
          <p:nvPr/>
        </p:nvSpPr>
        <p:spPr bwMode="auto">
          <a:xfrm>
            <a:off x="4501171" y="2153530"/>
            <a:ext cx="170101" cy="160907"/>
          </a:xfrm>
          <a:prstGeom prst="ellipse">
            <a:avLst/>
          </a:pr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26"/>
          <p:cNvSpPr>
            <a:spLocks/>
          </p:cNvSpPr>
          <p:nvPr/>
        </p:nvSpPr>
        <p:spPr bwMode="auto">
          <a:xfrm>
            <a:off x="4871257" y="2323631"/>
            <a:ext cx="409163" cy="868896"/>
          </a:xfrm>
          <a:custGeom>
            <a:avLst/>
            <a:gdLst>
              <a:gd name="T0" fmla="*/ 31 w 41"/>
              <a:gd name="T1" fmla="*/ 1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9 w 41"/>
              <a:gd name="T19" fmla="*/ 14 h 87"/>
              <a:gd name="T20" fmla="*/ 9 w 41"/>
              <a:gd name="T21" fmla="*/ 38 h 87"/>
              <a:gd name="T22" fmla="*/ 10 w 41"/>
              <a:gd name="T23" fmla="*/ 39 h 87"/>
              <a:gd name="T24" fmla="*/ 10 w 41"/>
              <a:gd name="T25" fmla="*/ 82 h 87"/>
              <a:gd name="T26" fmla="*/ 14 w 41"/>
              <a:gd name="T27" fmla="*/ 87 h 87"/>
              <a:gd name="T28" fmla="*/ 19 w 41"/>
              <a:gd name="T29" fmla="*/ 82 h 87"/>
              <a:gd name="T30" fmla="*/ 19 w 41"/>
              <a:gd name="T31" fmla="*/ 44 h 87"/>
              <a:gd name="T32" fmla="*/ 21 w 41"/>
              <a:gd name="T33" fmla="*/ 44 h 87"/>
              <a:gd name="T34" fmla="*/ 21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3 w 41"/>
              <a:gd name="T47" fmla="*/ 14 h 87"/>
              <a:gd name="T48" fmla="*/ 33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9" y="14"/>
                  <a:pt x="9" y="14"/>
                  <a:pt x="9" y="14"/>
                </a:cubicBezTo>
                <a:cubicBezTo>
                  <a:pt x="9" y="38"/>
                  <a:pt x="9" y="38"/>
                  <a:pt x="9" y="38"/>
                </a:cubicBezTo>
                <a:cubicBezTo>
                  <a:pt x="9" y="39"/>
                  <a:pt x="10" y="39"/>
                  <a:pt x="10" y="39"/>
                </a:cubicBezTo>
                <a:cubicBezTo>
                  <a:pt x="10" y="82"/>
                  <a:pt x="10" y="82"/>
                  <a:pt x="10" y="82"/>
                </a:cubicBezTo>
                <a:cubicBezTo>
                  <a:pt x="10" y="85"/>
                  <a:pt x="12"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1"/>
                  <a:pt x="31" y="1"/>
                </a:cubicBezTo>
                <a:close/>
              </a:path>
            </a:pathLst>
          </a:cu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2" name="Oval 127"/>
          <p:cNvSpPr>
            <a:spLocks noChangeArrowheads="1"/>
          </p:cNvSpPr>
          <p:nvPr/>
        </p:nvSpPr>
        <p:spPr bwMode="auto">
          <a:xfrm>
            <a:off x="4990788" y="2153530"/>
            <a:ext cx="158609" cy="160907"/>
          </a:xfrm>
          <a:prstGeom prst="ellipse">
            <a:avLst/>
          </a:pr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28"/>
          <p:cNvSpPr>
            <a:spLocks/>
          </p:cNvSpPr>
          <p:nvPr/>
        </p:nvSpPr>
        <p:spPr bwMode="auto">
          <a:xfrm>
            <a:off x="2912792" y="2323631"/>
            <a:ext cx="411462" cy="868896"/>
          </a:xfrm>
          <a:custGeom>
            <a:avLst/>
            <a:gdLst>
              <a:gd name="T0" fmla="*/ 31 w 41"/>
              <a:gd name="T1" fmla="*/ 1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6 w 41"/>
              <a:gd name="T15" fmla="*/ 39 h 87"/>
              <a:gd name="T16" fmla="*/ 6 w 41"/>
              <a:gd name="T17" fmla="*/ 14 h 87"/>
              <a:gd name="T18" fmla="*/ 9 w 41"/>
              <a:gd name="T19" fmla="*/ 14 h 87"/>
              <a:gd name="T20" fmla="*/ 9 w 41"/>
              <a:gd name="T21" fmla="*/ 38 h 87"/>
              <a:gd name="T22" fmla="*/ 9 w 41"/>
              <a:gd name="T23" fmla="*/ 39 h 87"/>
              <a:gd name="T24" fmla="*/ 9 w 41"/>
              <a:gd name="T25" fmla="*/ 82 h 87"/>
              <a:gd name="T26" fmla="*/ 14 w 41"/>
              <a:gd name="T27" fmla="*/ 87 h 87"/>
              <a:gd name="T28" fmla="*/ 19 w 41"/>
              <a:gd name="T29" fmla="*/ 82 h 87"/>
              <a:gd name="T30" fmla="*/ 19 w 41"/>
              <a:gd name="T31" fmla="*/ 44 h 87"/>
              <a:gd name="T32" fmla="*/ 21 w 41"/>
              <a:gd name="T33" fmla="*/ 44 h 87"/>
              <a:gd name="T34" fmla="*/ 21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3 w 41"/>
              <a:gd name="T47" fmla="*/ 14 h 87"/>
              <a:gd name="T48" fmla="*/ 33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0" y="0"/>
                  <a:pt x="10" y="0"/>
                  <a:pt x="10" y="0"/>
                </a:cubicBezTo>
                <a:cubicBezTo>
                  <a:pt x="2"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6" y="41"/>
                  <a:pt x="6" y="39"/>
                </a:cubicBezTo>
                <a:cubicBezTo>
                  <a:pt x="6" y="14"/>
                  <a:pt x="6" y="14"/>
                  <a:pt x="6" y="14"/>
                </a:cubicBezTo>
                <a:cubicBezTo>
                  <a:pt x="9" y="14"/>
                  <a:pt x="9" y="14"/>
                  <a:pt x="9" y="14"/>
                </a:cubicBezTo>
                <a:cubicBezTo>
                  <a:pt x="9" y="38"/>
                  <a:pt x="9" y="38"/>
                  <a:pt x="9" y="38"/>
                </a:cubicBezTo>
                <a:cubicBezTo>
                  <a:pt x="9" y="39"/>
                  <a:pt x="9" y="39"/>
                  <a:pt x="9" y="39"/>
                </a:cubicBezTo>
                <a:cubicBezTo>
                  <a:pt x="9" y="82"/>
                  <a:pt x="9" y="82"/>
                  <a:pt x="9" y="82"/>
                </a:cubicBezTo>
                <a:cubicBezTo>
                  <a:pt x="9" y="85"/>
                  <a:pt x="12"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3"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1"/>
                  <a:pt x="31" y="1"/>
                </a:cubicBezTo>
                <a:close/>
              </a:path>
            </a:pathLst>
          </a:cu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4" name="Oval 129"/>
          <p:cNvSpPr>
            <a:spLocks noChangeArrowheads="1"/>
          </p:cNvSpPr>
          <p:nvPr/>
        </p:nvSpPr>
        <p:spPr bwMode="auto">
          <a:xfrm>
            <a:off x="3034621" y="2153530"/>
            <a:ext cx="158609" cy="160907"/>
          </a:xfrm>
          <a:prstGeom prst="ellipse">
            <a:avLst/>
          </a:pr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30"/>
          <p:cNvSpPr>
            <a:spLocks/>
          </p:cNvSpPr>
          <p:nvPr/>
        </p:nvSpPr>
        <p:spPr bwMode="auto">
          <a:xfrm>
            <a:off x="3393213" y="2323631"/>
            <a:ext cx="409163" cy="868896"/>
          </a:xfrm>
          <a:custGeom>
            <a:avLst/>
            <a:gdLst>
              <a:gd name="T0" fmla="*/ 32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2 w 41"/>
              <a:gd name="T39" fmla="*/ 82 h 87"/>
              <a:gd name="T40" fmla="*/ 32 w 41"/>
              <a:gd name="T41" fmla="*/ 38 h 87"/>
              <a:gd name="T42" fmla="*/ 32 w 41"/>
              <a:gd name="T43" fmla="*/ 38 h 87"/>
              <a:gd name="T44" fmla="*/ 32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2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2"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8"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2" y="85"/>
                  <a:pt x="32" y="82"/>
                </a:cubicBezTo>
                <a:cubicBezTo>
                  <a:pt x="32" y="38"/>
                  <a:pt x="32" y="38"/>
                  <a:pt x="32" y="38"/>
                </a:cubicBezTo>
                <a:cubicBezTo>
                  <a:pt x="32" y="38"/>
                  <a:pt x="32" y="38"/>
                  <a:pt x="32" y="38"/>
                </a:cubicBezTo>
                <a:cubicBezTo>
                  <a:pt x="32" y="14"/>
                  <a:pt x="32" y="14"/>
                  <a:pt x="32"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1"/>
                  <a:pt x="32" y="1"/>
                </a:cubicBezTo>
                <a:close/>
              </a:path>
            </a:pathLst>
          </a:cu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6" name="Oval 131"/>
          <p:cNvSpPr>
            <a:spLocks noChangeArrowheads="1"/>
          </p:cNvSpPr>
          <p:nvPr/>
        </p:nvSpPr>
        <p:spPr bwMode="auto">
          <a:xfrm>
            <a:off x="3521939" y="2153530"/>
            <a:ext cx="160907" cy="160907"/>
          </a:xfrm>
          <a:prstGeom prst="ellipse">
            <a:avLst/>
          </a:pr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32"/>
          <p:cNvSpPr>
            <a:spLocks/>
          </p:cNvSpPr>
          <p:nvPr/>
        </p:nvSpPr>
        <p:spPr bwMode="auto">
          <a:xfrm>
            <a:off x="6328612" y="2323631"/>
            <a:ext cx="409163" cy="868896"/>
          </a:xfrm>
          <a:custGeom>
            <a:avLst/>
            <a:gdLst>
              <a:gd name="T0" fmla="*/ 31 w 41"/>
              <a:gd name="T1" fmla="*/ 1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6 w 41"/>
              <a:gd name="T15" fmla="*/ 39 h 87"/>
              <a:gd name="T16" fmla="*/ 6 w 41"/>
              <a:gd name="T17" fmla="*/ 14 h 87"/>
              <a:gd name="T18" fmla="*/ 9 w 41"/>
              <a:gd name="T19" fmla="*/ 14 h 87"/>
              <a:gd name="T20" fmla="*/ 9 w 41"/>
              <a:gd name="T21" fmla="*/ 38 h 87"/>
              <a:gd name="T22" fmla="*/ 9 w 41"/>
              <a:gd name="T23" fmla="*/ 39 h 87"/>
              <a:gd name="T24" fmla="*/ 9 w 41"/>
              <a:gd name="T25" fmla="*/ 82 h 87"/>
              <a:gd name="T26" fmla="*/ 14 w 41"/>
              <a:gd name="T27" fmla="*/ 87 h 87"/>
              <a:gd name="T28" fmla="*/ 19 w 41"/>
              <a:gd name="T29" fmla="*/ 82 h 87"/>
              <a:gd name="T30" fmla="*/ 19 w 41"/>
              <a:gd name="T31" fmla="*/ 44 h 87"/>
              <a:gd name="T32" fmla="*/ 21 w 41"/>
              <a:gd name="T33" fmla="*/ 44 h 87"/>
              <a:gd name="T34" fmla="*/ 21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3 w 41"/>
              <a:gd name="T47" fmla="*/ 14 h 87"/>
              <a:gd name="T48" fmla="*/ 33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0" y="0"/>
                  <a:pt x="10" y="0"/>
                  <a:pt x="10" y="0"/>
                </a:cubicBezTo>
                <a:cubicBezTo>
                  <a:pt x="2"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6" y="41"/>
                  <a:pt x="6" y="39"/>
                </a:cubicBezTo>
                <a:cubicBezTo>
                  <a:pt x="6" y="14"/>
                  <a:pt x="6" y="14"/>
                  <a:pt x="6" y="14"/>
                </a:cubicBezTo>
                <a:cubicBezTo>
                  <a:pt x="9" y="14"/>
                  <a:pt x="9" y="14"/>
                  <a:pt x="9" y="14"/>
                </a:cubicBezTo>
                <a:cubicBezTo>
                  <a:pt x="9" y="38"/>
                  <a:pt x="9" y="38"/>
                  <a:pt x="9" y="38"/>
                </a:cubicBezTo>
                <a:cubicBezTo>
                  <a:pt x="9" y="39"/>
                  <a:pt x="9" y="39"/>
                  <a:pt x="9" y="39"/>
                </a:cubicBezTo>
                <a:cubicBezTo>
                  <a:pt x="9" y="82"/>
                  <a:pt x="9" y="82"/>
                  <a:pt x="9" y="82"/>
                </a:cubicBezTo>
                <a:cubicBezTo>
                  <a:pt x="9" y="85"/>
                  <a:pt x="11"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3"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1"/>
                  <a:pt x="31" y="1"/>
                </a:cubicBezTo>
                <a:close/>
              </a:path>
            </a:pathLst>
          </a:cu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8" name="Oval 133"/>
          <p:cNvSpPr>
            <a:spLocks noChangeArrowheads="1"/>
          </p:cNvSpPr>
          <p:nvPr/>
        </p:nvSpPr>
        <p:spPr bwMode="auto">
          <a:xfrm>
            <a:off x="6448143" y="2153530"/>
            <a:ext cx="160907" cy="160907"/>
          </a:xfrm>
          <a:prstGeom prst="ellipse">
            <a:avLst/>
          </a:pr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34"/>
          <p:cNvSpPr>
            <a:spLocks/>
          </p:cNvSpPr>
          <p:nvPr/>
        </p:nvSpPr>
        <p:spPr bwMode="auto">
          <a:xfrm>
            <a:off x="6809033" y="2323631"/>
            <a:ext cx="409163" cy="868896"/>
          </a:xfrm>
          <a:custGeom>
            <a:avLst/>
            <a:gdLst>
              <a:gd name="T0" fmla="*/ 32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2 w 41"/>
              <a:gd name="T39" fmla="*/ 82 h 87"/>
              <a:gd name="T40" fmla="*/ 32 w 41"/>
              <a:gd name="T41" fmla="*/ 38 h 87"/>
              <a:gd name="T42" fmla="*/ 32 w 41"/>
              <a:gd name="T43" fmla="*/ 38 h 87"/>
              <a:gd name="T44" fmla="*/ 32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2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2"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8"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2" y="85"/>
                  <a:pt x="32" y="82"/>
                </a:cubicBezTo>
                <a:cubicBezTo>
                  <a:pt x="32" y="38"/>
                  <a:pt x="32" y="38"/>
                  <a:pt x="32" y="38"/>
                </a:cubicBezTo>
                <a:cubicBezTo>
                  <a:pt x="32" y="38"/>
                  <a:pt x="32" y="38"/>
                  <a:pt x="32" y="38"/>
                </a:cubicBezTo>
                <a:cubicBezTo>
                  <a:pt x="32" y="14"/>
                  <a:pt x="32" y="14"/>
                  <a:pt x="32"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1"/>
                  <a:pt x="32" y="1"/>
                </a:cubicBezTo>
                <a:close/>
              </a:path>
            </a:pathLst>
          </a:cu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0" name="Oval 135"/>
          <p:cNvSpPr>
            <a:spLocks noChangeArrowheads="1"/>
          </p:cNvSpPr>
          <p:nvPr/>
        </p:nvSpPr>
        <p:spPr bwMode="auto">
          <a:xfrm>
            <a:off x="6937758" y="2153530"/>
            <a:ext cx="160907" cy="160907"/>
          </a:xfrm>
          <a:prstGeom prst="ellipse">
            <a:avLst/>
          </a:pr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36"/>
          <p:cNvSpPr>
            <a:spLocks/>
          </p:cNvSpPr>
          <p:nvPr/>
        </p:nvSpPr>
        <p:spPr bwMode="auto">
          <a:xfrm>
            <a:off x="7296350" y="2323631"/>
            <a:ext cx="409163" cy="868896"/>
          </a:xfrm>
          <a:custGeom>
            <a:avLst/>
            <a:gdLst>
              <a:gd name="T0" fmla="*/ 31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2" name="Oval 137"/>
          <p:cNvSpPr>
            <a:spLocks noChangeArrowheads="1"/>
          </p:cNvSpPr>
          <p:nvPr/>
        </p:nvSpPr>
        <p:spPr bwMode="auto">
          <a:xfrm>
            <a:off x="7427375" y="2153530"/>
            <a:ext cx="158609" cy="160907"/>
          </a:xfrm>
          <a:prstGeom prst="ellipse">
            <a:avLst/>
          </a:pr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38"/>
          <p:cNvSpPr>
            <a:spLocks/>
          </p:cNvSpPr>
          <p:nvPr/>
        </p:nvSpPr>
        <p:spPr bwMode="auto">
          <a:xfrm>
            <a:off x="5340185" y="2323631"/>
            <a:ext cx="409163" cy="868896"/>
          </a:xfrm>
          <a:custGeom>
            <a:avLst/>
            <a:gdLst>
              <a:gd name="T0" fmla="*/ 31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4" name="Oval 139"/>
          <p:cNvSpPr>
            <a:spLocks noChangeArrowheads="1"/>
          </p:cNvSpPr>
          <p:nvPr/>
        </p:nvSpPr>
        <p:spPr bwMode="auto">
          <a:xfrm>
            <a:off x="5459716" y="2153530"/>
            <a:ext cx="170101" cy="160907"/>
          </a:xfrm>
          <a:prstGeom prst="ellipse">
            <a:avLst/>
          </a:pr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40"/>
          <p:cNvSpPr>
            <a:spLocks/>
          </p:cNvSpPr>
          <p:nvPr/>
        </p:nvSpPr>
        <p:spPr bwMode="auto">
          <a:xfrm>
            <a:off x="5829801" y="2323631"/>
            <a:ext cx="409163" cy="868896"/>
          </a:xfrm>
          <a:custGeom>
            <a:avLst/>
            <a:gdLst>
              <a:gd name="T0" fmla="*/ 31 w 41"/>
              <a:gd name="T1" fmla="*/ 1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4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4"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6" name="Oval 141"/>
          <p:cNvSpPr>
            <a:spLocks noChangeArrowheads="1"/>
          </p:cNvSpPr>
          <p:nvPr/>
        </p:nvSpPr>
        <p:spPr bwMode="auto">
          <a:xfrm>
            <a:off x="5949331" y="2153530"/>
            <a:ext cx="170101" cy="160907"/>
          </a:xfrm>
          <a:prstGeom prst="ellipse">
            <a:avLst/>
          </a:pr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42"/>
          <p:cNvSpPr>
            <a:spLocks/>
          </p:cNvSpPr>
          <p:nvPr/>
        </p:nvSpPr>
        <p:spPr bwMode="auto">
          <a:xfrm>
            <a:off x="1466930" y="3463770"/>
            <a:ext cx="409163" cy="868896"/>
          </a:xfrm>
          <a:custGeom>
            <a:avLst/>
            <a:gdLst>
              <a:gd name="T0" fmla="*/ 31 w 41"/>
              <a:gd name="T1" fmla="*/ 1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6 w 41"/>
              <a:gd name="T15" fmla="*/ 39 h 87"/>
              <a:gd name="T16" fmla="*/ 6 w 41"/>
              <a:gd name="T17" fmla="*/ 14 h 87"/>
              <a:gd name="T18" fmla="*/ 9 w 41"/>
              <a:gd name="T19" fmla="*/ 14 h 87"/>
              <a:gd name="T20" fmla="*/ 9 w 41"/>
              <a:gd name="T21" fmla="*/ 38 h 87"/>
              <a:gd name="T22" fmla="*/ 9 w 41"/>
              <a:gd name="T23" fmla="*/ 39 h 87"/>
              <a:gd name="T24" fmla="*/ 9 w 41"/>
              <a:gd name="T25" fmla="*/ 82 h 87"/>
              <a:gd name="T26" fmla="*/ 14 w 41"/>
              <a:gd name="T27" fmla="*/ 87 h 87"/>
              <a:gd name="T28" fmla="*/ 19 w 41"/>
              <a:gd name="T29" fmla="*/ 82 h 87"/>
              <a:gd name="T30" fmla="*/ 19 w 41"/>
              <a:gd name="T31" fmla="*/ 44 h 87"/>
              <a:gd name="T32" fmla="*/ 21 w 41"/>
              <a:gd name="T33" fmla="*/ 44 h 87"/>
              <a:gd name="T34" fmla="*/ 21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3 w 41"/>
              <a:gd name="T47" fmla="*/ 14 h 87"/>
              <a:gd name="T48" fmla="*/ 33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0" y="0"/>
                  <a:pt x="10" y="0"/>
                  <a:pt x="10" y="0"/>
                </a:cubicBezTo>
                <a:cubicBezTo>
                  <a:pt x="2"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6" y="41"/>
                  <a:pt x="6" y="39"/>
                </a:cubicBezTo>
                <a:cubicBezTo>
                  <a:pt x="6" y="14"/>
                  <a:pt x="6" y="14"/>
                  <a:pt x="6" y="14"/>
                </a:cubicBezTo>
                <a:cubicBezTo>
                  <a:pt x="9" y="14"/>
                  <a:pt x="9" y="14"/>
                  <a:pt x="9" y="14"/>
                </a:cubicBezTo>
                <a:cubicBezTo>
                  <a:pt x="9" y="38"/>
                  <a:pt x="9" y="38"/>
                  <a:pt x="9" y="38"/>
                </a:cubicBezTo>
                <a:cubicBezTo>
                  <a:pt x="9" y="39"/>
                  <a:pt x="9" y="39"/>
                  <a:pt x="9" y="39"/>
                </a:cubicBezTo>
                <a:cubicBezTo>
                  <a:pt x="9" y="82"/>
                  <a:pt x="9" y="82"/>
                  <a:pt x="9" y="82"/>
                </a:cubicBezTo>
                <a:cubicBezTo>
                  <a:pt x="9" y="85"/>
                  <a:pt x="12"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3"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1"/>
                  <a:pt x="31" y="1"/>
                </a:cubicBezTo>
                <a:close/>
              </a:path>
            </a:pathLst>
          </a:custGeom>
          <a:solidFill>
            <a:srgbClr val="113A59"/>
          </a:solidFill>
          <a:ln>
            <a:noFill/>
          </a:ln>
          <a:extLst/>
        </p:spPr>
        <p:txBody>
          <a:bodyPr/>
          <a:lstStyle/>
          <a:p>
            <a:endParaRPr lang="zh-CN" altLang="en-US"/>
          </a:p>
        </p:txBody>
      </p:sp>
      <p:sp>
        <p:nvSpPr>
          <p:cNvPr id="68" name="Oval 143"/>
          <p:cNvSpPr>
            <a:spLocks noChangeArrowheads="1"/>
          </p:cNvSpPr>
          <p:nvPr/>
        </p:nvSpPr>
        <p:spPr bwMode="auto">
          <a:xfrm>
            <a:off x="1586461" y="3293669"/>
            <a:ext cx="158609" cy="158609"/>
          </a:xfrm>
          <a:prstGeom prst="ellipse">
            <a:avLst/>
          </a:prstGeom>
          <a:solidFill>
            <a:srgbClr val="113A59"/>
          </a:solidFill>
          <a:ln>
            <a:noFill/>
          </a:ln>
          <a:extLst/>
        </p:spPr>
        <p:txBody>
          <a:bodyPr/>
          <a:lstStyle/>
          <a:p>
            <a:endParaRPr lang="zh-CN" altLang="en-US"/>
          </a:p>
        </p:txBody>
      </p:sp>
      <p:sp>
        <p:nvSpPr>
          <p:cNvPr id="69" name="Freeform 144"/>
          <p:cNvSpPr>
            <a:spLocks/>
          </p:cNvSpPr>
          <p:nvPr/>
        </p:nvSpPr>
        <p:spPr bwMode="auto">
          <a:xfrm>
            <a:off x="1945053" y="3463770"/>
            <a:ext cx="409163" cy="868896"/>
          </a:xfrm>
          <a:custGeom>
            <a:avLst/>
            <a:gdLst>
              <a:gd name="T0" fmla="*/ 32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2 w 41"/>
              <a:gd name="T39" fmla="*/ 82 h 87"/>
              <a:gd name="T40" fmla="*/ 32 w 41"/>
              <a:gd name="T41" fmla="*/ 38 h 87"/>
              <a:gd name="T42" fmla="*/ 32 w 41"/>
              <a:gd name="T43" fmla="*/ 38 h 87"/>
              <a:gd name="T44" fmla="*/ 32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2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2"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8"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2" y="85"/>
                  <a:pt x="32" y="82"/>
                </a:cubicBezTo>
                <a:cubicBezTo>
                  <a:pt x="32" y="38"/>
                  <a:pt x="32" y="38"/>
                  <a:pt x="32" y="38"/>
                </a:cubicBezTo>
                <a:cubicBezTo>
                  <a:pt x="32" y="38"/>
                  <a:pt x="32" y="38"/>
                  <a:pt x="32" y="38"/>
                </a:cubicBezTo>
                <a:cubicBezTo>
                  <a:pt x="32" y="14"/>
                  <a:pt x="32" y="14"/>
                  <a:pt x="32"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1"/>
                  <a:pt x="32" y="1"/>
                </a:cubicBezTo>
                <a:close/>
              </a:path>
            </a:pathLst>
          </a:custGeom>
          <a:solidFill>
            <a:srgbClr val="113A59"/>
          </a:solidFill>
          <a:ln>
            <a:noFill/>
          </a:ln>
          <a:extLst/>
        </p:spPr>
        <p:txBody>
          <a:bodyPr/>
          <a:lstStyle/>
          <a:p>
            <a:endParaRPr lang="zh-CN" altLang="en-US"/>
          </a:p>
        </p:txBody>
      </p:sp>
      <p:sp>
        <p:nvSpPr>
          <p:cNvPr id="70" name="Oval 145"/>
          <p:cNvSpPr>
            <a:spLocks noChangeArrowheads="1"/>
          </p:cNvSpPr>
          <p:nvPr/>
        </p:nvSpPr>
        <p:spPr bwMode="auto">
          <a:xfrm>
            <a:off x="2076077" y="3293669"/>
            <a:ext cx="158609" cy="158609"/>
          </a:xfrm>
          <a:prstGeom prst="ellipse">
            <a:avLst/>
          </a:prstGeom>
          <a:solidFill>
            <a:srgbClr val="113A59"/>
          </a:solidFill>
          <a:ln>
            <a:noFill/>
          </a:ln>
          <a:extLst/>
        </p:spPr>
        <p:txBody>
          <a:bodyPr/>
          <a:lstStyle/>
          <a:p>
            <a:endParaRPr lang="zh-CN" altLang="en-US"/>
          </a:p>
        </p:txBody>
      </p:sp>
      <p:sp>
        <p:nvSpPr>
          <p:cNvPr id="71" name="Freeform 146"/>
          <p:cNvSpPr>
            <a:spLocks/>
          </p:cNvSpPr>
          <p:nvPr/>
        </p:nvSpPr>
        <p:spPr bwMode="auto">
          <a:xfrm>
            <a:off x="2434670" y="3463770"/>
            <a:ext cx="409163" cy="868896"/>
          </a:xfrm>
          <a:custGeom>
            <a:avLst/>
            <a:gdLst>
              <a:gd name="T0" fmla="*/ 31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rgbClr val="4D86B3"/>
          </a:solidFill>
          <a:ln>
            <a:noFill/>
          </a:ln>
          <a:extLst/>
        </p:spPr>
        <p:txBody>
          <a:bodyPr/>
          <a:lstStyle/>
          <a:p>
            <a:endParaRPr lang="zh-CN" altLang="en-US"/>
          </a:p>
        </p:txBody>
      </p:sp>
      <p:sp>
        <p:nvSpPr>
          <p:cNvPr id="72" name="Oval 147"/>
          <p:cNvSpPr>
            <a:spLocks noChangeArrowheads="1"/>
          </p:cNvSpPr>
          <p:nvPr/>
        </p:nvSpPr>
        <p:spPr bwMode="auto">
          <a:xfrm>
            <a:off x="2563395" y="3293669"/>
            <a:ext cx="160907" cy="158609"/>
          </a:xfrm>
          <a:prstGeom prst="ellipse">
            <a:avLst/>
          </a:prstGeom>
          <a:solidFill>
            <a:srgbClr val="4D86B3"/>
          </a:solidFill>
          <a:ln>
            <a:noFill/>
          </a:ln>
          <a:extLst/>
        </p:spPr>
        <p:txBody>
          <a:bodyPr/>
          <a:lstStyle/>
          <a:p>
            <a:endParaRPr lang="zh-CN" altLang="en-US"/>
          </a:p>
        </p:txBody>
      </p:sp>
      <p:sp>
        <p:nvSpPr>
          <p:cNvPr id="73" name="Freeform 148"/>
          <p:cNvSpPr>
            <a:spLocks/>
          </p:cNvSpPr>
          <p:nvPr/>
        </p:nvSpPr>
        <p:spPr bwMode="auto">
          <a:xfrm>
            <a:off x="476205" y="3463770"/>
            <a:ext cx="411462" cy="868896"/>
          </a:xfrm>
          <a:custGeom>
            <a:avLst/>
            <a:gdLst>
              <a:gd name="T0" fmla="*/ 31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19 w 41"/>
              <a:gd name="T29" fmla="*/ 82 h 87"/>
              <a:gd name="T30" fmla="*/ 19 w 41"/>
              <a:gd name="T31" fmla="*/ 44 h 87"/>
              <a:gd name="T32" fmla="*/ 22 w 41"/>
              <a:gd name="T33" fmla="*/ 44 h 87"/>
              <a:gd name="T34" fmla="*/ 22 w 41"/>
              <a:gd name="T35" fmla="*/ 82 h 87"/>
              <a:gd name="T36" fmla="*/ 27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7"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rgbClr val="113A59"/>
          </a:solidFill>
          <a:ln>
            <a:noFill/>
          </a:ln>
          <a:extLst/>
        </p:spPr>
        <p:txBody>
          <a:bodyPr/>
          <a:lstStyle/>
          <a:p>
            <a:endParaRPr lang="zh-CN" altLang="en-US"/>
          </a:p>
        </p:txBody>
      </p:sp>
      <p:sp>
        <p:nvSpPr>
          <p:cNvPr id="74" name="Oval 149"/>
          <p:cNvSpPr>
            <a:spLocks noChangeArrowheads="1"/>
          </p:cNvSpPr>
          <p:nvPr/>
        </p:nvSpPr>
        <p:spPr bwMode="auto">
          <a:xfrm>
            <a:off x="598034" y="3293669"/>
            <a:ext cx="167803" cy="158609"/>
          </a:xfrm>
          <a:prstGeom prst="ellipse">
            <a:avLst/>
          </a:prstGeom>
          <a:solidFill>
            <a:srgbClr val="113A59"/>
          </a:solidFill>
          <a:ln>
            <a:noFill/>
          </a:ln>
          <a:extLst/>
        </p:spPr>
        <p:txBody>
          <a:bodyPr/>
          <a:lstStyle/>
          <a:p>
            <a:endParaRPr lang="zh-CN" altLang="en-US"/>
          </a:p>
        </p:txBody>
      </p:sp>
      <p:sp>
        <p:nvSpPr>
          <p:cNvPr id="75" name="Freeform 150"/>
          <p:cNvSpPr>
            <a:spLocks/>
          </p:cNvSpPr>
          <p:nvPr/>
        </p:nvSpPr>
        <p:spPr bwMode="auto">
          <a:xfrm>
            <a:off x="965820" y="3463770"/>
            <a:ext cx="409163" cy="868896"/>
          </a:xfrm>
          <a:custGeom>
            <a:avLst/>
            <a:gdLst>
              <a:gd name="T0" fmla="*/ 31 w 41"/>
              <a:gd name="T1" fmla="*/ 1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rgbClr val="113A59"/>
          </a:solidFill>
          <a:ln>
            <a:noFill/>
          </a:ln>
          <a:extLst/>
        </p:spPr>
        <p:txBody>
          <a:bodyPr/>
          <a:lstStyle/>
          <a:p>
            <a:endParaRPr lang="zh-CN" altLang="en-US"/>
          </a:p>
        </p:txBody>
      </p:sp>
      <p:sp>
        <p:nvSpPr>
          <p:cNvPr id="76" name="Oval 151"/>
          <p:cNvSpPr>
            <a:spLocks noChangeArrowheads="1"/>
          </p:cNvSpPr>
          <p:nvPr/>
        </p:nvSpPr>
        <p:spPr bwMode="auto">
          <a:xfrm>
            <a:off x="1085351" y="3293669"/>
            <a:ext cx="170101" cy="158609"/>
          </a:xfrm>
          <a:prstGeom prst="ellipse">
            <a:avLst/>
          </a:prstGeom>
          <a:solidFill>
            <a:srgbClr val="113A59"/>
          </a:solidFill>
          <a:ln>
            <a:noFill/>
          </a:ln>
          <a:extLst/>
        </p:spPr>
        <p:txBody>
          <a:bodyPr/>
          <a:lstStyle/>
          <a:p>
            <a:endParaRPr lang="zh-CN" altLang="en-US"/>
          </a:p>
        </p:txBody>
      </p:sp>
      <p:sp>
        <p:nvSpPr>
          <p:cNvPr id="77" name="Freeform 152"/>
          <p:cNvSpPr>
            <a:spLocks/>
          </p:cNvSpPr>
          <p:nvPr/>
        </p:nvSpPr>
        <p:spPr bwMode="auto">
          <a:xfrm>
            <a:off x="3892025" y="3463770"/>
            <a:ext cx="409163" cy="868896"/>
          </a:xfrm>
          <a:custGeom>
            <a:avLst/>
            <a:gdLst>
              <a:gd name="T0" fmla="*/ 31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rgbClr val="4D86B3"/>
          </a:solidFill>
          <a:ln>
            <a:noFill/>
          </a:ln>
          <a:extLst/>
        </p:spPr>
        <p:txBody>
          <a:bodyPr/>
          <a:lstStyle/>
          <a:p>
            <a:endParaRPr lang="zh-CN" altLang="en-US"/>
          </a:p>
        </p:txBody>
      </p:sp>
      <p:sp>
        <p:nvSpPr>
          <p:cNvPr id="78" name="Oval 153"/>
          <p:cNvSpPr>
            <a:spLocks noChangeArrowheads="1"/>
          </p:cNvSpPr>
          <p:nvPr/>
        </p:nvSpPr>
        <p:spPr bwMode="auto">
          <a:xfrm>
            <a:off x="4011555" y="3293669"/>
            <a:ext cx="170101" cy="158609"/>
          </a:xfrm>
          <a:prstGeom prst="ellipse">
            <a:avLst/>
          </a:prstGeom>
          <a:solidFill>
            <a:srgbClr val="4D86B3"/>
          </a:solidFill>
          <a:ln>
            <a:noFill/>
          </a:ln>
          <a:extLst/>
        </p:spPr>
        <p:txBody>
          <a:bodyPr/>
          <a:lstStyle/>
          <a:p>
            <a:endParaRPr lang="zh-CN" altLang="en-US"/>
          </a:p>
        </p:txBody>
      </p:sp>
      <p:sp>
        <p:nvSpPr>
          <p:cNvPr id="79" name="Freeform 154"/>
          <p:cNvSpPr>
            <a:spLocks/>
          </p:cNvSpPr>
          <p:nvPr/>
        </p:nvSpPr>
        <p:spPr bwMode="auto">
          <a:xfrm>
            <a:off x="4381640" y="3463770"/>
            <a:ext cx="409163" cy="868896"/>
          </a:xfrm>
          <a:custGeom>
            <a:avLst/>
            <a:gdLst>
              <a:gd name="T0" fmla="*/ 31 w 41"/>
              <a:gd name="T1" fmla="*/ 1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4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4"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rgbClr val="4D86B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0" name="Oval 155"/>
          <p:cNvSpPr>
            <a:spLocks noChangeArrowheads="1"/>
          </p:cNvSpPr>
          <p:nvPr/>
        </p:nvSpPr>
        <p:spPr bwMode="auto">
          <a:xfrm>
            <a:off x="4501171" y="3293669"/>
            <a:ext cx="170101" cy="158609"/>
          </a:xfrm>
          <a:prstGeom prst="ellipse">
            <a:avLst/>
          </a:prstGeom>
          <a:solidFill>
            <a:srgbClr val="4D86B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56"/>
          <p:cNvSpPr>
            <a:spLocks/>
          </p:cNvSpPr>
          <p:nvPr/>
        </p:nvSpPr>
        <p:spPr bwMode="auto">
          <a:xfrm>
            <a:off x="4871257" y="3463770"/>
            <a:ext cx="409163" cy="868896"/>
          </a:xfrm>
          <a:custGeom>
            <a:avLst/>
            <a:gdLst>
              <a:gd name="T0" fmla="*/ 31 w 41"/>
              <a:gd name="T1" fmla="*/ 1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9 w 41"/>
              <a:gd name="T19" fmla="*/ 14 h 87"/>
              <a:gd name="T20" fmla="*/ 9 w 41"/>
              <a:gd name="T21" fmla="*/ 38 h 87"/>
              <a:gd name="T22" fmla="*/ 10 w 41"/>
              <a:gd name="T23" fmla="*/ 39 h 87"/>
              <a:gd name="T24" fmla="*/ 10 w 41"/>
              <a:gd name="T25" fmla="*/ 82 h 87"/>
              <a:gd name="T26" fmla="*/ 14 w 41"/>
              <a:gd name="T27" fmla="*/ 87 h 87"/>
              <a:gd name="T28" fmla="*/ 19 w 41"/>
              <a:gd name="T29" fmla="*/ 82 h 87"/>
              <a:gd name="T30" fmla="*/ 19 w 41"/>
              <a:gd name="T31" fmla="*/ 44 h 87"/>
              <a:gd name="T32" fmla="*/ 21 w 41"/>
              <a:gd name="T33" fmla="*/ 44 h 87"/>
              <a:gd name="T34" fmla="*/ 21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3 w 41"/>
              <a:gd name="T47" fmla="*/ 14 h 87"/>
              <a:gd name="T48" fmla="*/ 33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9" y="14"/>
                  <a:pt x="9" y="14"/>
                  <a:pt x="9" y="14"/>
                </a:cubicBezTo>
                <a:cubicBezTo>
                  <a:pt x="9" y="38"/>
                  <a:pt x="9" y="38"/>
                  <a:pt x="9" y="38"/>
                </a:cubicBezTo>
                <a:cubicBezTo>
                  <a:pt x="9" y="39"/>
                  <a:pt x="10" y="39"/>
                  <a:pt x="10" y="39"/>
                </a:cubicBezTo>
                <a:cubicBezTo>
                  <a:pt x="10" y="82"/>
                  <a:pt x="10" y="82"/>
                  <a:pt x="10" y="82"/>
                </a:cubicBezTo>
                <a:cubicBezTo>
                  <a:pt x="10" y="85"/>
                  <a:pt x="12"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1"/>
                  <a:pt x="31" y="1"/>
                </a:cubicBezTo>
                <a:close/>
              </a:path>
            </a:pathLst>
          </a:custGeom>
          <a:solidFill>
            <a:srgbClr val="4D86B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2" name="Oval 157"/>
          <p:cNvSpPr>
            <a:spLocks noChangeArrowheads="1"/>
          </p:cNvSpPr>
          <p:nvPr/>
        </p:nvSpPr>
        <p:spPr bwMode="auto">
          <a:xfrm>
            <a:off x="4990788" y="3293669"/>
            <a:ext cx="158609" cy="158609"/>
          </a:xfrm>
          <a:prstGeom prst="ellipse">
            <a:avLst/>
          </a:prstGeom>
          <a:solidFill>
            <a:srgbClr val="4D86B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58"/>
          <p:cNvSpPr>
            <a:spLocks/>
          </p:cNvSpPr>
          <p:nvPr/>
        </p:nvSpPr>
        <p:spPr bwMode="auto">
          <a:xfrm>
            <a:off x="2912792" y="3463770"/>
            <a:ext cx="411462" cy="868896"/>
          </a:xfrm>
          <a:custGeom>
            <a:avLst/>
            <a:gdLst>
              <a:gd name="T0" fmla="*/ 31 w 41"/>
              <a:gd name="T1" fmla="*/ 1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6 w 41"/>
              <a:gd name="T15" fmla="*/ 39 h 87"/>
              <a:gd name="T16" fmla="*/ 6 w 41"/>
              <a:gd name="T17" fmla="*/ 14 h 87"/>
              <a:gd name="T18" fmla="*/ 9 w 41"/>
              <a:gd name="T19" fmla="*/ 14 h 87"/>
              <a:gd name="T20" fmla="*/ 9 w 41"/>
              <a:gd name="T21" fmla="*/ 38 h 87"/>
              <a:gd name="T22" fmla="*/ 9 w 41"/>
              <a:gd name="T23" fmla="*/ 39 h 87"/>
              <a:gd name="T24" fmla="*/ 9 w 41"/>
              <a:gd name="T25" fmla="*/ 82 h 87"/>
              <a:gd name="T26" fmla="*/ 14 w 41"/>
              <a:gd name="T27" fmla="*/ 87 h 87"/>
              <a:gd name="T28" fmla="*/ 19 w 41"/>
              <a:gd name="T29" fmla="*/ 82 h 87"/>
              <a:gd name="T30" fmla="*/ 19 w 41"/>
              <a:gd name="T31" fmla="*/ 44 h 87"/>
              <a:gd name="T32" fmla="*/ 21 w 41"/>
              <a:gd name="T33" fmla="*/ 44 h 87"/>
              <a:gd name="T34" fmla="*/ 21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3 w 41"/>
              <a:gd name="T47" fmla="*/ 14 h 87"/>
              <a:gd name="T48" fmla="*/ 33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0" y="0"/>
                  <a:pt x="10" y="0"/>
                  <a:pt x="10" y="0"/>
                </a:cubicBezTo>
                <a:cubicBezTo>
                  <a:pt x="2"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6" y="41"/>
                  <a:pt x="6" y="39"/>
                </a:cubicBezTo>
                <a:cubicBezTo>
                  <a:pt x="6" y="14"/>
                  <a:pt x="6" y="14"/>
                  <a:pt x="6" y="14"/>
                </a:cubicBezTo>
                <a:cubicBezTo>
                  <a:pt x="9" y="14"/>
                  <a:pt x="9" y="14"/>
                  <a:pt x="9" y="14"/>
                </a:cubicBezTo>
                <a:cubicBezTo>
                  <a:pt x="9" y="38"/>
                  <a:pt x="9" y="38"/>
                  <a:pt x="9" y="38"/>
                </a:cubicBezTo>
                <a:cubicBezTo>
                  <a:pt x="9" y="39"/>
                  <a:pt x="9" y="39"/>
                  <a:pt x="9" y="39"/>
                </a:cubicBezTo>
                <a:cubicBezTo>
                  <a:pt x="9" y="82"/>
                  <a:pt x="9" y="82"/>
                  <a:pt x="9" y="82"/>
                </a:cubicBezTo>
                <a:cubicBezTo>
                  <a:pt x="9" y="85"/>
                  <a:pt x="12"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3"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1"/>
                  <a:pt x="31" y="1"/>
                </a:cubicBezTo>
                <a:close/>
              </a:path>
            </a:pathLst>
          </a:custGeom>
          <a:solidFill>
            <a:srgbClr val="4D86B3"/>
          </a:solidFill>
          <a:ln>
            <a:noFill/>
          </a:ln>
          <a:extLst/>
        </p:spPr>
        <p:txBody>
          <a:bodyPr/>
          <a:lstStyle/>
          <a:p>
            <a:endParaRPr lang="zh-CN" altLang="en-US"/>
          </a:p>
        </p:txBody>
      </p:sp>
      <p:sp>
        <p:nvSpPr>
          <p:cNvPr id="84" name="Oval 159"/>
          <p:cNvSpPr>
            <a:spLocks noChangeArrowheads="1"/>
          </p:cNvSpPr>
          <p:nvPr/>
        </p:nvSpPr>
        <p:spPr bwMode="auto">
          <a:xfrm>
            <a:off x="3034621" y="3293669"/>
            <a:ext cx="158609" cy="158609"/>
          </a:xfrm>
          <a:prstGeom prst="ellipse">
            <a:avLst/>
          </a:prstGeom>
          <a:solidFill>
            <a:srgbClr val="4D86B3"/>
          </a:solidFill>
          <a:ln>
            <a:noFill/>
          </a:ln>
          <a:extLst/>
        </p:spPr>
        <p:txBody>
          <a:bodyPr/>
          <a:lstStyle/>
          <a:p>
            <a:endParaRPr lang="zh-CN" altLang="en-US"/>
          </a:p>
        </p:txBody>
      </p:sp>
      <p:sp>
        <p:nvSpPr>
          <p:cNvPr id="85" name="Freeform 160"/>
          <p:cNvSpPr>
            <a:spLocks/>
          </p:cNvSpPr>
          <p:nvPr/>
        </p:nvSpPr>
        <p:spPr bwMode="auto">
          <a:xfrm>
            <a:off x="3393213" y="3463770"/>
            <a:ext cx="409163" cy="868896"/>
          </a:xfrm>
          <a:custGeom>
            <a:avLst/>
            <a:gdLst>
              <a:gd name="T0" fmla="*/ 32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2 w 41"/>
              <a:gd name="T39" fmla="*/ 82 h 87"/>
              <a:gd name="T40" fmla="*/ 32 w 41"/>
              <a:gd name="T41" fmla="*/ 38 h 87"/>
              <a:gd name="T42" fmla="*/ 32 w 41"/>
              <a:gd name="T43" fmla="*/ 38 h 87"/>
              <a:gd name="T44" fmla="*/ 32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2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2"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8"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2" y="85"/>
                  <a:pt x="32" y="82"/>
                </a:cubicBezTo>
                <a:cubicBezTo>
                  <a:pt x="32" y="38"/>
                  <a:pt x="32" y="38"/>
                  <a:pt x="32" y="38"/>
                </a:cubicBezTo>
                <a:cubicBezTo>
                  <a:pt x="32" y="38"/>
                  <a:pt x="32" y="38"/>
                  <a:pt x="32" y="38"/>
                </a:cubicBezTo>
                <a:cubicBezTo>
                  <a:pt x="32" y="14"/>
                  <a:pt x="32" y="14"/>
                  <a:pt x="32"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1"/>
                  <a:pt x="32" y="1"/>
                </a:cubicBezTo>
                <a:close/>
              </a:path>
            </a:pathLst>
          </a:custGeom>
          <a:solidFill>
            <a:srgbClr val="4D86B3"/>
          </a:solidFill>
          <a:ln>
            <a:noFill/>
          </a:ln>
          <a:extLst/>
        </p:spPr>
        <p:txBody>
          <a:bodyPr/>
          <a:lstStyle/>
          <a:p>
            <a:endParaRPr lang="zh-CN" altLang="en-US"/>
          </a:p>
        </p:txBody>
      </p:sp>
      <p:sp>
        <p:nvSpPr>
          <p:cNvPr id="86" name="Oval 161"/>
          <p:cNvSpPr>
            <a:spLocks noChangeArrowheads="1"/>
          </p:cNvSpPr>
          <p:nvPr/>
        </p:nvSpPr>
        <p:spPr bwMode="auto">
          <a:xfrm>
            <a:off x="3521939" y="3293669"/>
            <a:ext cx="160907" cy="158609"/>
          </a:xfrm>
          <a:prstGeom prst="ellipse">
            <a:avLst/>
          </a:prstGeom>
          <a:solidFill>
            <a:srgbClr val="4D86B3"/>
          </a:solidFill>
          <a:ln>
            <a:noFill/>
          </a:ln>
          <a:extLst/>
        </p:spPr>
        <p:txBody>
          <a:bodyPr/>
          <a:lstStyle/>
          <a:p>
            <a:endParaRPr lang="zh-CN" altLang="en-US"/>
          </a:p>
        </p:txBody>
      </p:sp>
      <p:sp>
        <p:nvSpPr>
          <p:cNvPr id="87" name="Freeform 162"/>
          <p:cNvSpPr>
            <a:spLocks/>
          </p:cNvSpPr>
          <p:nvPr/>
        </p:nvSpPr>
        <p:spPr bwMode="auto">
          <a:xfrm>
            <a:off x="6328612" y="3463770"/>
            <a:ext cx="409163" cy="868896"/>
          </a:xfrm>
          <a:custGeom>
            <a:avLst/>
            <a:gdLst>
              <a:gd name="T0" fmla="*/ 31 w 41"/>
              <a:gd name="T1" fmla="*/ 1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6 w 41"/>
              <a:gd name="T15" fmla="*/ 39 h 87"/>
              <a:gd name="T16" fmla="*/ 6 w 41"/>
              <a:gd name="T17" fmla="*/ 14 h 87"/>
              <a:gd name="T18" fmla="*/ 9 w 41"/>
              <a:gd name="T19" fmla="*/ 14 h 87"/>
              <a:gd name="T20" fmla="*/ 9 w 41"/>
              <a:gd name="T21" fmla="*/ 38 h 87"/>
              <a:gd name="T22" fmla="*/ 9 w 41"/>
              <a:gd name="T23" fmla="*/ 39 h 87"/>
              <a:gd name="T24" fmla="*/ 9 w 41"/>
              <a:gd name="T25" fmla="*/ 82 h 87"/>
              <a:gd name="T26" fmla="*/ 14 w 41"/>
              <a:gd name="T27" fmla="*/ 87 h 87"/>
              <a:gd name="T28" fmla="*/ 19 w 41"/>
              <a:gd name="T29" fmla="*/ 82 h 87"/>
              <a:gd name="T30" fmla="*/ 19 w 41"/>
              <a:gd name="T31" fmla="*/ 44 h 87"/>
              <a:gd name="T32" fmla="*/ 21 w 41"/>
              <a:gd name="T33" fmla="*/ 44 h 87"/>
              <a:gd name="T34" fmla="*/ 21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3 w 41"/>
              <a:gd name="T47" fmla="*/ 14 h 87"/>
              <a:gd name="T48" fmla="*/ 33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0" y="0"/>
                  <a:pt x="10" y="0"/>
                  <a:pt x="10" y="0"/>
                </a:cubicBezTo>
                <a:cubicBezTo>
                  <a:pt x="2"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6" y="41"/>
                  <a:pt x="6" y="39"/>
                </a:cubicBezTo>
                <a:cubicBezTo>
                  <a:pt x="6" y="14"/>
                  <a:pt x="6" y="14"/>
                  <a:pt x="6" y="14"/>
                </a:cubicBezTo>
                <a:cubicBezTo>
                  <a:pt x="9" y="14"/>
                  <a:pt x="9" y="14"/>
                  <a:pt x="9" y="14"/>
                </a:cubicBezTo>
                <a:cubicBezTo>
                  <a:pt x="9" y="38"/>
                  <a:pt x="9" y="38"/>
                  <a:pt x="9" y="38"/>
                </a:cubicBezTo>
                <a:cubicBezTo>
                  <a:pt x="9" y="39"/>
                  <a:pt x="9" y="39"/>
                  <a:pt x="9" y="39"/>
                </a:cubicBezTo>
                <a:cubicBezTo>
                  <a:pt x="9" y="82"/>
                  <a:pt x="9" y="82"/>
                  <a:pt x="9" y="82"/>
                </a:cubicBezTo>
                <a:cubicBezTo>
                  <a:pt x="9" y="85"/>
                  <a:pt x="11"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3"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1"/>
                  <a:pt x="31" y="1"/>
                </a:cubicBezTo>
                <a:close/>
              </a:path>
            </a:pathLst>
          </a:custGeom>
          <a:solidFill>
            <a:srgbClr val="4D86B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8" name="Oval 163"/>
          <p:cNvSpPr>
            <a:spLocks noChangeArrowheads="1"/>
          </p:cNvSpPr>
          <p:nvPr/>
        </p:nvSpPr>
        <p:spPr bwMode="auto">
          <a:xfrm>
            <a:off x="6448143" y="3293669"/>
            <a:ext cx="160907" cy="158609"/>
          </a:xfrm>
          <a:prstGeom prst="ellipse">
            <a:avLst/>
          </a:prstGeom>
          <a:solidFill>
            <a:srgbClr val="4D86B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64"/>
          <p:cNvSpPr>
            <a:spLocks/>
          </p:cNvSpPr>
          <p:nvPr/>
        </p:nvSpPr>
        <p:spPr bwMode="auto">
          <a:xfrm>
            <a:off x="6809033" y="3463770"/>
            <a:ext cx="409163" cy="868896"/>
          </a:xfrm>
          <a:custGeom>
            <a:avLst/>
            <a:gdLst>
              <a:gd name="T0" fmla="*/ 32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2 w 41"/>
              <a:gd name="T39" fmla="*/ 82 h 87"/>
              <a:gd name="T40" fmla="*/ 32 w 41"/>
              <a:gd name="T41" fmla="*/ 38 h 87"/>
              <a:gd name="T42" fmla="*/ 32 w 41"/>
              <a:gd name="T43" fmla="*/ 38 h 87"/>
              <a:gd name="T44" fmla="*/ 32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2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2"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8"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2" y="85"/>
                  <a:pt x="32" y="82"/>
                </a:cubicBezTo>
                <a:cubicBezTo>
                  <a:pt x="32" y="38"/>
                  <a:pt x="32" y="38"/>
                  <a:pt x="32" y="38"/>
                </a:cubicBezTo>
                <a:cubicBezTo>
                  <a:pt x="32" y="38"/>
                  <a:pt x="32" y="38"/>
                  <a:pt x="32" y="38"/>
                </a:cubicBezTo>
                <a:cubicBezTo>
                  <a:pt x="32" y="14"/>
                  <a:pt x="32" y="14"/>
                  <a:pt x="32"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1"/>
                  <a:pt x="32" y="1"/>
                </a:cubicBezTo>
                <a:close/>
              </a:path>
            </a:pathLst>
          </a:custGeom>
          <a:solidFill>
            <a:srgbClr val="4D86B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0" name="Oval 165"/>
          <p:cNvSpPr>
            <a:spLocks noChangeArrowheads="1"/>
          </p:cNvSpPr>
          <p:nvPr/>
        </p:nvSpPr>
        <p:spPr bwMode="auto">
          <a:xfrm>
            <a:off x="6937758" y="3293669"/>
            <a:ext cx="160907" cy="158609"/>
          </a:xfrm>
          <a:prstGeom prst="ellipse">
            <a:avLst/>
          </a:prstGeom>
          <a:solidFill>
            <a:srgbClr val="4D86B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66"/>
          <p:cNvSpPr>
            <a:spLocks/>
          </p:cNvSpPr>
          <p:nvPr/>
        </p:nvSpPr>
        <p:spPr bwMode="auto">
          <a:xfrm>
            <a:off x="7296350" y="3463770"/>
            <a:ext cx="409163" cy="868896"/>
          </a:xfrm>
          <a:custGeom>
            <a:avLst/>
            <a:gdLst>
              <a:gd name="T0" fmla="*/ 31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rgbClr val="4D86B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2" name="Oval 167"/>
          <p:cNvSpPr>
            <a:spLocks noChangeArrowheads="1"/>
          </p:cNvSpPr>
          <p:nvPr/>
        </p:nvSpPr>
        <p:spPr bwMode="auto">
          <a:xfrm>
            <a:off x="7427375" y="3293669"/>
            <a:ext cx="158609" cy="158609"/>
          </a:xfrm>
          <a:prstGeom prst="ellipse">
            <a:avLst/>
          </a:prstGeom>
          <a:solidFill>
            <a:srgbClr val="4D86B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168"/>
          <p:cNvSpPr>
            <a:spLocks/>
          </p:cNvSpPr>
          <p:nvPr/>
        </p:nvSpPr>
        <p:spPr bwMode="auto">
          <a:xfrm>
            <a:off x="5340185" y="3463770"/>
            <a:ext cx="409163" cy="868896"/>
          </a:xfrm>
          <a:custGeom>
            <a:avLst/>
            <a:gdLst>
              <a:gd name="T0" fmla="*/ 31 w 41"/>
              <a:gd name="T1" fmla="*/ 1 h 87"/>
              <a:gd name="T2" fmla="*/ 11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rgbClr val="4D86B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4" name="Oval 169"/>
          <p:cNvSpPr>
            <a:spLocks noChangeArrowheads="1"/>
          </p:cNvSpPr>
          <p:nvPr/>
        </p:nvSpPr>
        <p:spPr bwMode="auto">
          <a:xfrm>
            <a:off x="5459716" y="3293669"/>
            <a:ext cx="170101" cy="158609"/>
          </a:xfrm>
          <a:prstGeom prst="ellipse">
            <a:avLst/>
          </a:prstGeom>
          <a:solidFill>
            <a:srgbClr val="4D86B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170"/>
          <p:cNvSpPr>
            <a:spLocks/>
          </p:cNvSpPr>
          <p:nvPr/>
        </p:nvSpPr>
        <p:spPr bwMode="auto">
          <a:xfrm>
            <a:off x="5829801" y="3463770"/>
            <a:ext cx="409163" cy="868896"/>
          </a:xfrm>
          <a:custGeom>
            <a:avLst/>
            <a:gdLst>
              <a:gd name="T0" fmla="*/ 31 w 41"/>
              <a:gd name="T1" fmla="*/ 1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4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1"/>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4"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1"/>
                  <a:pt x="31" y="1"/>
                </a:cubicBezTo>
                <a:close/>
              </a:path>
            </a:pathLst>
          </a:custGeom>
          <a:solidFill>
            <a:srgbClr val="4D86B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6" name="Oval 171"/>
          <p:cNvSpPr>
            <a:spLocks noChangeArrowheads="1"/>
          </p:cNvSpPr>
          <p:nvPr/>
        </p:nvSpPr>
        <p:spPr bwMode="auto">
          <a:xfrm>
            <a:off x="5949331" y="3293669"/>
            <a:ext cx="170101" cy="158609"/>
          </a:xfrm>
          <a:prstGeom prst="ellipse">
            <a:avLst/>
          </a:prstGeom>
          <a:solidFill>
            <a:srgbClr val="4D86B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172"/>
          <p:cNvSpPr>
            <a:spLocks/>
          </p:cNvSpPr>
          <p:nvPr/>
        </p:nvSpPr>
        <p:spPr bwMode="auto">
          <a:xfrm>
            <a:off x="1466930" y="4601611"/>
            <a:ext cx="409163" cy="868896"/>
          </a:xfrm>
          <a:custGeom>
            <a:avLst/>
            <a:gdLst>
              <a:gd name="T0" fmla="*/ 31 w 41"/>
              <a:gd name="T1" fmla="*/ 0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6 w 41"/>
              <a:gd name="T15" fmla="*/ 39 h 87"/>
              <a:gd name="T16" fmla="*/ 6 w 41"/>
              <a:gd name="T17" fmla="*/ 14 h 87"/>
              <a:gd name="T18" fmla="*/ 9 w 41"/>
              <a:gd name="T19" fmla="*/ 14 h 87"/>
              <a:gd name="T20" fmla="*/ 9 w 41"/>
              <a:gd name="T21" fmla="*/ 38 h 87"/>
              <a:gd name="T22" fmla="*/ 9 w 41"/>
              <a:gd name="T23" fmla="*/ 39 h 87"/>
              <a:gd name="T24" fmla="*/ 9 w 41"/>
              <a:gd name="T25" fmla="*/ 82 h 87"/>
              <a:gd name="T26" fmla="*/ 14 w 41"/>
              <a:gd name="T27" fmla="*/ 87 h 87"/>
              <a:gd name="T28" fmla="*/ 19 w 41"/>
              <a:gd name="T29" fmla="*/ 82 h 87"/>
              <a:gd name="T30" fmla="*/ 19 w 41"/>
              <a:gd name="T31" fmla="*/ 44 h 87"/>
              <a:gd name="T32" fmla="*/ 21 w 41"/>
              <a:gd name="T33" fmla="*/ 44 h 87"/>
              <a:gd name="T34" fmla="*/ 21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3 w 41"/>
              <a:gd name="T47" fmla="*/ 14 h 87"/>
              <a:gd name="T48" fmla="*/ 33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0"/>
                </a:moveTo>
                <a:cubicBezTo>
                  <a:pt x="10" y="0"/>
                  <a:pt x="10" y="0"/>
                  <a:pt x="10" y="0"/>
                </a:cubicBezTo>
                <a:cubicBezTo>
                  <a:pt x="2"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6" y="41"/>
                  <a:pt x="6" y="39"/>
                </a:cubicBezTo>
                <a:cubicBezTo>
                  <a:pt x="6" y="14"/>
                  <a:pt x="6" y="14"/>
                  <a:pt x="6" y="14"/>
                </a:cubicBezTo>
                <a:cubicBezTo>
                  <a:pt x="9" y="14"/>
                  <a:pt x="9" y="14"/>
                  <a:pt x="9" y="14"/>
                </a:cubicBezTo>
                <a:cubicBezTo>
                  <a:pt x="9" y="38"/>
                  <a:pt x="9" y="38"/>
                  <a:pt x="9" y="38"/>
                </a:cubicBezTo>
                <a:cubicBezTo>
                  <a:pt x="9" y="39"/>
                  <a:pt x="9" y="39"/>
                  <a:pt x="9" y="39"/>
                </a:cubicBezTo>
                <a:cubicBezTo>
                  <a:pt x="9" y="82"/>
                  <a:pt x="9" y="82"/>
                  <a:pt x="9" y="82"/>
                </a:cubicBezTo>
                <a:cubicBezTo>
                  <a:pt x="9" y="85"/>
                  <a:pt x="12"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3"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0"/>
                  <a:pt x="31" y="0"/>
                </a:cubicBezTo>
                <a:close/>
              </a:path>
            </a:pathLst>
          </a:custGeom>
          <a:solidFill>
            <a:srgbClr val="4D86B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8" name="Oval 173"/>
          <p:cNvSpPr>
            <a:spLocks noChangeArrowheads="1"/>
          </p:cNvSpPr>
          <p:nvPr/>
        </p:nvSpPr>
        <p:spPr bwMode="auto">
          <a:xfrm>
            <a:off x="1586461" y="4422315"/>
            <a:ext cx="158609" cy="170101"/>
          </a:xfrm>
          <a:prstGeom prst="ellipse">
            <a:avLst/>
          </a:prstGeom>
          <a:solidFill>
            <a:srgbClr val="4D86B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174"/>
          <p:cNvSpPr>
            <a:spLocks/>
          </p:cNvSpPr>
          <p:nvPr/>
        </p:nvSpPr>
        <p:spPr bwMode="auto">
          <a:xfrm>
            <a:off x="1945053" y="4601611"/>
            <a:ext cx="409163" cy="868896"/>
          </a:xfrm>
          <a:custGeom>
            <a:avLst/>
            <a:gdLst>
              <a:gd name="T0" fmla="*/ 32 w 41"/>
              <a:gd name="T1" fmla="*/ 0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2 w 41"/>
              <a:gd name="T39" fmla="*/ 82 h 87"/>
              <a:gd name="T40" fmla="*/ 32 w 41"/>
              <a:gd name="T41" fmla="*/ 38 h 87"/>
              <a:gd name="T42" fmla="*/ 32 w 41"/>
              <a:gd name="T43" fmla="*/ 38 h 87"/>
              <a:gd name="T44" fmla="*/ 32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2 w 41"/>
              <a:gd name="T61"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2" y="0"/>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8"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2" y="85"/>
                  <a:pt x="32" y="82"/>
                </a:cubicBezTo>
                <a:cubicBezTo>
                  <a:pt x="32" y="38"/>
                  <a:pt x="32" y="38"/>
                  <a:pt x="32" y="38"/>
                </a:cubicBezTo>
                <a:cubicBezTo>
                  <a:pt x="32" y="38"/>
                  <a:pt x="32" y="38"/>
                  <a:pt x="32" y="38"/>
                </a:cubicBezTo>
                <a:cubicBezTo>
                  <a:pt x="32" y="14"/>
                  <a:pt x="32" y="14"/>
                  <a:pt x="32"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0"/>
                  <a:pt x="32" y="0"/>
                </a:cubicBezTo>
                <a:close/>
              </a:path>
            </a:pathLst>
          </a:custGeom>
          <a:solidFill>
            <a:srgbClr val="4D86B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00" name="Oval 175"/>
          <p:cNvSpPr>
            <a:spLocks noChangeArrowheads="1"/>
          </p:cNvSpPr>
          <p:nvPr/>
        </p:nvSpPr>
        <p:spPr bwMode="auto">
          <a:xfrm>
            <a:off x="2076077" y="4422315"/>
            <a:ext cx="158609" cy="170101"/>
          </a:xfrm>
          <a:prstGeom prst="ellipse">
            <a:avLst/>
          </a:prstGeom>
          <a:solidFill>
            <a:srgbClr val="4D86B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176"/>
          <p:cNvSpPr>
            <a:spLocks/>
          </p:cNvSpPr>
          <p:nvPr/>
        </p:nvSpPr>
        <p:spPr bwMode="auto">
          <a:xfrm>
            <a:off x="2434670" y="4601611"/>
            <a:ext cx="409163" cy="868896"/>
          </a:xfrm>
          <a:custGeom>
            <a:avLst/>
            <a:gdLst>
              <a:gd name="T0" fmla="*/ 31 w 41"/>
              <a:gd name="T1" fmla="*/ 0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1 w 41"/>
              <a:gd name="T61"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0"/>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0"/>
                  <a:pt x="31" y="0"/>
                </a:cubicBezTo>
                <a:close/>
              </a:path>
            </a:pathLst>
          </a:custGeom>
          <a:solidFill>
            <a:srgbClr val="4D86B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02" name="Oval 177"/>
          <p:cNvSpPr>
            <a:spLocks noChangeArrowheads="1"/>
          </p:cNvSpPr>
          <p:nvPr/>
        </p:nvSpPr>
        <p:spPr bwMode="auto">
          <a:xfrm>
            <a:off x="2563395" y="4422315"/>
            <a:ext cx="160907" cy="170101"/>
          </a:xfrm>
          <a:prstGeom prst="ellipse">
            <a:avLst/>
          </a:prstGeom>
          <a:solidFill>
            <a:srgbClr val="4D86B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78"/>
          <p:cNvSpPr>
            <a:spLocks/>
          </p:cNvSpPr>
          <p:nvPr/>
        </p:nvSpPr>
        <p:spPr bwMode="auto">
          <a:xfrm>
            <a:off x="476205" y="4601611"/>
            <a:ext cx="411462" cy="868896"/>
          </a:xfrm>
          <a:custGeom>
            <a:avLst/>
            <a:gdLst>
              <a:gd name="T0" fmla="*/ 31 w 41"/>
              <a:gd name="T1" fmla="*/ 0 h 87"/>
              <a:gd name="T2" fmla="*/ 11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19 w 41"/>
              <a:gd name="T29" fmla="*/ 82 h 87"/>
              <a:gd name="T30" fmla="*/ 19 w 41"/>
              <a:gd name="T31" fmla="*/ 44 h 87"/>
              <a:gd name="T32" fmla="*/ 22 w 41"/>
              <a:gd name="T33" fmla="*/ 44 h 87"/>
              <a:gd name="T34" fmla="*/ 22 w 41"/>
              <a:gd name="T35" fmla="*/ 82 h 87"/>
              <a:gd name="T36" fmla="*/ 27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0"/>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7"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0"/>
                  <a:pt x="31" y="0"/>
                </a:cubicBezTo>
                <a:close/>
              </a:path>
            </a:pathLst>
          </a:custGeom>
          <a:solidFill>
            <a:srgbClr val="4D86B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04" name="Oval 179"/>
          <p:cNvSpPr>
            <a:spLocks noChangeArrowheads="1"/>
          </p:cNvSpPr>
          <p:nvPr/>
        </p:nvSpPr>
        <p:spPr bwMode="auto">
          <a:xfrm>
            <a:off x="598034" y="4422315"/>
            <a:ext cx="167803" cy="170101"/>
          </a:xfrm>
          <a:prstGeom prst="ellipse">
            <a:avLst/>
          </a:prstGeom>
          <a:solidFill>
            <a:srgbClr val="4D86B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80"/>
          <p:cNvSpPr>
            <a:spLocks/>
          </p:cNvSpPr>
          <p:nvPr/>
        </p:nvSpPr>
        <p:spPr bwMode="auto">
          <a:xfrm>
            <a:off x="965820" y="4601611"/>
            <a:ext cx="409163" cy="868896"/>
          </a:xfrm>
          <a:custGeom>
            <a:avLst/>
            <a:gdLst>
              <a:gd name="T0" fmla="*/ 31 w 41"/>
              <a:gd name="T1" fmla="*/ 0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0"/>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0"/>
                  <a:pt x="31" y="0"/>
                </a:cubicBezTo>
                <a:close/>
              </a:path>
            </a:pathLst>
          </a:custGeom>
          <a:solidFill>
            <a:srgbClr val="4D86B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06" name="Oval 181"/>
          <p:cNvSpPr>
            <a:spLocks noChangeArrowheads="1"/>
          </p:cNvSpPr>
          <p:nvPr/>
        </p:nvSpPr>
        <p:spPr bwMode="auto">
          <a:xfrm>
            <a:off x="1085351" y="4422315"/>
            <a:ext cx="170101" cy="170101"/>
          </a:xfrm>
          <a:prstGeom prst="ellipse">
            <a:avLst/>
          </a:prstGeom>
          <a:solidFill>
            <a:srgbClr val="4D86B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182"/>
          <p:cNvSpPr>
            <a:spLocks/>
          </p:cNvSpPr>
          <p:nvPr/>
        </p:nvSpPr>
        <p:spPr bwMode="auto">
          <a:xfrm>
            <a:off x="3892025" y="4601611"/>
            <a:ext cx="409163" cy="868896"/>
          </a:xfrm>
          <a:custGeom>
            <a:avLst/>
            <a:gdLst>
              <a:gd name="T0" fmla="*/ 31 w 41"/>
              <a:gd name="T1" fmla="*/ 0 h 87"/>
              <a:gd name="T2" fmla="*/ 11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0"/>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0"/>
                  <a:pt x="31" y="0"/>
                </a:cubicBezTo>
                <a:close/>
              </a:path>
            </a:pathLst>
          </a:custGeom>
          <a:solidFill>
            <a:srgbClr val="4D86B3"/>
          </a:solidFill>
          <a:ln>
            <a:noFill/>
          </a:ln>
          <a:extLst/>
        </p:spPr>
        <p:txBody>
          <a:bodyPr/>
          <a:lstStyle/>
          <a:p>
            <a:endParaRPr lang="zh-CN" altLang="en-US"/>
          </a:p>
        </p:txBody>
      </p:sp>
      <p:sp>
        <p:nvSpPr>
          <p:cNvPr id="108" name="Oval 183"/>
          <p:cNvSpPr>
            <a:spLocks noChangeArrowheads="1"/>
          </p:cNvSpPr>
          <p:nvPr/>
        </p:nvSpPr>
        <p:spPr bwMode="auto">
          <a:xfrm>
            <a:off x="4011555" y="4422315"/>
            <a:ext cx="170101" cy="170101"/>
          </a:xfrm>
          <a:prstGeom prst="ellipse">
            <a:avLst/>
          </a:prstGeom>
          <a:solidFill>
            <a:srgbClr val="4D86B3"/>
          </a:solidFill>
          <a:ln>
            <a:noFill/>
          </a:ln>
          <a:extLst/>
        </p:spPr>
        <p:txBody>
          <a:bodyPr/>
          <a:lstStyle/>
          <a:p>
            <a:endParaRPr lang="zh-CN" altLang="en-US"/>
          </a:p>
        </p:txBody>
      </p:sp>
      <p:sp>
        <p:nvSpPr>
          <p:cNvPr id="109" name="Freeform 184"/>
          <p:cNvSpPr>
            <a:spLocks/>
          </p:cNvSpPr>
          <p:nvPr/>
        </p:nvSpPr>
        <p:spPr bwMode="auto">
          <a:xfrm>
            <a:off x="4381640" y="4601611"/>
            <a:ext cx="409163" cy="868896"/>
          </a:xfrm>
          <a:custGeom>
            <a:avLst/>
            <a:gdLst>
              <a:gd name="T0" fmla="*/ 31 w 41"/>
              <a:gd name="T1" fmla="*/ 0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4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0"/>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4"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0"/>
                  <a:pt x="31" y="0"/>
                </a:cubicBezTo>
                <a:close/>
              </a:path>
            </a:pathLst>
          </a:custGeom>
          <a:solidFill>
            <a:srgbClr val="4D86B3"/>
          </a:solidFill>
          <a:ln>
            <a:noFill/>
          </a:ln>
          <a:extLst/>
        </p:spPr>
        <p:txBody>
          <a:bodyPr/>
          <a:lstStyle/>
          <a:p>
            <a:endParaRPr lang="zh-CN" altLang="en-US"/>
          </a:p>
        </p:txBody>
      </p:sp>
      <p:sp>
        <p:nvSpPr>
          <p:cNvPr id="110" name="Oval 185"/>
          <p:cNvSpPr>
            <a:spLocks noChangeArrowheads="1"/>
          </p:cNvSpPr>
          <p:nvPr/>
        </p:nvSpPr>
        <p:spPr bwMode="auto">
          <a:xfrm>
            <a:off x="4501171" y="4422315"/>
            <a:ext cx="170101" cy="170101"/>
          </a:xfrm>
          <a:prstGeom prst="ellipse">
            <a:avLst/>
          </a:prstGeom>
          <a:solidFill>
            <a:srgbClr val="4D86B3"/>
          </a:solidFill>
          <a:ln>
            <a:noFill/>
          </a:ln>
          <a:extLst/>
        </p:spPr>
        <p:txBody>
          <a:bodyPr/>
          <a:lstStyle/>
          <a:p>
            <a:endParaRPr lang="zh-CN" altLang="en-US"/>
          </a:p>
        </p:txBody>
      </p:sp>
      <p:sp>
        <p:nvSpPr>
          <p:cNvPr id="111" name="Freeform 186"/>
          <p:cNvSpPr>
            <a:spLocks/>
          </p:cNvSpPr>
          <p:nvPr/>
        </p:nvSpPr>
        <p:spPr bwMode="auto">
          <a:xfrm>
            <a:off x="4871257" y="4601611"/>
            <a:ext cx="409163" cy="868896"/>
          </a:xfrm>
          <a:custGeom>
            <a:avLst/>
            <a:gdLst>
              <a:gd name="T0" fmla="*/ 31 w 41"/>
              <a:gd name="T1" fmla="*/ 0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9 w 41"/>
              <a:gd name="T19" fmla="*/ 14 h 87"/>
              <a:gd name="T20" fmla="*/ 9 w 41"/>
              <a:gd name="T21" fmla="*/ 38 h 87"/>
              <a:gd name="T22" fmla="*/ 10 w 41"/>
              <a:gd name="T23" fmla="*/ 39 h 87"/>
              <a:gd name="T24" fmla="*/ 10 w 41"/>
              <a:gd name="T25" fmla="*/ 82 h 87"/>
              <a:gd name="T26" fmla="*/ 14 w 41"/>
              <a:gd name="T27" fmla="*/ 87 h 87"/>
              <a:gd name="T28" fmla="*/ 19 w 41"/>
              <a:gd name="T29" fmla="*/ 82 h 87"/>
              <a:gd name="T30" fmla="*/ 19 w 41"/>
              <a:gd name="T31" fmla="*/ 44 h 87"/>
              <a:gd name="T32" fmla="*/ 21 w 41"/>
              <a:gd name="T33" fmla="*/ 44 h 87"/>
              <a:gd name="T34" fmla="*/ 21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3 w 41"/>
              <a:gd name="T47" fmla="*/ 14 h 87"/>
              <a:gd name="T48" fmla="*/ 33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0"/>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9" y="14"/>
                  <a:pt x="9" y="14"/>
                  <a:pt x="9" y="14"/>
                </a:cubicBezTo>
                <a:cubicBezTo>
                  <a:pt x="9" y="38"/>
                  <a:pt x="9" y="38"/>
                  <a:pt x="9" y="38"/>
                </a:cubicBezTo>
                <a:cubicBezTo>
                  <a:pt x="9" y="39"/>
                  <a:pt x="10" y="39"/>
                  <a:pt x="10" y="39"/>
                </a:cubicBezTo>
                <a:cubicBezTo>
                  <a:pt x="10" y="82"/>
                  <a:pt x="10" y="82"/>
                  <a:pt x="10" y="82"/>
                </a:cubicBezTo>
                <a:cubicBezTo>
                  <a:pt x="10" y="85"/>
                  <a:pt x="12"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0"/>
                  <a:pt x="31" y="0"/>
                </a:cubicBezTo>
                <a:close/>
              </a:path>
            </a:pathLst>
          </a:custGeom>
          <a:solidFill>
            <a:srgbClr val="4D86B3"/>
          </a:solidFill>
          <a:ln>
            <a:noFill/>
          </a:ln>
          <a:extLst/>
        </p:spPr>
        <p:txBody>
          <a:bodyPr/>
          <a:lstStyle/>
          <a:p>
            <a:endParaRPr lang="zh-CN" altLang="en-US"/>
          </a:p>
        </p:txBody>
      </p:sp>
      <p:sp>
        <p:nvSpPr>
          <p:cNvPr id="112" name="Oval 187"/>
          <p:cNvSpPr>
            <a:spLocks noChangeArrowheads="1"/>
          </p:cNvSpPr>
          <p:nvPr/>
        </p:nvSpPr>
        <p:spPr bwMode="auto">
          <a:xfrm>
            <a:off x="4990788" y="4422315"/>
            <a:ext cx="158609" cy="170101"/>
          </a:xfrm>
          <a:prstGeom prst="ellipse">
            <a:avLst/>
          </a:prstGeom>
          <a:solidFill>
            <a:srgbClr val="4D86B3"/>
          </a:solidFill>
          <a:ln>
            <a:noFill/>
          </a:ln>
          <a:extLst/>
        </p:spPr>
        <p:txBody>
          <a:bodyPr/>
          <a:lstStyle/>
          <a:p>
            <a:endParaRPr lang="zh-CN" altLang="en-US"/>
          </a:p>
        </p:txBody>
      </p:sp>
      <p:sp>
        <p:nvSpPr>
          <p:cNvPr id="113" name="Freeform 188"/>
          <p:cNvSpPr>
            <a:spLocks/>
          </p:cNvSpPr>
          <p:nvPr/>
        </p:nvSpPr>
        <p:spPr bwMode="auto">
          <a:xfrm>
            <a:off x="2912792" y="4601611"/>
            <a:ext cx="411462" cy="868896"/>
          </a:xfrm>
          <a:custGeom>
            <a:avLst/>
            <a:gdLst>
              <a:gd name="T0" fmla="*/ 31 w 41"/>
              <a:gd name="T1" fmla="*/ 0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6 w 41"/>
              <a:gd name="T15" fmla="*/ 39 h 87"/>
              <a:gd name="T16" fmla="*/ 6 w 41"/>
              <a:gd name="T17" fmla="*/ 14 h 87"/>
              <a:gd name="T18" fmla="*/ 9 w 41"/>
              <a:gd name="T19" fmla="*/ 14 h 87"/>
              <a:gd name="T20" fmla="*/ 9 w 41"/>
              <a:gd name="T21" fmla="*/ 38 h 87"/>
              <a:gd name="T22" fmla="*/ 9 w 41"/>
              <a:gd name="T23" fmla="*/ 39 h 87"/>
              <a:gd name="T24" fmla="*/ 9 w 41"/>
              <a:gd name="T25" fmla="*/ 82 h 87"/>
              <a:gd name="T26" fmla="*/ 14 w 41"/>
              <a:gd name="T27" fmla="*/ 87 h 87"/>
              <a:gd name="T28" fmla="*/ 19 w 41"/>
              <a:gd name="T29" fmla="*/ 82 h 87"/>
              <a:gd name="T30" fmla="*/ 19 w 41"/>
              <a:gd name="T31" fmla="*/ 44 h 87"/>
              <a:gd name="T32" fmla="*/ 21 w 41"/>
              <a:gd name="T33" fmla="*/ 44 h 87"/>
              <a:gd name="T34" fmla="*/ 21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3 w 41"/>
              <a:gd name="T47" fmla="*/ 14 h 87"/>
              <a:gd name="T48" fmla="*/ 33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0"/>
                </a:moveTo>
                <a:cubicBezTo>
                  <a:pt x="10" y="0"/>
                  <a:pt x="10" y="0"/>
                  <a:pt x="10" y="0"/>
                </a:cubicBezTo>
                <a:cubicBezTo>
                  <a:pt x="2"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6" y="41"/>
                  <a:pt x="6" y="39"/>
                </a:cubicBezTo>
                <a:cubicBezTo>
                  <a:pt x="6" y="14"/>
                  <a:pt x="6" y="14"/>
                  <a:pt x="6" y="14"/>
                </a:cubicBezTo>
                <a:cubicBezTo>
                  <a:pt x="9" y="14"/>
                  <a:pt x="9" y="14"/>
                  <a:pt x="9" y="14"/>
                </a:cubicBezTo>
                <a:cubicBezTo>
                  <a:pt x="9" y="38"/>
                  <a:pt x="9" y="38"/>
                  <a:pt x="9" y="38"/>
                </a:cubicBezTo>
                <a:cubicBezTo>
                  <a:pt x="9" y="39"/>
                  <a:pt x="9" y="39"/>
                  <a:pt x="9" y="39"/>
                </a:cubicBezTo>
                <a:cubicBezTo>
                  <a:pt x="9" y="82"/>
                  <a:pt x="9" y="82"/>
                  <a:pt x="9" y="82"/>
                </a:cubicBezTo>
                <a:cubicBezTo>
                  <a:pt x="9" y="85"/>
                  <a:pt x="12"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3"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0"/>
                  <a:pt x="31" y="0"/>
                </a:cubicBezTo>
                <a:close/>
              </a:path>
            </a:pathLst>
          </a:custGeom>
          <a:solidFill>
            <a:srgbClr val="4D86B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4" name="Oval 189"/>
          <p:cNvSpPr>
            <a:spLocks noChangeArrowheads="1"/>
          </p:cNvSpPr>
          <p:nvPr/>
        </p:nvSpPr>
        <p:spPr bwMode="auto">
          <a:xfrm>
            <a:off x="3034621" y="4422315"/>
            <a:ext cx="158609" cy="170101"/>
          </a:xfrm>
          <a:prstGeom prst="ellipse">
            <a:avLst/>
          </a:prstGeom>
          <a:solidFill>
            <a:srgbClr val="4D86B3"/>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190"/>
          <p:cNvSpPr>
            <a:spLocks/>
          </p:cNvSpPr>
          <p:nvPr/>
        </p:nvSpPr>
        <p:spPr bwMode="auto">
          <a:xfrm>
            <a:off x="3393213" y="4601611"/>
            <a:ext cx="409163" cy="868896"/>
          </a:xfrm>
          <a:custGeom>
            <a:avLst/>
            <a:gdLst>
              <a:gd name="T0" fmla="*/ 32 w 41"/>
              <a:gd name="T1" fmla="*/ 0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2 w 41"/>
              <a:gd name="T39" fmla="*/ 82 h 87"/>
              <a:gd name="T40" fmla="*/ 32 w 41"/>
              <a:gd name="T41" fmla="*/ 38 h 87"/>
              <a:gd name="T42" fmla="*/ 32 w 41"/>
              <a:gd name="T43" fmla="*/ 38 h 87"/>
              <a:gd name="T44" fmla="*/ 32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2 w 41"/>
              <a:gd name="T61"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2" y="0"/>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8"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2" y="85"/>
                  <a:pt x="32" y="82"/>
                </a:cubicBezTo>
                <a:cubicBezTo>
                  <a:pt x="32" y="38"/>
                  <a:pt x="32" y="38"/>
                  <a:pt x="32" y="38"/>
                </a:cubicBezTo>
                <a:cubicBezTo>
                  <a:pt x="32" y="38"/>
                  <a:pt x="32" y="38"/>
                  <a:pt x="32" y="38"/>
                </a:cubicBezTo>
                <a:cubicBezTo>
                  <a:pt x="32" y="14"/>
                  <a:pt x="32" y="14"/>
                  <a:pt x="32"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0"/>
                  <a:pt x="32" y="0"/>
                </a:cubicBezTo>
                <a:close/>
              </a:path>
            </a:pathLst>
          </a:custGeom>
          <a:solidFill>
            <a:srgbClr val="4D86B3"/>
          </a:solidFill>
          <a:ln>
            <a:noFill/>
          </a:ln>
          <a:extLst/>
        </p:spPr>
        <p:txBody>
          <a:bodyPr/>
          <a:lstStyle/>
          <a:p>
            <a:endParaRPr lang="zh-CN" altLang="en-US"/>
          </a:p>
        </p:txBody>
      </p:sp>
      <p:sp>
        <p:nvSpPr>
          <p:cNvPr id="116" name="Oval 191"/>
          <p:cNvSpPr>
            <a:spLocks noChangeArrowheads="1"/>
          </p:cNvSpPr>
          <p:nvPr/>
        </p:nvSpPr>
        <p:spPr bwMode="auto">
          <a:xfrm>
            <a:off x="3521939" y="4422315"/>
            <a:ext cx="160907" cy="170101"/>
          </a:xfrm>
          <a:prstGeom prst="ellipse">
            <a:avLst/>
          </a:prstGeom>
          <a:solidFill>
            <a:srgbClr val="4D86B3"/>
          </a:solidFill>
          <a:ln>
            <a:noFill/>
          </a:ln>
          <a:extLst/>
        </p:spPr>
        <p:txBody>
          <a:bodyPr/>
          <a:lstStyle/>
          <a:p>
            <a:endParaRPr lang="zh-CN" altLang="en-US"/>
          </a:p>
        </p:txBody>
      </p:sp>
      <p:sp>
        <p:nvSpPr>
          <p:cNvPr id="117" name="Freeform 192"/>
          <p:cNvSpPr>
            <a:spLocks/>
          </p:cNvSpPr>
          <p:nvPr/>
        </p:nvSpPr>
        <p:spPr bwMode="auto">
          <a:xfrm>
            <a:off x="6328612" y="4601611"/>
            <a:ext cx="409163" cy="868896"/>
          </a:xfrm>
          <a:custGeom>
            <a:avLst/>
            <a:gdLst>
              <a:gd name="T0" fmla="*/ 31 w 41"/>
              <a:gd name="T1" fmla="*/ 0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6 w 41"/>
              <a:gd name="T15" fmla="*/ 39 h 87"/>
              <a:gd name="T16" fmla="*/ 6 w 41"/>
              <a:gd name="T17" fmla="*/ 14 h 87"/>
              <a:gd name="T18" fmla="*/ 9 w 41"/>
              <a:gd name="T19" fmla="*/ 14 h 87"/>
              <a:gd name="T20" fmla="*/ 9 w 41"/>
              <a:gd name="T21" fmla="*/ 38 h 87"/>
              <a:gd name="T22" fmla="*/ 9 w 41"/>
              <a:gd name="T23" fmla="*/ 39 h 87"/>
              <a:gd name="T24" fmla="*/ 9 w 41"/>
              <a:gd name="T25" fmla="*/ 82 h 87"/>
              <a:gd name="T26" fmla="*/ 14 w 41"/>
              <a:gd name="T27" fmla="*/ 87 h 87"/>
              <a:gd name="T28" fmla="*/ 19 w 41"/>
              <a:gd name="T29" fmla="*/ 82 h 87"/>
              <a:gd name="T30" fmla="*/ 19 w 41"/>
              <a:gd name="T31" fmla="*/ 44 h 87"/>
              <a:gd name="T32" fmla="*/ 21 w 41"/>
              <a:gd name="T33" fmla="*/ 44 h 87"/>
              <a:gd name="T34" fmla="*/ 21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3 w 41"/>
              <a:gd name="T47" fmla="*/ 14 h 87"/>
              <a:gd name="T48" fmla="*/ 33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0"/>
                </a:moveTo>
                <a:cubicBezTo>
                  <a:pt x="10" y="0"/>
                  <a:pt x="10" y="0"/>
                  <a:pt x="10" y="0"/>
                </a:cubicBezTo>
                <a:cubicBezTo>
                  <a:pt x="2"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6" y="41"/>
                  <a:pt x="6" y="39"/>
                </a:cubicBezTo>
                <a:cubicBezTo>
                  <a:pt x="6" y="14"/>
                  <a:pt x="6" y="14"/>
                  <a:pt x="6" y="14"/>
                </a:cubicBezTo>
                <a:cubicBezTo>
                  <a:pt x="9" y="14"/>
                  <a:pt x="9" y="14"/>
                  <a:pt x="9" y="14"/>
                </a:cubicBezTo>
                <a:cubicBezTo>
                  <a:pt x="9" y="38"/>
                  <a:pt x="9" y="38"/>
                  <a:pt x="9" y="38"/>
                </a:cubicBezTo>
                <a:cubicBezTo>
                  <a:pt x="9" y="39"/>
                  <a:pt x="9" y="39"/>
                  <a:pt x="9" y="39"/>
                </a:cubicBezTo>
                <a:cubicBezTo>
                  <a:pt x="9" y="82"/>
                  <a:pt x="9" y="82"/>
                  <a:pt x="9" y="82"/>
                </a:cubicBezTo>
                <a:cubicBezTo>
                  <a:pt x="9" y="85"/>
                  <a:pt x="11" y="87"/>
                  <a:pt x="14" y="87"/>
                </a:cubicBezTo>
                <a:cubicBezTo>
                  <a:pt x="17" y="87"/>
                  <a:pt x="19" y="85"/>
                  <a:pt x="19" y="82"/>
                </a:cubicBezTo>
                <a:cubicBezTo>
                  <a:pt x="19" y="44"/>
                  <a:pt x="19" y="44"/>
                  <a:pt x="19" y="44"/>
                </a:cubicBezTo>
                <a:cubicBezTo>
                  <a:pt x="21" y="44"/>
                  <a:pt x="21" y="44"/>
                  <a:pt x="21" y="44"/>
                </a:cubicBezTo>
                <a:cubicBezTo>
                  <a:pt x="21" y="82"/>
                  <a:pt x="21" y="82"/>
                  <a:pt x="21" y="82"/>
                </a:cubicBezTo>
                <a:cubicBezTo>
                  <a:pt x="21" y="85"/>
                  <a:pt x="23"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3" y="14"/>
                  <a:pt x="33" y="14"/>
                  <a:pt x="33" y="14"/>
                </a:cubicBezTo>
                <a:cubicBezTo>
                  <a:pt x="33" y="39"/>
                  <a:pt x="33" y="39"/>
                  <a:pt x="33" y="39"/>
                </a:cubicBezTo>
                <a:cubicBezTo>
                  <a:pt x="33"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7" y="0"/>
                  <a:pt x="31" y="0"/>
                </a:cubicBezTo>
                <a:close/>
              </a:path>
            </a:pathLst>
          </a:custGeom>
          <a:solidFill>
            <a:srgbClr val="4D86B3"/>
          </a:solidFill>
          <a:ln>
            <a:noFill/>
          </a:ln>
          <a:extLst/>
        </p:spPr>
        <p:txBody>
          <a:bodyPr/>
          <a:lstStyle/>
          <a:p>
            <a:endParaRPr lang="zh-CN" altLang="en-US"/>
          </a:p>
        </p:txBody>
      </p:sp>
      <p:sp>
        <p:nvSpPr>
          <p:cNvPr id="118" name="Oval 193"/>
          <p:cNvSpPr>
            <a:spLocks noChangeArrowheads="1"/>
          </p:cNvSpPr>
          <p:nvPr/>
        </p:nvSpPr>
        <p:spPr bwMode="auto">
          <a:xfrm>
            <a:off x="6448143" y="4422315"/>
            <a:ext cx="160907" cy="170101"/>
          </a:xfrm>
          <a:prstGeom prst="ellipse">
            <a:avLst/>
          </a:prstGeom>
          <a:solidFill>
            <a:srgbClr val="4D86B3"/>
          </a:solidFill>
          <a:ln>
            <a:noFill/>
          </a:ln>
          <a:extLst/>
        </p:spPr>
        <p:txBody>
          <a:bodyPr/>
          <a:lstStyle/>
          <a:p>
            <a:endParaRPr lang="zh-CN" altLang="en-US"/>
          </a:p>
        </p:txBody>
      </p:sp>
      <p:sp>
        <p:nvSpPr>
          <p:cNvPr id="119" name="Freeform 194"/>
          <p:cNvSpPr>
            <a:spLocks/>
          </p:cNvSpPr>
          <p:nvPr/>
        </p:nvSpPr>
        <p:spPr bwMode="auto">
          <a:xfrm>
            <a:off x="6809033" y="4601611"/>
            <a:ext cx="409163" cy="868896"/>
          </a:xfrm>
          <a:custGeom>
            <a:avLst/>
            <a:gdLst>
              <a:gd name="T0" fmla="*/ 32 w 41"/>
              <a:gd name="T1" fmla="*/ 0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2 w 41"/>
              <a:gd name="T39" fmla="*/ 82 h 87"/>
              <a:gd name="T40" fmla="*/ 32 w 41"/>
              <a:gd name="T41" fmla="*/ 38 h 87"/>
              <a:gd name="T42" fmla="*/ 32 w 41"/>
              <a:gd name="T43" fmla="*/ 38 h 87"/>
              <a:gd name="T44" fmla="*/ 32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2 w 41"/>
              <a:gd name="T61"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2" y="0"/>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8"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2" y="85"/>
                  <a:pt x="32" y="82"/>
                </a:cubicBezTo>
                <a:cubicBezTo>
                  <a:pt x="32" y="38"/>
                  <a:pt x="32" y="38"/>
                  <a:pt x="32" y="38"/>
                </a:cubicBezTo>
                <a:cubicBezTo>
                  <a:pt x="32" y="38"/>
                  <a:pt x="32" y="38"/>
                  <a:pt x="32" y="38"/>
                </a:cubicBezTo>
                <a:cubicBezTo>
                  <a:pt x="32" y="14"/>
                  <a:pt x="32" y="14"/>
                  <a:pt x="32"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0"/>
                  <a:pt x="32" y="0"/>
                </a:cubicBezTo>
                <a:close/>
              </a:path>
            </a:pathLst>
          </a:custGeom>
          <a:solidFill>
            <a:srgbClr val="4D86B3"/>
          </a:solidFill>
          <a:ln>
            <a:noFill/>
          </a:ln>
          <a:extLst/>
        </p:spPr>
        <p:txBody>
          <a:bodyPr/>
          <a:lstStyle/>
          <a:p>
            <a:endParaRPr lang="zh-CN" altLang="en-US"/>
          </a:p>
        </p:txBody>
      </p:sp>
      <p:sp>
        <p:nvSpPr>
          <p:cNvPr id="120" name="Oval 195"/>
          <p:cNvSpPr>
            <a:spLocks noChangeArrowheads="1"/>
          </p:cNvSpPr>
          <p:nvPr/>
        </p:nvSpPr>
        <p:spPr bwMode="auto">
          <a:xfrm>
            <a:off x="6937758" y="4422315"/>
            <a:ext cx="160907" cy="170101"/>
          </a:xfrm>
          <a:prstGeom prst="ellipse">
            <a:avLst/>
          </a:prstGeom>
          <a:solidFill>
            <a:srgbClr val="4D86B3"/>
          </a:solidFill>
          <a:ln>
            <a:noFill/>
          </a:ln>
          <a:extLst/>
        </p:spPr>
        <p:txBody>
          <a:bodyPr/>
          <a:lstStyle/>
          <a:p>
            <a:endParaRPr lang="zh-CN" altLang="en-US"/>
          </a:p>
        </p:txBody>
      </p:sp>
      <p:sp>
        <p:nvSpPr>
          <p:cNvPr id="121" name="Freeform 196"/>
          <p:cNvSpPr>
            <a:spLocks/>
          </p:cNvSpPr>
          <p:nvPr/>
        </p:nvSpPr>
        <p:spPr bwMode="auto">
          <a:xfrm>
            <a:off x="7296350" y="4601611"/>
            <a:ext cx="409163" cy="868896"/>
          </a:xfrm>
          <a:custGeom>
            <a:avLst/>
            <a:gdLst>
              <a:gd name="T0" fmla="*/ 31 w 41"/>
              <a:gd name="T1" fmla="*/ 0 h 87"/>
              <a:gd name="T2" fmla="*/ 11 w 41"/>
              <a:gd name="T3" fmla="*/ 0 h 87"/>
              <a:gd name="T4" fmla="*/ 0 w 41"/>
              <a:gd name="T5" fmla="*/ 9 h 87"/>
              <a:gd name="T6" fmla="*/ 0 w 41"/>
              <a:gd name="T7" fmla="*/ 9 h 87"/>
              <a:gd name="T8" fmla="*/ 0 w 41"/>
              <a:gd name="T9" fmla="*/ 11 h 87"/>
              <a:gd name="T10" fmla="*/ 0 w 41"/>
              <a:gd name="T11" fmla="*/ 39 h 87"/>
              <a:gd name="T12" fmla="*/ 4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20 w 41"/>
              <a:gd name="T29" fmla="*/ 82 h 87"/>
              <a:gd name="T30" fmla="*/ 20 w 41"/>
              <a:gd name="T31" fmla="*/ 44 h 87"/>
              <a:gd name="T32" fmla="*/ 22 w 41"/>
              <a:gd name="T33" fmla="*/ 44 h 87"/>
              <a:gd name="T34" fmla="*/ 22 w 41"/>
              <a:gd name="T35" fmla="*/ 82 h 87"/>
              <a:gd name="T36" fmla="*/ 27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8 w 41"/>
              <a:gd name="T51" fmla="*/ 43 h 87"/>
              <a:gd name="T52" fmla="*/ 41 w 41"/>
              <a:gd name="T53" fmla="*/ 39 h 87"/>
              <a:gd name="T54" fmla="*/ 41 w 41"/>
              <a:gd name="T55" fmla="*/ 11 h 87"/>
              <a:gd name="T56" fmla="*/ 41 w 41"/>
              <a:gd name="T57" fmla="*/ 9 h 87"/>
              <a:gd name="T58" fmla="*/ 41 w 41"/>
              <a:gd name="T59" fmla="*/ 9 h 87"/>
              <a:gd name="T60" fmla="*/ 31 w 41"/>
              <a:gd name="T61"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0"/>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4" y="43"/>
                </a:cubicBezTo>
                <a:cubicBezTo>
                  <a:pt x="6"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20" y="85"/>
                  <a:pt x="20" y="82"/>
                </a:cubicBezTo>
                <a:cubicBezTo>
                  <a:pt x="20" y="44"/>
                  <a:pt x="20" y="44"/>
                  <a:pt x="20" y="44"/>
                </a:cubicBezTo>
                <a:cubicBezTo>
                  <a:pt x="22" y="44"/>
                  <a:pt x="22" y="44"/>
                  <a:pt x="22" y="44"/>
                </a:cubicBezTo>
                <a:cubicBezTo>
                  <a:pt x="22" y="82"/>
                  <a:pt x="22" y="82"/>
                  <a:pt x="22" y="82"/>
                </a:cubicBezTo>
                <a:cubicBezTo>
                  <a:pt x="22" y="85"/>
                  <a:pt x="24" y="87"/>
                  <a:pt x="27"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6" y="43"/>
                  <a:pt x="38" y="43"/>
                </a:cubicBezTo>
                <a:cubicBezTo>
                  <a:pt x="40" y="43"/>
                  <a:pt x="41" y="41"/>
                  <a:pt x="41" y="39"/>
                </a:cubicBezTo>
                <a:cubicBezTo>
                  <a:pt x="41" y="11"/>
                  <a:pt x="41" y="11"/>
                  <a:pt x="41" y="11"/>
                </a:cubicBezTo>
                <a:cubicBezTo>
                  <a:pt x="41" y="9"/>
                  <a:pt x="41" y="9"/>
                  <a:pt x="41" y="9"/>
                </a:cubicBezTo>
                <a:cubicBezTo>
                  <a:pt x="41" y="9"/>
                  <a:pt x="41" y="9"/>
                  <a:pt x="41" y="9"/>
                </a:cubicBezTo>
                <a:cubicBezTo>
                  <a:pt x="41" y="6"/>
                  <a:pt x="38" y="0"/>
                  <a:pt x="31" y="0"/>
                </a:cubicBezTo>
                <a:close/>
              </a:path>
            </a:pathLst>
          </a:custGeom>
          <a:solidFill>
            <a:srgbClr val="4D86B3"/>
          </a:solidFill>
          <a:ln>
            <a:noFill/>
          </a:ln>
          <a:extLst/>
        </p:spPr>
        <p:txBody>
          <a:bodyPr/>
          <a:lstStyle/>
          <a:p>
            <a:endParaRPr lang="zh-CN" altLang="en-US"/>
          </a:p>
        </p:txBody>
      </p:sp>
      <p:sp>
        <p:nvSpPr>
          <p:cNvPr id="122" name="Oval 197"/>
          <p:cNvSpPr>
            <a:spLocks noChangeArrowheads="1"/>
          </p:cNvSpPr>
          <p:nvPr/>
        </p:nvSpPr>
        <p:spPr bwMode="auto">
          <a:xfrm>
            <a:off x="7427375" y="4422315"/>
            <a:ext cx="158609" cy="170101"/>
          </a:xfrm>
          <a:prstGeom prst="ellipse">
            <a:avLst/>
          </a:prstGeom>
          <a:solidFill>
            <a:srgbClr val="4D86B3"/>
          </a:solidFill>
          <a:ln>
            <a:noFill/>
          </a:ln>
          <a:extLst/>
        </p:spPr>
        <p:txBody>
          <a:bodyPr/>
          <a:lstStyle/>
          <a:p>
            <a:endParaRPr lang="zh-CN" altLang="en-US"/>
          </a:p>
        </p:txBody>
      </p:sp>
      <p:sp>
        <p:nvSpPr>
          <p:cNvPr id="123" name="Freeform 198"/>
          <p:cNvSpPr>
            <a:spLocks/>
          </p:cNvSpPr>
          <p:nvPr/>
        </p:nvSpPr>
        <p:spPr bwMode="auto">
          <a:xfrm>
            <a:off x="5340185" y="4601611"/>
            <a:ext cx="409163" cy="868896"/>
          </a:xfrm>
          <a:custGeom>
            <a:avLst/>
            <a:gdLst>
              <a:gd name="T0" fmla="*/ 31 w 41"/>
              <a:gd name="T1" fmla="*/ 0 h 87"/>
              <a:gd name="T2" fmla="*/ 11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5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0"/>
                </a:moveTo>
                <a:cubicBezTo>
                  <a:pt x="11" y="0"/>
                  <a:pt x="11" y="0"/>
                  <a:pt x="11" y="0"/>
                </a:cubicBezTo>
                <a:cubicBezTo>
                  <a:pt x="3" y="1"/>
                  <a:pt x="0" y="7"/>
                  <a:pt x="0" y="9"/>
                </a:cubicBezTo>
                <a:cubicBezTo>
                  <a:pt x="0" y="9"/>
                  <a:pt x="0" y="9"/>
                  <a:pt x="0" y="9"/>
                </a:cubicBezTo>
                <a:cubicBezTo>
                  <a:pt x="0" y="11"/>
                  <a:pt x="0" y="11"/>
                  <a:pt x="0" y="11"/>
                </a:cubicBezTo>
                <a:cubicBezTo>
                  <a:pt x="0" y="39"/>
                  <a:pt x="0" y="39"/>
                  <a:pt x="0" y="39"/>
                </a:cubicBezTo>
                <a:cubicBezTo>
                  <a:pt x="0" y="41"/>
                  <a:pt x="2"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5"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0"/>
                  <a:pt x="31" y="0"/>
                </a:cubicBezTo>
                <a:close/>
              </a:path>
            </a:pathLst>
          </a:custGeom>
          <a:solidFill>
            <a:srgbClr val="4D86B3"/>
          </a:solidFill>
          <a:ln>
            <a:noFill/>
          </a:ln>
          <a:extLst/>
        </p:spPr>
        <p:txBody>
          <a:bodyPr/>
          <a:lstStyle/>
          <a:p>
            <a:endParaRPr lang="zh-CN" altLang="en-US"/>
          </a:p>
        </p:txBody>
      </p:sp>
      <p:sp>
        <p:nvSpPr>
          <p:cNvPr id="124" name="Oval 199"/>
          <p:cNvSpPr>
            <a:spLocks noChangeArrowheads="1"/>
          </p:cNvSpPr>
          <p:nvPr/>
        </p:nvSpPr>
        <p:spPr bwMode="auto">
          <a:xfrm>
            <a:off x="5459716" y="4422315"/>
            <a:ext cx="170101" cy="170101"/>
          </a:xfrm>
          <a:prstGeom prst="ellipse">
            <a:avLst/>
          </a:prstGeom>
          <a:solidFill>
            <a:srgbClr val="4D86B3"/>
          </a:solidFill>
          <a:ln>
            <a:noFill/>
          </a:ln>
          <a:extLst/>
        </p:spPr>
        <p:txBody>
          <a:bodyPr/>
          <a:lstStyle/>
          <a:p>
            <a:endParaRPr lang="zh-CN" altLang="en-US"/>
          </a:p>
        </p:txBody>
      </p:sp>
      <p:sp>
        <p:nvSpPr>
          <p:cNvPr id="125" name="Freeform 200"/>
          <p:cNvSpPr>
            <a:spLocks/>
          </p:cNvSpPr>
          <p:nvPr/>
        </p:nvSpPr>
        <p:spPr bwMode="auto">
          <a:xfrm>
            <a:off x="5829801" y="4601611"/>
            <a:ext cx="409163" cy="868896"/>
          </a:xfrm>
          <a:custGeom>
            <a:avLst/>
            <a:gdLst>
              <a:gd name="T0" fmla="*/ 31 w 41"/>
              <a:gd name="T1" fmla="*/ 0 h 87"/>
              <a:gd name="T2" fmla="*/ 10 w 41"/>
              <a:gd name="T3" fmla="*/ 0 h 87"/>
              <a:gd name="T4" fmla="*/ 0 w 41"/>
              <a:gd name="T5" fmla="*/ 9 h 87"/>
              <a:gd name="T6" fmla="*/ 0 w 41"/>
              <a:gd name="T7" fmla="*/ 9 h 87"/>
              <a:gd name="T8" fmla="*/ 0 w 41"/>
              <a:gd name="T9" fmla="*/ 11 h 87"/>
              <a:gd name="T10" fmla="*/ 0 w 41"/>
              <a:gd name="T11" fmla="*/ 39 h 87"/>
              <a:gd name="T12" fmla="*/ 3 w 41"/>
              <a:gd name="T13" fmla="*/ 43 h 87"/>
              <a:gd name="T14" fmla="*/ 7 w 41"/>
              <a:gd name="T15" fmla="*/ 39 h 87"/>
              <a:gd name="T16" fmla="*/ 7 w 41"/>
              <a:gd name="T17" fmla="*/ 14 h 87"/>
              <a:gd name="T18" fmla="*/ 10 w 41"/>
              <a:gd name="T19" fmla="*/ 14 h 87"/>
              <a:gd name="T20" fmla="*/ 10 w 41"/>
              <a:gd name="T21" fmla="*/ 38 h 87"/>
              <a:gd name="T22" fmla="*/ 10 w 41"/>
              <a:gd name="T23" fmla="*/ 39 h 87"/>
              <a:gd name="T24" fmla="*/ 10 w 41"/>
              <a:gd name="T25" fmla="*/ 82 h 87"/>
              <a:gd name="T26" fmla="*/ 14 w 41"/>
              <a:gd name="T27" fmla="*/ 87 h 87"/>
              <a:gd name="T28" fmla="*/ 19 w 41"/>
              <a:gd name="T29" fmla="*/ 82 h 87"/>
              <a:gd name="T30" fmla="*/ 19 w 41"/>
              <a:gd name="T31" fmla="*/ 44 h 87"/>
              <a:gd name="T32" fmla="*/ 22 w 41"/>
              <a:gd name="T33" fmla="*/ 44 h 87"/>
              <a:gd name="T34" fmla="*/ 22 w 41"/>
              <a:gd name="T35" fmla="*/ 82 h 87"/>
              <a:gd name="T36" fmla="*/ 26 w 41"/>
              <a:gd name="T37" fmla="*/ 87 h 87"/>
              <a:gd name="T38" fmla="*/ 31 w 41"/>
              <a:gd name="T39" fmla="*/ 82 h 87"/>
              <a:gd name="T40" fmla="*/ 31 w 41"/>
              <a:gd name="T41" fmla="*/ 38 h 87"/>
              <a:gd name="T42" fmla="*/ 31 w 41"/>
              <a:gd name="T43" fmla="*/ 38 h 87"/>
              <a:gd name="T44" fmla="*/ 31 w 41"/>
              <a:gd name="T45" fmla="*/ 14 h 87"/>
              <a:gd name="T46" fmla="*/ 34 w 41"/>
              <a:gd name="T47" fmla="*/ 14 h 87"/>
              <a:gd name="T48" fmla="*/ 34 w 41"/>
              <a:gd name="T49" fmla="*/ 39 h 87"/>
              <a:gd name="T50" fmla="*/ 37 w 41"/>
              <a:gd name="T51" fmla="*/ 43 h 87"/>
              <a:gd name="T52" fmla="*/ 41 w 41"/>
              <a:gd name="T53" fmla="*/ 39 h 87"/>
              <a:gd name="T54" fmla="*/ 41 w 41"/>
              <a:gd name="T55" fmla="*/ 11 h 87"/>
              <a:gd name="T56" fmla="*/ 41 w 41"/>
              <a:gd name="T57" fmla="*/ 9 h 87"/>
              <a:gd name="T58" fmla="*/ 41 w 41"/>
              <a:gd name="T59" fmla="*/ 9 h 87"/>
              <a:gd name="T60" fmla="*/ 31 w 41"/>
              <a:gd name="T61"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 h="87">
                <a:moveTo>
                  <a:pt x="31" y="0"/>
                </a:moveTo>
                <a:cubicBezTo>
                  <a:pt x="10" y="0"/>
                  <a:pt x="10" y="0"/>
                  <a:pt x="10" y="0"/>
                </a:cubicBezTo>
                <a:cubicBezTo>
                  <a:pt x="3" y="1"/>
                  <a:pt x="0" y="7"/>
                  <a:pt x="0" y="9"/>
                </a:cubicBezTo>
                <a:cubicBezTo>
                  <a:pt x="0" y="9"/>
                  <a:pt x="0" y="9"/>
                  <a:pt x="0" y="9"/>
                </a:cubicBezTo>
                <a:cubicBezTo>
                  <a:pt x="0" y="11"/>
                  <a:pt x="0" y="11"/>
                  <a:pt x="0" y="11"/>
                </a:cubicBezTo>
                <a:cubicBezTo>
                  <a:pt x="0" y="39"/>
                  <a:pt x="0" y="39"/>
                  <a:pt x="0" y="39"/>
                </a:cubicBezTo>
                <a:cubicBezTo>
                  <a:pt x="0" y="41"/>
                  <a:pt x="1" y="43"/>
                  <a:pt x="3" y="43"/>
                </a:cubicBezTo>
                <a:cubicBezTo>
                  <a:pt x="5" y="43"/>
                  <a:pt x="7" y="41"/>
                  <a:pt x="7" y="39"/>
                </a:cubicBezTo>
                <a:cubicBezTo>
                  <a:pt x="7" y="14"/>
                  <a:pt x="7" y="14"/>
                  <a:pt x="7" y="14"/>
                </a:cubicBezTo>
                <a:cubicBezTo>
                  <a:pt x="10" y="14"/>
                  <a:pt x="10" y="14"/>
                  <a:pt x="10" y="14"/>
                </a:cubicBezTo>
                <a:cubicBezTo>
                  <a:pt x="10" y="38"/>
                  <a:pt x="10" y="38"/>
                  <a:pt x="10" y="38"/>
                </a:cubicBezTo>
                <a:cubicBezTo>
                  <a:pt x="10" y="39"/>
                  <a:pt x="10" y="39"/>
                  <a:pt x="10" y="39"/>
                </a:cubicBezTo>
                <a:cubicBezTo>
                  <a:pt x="10" y="82"/>
                  <a:pt x="10" y="82"/>
                  <a:pt x="10" y="82"/>
                </a:cubicBezTo>
                <a:cubicBezTo>
                  <a:pt x="10" y="85"/>
                  <a:pt x="12" y="87"/>
                  <a:pt x="14" y="87"/>
                </a:cubicBezTo>
                <a:cubicBezTo>
                  <a:pt x="17" y="87"/>
                  <a:pt x="19" y="85"/>
                  <a:pt x="19" y="82"/>
                </a:cubicBezTo>
                <a:cubicBezTo>
                  <a:pt x="19" y="44"/>
                  <a:pt x="19" y="44"/>
                  <a:pt x="19" y="44"/>
                </a:cubicBezTo>
                <a:cubicBezTo>
                  <a:pt x="22" y="44"/>
                  <a:pt x="22" y="44"/>
                  <a:pt x="22" y="44"/>
                </a:cubicBezTo>
                <a:cubicBezTo>
                  <a:pt x="22" y="82"/>
                  <a:pt x="22" y="82"/>
                  <a:pt x="22" y="82"/>
                </a:cubicBezTo>
                <a:cubicBezTo>
                  <a:pt x="22" y="85"/>
                  <a:pt x="24" y="87"/>
                  <a:pt x="26" y="87"/>
                </a:cubicBezTo>
                <a:cubicBezTo>
                  <a:pt x="29" y="87"/>
                  <a:pt x="31" y="85"/>
                  <a:pt x="31" y="82"/>
                </a:cubicBezTo>
                <a:cubicBezTo>
                  <a:pt x="31" y="38"/>
                  <a:pt x="31" y="38"/>
                  <a:pt x="31" y="38"/>
                </a:cubicBezTo>
                <a:cubicBezTo>
                  <a:pt x="31" y="38"/>
                  <a:pt x="31" y="38"/>
                  <a:pt x="31" y="38"/>
                </a:cubicBezTo>
                <a:cubicBezTo>
                  <a:pt x="31" y="14"/>
                  <a:pt x="31" y="14"/>
                  <a:pt x="31" y="14"/>
                </a:cubicBezTo>
                <a:cubicBezTo>
                  <a:pt x="34" y="14"/>
                  <a:pt x="34" y="14"/>
                  <a:pt x="34" y="14"/>
                </a:cubicBezTo>
                <a:cubicBezTo>
                  <a:pt x="34" y="39"/>
                  <a:pt x="34" y="39"/>
                  <a:pt x="34" y="39"/>
                </a:cubicBezTo>
                <a:cubicBezTo>
                  <a:pt x="34" y="41"/>
                  <a:pt x="35" y="43"/>
                  <a:pt x="37" y="43"/>
                </a:cubicBezTo>
                <a:cubicBezTo>
                  <a:pt x="39" y="43"/>
                  <a:pt x="41" y="41"/>
                  <a:pt x="41" y="39"/>
                </a:cubicBezTo>
                <a:cubicBezTo>
                  <a:pt x="41" y="11"/>
                  <a:pt x="41" y="11"/>
                  <a:pt x="41" y="11"/>
                </a:cubicBezTo>
                <a:cubicBezTo>
                  <a:pt x="41" y="9"/>
                  <a:pt x="41" y="9"/>
                  <a:pt x="41" y="9"/>
                </a:cubicBezTo>
                <a:cubicBezTo>
                  <a:pt x="41" y="9"/>
                  <a:pt x="41" y="9"/>
                  <a:pt x="41" y="9"/>
                </a:cubicBezTo>
                <a:cubicBezTo>
                  <a:pt x="41" y="6"/>
                  <a:pt x="38" y="0"/>
                  <a:pt x="31" y="0"/>
                </a:cubicBezTo>
                <a:close/>
              </a:path>
            </a:pathLst>
          </a:custGeom>
          <a:solidFill>
            <a:srgbClr val="4D86B3"/>
          </a:solidFill>
          <a:ln>
            <a:noFill/>
          </a:ln>
          <a:extLst/>
        </p:spPr>
        <p:txBody>
          <a:bodyPr/>
          <a:lstStyle/>
          <a:p>
            <a:endParaRPr lang="zh-CN" altLang="en-US"/>
          </a:p>
        </p:txBody>
      </p:sp>
      <p:sp>
        <p:nvSpPr>
          <p:cNvPr id="126" name="Oval 201"/>
          <p:cNvSpPr>
            <a:spLocks noChangeArrowheads="1"/>
          </p:cNvSpPr>
          <p:nvPr/>
        </p:nvSpPr>
        <p:spPr bwMode="auto">
          <a:xfrm>
            <a:off x="5949331" y="4422315"/>
            <a:ext cx="170101" cy="170101"/>
          </a:xfrm>
          <a:prstGeom prst="ellipse">
            <a:avLst/>
          </a:prstGeom>
          <a:solidFill>
            <a:srgbClr val="4D86B3"/>
          </a:solidFill>
          <a:ln>
            <a:noFill/>
          </a:ln>
          <a:extLst/>
        </p:spPr>
        <p:txBody>
          <a:bodyPr/>
          <a:lstStyle/>
          <a:p>
            <a:endParaRPr lang="zh-CN" altLang="en-US"/>
          </a:p>
        </p:txBody>
      </p:sp>
      <p:sp>
        <p:nvSpPr>
          <p:cNvPr id="127" name="TextBox 223"/>
          <p:cNvSpPr txBox="1"/>
          <p:nvPr/>
        </p:nvSpPr>
        <p:spPr>
          <a:xfrm>
            <a:off x="7975304" y="3399793"/>
            <a:ext cx="3592650" cy="2646878"/>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en-US" altLang="zh-CN" sz="16600" b="1" dirty="0">
                <a:solidFill>
                  <a:srgbClr val="113A59"/>
                </a:solidFill>
                <a:latin typeface="方正中等线简体" pitchFamily="65" charset="-122"/>
                <a:ea typeface="方正中等线简体" pitchFamily="65" charset="-122"/>
              </a:rPr>
              <a:t>44</a:t>
            </a:r>
            <a:r>
              <a:rPr lang="en-US" altLang="zh-CN" sz="8000" b="1" dirty="0">
                <a:solidFill>
                  <a:srgbClr val="113A59"/>
                </a:solidFill>
                <a:latin typeface="方正中等线简体" pitchFamily="65" charset="-122"/>
                <a:ea typeface="方正中等线简体" pitchFamily="65" charset="-122"/>
              </a:rPr>
              <a:t>%</a:t>
            </a:r>
            <a:endParaRPr lang="zh-CN" altLang="en-US" sz="8000" b="1" dirty="0">
              <a:solidFill>
                <a:srgbClr val="113A59"/>
              </a:solidFill>
              <a:latin typeface="方正中等线简体" pitchFamily="65" charset="-122"/>
              <a:ea typeface="方正中等线简体" pitchFamily="65" charset="-122"/>
            </a:endParaRPr>
          </a:p>
        </p:txBody>
      </p:sp>
      <p:sp>
        <p:nvSpPr>
          <p:cNvPr id="128" name="Content Placeholder 2"/>
          <p:cNvSpPr txBox="1">
            <a:spLocks/>
          </p:cNvSpPr>
          <p:nvPr/>
        </p:nvSpPr>
        <p:spPr>
          <a:xfrm>
            <a:off x="8034223" y="2233983"/>
            <a:ext cx="3319577"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rgbClr val="113A59"/>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rgbClr val="113A59"/>
              </a:solidFill>
            </a:endParaRPr>
          </a:p>
        </p:txBody>
      </p:sp>
      <p:sp>
        <p:nvSpPr>
          <p:cNvPr id="129" name="Content Placeholder 2"/>
          <p:cNvSpPr txBox="1">
            <a:spLocks/>
          </p:cNvSpPr>
          <p:nvPr/>
        </p:nvSpPr>
        <p:spPr>
          <a:xfrm>
            <a:off x="757093" y="5826681"/>
            <a:ext cx="10677814"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smtClean="0">
                <a:solidFill>
                  <a:srgbClr val="113A59"/>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rgbClr val="113A59"/>
              </a:solidFill>
            </a:endParaRPr>
          </a:p>
        </p:txBody>
      </p:sp>
    </p:spTree>
    <p:extLst>
      <p:ext uri="{BB962C8B-B14F-4D97-AF65-F5344CB8AC3E}">
        <p14:creationId xmlns:p14="http://schemas.microsoft.com/office/powerpoint/2010/main" val="14242993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pyright Notice"/>
          <p:cNvSpPr>
            <a:spLocks/>
          </p:cNvSpPr>
          <p:nvPr/>
        </p:nvSpPr>
        <p:spPr bwMode="auto">
          <a:xfrm>
            <a:off x="3722025" y="601768"/>
            <a:ext cx="4747949"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cap="small" dirty="0" smtClean="0">
                <a:solidFill>
                  <a:srgbClr val="4D86B3"/>
                </a:solidFill>
                <a:latin typeface="微软雅黑" panose="020B0503020204020204" pitchFamily="34" charset="-122"/>
                <a:ea typeface="微软雅黑" panose="020B0503020204020204" pitchFamily="34" charset="-122"/>
              </a:rPr>
              <a:t>MOMODA POWER TEMPLATE</a:t>
            </a:r>
            <a:endParaRPr lang="en-US" sz="2400" b="1" cap="small" dirty="0">
              <a:solidFill>
                <a:srgbClr val="4D86B3"/>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590550" y="1238250"/>
            <a:ext cx="11010900" cy="0"/>
          </a:xfrm>
          <a:prstGeom prst="line">
            <a:avLst/>
          </a:prstGeom>
          <a:ln>
            <a:solidFill>
              <a:srgbClr val="113A59"/>
            </a:solidFil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8915400" y="704136"/>
            <a:ext cx="2247900" cy="534114"/>
            <a:chOff x="2028559" y="4443106"/>
            <a:chExt cx="10163441" cy="2414894"/>
          </a:xfrm>
        </p:grpSpPr>
        <p:grpSp>
          <p:nvGrpSpPr>
            <p:cNvPr id="5" name="组合 4"/>
            <p:cNvGrpSpPr/>
            <p:nvPr/>
          </p:nvGrpSpPr>
          <p:grpSpPr>
            <a:xfrm>
              <a:off x="4956670" y="4443106"/>
              <a:ext cx="4884016" cy="2414894"/>
              <a:chOff x="4956670" y="4443106"/>
              <a:chExt cx="4884016" cy="2414894"/>
            </a:xfrm>
          </p:grpSpPr>
          <p:sp>
            <p:nvSpPr>
              <p:cNvPr id="6" name="等腰三角形 5"/>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492614" y="5410200"/>
              <a:ext cx="2928111" cy="1447800"/>
              <a:chOff x="4956670" y="4443106"/>
              <a:chExt cx="4884016" cy="2414894"/>
            </a:xfrm>
          </p:grpSpPr>
          <p:sp>
            <p:nvSpPr>
              <p:cNvPr id="9" name="等腰三角形 8"/>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7721714" y="5048250"/>
              <a:ext cx="3660139" cy="1809750"/>
              <a:chOff x="4956670" y="4443106"/>
              <a:chExt cx="4884016" cy="2414894"/>
            </a:xfrm>
          </p:grpSpPr>
          <p:sp>
            <p:nvSpPr>
              <p:cNvPr id="12" name="等腰三角形 11"/>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28559" y="6342960"/>
              <a:ext cx="1041643" cy="515039"/>
              <a:chOff x="4956670" y="4443106"/>
              <a:chExt cx="4884016" cy="2414894"/>
            </a:xfrm>
          </p:grpSpPr>
          <p:sp>
            <p:nvSpPr>
              <p:cNvPr id="15" name="等腰三角形 1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11150357" y="6342960"/>
              <a:ext cx="1041643" cy="515039"/>
              <a:chOff x="4956670" y="4443106"/>
              <a:chExt cx="4884016" cy="2414894"/>
            </a:xfrm>
          </p:grpSpPr>
          <p:sp>
            <p:nvSpPr>
              <p:cNvPr id="18" name="等腰三角形 17"/>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1" name="组合 20"/>
          <p:cNvGrpSpPr/>
          <p:nvPr/>
        </p:nvGrpSpPr>
        <p:grpSpPr>
          <a:xfrm flipH="1">
            <a:off x="742950" y="704136"/>
            <a:ext cx="2247900" cy="534114"/>
            <a:chOff x="2028559" y="4443106"/>
            <a:chExt cx="10163441" cy="2414894"/>
          </a:xfrm>
        </p:grpSpPr>
        <p:grpSp>
          <p:nvGrpSpPr>
            <p:cNvPr id="22" name="组合 21"/>
            <p:cNvGrpSpPr/>
            <p:nvPr/>
          </p:nvGrpSpPr>
          <p:grpSpPr>
            <a:xfrm>
              <a:off x="4956670" y="4443106"/>
              <a:ext cx="4884016" cy="2414894"/>
              <a:chOff x="4956670" y="4443106"/>
              <a:chExt cx="4884016" cy="2414894"/>
            </a:xfrm>
          </p:grpSpPr>
          <p:sp>
            <p:nvSpPr>
              <p:cNvPr id="35" name="等腰三角形 3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492614" y="5410200"/>
              <a:ext cx="2928111" cy="1447800"/>
              <a:chOff x="4956670" y="4443106"/>
              <a:chExt cx="4884016" cy="2414894"/>
            </a:xfrm>
          </p:grpSpPr>
          <p:sp>
            <p:nvSpPr>
              <p:cNvPr id="33" name="等腰三角形 32"/>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7721714" y="5048250"/>
              <a:ext cx="3660139" cy="1809750"/>
              <a:chOff x="4956670" y="4443106"/>
              <a:chExt cx="4884016" cy="2414894"/>
            </a:xfrm>
          </p:grpSpPr>
          <p:sp>
            <p:nvSpPr>
              <p:cNvPr id="31" name="等腰三角形 3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2028559" y="6342960"/>
              <a:ext cx="1041643" cy="515039"/>
              <a:chOff x="4956670" y="4443106"/>
              <a:chExt cx="4884016" cy="2414894"/>
            </a:xfrm>
          </p:grpSpPr>
          <p:sp>
            <p:nvSpPr>
              <p:cNvPr id="29" name="等腰三角形 28"/>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1150357" y="6342960"/>
              <a:ext cx="1041643" cy="515039"/>
              <a:chOff x="4956670" y="4443106"/>
              <a:chExt cx="4884016" cy="2414894"/>
            </a:xfrm>
          </p:grpSpPr>
          <p:sp>
            <p:nvSpPr>
              <p:cNvPr id="27" name="等腰三角形 2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8" name="Freeform 5"/>
          <p:cNvSpPr>
            <a:spLocks/>
          </p:cNvSpPr>
          <p:nvPr/>
        </p:nvSpPr>
        <p:spPr bwMode="auto">
          <a:xfrm>
            <a:off x="722780" y="1976728"/>
            <a:ext cx="5373220" cy="2851155"/>
          </a:xfrm>
          <a:custGeom>
            <a:avLst/>
            <a:gdLst>
              <a:gd name="T0" fmla="*/ 245 w 262"/>
              <a:gd name="T1" fmla="*/ 69 h 139"/>
              <a:gd name="T2" fmla="*/ 192 w 262"/>
              <a:gd name="T3" fmla="*/ 122 h 139"/>
              <a:gd name="T4" fmla="*/ 139 w 262"/>
              <a:gd name="T5" fmla="*/ 69 h 139"/>
              <a:gd name="T6" fmla="*/ 69 w 262"/>
              <a:gd name="T7" fmla="*/ 0 h 139"/>
              <a:gd name="T8" fmla="*/ 0 w 262"/>
              <a:gd name="T9" fmla="*/ 69 h 139"/>
              <a:gd name="T10" fmla="*/ 16 w 262"/>
              <a:gd name="T11" fmla="*/ 69 h 139"/>
              <a:gd name="T12" fmla="*/ 69 w 262"/>
              <a:gd name="T13" fmla="*/ 16 h 139"/>
              <a:gd name="T14" fmla="*/ 122 w 262"/>
              <a:gd name="T15" fmla="*/ 69 h 139"/>
              <a:gd name="T16" fmla="*/ 192 w 262"/>
              <a:gd name="T17" fmla="*/ 139 h 139"/>
              <a:gd name="T18" fmla="*/ 262 w 262"/>
              <a:gd name="T19" fmla="*/ 69 h 139"/>
              <a:gd name="T20" fmla="*/ 245 w 262"/>
              <a:gd name="T21" fmla="*/ 6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139">
                <a:moveTo>
                  <a:pt x="245" y="69"/>
                </a:moveTo>
                <a:cubicBezTo>
                  <a:pt x="245" y="99"/>
                  <a:pt x="222" y="122"/>
                  <a:pt x="192" y="122"/>
                </a:cubicBezTo>
                <a:cubicBezTo>
                  <a:pt x="163" y="122"/>
                  <a:pt x="139" y="99"/>
                  <a:pt x="139" y="69"/>
                </a:cubicBezTo>
                <a:cubicBezTo>
                  <a:pt x="139" y="31"/>
                  <a:pt x="108" y="0"/>
                  <a:pt x="69" y="0"/>
                </a:cubicBezTo>
                <a:cubicBezTo>
                  <a:pt x="31" y="0"/>
                  <a:pt x="0" y="31"/>
                  <a:pt x="0" y="69"/>
                </a:cubicBezTo>
                <a:cubicBezTo>
                  <a:pt x="16" y="69"/>
                  <a:pt x="16" y="69"/>
                  <a:pt x="16" y="69"/>
                </a:cubicBezTo>
                <a:cubicBezTo>
                  <a:pt x="16" y="40"/>
                  <a:pt x="40" y="16"/>
                  <a:pt x="69" y="16"/>
                </a:cubicBezTo>
                <a:cubicBezTo>
                  <a:pt x="99" y="16"/>
                  <a:pt x="122" y="40"/>
                  <a:pt x="122" y="69"/>
                </a:cubicBezTo>
                <a:cubicBezTo>
                  <a:pt x="122" y="108"/>
                  <a:pt x="154" y="139"/>
                  <a:pt x="192" y="139"/>
                </a:cubicBezTo>
                <a:cubicBezTo>
                  <a:pt x="231" y="139"/>
                  <a:pt x="262" y="108"/>
                  <a:pt x="262" y="69"/>
                </a:cubicBezTo>
                <a:lnTo>
                  <a:pt x="245" y="69"/>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sz="4800"/>
          </a:p>
        </p:txBody>
      </p:sp>
      <p:sp>
        <p:nvSpPr>
          <p:cNvPr id="39" name="Freeform 6"/>
          <p:cNvSpPr>
            <a:spLocks noEditPoints="1"/>
          </p:cNvSpPr>
          <p:nvPr/>
        </p:nvSpPr>
        <p:spPr bwMode="auto">
          <a:xfrm>
            <a:off x="4436373" y="2878884"/>
            <a:ext cx="431220" cy="1273800"/>
          </a:xfrm>
          <a:custGeom>
            <a:avLst/>
            <a:gdLst>
              <a:gd name="T0" fmla="*/ 21 w 21"/>
              <a:gd name="T1" fmla="*/ 40 h 62"/>
              <a:gd name="T2" fmla="*/ 17 w 21"/>
              <a:gd name="T3" fmla="*/ 40 h 62"/>
              <a:gd name="T4" fmla="*/ 17 w 21"/>
              <a:gd name="T5" fmla="*/ 62 h 62"/>
              <a:gd name="T6" fmla="*/ 12 w 21"/>
              <a:gd name="T7" fmla="*/ 62 h 62"/>
              <a:gd name="T8" fmla="*/ 12 w 21"/>
              <a:gd name="T9" fmla="*/ 40 h 62"/>
              <a:gd name="T10" fmla="*/ 9 w 21"/>
              <a:gd name="T11" fmla="*/ 40 h 62"/>
              <a:gd name="T12" fmla="*/ 9 w 21"/>
              <a:gd name="T13" fmla="*/ 62 h 62"/>
              <a:gd name="T14" fmla="*/ 4 w 21"/>
              <a:gd name="T15" fmla="*/ 62 h 62"/>
              <a:gd name="T16" fmla="*/ 4 w 21"/>
              <a:gd name="T17" fmla="*/ 40 h 62"/>
              <a:gd name="T18" fmla="*/ 0 w 21"/>
              <a:gd name="T19" fmla="*/ 40 h 62"/>
              <a:gd name="T20" fmla="*/ 0 w 21"/>
              <a:gd name="T21" fmla="*/ 19 h 62"/>
              <a:gd name="T22" fmla="*/ 2 w 21"/>
              <a:gd name="T23" fmla="*/ 15 h 62"/>
              <a:gd name="T24" fmla="*/ 6 w 21"/>
              <a:gd name="T25" fmla="*/ 12 h 62"/>
              <a:gd name="T26" fmla="*/ 11 w 21"/>
              <a:gd name="T27" fmla="*/ 11 h 62"/>
              <a:gd name="T28" fmla="*/ 16 w 21"/>
              <a:gd name="T29" fmla="*/ 12 h 62"/>
              <a:gd name="T30" fmla="*/ 21 w 21"/>
              <a:gd name="T31" fmla="*/ 17 h 62"/>
              <a:gd name="T32" fmla="*/ 21 w 21"/>
              <a:gd name="T33" fmla="*/ 19 h 62"/>
              <a:gd name="T34" fmla="*/ 21 w 21"/>
              <a:gd name="T35" fmla="*/ 40 h 62"/>
              <a:gd name="T36" fmla="*/ 15 w 21"/>
              <a:gd name="T37" fmla="*/ 5 h 62"/>
              <a:gd name="T38" fmla="*/ 14 w 21"/>
              <a:gd name="T39" fmla="*/ 8 h 62"/>
              <a:gd name="T40" fmla="*/ 11 w 21"/>
              <a:gd name="T41" fmla="*/ 9 h 62"/>
              <a:gd name="T42" fmla="*/ 7 w 21"/>
              <a:gd name="T43" fmla="*/ 8 h 62"/>
              <a:gd name="T44" fmla="*/ 6 w 21"/>
              <a:gd name="T45" fmla="*/ 5 h 62"/>
              <a:gd name="T46" fmla="*/ 7 w 21"/>
              <a:gd name="T47" fmla="*/ 1 h 62"/>
              <a:gd name="T48" fmla="*/ 11 w 21"/>
              <a:gd name="T49" fmla="*/ 0 h 62"/>
              <a:gd name="T50" fmla="*/ 14 w 21"/>
              <a:gd name="T51" fmla="*/ 1 h 62"/>
              <a:gd name="T52" fmla="*/ 15 w 21"/>
              <a:gd name="T53" fmla="*/ 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62">
                <a:moveTo>
                  <a:pt x="21" y="40"/>
                </a:moveTo>
                <a:cubicBezTo>
                  <a:pt x="17" y="40"/>
                  <a:pt x="17" y="40"/>
                  <a:pt x="17" y="40"/>
                </a:cubicBezTo>
                <a:cubicBezTo>
                  <a:pt x="17" y="62"/>
                  <a:pt x="17" y="62"/>
                  <a:pt x="17" y="62"/>
                </a:cubicBezTo>
                <a:cubicBezTo>
                  <a:pt x="12" y="62"/>
                  <a:pt x="12" y="62"/>
                  <a:pt x="12" y="62"/>
                </a:cubicBezTo>
                <a:cubicBezTo>
                  <a:pt x="12" y="40"/>
                  <a:pt x="12" y="40"/>
                  <a:pt x="12" y="40"/>
                </a:cubicBezTo>
                <a:cubicBezTo>
                  <a:pt x="9" y="40"/>
                  <a:pt x="9" y="40"/>
                  <a:pt x="9" y="40"/>
                </a:cubicBezTo>
                <a:cubicBezTo>
                  <a:pt x="9" y="62"/>
                  <a:pt x="9" y="62"/>
                  <a:pt x="9" y="62"/>
                </a:cubicBezTo>
                <a:cubicBezTo>
                  <a:pt x="4" y="62"/>
                  <a:pt x="4" y="62"/>
                  <a:pt x="4" y="62"/>
                </a:cubicBezTo>
                <a:cubicBezTo>
                  <a:pt x="4" y="40"/>
                  <a:pt x="4" y="40"/>
                  <a:pt x="4" y="40"/>
                </a:cubicBezTo>
                <a:cubicBezTo>
                  <a:pt x="0" y="40"/>
                  <a:pt x="0" y="40"/>
                  <a:pt x="0" y="40"/>
                </a:cubicBezTo>
                <a:cubicBezTo>
                  <a:pt x="0" y="19"/>
                  <a:pt x="0" y="19"/>
                  <a:pt x="0" y="19"/>
                </a:cubicBezTo>
                <a:cubicBezTo>
                  <a:pt x="0" y="18"/>
                  <a:pt x="1" y="16"/>
                  <a:pt x="2" y="15"/>
                </a:cubicBezTo>
                <a:cubicBezTo>
                  <a:pt x="3" y="13"/>
                  <a:pt x="5" y="12"/>
                  <a:pt x="6" y="12"/>
                </a:cubicBezTo>
                <a:cubicBezTo>
                  <a:pt x="8" y="11"/>
                  <a:pt x="10" y="11"/>
                  <a:pt x="11" y="11"/>
                </a:cubicBezTo>
                <a:cubicBezTo>
                  <a:pt x="13" y="11"/>
                  <a:pt x="14" y="11"/>
                  <a:pt x="16" y="12"/>
                </a:cubicBezTo>
                <a:cubicBezTo>
                  <a:pt x="18" y="14"/>
                  <a:pt x="20" y="15"/>
                  <a:pt x="21" y="17"/>
                </a:cubicBezTo>
                <a:cubicBezTo>
                  <a:pt x="21" y="18"/>
                  <a:pt x="21" y="19"/>
                  <a:pt x="21" y="19"/>
                </a:cubicBezTo>
                <a:lnTo>
                  <a:pt x="21" y="40"/>
                </a:lnTo>
                <a:close/>
                <a:moveTo>
                  <a:pt x="15" y="5"/>
                </a:moveTo>
                <a:cubicBezTo>
                  <a:pt x="15" y="6"/>
                  <a:pt x="15" y="7"/>
                  <a:pt x="14" y="8"/>
                </a:cubicBezTo>
                <a:cubicBezTo>
                  <a:pt x="13" y="9"/>
                  <a:pt x="12" y="9"/>
                  <a:pt x="11" y="9"/>
                </a:cubicBezTo>
                <a:cubicBezTo>
                  <a:pt x="9" y="9"/>
                  <a:pt x="8" y="9"/>
                  <a:pt x="7" y="8"/>
                </a:cubicBezTo>
                <a:cubicBezTo>
                  <a:pt x="6" y="7"/>
                  <a:pt x="6" y="6"/>
                  <a:pt x="6" y="5"/>
                </a:cubicBezTo>
                <a:cubicBezTo>
                  <a:pt x="6" y="3"/>
                  <a:pt x="6" y="2"/>
                  <a:pt x="7" y="1"/>
                </a:cubicBezTo>
                <a:cubicBezTo>
                  <a:pt x="8" y="0"/>
                  <a:pt x="9" y="0"/>
                  <a:pt x="11" y="0"/>
                </a:cubicBezTo>
                <a:cubicBezTo>
                  <a:pt x="12" y="0"/>
                  <a:pt x="13" y="0"/>
                  <a:pt x="14" y="1"/>
                </a:cubicBezTo>
                <a:cubicBezTo>
                  <a:pt x="15" y="2"/>
                  <a:pt x="15" y="3"/>
                  <a:pt x="15" y="5"/>
                </a:cubicBezTo>
                <a:close/>
              </a:path>
            </a:pathLst>
          </a:custGeom>
          <a:solidFill>
            <a:srgbClr val="4D86B3"/>
          </a:solidFill>
          <a:ln>
            <a:noFill/>
          </a:ln>
          <a:extLst/>
        </p:spPr>
        <p:txBody>
          <a:bodyPr/>
          <a:lstStyle/>
          <a:p>
            <a:endParaRPr lang="zh-CN" altLang="en-US" sz="4400"/>
          </a:p>
        </p:txBody>
      </p:sp>
      <p:sp>
        <p:nvSpPr>
          <p:cNvPr id="40" name="Freeform 7"/>
          <p:cNvSpPr>
            <a:spLocks noEditPoints="1"/>
          </p:cNvSpPr>
          <p:nvPr/>
        </p:nvSpPr>
        <p:spPr bwMode="auto">
          <a:xfrm>
            <a:off x="1832035" y="2839167"/>
            <a:ext cx="615624" cy="1333376"/>
          </a:xfrm>
          <a:custGeom>
            <a:avLst/>
            <a:gdLst>
              <a:gd name="T0" fmla="*/ 28 w 30"/>
              <a:gd name="T1" fmla="*/ 38 h 65"/>
              <a:gd name="T2" fmla="*/ 30 w 30"/>
              <a:gd name="T3" fmla="*/ 37 h 65"/>
              <a:gd name="T4" fmla="*/ 21 w 30"/>
              <a:gd name="T5" fmla="*/ 15 h 65"/>
              <a:gd name="T6" fmla="*/ 9 w 30"/>
              <a:gd name="T7" fmla="*/ 15 h 65"/>
              <a:gd name="T8" fmla="*/ 0 w 30"/>
              <a:gd name="T9" fmla="*/ 37 h 65"/>
              <a:gd name="T10" fmla="*/ 2 w 30"/>
              <a:gd name="T11" fmla="*/ 38 h 65"/>
              <a:gd name="T12" fmla="*/ 10 w 30"/>
              <a:gd name="T13" fmla="*/ 22 h 65"/>
              <a:gd name="T14" fmla="*/ 11 w 30"/>
              <a:gd name="T15" fmla="*/ 29 h 65"/>
              <a:gd name="T16" fmla="*/ 3 w 30"/>
              <a:gd name="T17" fmla="*/ 45 h 65"/>
              <a:gd name="T18" fmla="*/ 11 w 30"/>
              <a:gd name="T19" fmla="*/ 45 h 65"/>
              <a:gd name="T20" fmla="*/ 14 w 30"/>
              <a:gd name="T21" fmla="*/ 65 h 65"/>
              <a:gd name="T22" fmla="*/ 17 w 30"/>
              <a:gd name="T23" fmla="*/ 65 h 65"/>
              <a:gd name="T24" fmla="*/ 19 w 30"/>
              <a:gd name="T25" fmla="*/ 45 h 65"/>
              <a:gd name="T26" fmla="*/ 27 w 30"/>
              <a:gd name="T27" fmla="*/ 45 h 65"/>
              <a:gd name="T28" fmla="*/ 19 w 30"/>
              <a:gd name="T29" fmla="*/ 29 h 65"/>
              <a:gd name="T30" fmla="*/ 20 w 30"/>
              <a:gd name="T31" fmla="*/ 22 h 65"/>
              <a:gd name="T32" fmla="*/ 28 w 30"/>
              <a:gd name="T33" fmla="*/ 38 h 65"/>
              <a:gd name="T34" fmla="*/ 15 w 30"/>
              <a:gd name="T35" fmla="*/ 10 h 65"/>
              <a:gd name="T36" fmla="*/ 18 w 30"/>
              <a:gd name="T37" fmla="*/ 9 h 65"/>
              <a:gd name="T38" fmla="*/ 20 w 30"/>
              <a:gd name="T39" fmla="*/ 5 h 65"/>
              <a:gd name="T40" fmla="*/ 18 w 30"/>
              <a:gd name="T41" fmla="*/ 2 h 65"/>
              <a:gd name="T42" fmla="*/ 15 w 30"/>
              <a:gd name="T43" fmla="*/ 0 h 65"/>
              <a:gd name="T44" fmla="*/ 11 w 30"/>
              <a:gd name="T45" fmla="*/ 2 h 65"/>
              <a:gd name="T46" fmla="*/ 10 w 30"/>
              <a:gd name="T47" fmla="*/ 5 h 65"/>
              <a:gd name="T48" fmla="*/ 11 w 30"/>
              <a:gd name="T49" fmla="*/ 9 h 65"/>
              <a:gd name="T50" fmla="*/ 15 w 30"/>
              <a:gd name="T51" fmla="*/ 1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 h="65">
                <a:moveTo>
                  <a:pt x="28" y="38"/>
                </a:moveTo>
                <a:cubicBezTo>
                  <a:pt x="29" y="38"/>
                  <a:pt x="30" y="38"/>
                  <a:pt x="30" y="37"/>
                </a:cubicBezTo>
                <a:cubicBezTo>
                  <a:pt x="21" y="15"/>
                  <a:pt x="21" y="15"/>
                  <a:pt x="21" y="15"/>
                </a:cubicBezTo>
                <a:cubicBezTo>
                  <a:pt x="9" y="15"/>
                  <a:pt x="9" y="15"/>
                  <a:pt x="9" y="15"/>
                </a:cubicBezTo>
                <a:cubicBezTo>
                  <a:pt x="0" y="37"/>
                  <a:pt x="0" y="37"/>
                  <a:pt x="0" y="37"/>
                </a:cubicBezTo>
                <a:cubicBezTo>
                  <a:pt x="2" y="38"/>
                  <a:pt x="2" y="38"/>
                  <a:pt x="2" y="38"/>
                </a:cubicBezTo>
                <a:cubicBezTo>
                  <a:pt x="10" y="22"/>
                  <a:pt x="10" y="22"/>
                  <a:pt x="10" y="22"/>
                </a:cubicBezTo>
                <a:cubicBezTo>
                  <a:pt x="11" y="29"/>
                  <a:pt x="11" y="29"/>
                  <a:pt x="11" y="29"/>
                </a:cubicBezTo>
                <a:cubicBezTo>
                  <a:pt x="3" y="45"/>
                  <a:pt x="3" y="45"/>
                  <a:pt x="3" y="45"/>
                </a:cubicBezTo>
                <a:cubicBezTo>
                  <a:pt x="11" y="45"/>
                  <a:pt x="11" y="45"/>
                  <a:pt x="11" y="45"/>
                </a:cubicBezTo>
                <a:cubicBezTo>
                  <a:pt x="14" y="65"/>
                  <a:pt x="14" y="65"/>
                  <a:pt x="14" y="65"/>
                </a:cubicBezTo>
                <a:cubicBezTo>
                  <a:pt x="17" y="65"/>
                  <a:pt x="17" y="65"/>
                  <a:pt x="17" y="65"/>
                </a:cubicBezTo>
                <a:cubicBezTo>
                  <a:pt x="19" y="45"/>
                  <a:pt x="19" y="45"/>
                  <a:pt x="19" y="45"/>
                </a:cubicBezTo>
                <a:cubicBezTo>
                  <a:pt x="27" y="45"/>
                  <a:pt x="27" y="45"/>
                  <a:pt x="27" y="45"/>
                </a:cubicBezTo>
                <a:cubicBezTo>
                  <a:pt x="19" y="29"/>
                  <a:pt x="19" y="29"/>
                  <a:pt x="19" y="29"/>
                </a:cubicBezTo>
                <a:cubicBezTo>
                  <a:pt x="20" y="22"/>
                  <a:pt x="20" y="22"/>
                  <a:pt x="20" y="22"/>
                </a:cubicBezTo>
                <a:lnTo>
                  <a:pt x="28" y="38"/>
                </a:lnTo>
                <a:close/>
                <a:moveTo>
                  <a:pt x="15" y="10"/>
                </a:moveTo>
                <a:cubicBezTo>
                  <a:pt x="16" y="10"/>
                  <a:pt x="17" y="10"/>
                  <a:pt x="18" y="9"/>
                </a:cubicBezTo>
                <a:cubicBezTo>
                  <a:pt x="19" y="8"/>
                  <a:pt x="20" y="7"/>
                  <a:pt x="20" y="5"/>
                </a:cubicBezTo>
                <a:cubicBezTo>
                  <a:pt x="20" y="4"/>
                  <a:pt x="19" y="3"/>
                  <a:pt x="18" y="2"/>
                </a:cubicBezTo>
                <a:cubicBezTo>
                  <a:pt x="17" y="1"/>
                  <a:pt x="16" y="0"/>
                  <a:pt x="15" y="0"/>
                </a:cubicBezTo>
                <a:cubicBezTo>
                  <a:pt x="13" y="0"/>
                  <a:pt x="12" y="1"/>
                  <a:pt x="11" y="2"/>
                </a:cubicBezTo>
                <a:cubicBezTo>
                  <a:pt x="10" y="3"/>
                  <a:pt x="10" y="4"/>
                  <a:pt x="10" y="5"/>
                </a:cubicBezTo>
                <a:cubicBezTo>
                  <a:pt x="10" y="7"/>
                  <a:pt x="10" y="8"/>
                  <a:pt x="11" y="9"/>
                </a:cubicBezTo>
                <a:cubicBezTo>
                  <a:pt x="12" y="10"/>
                  <a:pt x="13" y="10"/>
                  <a:pt x="15" y="10"/>
                </a:cubicBezTo>
                <a:close/>
              </a:path>
            </a:pathLst>
          </a:custGeom>
          <a:solidFill>
            <a:srgbClr val="113A59"/>
          </a:solidFill>
          <a:ln>
            <a:noFill/>
          </a:ln>
          <a:extLst/>
        </p:spPr>
        <p:txBody>
          <a:bodyPr/>
          <a:lstStyle/>
          <a:p>
            <a:endParaRPr lang="zh-CN" altLang="en-US" sz="4400"/>
          </a:p>
        </p:txBody>
      </p:sp>
      <p:sp>
        <p:nvSpPr>
          <p:cNvPr id="41" name="TextBox 268"/>
          <p:cNvSpPr txBox="1"/>
          <p:nvPr/>
        </p:nvSpPr>
        <p:spPr bwMode="auto">
          <a:xfrm>
            <a:off x="3657165" y="5159253"/>
            <a:ext cx="1989648" cy="1107996"/>
          </a:xfrm>
          <a:prstGeom prst="rect">
            <a:avLst/>
          </a:prstGeom>
          <a:noFill/>
        </p:spPr>
        <p:txBody>
          <a:bodyPr wrap="none">
            <a:spAutoFit/>
          </a:bodyPr>
          <a:lstStyle>
            <a:defPPr>
              <a:defRPr lang="zh-CN"/>
            </a:defPPr>
            <a:lvl1pPr algn="ctr" fontAlgn="auto">
              <a:spcBef>
                <a:spcPts val="0"/>
              </a:spcBef>
              <a:spcAft>
                <a:spcPts val="0"/>
              </a:spcAft>
              <a:defRPr sz="1400" spc="300">
                <a:solidFill>
                  <a:srgbClr val="284848"/>
                </a:solidFill>
                <a:latin typeface="微软雅黑" pitchFamily="34" charset="-122"/>
                <a:ea typeface="微软雅黑" pitchFamily="34" charset="-122"/>
                <a:cs typeface="Arial" pitchFamily="34" charset="0"/>
              </a:defRPr>
            </a:lvl1pPr>
          </a:lstStyle>
          <a:p>
            <a:r>
              <a:rPr lang="en-US" altLang="zh-CN" sz="6600" b="1" dirty="0" smtClean="0">
                <a:solidFill>
                  <a:srgbClr val="4D86B3"/>
                </a:solidFill>
              </a:rPr>
              <a:t>52</a:t>
            </a:r>
            <a:r>
              <a:rPr lang="en-US" altLang="zh-CN" sz="5400" b="1" dirty="0" smtClean="0">
                <a:solidFill>
                  <a:srgbClr val="4D86B3"/>
                </a:solidFill>
              </a:rPr>
              <a:t>%</a:t>
            </a:r>
            <a:endParaRPr lang="zh-CN" altLang="en-US" sz="5400" b="1" dirty="0">
              <a:solidFill>
                <a:srgbClr val="4D86B3"/>
              </a:solidFill>
            </a:endParaRPr>
          </a:p>
        </p:txBody>
      </p:sp>
      <p:sp>
        <p:nvSpPr>
          <p:cNvPr id="42" name="TextBox 269"/>
          <p:cNvSpPr txBox="1"/>
          <p:nvPr/>
        </p:nvSpPr>
        <p:spPr bwMode="auto">
          <a:xfrm>
            <a:off x="1145028" y="5159253"/>
            <a:ext cx="1989648" cy="1107996"/>
          </a:xfrm>
          <a:prstGeom prst="rect">
            <a:avLst/>
          </a:prstGeom>
          <a:noFill/>
        </p:spPr>
        <p:txBody>
          <a:bodyPr wrap="none">
            <a:spAutoFit/>
          </a:bodyPr>
          <a:lstStyle>
            <a:defPPr>
              <a:defRPr lang="zh-CN"/>
            </a:defPPr>
            <a:lvl1pPr algn="ctr" fontAlgn="auto">
              <a:spcBef>
                <a:spcPts val="0"/>
              </a:spcBef>
              <a:spcAft>
                <a:spcPts val="0"/>
              </a:spcAft>
              <a:defRPr sz="1400" spc="300">
                <a:solidFill>
                  <a:srgbClr val="F83003"/>
                </a:solidFill>
                <a:latin typeface="微软雅黑" pitchFamily="34" charset="-122"/>
                <a:ea typeface="微软雅黑" pitchFamily="34" charset="-122"/>
                <a:cs typeface="Arial" pitchFamily="34" charset="0"/>
              </a:defRPr>
            </a:lvl1pPr>
          </a:lstStyle>
          <a:p>
            <a:r>
              <a:rPr lang="en-US" altLang="zh-CN" sz="6600" b="1" dirty="0" smtClean="0">
                <a:solidFill>
                  <a:srgbClr val="113A59"/>
                </a:solidFill>
              </a:rPr>
              <a:t>48</a:t>
            </a:r>
            <a:r>
              <a:rPr lang="en-US" altLang="zh-CN" sz="5400" b="1" dirty="0" smtClean="0">
                <a:solidFill>
                  <a:srgbClr val="113A59"/>
                </a:solidFill>
              </a:rPr>
              <a:t>%</a:t>
            </a:r>
            <a:endParaRPr lang="zh-CN" altLang="en-US" sz="6600" b="1" dirty="0">
              <a:solidFill>
                <a:srgbClr val="113A59"/>
              </a:solidFill>
            </a:endParaRPr>
          </a:p>
        </p:txBody>
      </p:sp>
      <p:sp>
        <p:nvSpPr>
          <p:cNvPr id="43" name="Content Placeholder 2"/>
          <p:cNvSpPr txBox="1">
            <a:spLocks/>
          </p:cNvSpPr>
          <p:nvPr/>
        </p:nvSpPr>
        <p:spPr>
          <a:xfrm>
            <a:off x="6331645" y="1887718"/>
            <a:ext cx="5231705"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rgbClr val="113A59"/>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rgbClr val="113A59"/>
              </a:solidFill>
            </a:endParaRPr>
          </a:p>
        </p:txBody>
      </p:sp>
      <p:sp>
        <p:nvSpPr>
          <p:cNvPr id="44" name="Content Placeholder 2"/>
          <p:cNvSpPr txBox="1">
            <a:spLocks/>
          </p:cNvSpPr>
          <p:nvPr/>
        </p:nvSpPr>
        <p:spPr>
          <a:xfrm>
            <a:off x="6331645" y="2701751"/>
            <a:ext cx="5231705"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rgbClr val="113A59"/>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rgbClr val="113A59"/>
              </a:solidFill>
            </a:endParaRPr>
          </a:p>
        </p:txBody>
      </p:sp>
      <p:sp>
        <p:nvSpPr>
          <p:cNvPr id="45" name="Content Placeholder 2"/>
          <p:cNvSpPr txBox="1">
            <a:spLocks/>
          </p:cNvSpPr>
          <p:nvPr/>
        </p:nvSpPr>
        <p:spPr>
          <a:xfrm>
            <a:off x="6331645" y="4433300"/>
            <a:ext cx="5231705"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rgbClr val="4D86B3"/>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rgbClr val="4D86B3"/>
              </a:solidFill>
            </a:endParaRPr>
          </a:p>
        </p:txBody>
      </p:sp>
      <p:sp>
        <p:nvSpPr>
          <p:cNvPr id="46" name="Content Placeholder 2"/>
          <p:cNvSpPr txBox="1">
            <a:spLocks/>
          </p:cNvSpPr>
          <p:nvPr/>
        </p:nvSpPr>
        <p:spPr>
          <a:xfrm>
            <a:off x="6331645" y="5247333"/>
            <a:ext cx="5231705"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rgbClr val="4D86B3"/>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rgbClr val="4D86B3"/>
              </a:solidFill>
            </a:endParaRPr>
          </a:p>
        </p:txBody>
      </p:sp>
    </p:spTree>
    <p:extLst>
      <p:ext uri="{BB962C8B-B14F-4D97-AF65-F5344CB8AC3E}">
        <p14:creationId xmlns:p14="http://schemas.microsoft.com/office/powerpoint/2010/main" val="23473193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76450" y="2609850"/>
            <a:ext cx="8382000" cy="1771650"/>
          </a:xfrm>
          <a:custGeom>
            <a:avLst/>
            <a:gdLst>
              <a:gd name="connsiteX0" fmla="*/ 0 w 8153400"/>
              <a:gd name="connsiteY0" fmla="*/ 0 h 1428750"/>
              <a:gd name="connsiteX1" fmla="*/ 8153400 w 8153400"/>
              <a:gd name="connsiteY1" fmla="*/ 0 h 1428750"/>
              <a:gd name="connsiteX2" fmla="*/ 8153400 w 8153400"/>
              <a:gd name="connsiteY2" fmla="*/ 1428750 h 1428750"/>
              <a:gd name="connsiteX3" fmla="*/ 0 w 8153400"/>
              <a:gd name="connsiteY3" fmla="*/ 1428750 h 1428750"/>
              <a:gd name="connsiteX4" fmla="*/ 0 w 8153400"/>
              <a:gd name="connsiteY4" fmla="*/ 0 h 1428750"/>
              <a:gd name="connsiteX0" fmla="*/ 0 w 8382000"/>
              <a:gd name="connsiteY0" fmla="*/ 0 h 1771650"/>
              <a:gd name="connsiteX1" fmla="*/ 8153400 w 8382000"/>
              <a:gd name="connsiteY1" fmla="*/ 0 h 1771650"/>
              <a:gd name="connsiteX2" fmla="*/ 8382000 w 8382000"/>
              <a:gd name="connsiteY2" fmla="*/ 1771650 h 1771650"/>
              <a:gd name="connsiteX3" fmla="*/ 0 w 8382000"/>
              <a:gd name="connsiteY3" fmla="*/ 1428750 h 1771650"/>
              <a:gd name="connsiteX4" fmla="*/ 0 w 8382000"/>
              <a:gd name="connsiteY4" fmla="*/ 0 h 1771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0" h="1771650">
                <a:moveTo>
                  <a:pt x="0" y="0"/>
                </a:moveTo>
                <a:lnTo>
                  <a:pt x="8153400" y="0"/>
                </a:lnTo>
                <a:lnTo>
                  <a:pt x="8382000" y="1771650"/>
                </a:lnTo>
                <a:lnTo>
                  <a:pt x="0" y="1428750"/>
                </a:lnTo>
                <a:lnTo>
                  <a:pt x="0" y="0"/>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矩形 2"/>
          <p:cNvSpPr/>
          <p:nvPr/>
        </p:nvSpPr>
        <p:spPr>
          <a:xfrm>
            <a:off x="2076450" y="2609850"/>
            <a:ext cx="8153400" cy="1428750"/>
          </a:xfrm>
          <a:prstGeom prst="rect">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椭圆 4"/>
          <p:cNvSpPr/>
          <p:nvPr/>
        </p:nvSpPr>
        <p:spPr>
          <a:xfrm>
            <a:off x="5372099" y="1485900"/>
            <a:ext cx="1562100" cy="1562100"/>
          </a:xfrm>
          <a:prstGeom prst="ellipse">
            <a:avLst/>
          </a:prstGeom>
          <a:solidFill>
            <a:srgbClr val="4D86B3"/>
          </a:solidFill>
          <a:ln w="57150">
            <a:solidFill>
              <a:srgbClr val="F3C95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6600" b="1" dirty="0" smtClean="0">
                <a:solidFill>
                  <a:srgbClr val="F3C953"/>
                </a:solidFill>
              </a:rPr>
              <a:t>3</a:t>
            </a:r>
            <a:endParaRPr lang="zh-CN" altLang="en-US" sz="6600" b="1" dirty="0">
              <a:solidFill>
                <a:srgbClr val="F3C953"/>
              </a:solidFill>
            </a:endParaRPr>
          </a:p>
        </p:txBody>
      </p:sp>
      <p:sp>
        <p:nvSpPr>
          <p:cNvPr id="6" name="Copyright Notice"/>
          <p:cNvSpPr>
            <a:spLocks/>
          </p:cNvSpPr>
          <p:nvPr/>
        </p:nvSpPr>
        <p:spPr bwMode="auto">
          <a:xfrm>
            <a:off x="2623795" y="3257550"/>
            <a:ext cx="7058709" cy="619431"/>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cap="small" dirty="0" smtClean="0">
                <a:solidFill>
                  <a:srgbClr val="F3C953"/>
                </a:solidFill>
                <a:latin typeface="微软雅黑" panose="020B0503020204020204" pitchFamily="34" charset="-122"/>
                <a:ea typeface="微软雅黑" panose="020B0503020204020204" pitchFamily="34" charset="-122"/>
              </a:rPr>
              <a:t>MOMODA POWER TEMPLATE</a:t>
            </a:r>
            <a:endParaRPr lang="en-US" sz="3600" b="1" cap="small" dirty="0">
              <a:solidFill>
                <a:srgbClr val="F3C953"/>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602235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pyright Notice"/>
          <p:cNvSpPr>
            <a:spLocks/>
          </p:cNvSpPr>
          <p:nvPr/>
        </p:nvSpPr>
        <p:spPr bwMode="auto">
          <a:xfrm>
            <a:off x="3722025" y="601768"/>
            <a:ext cx="4747949"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cap="small" dirty="0" smtClean="0">
                <a:solidFill>
                  <a:srgbClr val="4D86B3"/>
                </a:solidFill>
                <a:latin typeface="微软雅黑" panose="020B0503020204020204" pitchFamily="34" charset="-122"/>
                <a:ea typeface="微软雅黑" panose="020B0503020204020204" pitchFamily="34" charset="-122"/>
              </a:rPr>
              <a:t>MOMODA POWER TEMPLATE</a:t>
            </a:r>
            <a:endParaRPr lang="en-US" sz="2400" b="1" cap="small" dirty="0">
              <a:solidFill>
                <a:srgbClr val="4D86B3"/>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590550" y="1238250"/>
            <a:ext cx="11010900" cy="0"/>
          </a:xfrm>
          <a:prstGeom prst="line">
            <a:avLst/>
          </a:prstGeom>
          <a:ln>
            <a:solidFill>
              <a:srgbClr val="113A59"/>
            </a:solidFil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8915400" y="704136"/>
            <a:ext cx="2247900" cy="534114"/>
            <a:chOff x="2028559" y="4443106"/>
            <a:chExt cx="10163441" cy="2414894"/>
          </a:xfrm>
        </p:grpSpPr>
        <p:grpSp>
          <p:nvGrpSpPr>
            <p:cNvPr id="5" name="组合 4"/>
            <p:cNvGrpSpPr/>
            <p:nvPr/>
          </p:nvGrpSpPr>
          <p:grpSpPr>
            <a:xfrm>
              <a:off x="4956670" y="4443106"/>
              <a:ext cx="4884016" cy="2414894"/>
              <a:chOff x="4956670" y="4443106"/>
              <a:chExt cx="4884016" cy="2414894"/>
            </a:xfrm>
          </p:grpSpPr>
          <p:sp>
            <p:nvSpPr>
              <p:cNvPr id="6" name="等腰三角形 5"/>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492614" y="5410200"/>
              <a:ext cx="2928111" cy="1447800"/>
              <a:chOff x="4956670" y="4443106"/>
              <a:chExt cx="4884016" cy="2414894"/>
            </a:xfrm>
          </p:grpSpPr>
          <p:sp>
            <p:nvSpPr>
              <p:cNvPr id="9" name="等腰三角形 8"/>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7721714" y="5048250"/>
              <a:ext cx="3660139" cy="1809750"/>
              <a:chOff x="4956670" y="4443106"/>
              <a:chExt cx="4884016" cy="2414894"/>
            </a:xfrm>
          </p:grpSpPr>
          <p:sp>
            <p:nvSpPr>
              <p:cNvPr id="12" name="等腰三角形 11"/>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28559" y="6342960"/>
              <a:ext cx="1041643" cy="515039"/>
              <a:chOff x="4956670" y="4443106"/>
              <a:chExt cx="4884016" cy="2414894"/>
            </a:xfrm>
          </p:grpSpPr>
          <p:sp>
            <p:nvSpPr>
              <p:cNvPr id="15" name="等腰三角形 1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11150357" y="6342960"/>
              <a:ext cx="1041643" cy="515039"/>
              <a:chOff x="4956670" y="4443106"/>
              <a:chExt cx="4884016" cy="2414894"/>
            </a:xfrm>
          </p:grpSpPr>
          <p:sp>
            <p:nvSpPr>
              <p:cNvPr id="18" name="等腰三角形 17"/>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1" name="组合 20"/>
          <p:cNvGrpSpPr/>
          <p:nvPr/>
        </p:nvGrpSpPr>
        <p:grpSpPr>
          <a:xfrm flipH="1">
            <a:off x="742950" y="704136"/>
            <a:ext cx="2247900" cy="534114"/>
            <a:chOff x="2028559" y="4443106"/>
            <a:chExt cx="10163441" cy="2414894"/>
          </a:xfrm>
        </p:grpSpPr>
        <p:grpSp>
          <p:nvGrpSpPr>
            <p:cNvPr id="22" name="组合 21"/>
            <p:cNvGrpSpPr/>
            <p:nvPr/>
          </p:nvGrpSpPr>
          <p:grpSpPr>
            <a:xfrm>
              <a:off x="4956670" y="4443106"/>
              <a:ext cx="4884016" cy="2414894"/>
              <a:chOff x="4956670" y="4443106"/>
              <a:chExt cx="4884016" cy="2414894"/>
            </a:xfrm>
          </p:grpSpPr>
          <p:sp>
            <p:nvSpPr>
              <p:cNvPr id="35" name="等腰三角形 3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492614" y="5410200"/>
              <a:ext cx="2928111" cy="1447800"/>
              <a:chOff x="4956670" y="4443106"/>
              <a:chExt cx="4884016" cy="2414894"/>
            </a:xfrm>
          </p:grpSpPr>
          <p:sp>
            <p:nvSpPr>
              <p:cNvPr id="33" name="等腰三角形 32"/>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7721714" y="5048250"/>
              <a:ext cx="3660139" cy="1809750"/>
              <a:chOff x="4956670" y="4443106"/>
              <a:chExt cx="4884016" cy="2414894"/>
            </a:xfrm>
          </p:grpSpPr>
          <p:sp>
            <p:nvSpPr>
              <p:cNvPr id="31" name="等腰三角形 3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2028559" y="6342960"/>
              <a:ext cx="1041643" cy="515039"/>
              <a:chOff x="4956670" y="4443106"/>
              <a:chExt cx="4884016" cy="2414894"/>
            </a:xfrm>
          </p:grpSpPr>
          <p:sp>
            <p:nvSpPr>
              <p:cNvPr id="29" name="等腰三角形 28"/>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1150357" y="6342960"/>
              <a:ext cx="1041643" cy="515039"/>
              <a:chOff x="4956670" y="4443106"/>
              <a:chExt cx="4884016" cy="2414894"/>
            </a:xfrm>
          </p:grpSpPr>
          <p:sp>
            <p:nvSpPr>
              <p:cNvPr id="27" name="等腰三角形 2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7" name="Rectangle 5"/>
          <p:cNvSpPr>
            <a:spLocks noChangeArrowheads="1"/>
          </p:cNvSpPr>
          <p:nvPr/>
        </p:nvSpPr>
        <p:spPr bwMode="auto">
          <a:xfrm>
            <a:off x="1618045" y="3416727"/>
            <a:ext cx="1926285" cy="3441273"/>
          </a:xfrm>
          <a:prstGeom prst="rect">
            <a:avLst/>
          </a:prstGeom>
          <a:solidFill>
            <a:srgbClr val="113A59"/>
          </a:solidFill>
          <a:ln>
            <a:noFill/>
          </a:ln>
          <a:extLst/>
        </p:spPr>
        <p:txBody>
          <a:bodyPr/>
          <a:lstStyle/>
          <a:p>
            <a:endParaRPr lang="zh-CN" altLang="en-US" sz="2800"/>
          </a:p>
        </p:txBody>
      </p:sp>
      <p:sp>
        <p:nvSpPr>
          <p:cNvPr id="38" name="Rectangle 6"/>
          <p:cNvSpPr>
            <a:spLocks noChangeArrowheads="1"/>
          </p:cNvSpPr>
          <p:nvPr/>
        </p:nvSpPr>
        <p:spPr bwMode="auto">
          <a:xfrm>
            <a:off x="3760333" y="4262990"/>
            <a:ext cx="1946997" cy="2595010"/>
          </a:xfrm>
          <a:prstGeom prst="rect">
            <a:avLst/>
          </a:prstGeom>
          <a:solidFill>
            <a:srgbClr val="113A59"/>
          </a:solidFill>
          <a:ln>
            <a:noFill/>
          </a:ln>
          <a:extLst/>
        </p:spPr>
        <p:txBody>
          <a:bodyPr/>
          <a:lstStyle/>
          <a:p>
            <a:endParaRPr lang="zh-CN" altLang="en-US" sz="2800"/>
          </a:p>
        </p:txBody>
      </p:sp>
      <p:sp>
        <p:nvSpPr>
          <p:cNvPr id="39" name="Rectangle 7"/>
          <p:cNvSpPr>
            <a:spLocks noChangeArrowheads="1"/>
          </p:cNvSpPr>
          <p:nvPr/>
        </p:nvSpPr>
        <p:spPr bwMode="auto">
          <a:xfrm>
            <a:off x="5923335" y="4970183"/>
            <a:ext cx="1946997" cy="1887817"/>
          </a:xfrm>
          <a:prstGeom prst="rect">
            <a:avLst/>
          </a:prstGeom>
          <a:solidFill>
            <a:srgbClr val="113A59"/>
          </a:solidFill>
          <a:ln>
            <a:noFill/>
          </a:ln>
          <a:extLst/>
        </p:spPr>
        <p:txBody>
          <a:bodyPr/>
          <a:lstStyle/>
          <a:p>
            <a:endParaRPr lang="zh-CN" altLang="en-US" sz="2800"/>
          </a:p>
        </p:txBody>
      </p:sp>
      <p:sp>
        <p:nvSpPr>
          <p:cNvPr id="40" name="Rectangle 8"/>
          <p:cNvSpPr>
            <a:spLocks noChangeArrowheads="1"/>
          </p:cNvSpPr>
          <p:nvPr/>
        </p:nvSpPr>
        <p:spPr bwMode="auto">
          <a:xfrm>
            <a:off x="8086334" y="2650357"/>
            <a:ext cx="1946997" cy="4207643"/>
          </a:xfrm>
          <a:prstGeom prst="rect">
            <a:avLst/>
          </a:prstGeom>
          <a:solidFill>
            <a:srgbClr val="113A59"/>
          </a:solidFill>
          <a:ln>
            <a:noFill/>
          </a:ln>
          <a:extLst/>
        </p:spPr>
        <p:txBody>
          <a:bodyPr/>
          <a:lstStyle/>
          <a:p>
            <a:endParaRPr lang="zh-CN" altLang="en-US" sz="2800"/>
          </a:p>
        </p:txBody>
      </p:sp>
      <p:sp>
        <p:nvSpPr>
          <p:cNvPr id="41" name="TextBox 682"/>
          <p:cNvSpPr txBox="1"/>
          <p:nvPr/>
        </p:nvSpPr>
        <p:spPr>
          <a:xfrm>
            <a:off x="1745639" y="3615901"/>
            <a:ext cx="1250663" cy="830997"/>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4800" dirty="0" smtClean="0">
                <a:solidFill>
                  <a:schemeClr val="bg1"/>
                </a:solidFill>
              </a:rPr>
              <a:t>52%</a:t>
            </a:r>
            <a:endParaRPr lang="zh-CN" altLang="en-US" sz="4800" dirty="0">
              <a:solidFill>
                <a:schemeClr val="bg1"/>
              </a:solidFill>
            </a:endParaRPr>
          </a:p>
        </p:txBody>
      </p:sp>
      <p:sp>
        <p:nvSpPr>
          <p:cNvPr id="42" name="TextBox 682"/>
          <p:cNvSpPr txBox="1"/>
          <p:nvPr/>
        </p:nvSpPr>
        <p:spPr>
          <a:xfrm>
            <a:off x="3899068" y="4539513"/>
            <a:ext cx="1250663" cy="830997"/>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4800" dirty="0" smtClean="0">
                <a:solidFill>
                  <a:schemeClr val="bg1"/>
                </a:solidFill>
              </a:rPr>
              <a:t>45%</a:t>
            </a:r>
            <a:endParaRPr lang="zh-CN" altLang="en-US" sz="4800" dirty="0">
              <a:solidFill>
                <a:schemeClr val="bg1"/>
              </a:solidFill>
            </a:endParaRPr>
          </a:p>
        </p:txBody>
      </p:sp>
      <p:sp>
        <p:nvSpPr>
          <p:cNvPr id="43" name="TextBox 682"/>
          <p:cNvSpPr txBox="1"/>
          <p:nvPr/>
        </p:nvSpPr>
        <p:spPr>
          <a:xfrm>
            <a:off x="6038564" y="5022611"/>
            <a:ext cx="1250663" cy="830997"/>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4800" dirty="0" smtClean="0">
                <a:solidFill>
                  <a:schemeClr val="bg1"/>
                </a:solidFill>
              </a:rPr>
              <a:t>39%</a:t>
            </a:r>
            <a:endParaRPr lang="zh-CN" altLang="en-US" sz="4800" dirty="0">
              <a:solidFill>
                <a:schemeClr val="bg1"/>
              </a:solidFill>
            </a:endParaRPr>
          </a:p>
        </p:txBody>
      </p:sp>
      <p:sp>
        <p:nvSpPr>
          <p:cNvPr id="44" name="TextBox 682"/>
          <p:cNvSpPr txBox="1"/>
          <p:nvPr/>
        </p:nvSpPr>
        <p:spPr>
          <a:xfrm>
            <a:off x="8216359" y="2740928"/>
            <a:ext cx="1250663" cy="830997"/>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4800" dirty="0" smtClean="0">
                <a:solidFill>
                  <a:schemeClr val="bg1"/>
                </a:solidFill>
              </a:rPr>
              <a:t>70%</a:t>
            </a:r>
            <a:endParaRPr lang="zh-CN" altLang="en-US" sz="4800" dirty="0">
              <a:solidFill>
                <a:schemeClr val="bg1"/>
              </a:solidFill>
            </a:endParaRPr>
          </a:p>
        </p:txBody>
      </p:sp>
      <p:sp>
        <p:nvSpPr>
          <p:cNvPr id="45" name="Content Placeholder 2"/>
          <p:cNvSpPr txBox="1">
            <a:spLocks/>
          </p:cNvSpPr>
          <p:nvPr/>
        </p:nvSpPr>
        <p:spPr>
          <a:xfrm>
            <a:off x="1618045" y="1899945"/>
            <a:ext cx="5231705"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rgbClr val="113A59"/>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rgbClr val="113A59"/>
              </a:solidFill>
            </a:endParaRPr>
          </a:p>
        </p:txBody>
      </p:sp>
    </p:spTree>
    <p:extLst>
      <p:ext uri="{BB962C8B-B14F-4D97-AF65-F5344CB8AC3E}">
        <p14:creationId xmlns:p14="http://schemas.microsoft.com/office/powerpoint/2010/main" val="32481992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pyright Notice"/>
          <p:cNvSpPr>
            <a:spLocks/>
          </p:cNvSpPr>
          <p:nvPr/>
        </p:nvSpPr>
        <p:spPr bwMode="auto">
          <a:xfrm>
            <a:off x="3722025" y="601768"/>
            <a:ext cx="4747949"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cap="small" dirty="0" smtClean="0">
                <a:solidFill>
                  <a:srgbClr val="4D86B3"/>
                </a:solidFill>
                <a:latin typeface="微软雅黑" panose="020B0503020204020204" pitchFamily="34" charset="-122"/>
                <a:ea typeface="微软雅黑" panose="020B0503020204020204" pitchFamily="34" charset="-122"/>
              </a:rPr>
              <a:t>MOMODA POWER TEMPLATE</a:t>
            </a:r>
            <a:endParaRPr lang="en-US" sz="2400" b="1" cap="small" dirty="0">
              <a:solidFill>
                <a:srgbClr val="4D86B3"/>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590550" y="1238250"/>
            <a:ext cx="11010900" cy="0"/>
          </a:xfrm>
          <a:prstGeom prst="line">
            <a:avLst/>
          </a:prstGeom>
          <a:ln>
            <a:solidFill>
              <a:srgbClr val="113A59"/>
            </a:solidFil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8915400" y="704136"/>
            <a:ext cx="2247900" cy="534114"/>
            <a:chOff x="2028559" y="4443106"/>
            <a:chExt cx="10163441" cy="2414894"/>
          </a:xfrm>
        </p:grpSpPr>
        <p:grpSp>
          <p:nvGrpSpPr>
            <p:cNvPr id="5" name="组合 4"/>
            <p:cNvGrpSpPr/>
            <p:nvPr/>
          </p:nvGrpSpPr>
          <p:grpSpPr>
            <a:xfrm>
              <a:off x="4956670" y="4443106"/>
              <a:ext cx="4884016" cy="2414894"/>
              <a:chOff x="4956670" y="4443106"/>
              <a:chExt cx="4884016" cy="2414894"/>
            </a:xfrm>
          </p:grpSpPr>
          <p:sp>
            <p:nvSpPr>
              <p:cNvPr id="6" name="等腰三角形 5"/>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492614" y="5410200"/>
              <a:ext cx="2928111" cy="1447800"/>
              <a:chOff x="4956670" y="4443106"/>
              <a:chExt cx="4884016" cy="2414894"/>
            </a:xfrm>
          </p:grpSpPr>
          <p:sp>
            <p:nvSpPr>
              <p:cNvPr id="9" name="等腰三角形 8"/>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7721714" y="5048250"/>
              <a:ext cx="3660139" cy="1809750"/>
              <a:chOff x="4956670" y="4443106"/>
              <a:chExt cx="4884016" cy="2414894"/>
            </a:xfrm>
          </p:grpSpPr>
          <p:sp>
            <p:nvSpPr>
              <p:cNvPr id="12" name="等腰三角形 11"/>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28559" y="6342960"/>
              <a:ext cx="1041643" cy="515039"/>
              <a:chOff x="4956670" y="4443106"/>
              <a:chExt cx="4884016" cy="2414894"/>
            </a:xfrm>
          </p:grpSpPr>
          <p:sp>
            <p:nvSpPr>
              <p:cNvPr id="15" name="等腰三角形 1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11150357" y="6342960"/>
              <a:ext cx="1041643" cy="515039"/>
              <a:chOff x="4956670" y="4443106"/>
              <a:chExt cx="4884016" cy="2414894"/>
            </a:xfrm>
          </p:grpSpPr>
          <p:sp>
            <p:nvSpPr>
              <p:cNvPr id="18" name="等腰三角形 17"/>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1" name="组合 20"/>
          <p:cNvGrpSpPr/>
          <p:nvPr/>
        </p:nvGrpSpPr>
        <p:grpSpPr>
          <a:xfrm flipH="1">
            <a:off x="742950" y="704136"/>
            <a:ext cx="2247900" cy="534114"/>
            <a:chOff x="2028559" y="4443106"/>
            <a:chExt cx="10163441" cy="2414894"/>
          </a:xfrm>
        </p:grpSpPr>
        <p:grpSp>
          <p:nvGrpSpPr>
            <p:cNvPr id="22" name="组合 21"/>
            <p:cNvGrpSpPr/>
            <p:nvPr/>
          </p:nvGrpSpPr>
          <p:grpSpPr>
            <a:xfrm>
              <a:off x="4956670" y="4443106"/>
              <a:ext cx="4884016" cy="2414894"/>
              <a:chOff x="4956670" y="4443106"/>
              <a:chExt cx="4884016" cy="2414894"/>
            </a:xfrm>
          </p:grpSpPr>
          <p:sp>
            <p:nvSpPr>
              <p:cNvPr id="35" name="等腰三角形 3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492614" y="5410200"/>
              <a:ext cx="2928111" cy="1447800"/>
              <a:chOff x="4956670" y="4443106"/>
              <a:chExt cx="4884016" cy="2414894"/>
            </a:xfrm>
          </p:grpSpPr>
          <p:sp>
            <p:nvSpPr>
              <p:cNvPr id="33" name="等腰三角形 32"/>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7721714" y="5048250"/>
              <a:ext cx="3660139" cy="1809750"/>
              <a:chOff x="4956670" y="4443106"/>
              <a:chExt cx="4884016" cy="2414894"/>
            </a:xfrm>
          </p:grpSpPr>
          <p:sp>
            <p:nvSpPr>
              <p:cNvPr id="31" name="等腰三角形 3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2028559" y="6342960"/>
              <a:ext cx="1041643" cy="515039"/>
              <a:chOff x="4956670" y="4443106"/>
              <a:chExt cx="4884016" cy="2414894"/>
            </a:xfrm>
          </p:grpSpPr>
          <p:sp>
            <p:nvSpPr>
              <p:cNvPr id="29" name="等腰三角形 28"/>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1150357" y="6342960"/>
              <a:ext cx="1041643" cy="515039"/>
              <a:chOff x="4956670" y="4443106"/>
              <a:chExt cx="4884016" cy="2414894"/>
            </a:xfrm>
          </p:grpSpPr>
          <p:sp>
            <p:nvSpPr>
              <p:cNvPr id="27" name="等腰三角形 2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7" name="Freeform 196"/>
          <p:cNvSpPr>
            <a:spLocks/>
          </p:cNvSpPr>
          <p:nvPr/>
        </p:nvSpPr>
        <p:spPr bwMode="auto">
          <a:xfrm>
            <a:off x="660400" y="3369456"/>
            <a:ext cx="1742397" cy="1504669"/>
          </a:xfrm>
          <a:custGeom>
            <a:avLst/>
            <a:gdLst>
              <a:gd name="T0" fmla="*/ 156 w 623"/>
              <a:gd name="T1" fmla="*/ 538 h 538"/>
              <a:gd name="T2" fmla="*/ 0 w 623"/>
              <a:gd name="T3" fmla="*/ 272 h 538"/>
              <a:gd name="T4" fmla="*/ 156 w 623"/>
              <a:gd name="T5" fmla="*/ 0 h 538"/>
              <a:gd name="T6" fmla="*/ 467 w 623"/>
              <a:gd name="T7" fmla="*/ 0 h 538"/>
              <a:gd name="T8" fmla="*/ 623 w 623"/>
              <a:gd name="T9" fmla="*/ 272 h 538"/>
              <a:gd name="T10" fmla="*/ 467 w 623"/>
              <a:gd name="T11" fmla="*/ 538 h 538"/>
              <a:gd name="T12" fmla="*/ 156 w 623"/>
              <a:gd name="T13" fmla="*/ 538 h 538"/>
            </a:gdLst>
            <a:ahLst/>
            <a:cxnLst>
              <a:cxn ang="0">
                <a:pos x="T0" y="T1"/>
              </a:cxn>
              <a:cxn ang="0">
                <a:pos x="T2" y="T3"/>
              </a:cxn>
              <a:cxn ang="0">
                <a:pos x="T4" y="T5"/>
              </a:cxn>
              <a:cxn ang="0">
                <a:pos x="T6" y="T7"/>
              </a:cxn>
              <a:cxn ang="0">
                <a:pos x="T8" y="T9"/>
              </a:cxn>
              <a:cxn ang="0">
                <a:pos x="T10" y="T11"/>
              </a:cxn>
              <a:cxn ang="0">
                <a:pos x="T12" y="T13"/>
              </a:cxn>
            </a:cxnLst>
            <a:rect l="0" t="0" r="r" b="b"/>
            <a:pathLst>
              <a:path w="623" h="538">
                <a:moveTo>
                  <a:pt x="156" y="538"/>
                </a:moveTo>
                <a:lnTo>
                  <a:pt x="0" y="272"/>
                </a:lnTo>
                <a:lnTo>
                  <a:pt x="156" y="0"/>
                </a:lnTo>
                <a:lnTo>
                  <a:pt x="467" y="0"/>
                </a:lnTo>
                <a:lnTo>
                  <a:pt x="623" y="272"/>
                </a:lnTo>
                <a:lnTo>
                  <a:pt x="467" y="538"/>
                </a:lnTo>
                <a:lnTo>
                  <a:pt x="156" y="538"/>
                </a:lnTo>
                <a:close/>
              </a:path>
            </a:pathLst>
          </a:custGeom>
          <a:solidFill>
            <a:srgbClr val="113A59"/>
          </a:solidFill>
          <a:ln>
            <a:noFill/>
          </a:ln>
          <a:extLst/>
        </p:spPr>
        <p:txBody>
          <a:bodyPr/>
          <a:lstStyle/>
          <a:p>
            <a:endParaRPr lang="zh-CN" altLang="en-US" sz="3600"/>
          </a:p>
        </p:txBody>
      </p:sp>
      <p:sp>
        <p:nvSpPr>
          <p:cNvPr id="38" name="Freeform 197"/>
          <p:cNvSpPr>
            <a:spLocks/>
          </p:cNvSpPr>
          <p:nvPr/>
        </p:nvSpPr>
        <p:spPr bwMode="auto">
          <a:xfrm>
            <a:off x="2545432" y="1884363"/>
            <a:ext cx="2301754" cy="1974529"/>
          </a:xfrm>
          <a:custGeom>
            <a:avLst/>
            <a:gdLst>
              <a:gd name="T0" fmla="*/ 208 w 823"/>
              <a:gd name="T1" fmla="*/ 706 h 706"/>
              <a:gd name="T2" fmla="*/ 0 w 823"/>
              <a:gd name="T3" fmla="*/ 356 h 706"/>
              <a:gd name="T4" fmla="*/ 208 w 823"/>
              <a:gd name="T5" fmla="*/ 0 h 706"/>
              <a:gd name="T6" fmla="*/ 616 w 823"/>
              <a:gd name="T7" fmla="*/ 0 h 706"/>
              <a:gd name="T8" fmla="*/ 823 w 823"/>
              <a:gd name="T9" fmla="*/ 356 h 706"/>
              <a:gd name="T10" fmla="*/ 616 w 823"/>
              <a:gd name="T11" fmla="*/ 706 h 706"/>
              <a:gd name="T12" fmla="*/ 208 w 823"/>
              <a:gd name="T13" fmla="*/ 706 h 706"/>
            </a:gdLst>
            <a:ahLst/>
            <a:cxnLst>
              <a:cxn ang="0">
                <a:pos x="T0" y="T1"/>
              </a:cxn>
              <a:cxn ang="0">
                <a:pos x="T2" y="T3"/>
              </a:cxn>
              <a:cxn ang="0">
                <a:pos x="T4" y="T5"/>
              </a:cxn>
              <a:cxn ang="0">
                <a:pos x="T6" y="T7"/>
              </a:cxn>
              <a:cxn ang="0">
                <a:pos x="T8" y="T9"/>
              </a:cxn>
              <a:cxn ang="0">
                <a:pos x="T10" y="T11"/>
              </a:cxn>
              <a:cxn ang="0">
                <a:pos x="T12" y="T13"/>
              </a:cxn>
            </a:cxnLst>
            <a:rect l="0" t="0" r="r" b="b"/>
            <a:pathLst>
              <a:path w="823" h="706">
                <a:moveTo>
                  <a:pt x="208" y="706"/>
                </a:moveTo>
                <a:lnTo>
                  <a:pt x="0" y="356"/>
                </a:lnTo>
                <a:lnTo>
                  <a:pt x="208" y="0"/>
                </a:lnTo>
                <a:lnTo>
                  <a:pt x="616" y="0"/>
                </a:lnTo>
                <a:lnTo>
                  <a:pt x="823" y="356"/>
                </a:lnTo>
                <a:lnTo>
                  <a:pt x="616" y="706"/>
                </a:lnTo>
                <a:lnTo>
                  <a:pt x="208" y="706"/>
                </a:lnTo>
                <a:close/>
              </a:path>
            </a:pathLst>
          </a:custGeom>
          <a:solidFill>
            <a:srgbClr val="113A59"/>
          </a:solidFill>
          <a:ln>
            <a:noFill/>
          </a:ln>
          <a:extLst/>
        </p:spPr>
        <p:txBody>
          <a:bodyPr/>
          <a:lstStyle/>
          <a:p>
            <a:endParaRPr lang="zh-CN" altLang="en-US" sz="3600"/>
          </a:p>
        </p:txBody>
      </p:sp>
      <p:sp>
        <p:nvSpPr>
          <p:cNvPr id="39" name="Freeform 198"/>
          <p:cNvSpPr>
            <a:spLocks/>
          </p:cNvSpPr>
          <p:nvPr/>
        </p:nvSpPr>
        <p:spPr bwMode="auto">
          <a:xfrm>
            <a:off x="2637727" y="4457404"/>
            <a:ext cx="2103181" cy="1829096"/>
          </a:xfrm>
          <a:custGeom>
            <a:avLst/>
            <a:gdLst>
              <a:gd name="T0" fmla="*/ 188 w 752"/>
              <a:gd name="T1" fmla="*/ 654 h 654"/>
              <a:gd name="T2" fmla="*/ 0 w 752"/>
              <a:gd name="T3" fmla="*/ 323 h 654"/>
              <a:gd name="T4" fmla="*/ 188 w 752"/>
              <a:gd name="T5" fmla="*/ 0 h 654"/>
              <a:gd name="T6" fmla="*/ 564 w 752"/>
              <a:gd name="T7" fmla="*/ 0 h 654"/>
              <a:gd name="T8" fmla="*/ 752 w 752"/>
              <a:gd name="T9" fmla="*/ 323 h 654"/>
              <a:gd name="T10" fmla="*/ 564 w 752"/>
              <a:gd name="T11" fmla="*/ 654 h 654"/>
              <a:gd name="T12" fmla="*/ 188 w 752"/>
              <a:gd name="T13" fmla="*/ 654 h 654"/>
            </a:gdLst>
            <a:ahLst/>
            <a:cxnLst>
              <a:cxn ang="0">
                <a:pos x="T0" y="T1"/>
              </a:cxn>
              <a:cxn ang="0">
                <a:pos x="T2" y="T3"/>
              </a:cxn>
              <a:cxn ang="0">
                <a:pos x="T4" y="T5"/>
              </a:cxn>
              <a:cxn ang="0">
                <a:pos x="T6" y="T7"/>
              </a:cxn>
              <a:cxn ang="0">
                <a:pos x="T8" y="T9"/>
              </a:cxn>
              <a:cxn ang="0">
                <a:pos x="T10" y="T11"/>
              </a:cxn>
              <a:cxn ang="0">
                <a:pos x="T12" y="T13"/>
              </a:cxn>
            </a:cxnLst>
            <a:rect l="0" t="0" r="r" b="b"/>
            <a:pathLst>
              <a:path w="752" h="654">
                <a:moveTo>
                  <a:pt x="188" y="654"/>
                </a:moveTo>
                <a:lnTo>
                  <a:pt x="0" y="323"/>
                </a:lnTo>
                <a:lnTo>
                  <a:pt x="188" y="0"/>
                </a:lnTo>
                <a:lnTo>
                  <a:pt x="564" y="0"/>
                </a:lnTo>
                <a:lnTo>
                  <a:pt x="752" y="323"/>
                </a:lnTo>
                <a:lnTo>
                  <a:pt x="564" y="654"/>
                </a:lnTo>
                <a:lnTo>
                  <a:pt x="188" y="654"/>
                </a:lnTo>
                <a:close/>
              </a:path>
            </a:pathLst>
          </a:custGeom>
          <a:solidFill>
            <a:srgbClr val="113A59"/>
          </a:solidFill>
          <a:ln>
            <a:noFill/>
          </a:ln>
          <a:extLst/>
        </p:spPr>
        <p:txBody>
          <a:bodyPr/>
          <a:lstStyle/>
          <a:p>
            <a:endParaRPr lang="zh-CN" altLang="en-US" sz="3600"/>
          </a:p>
        </p:txBody>
      </p:sp>
      <p:sp>
        <p:nvSpPr>
          <p:cNvPr id="40" name="Freeform 199"/>
          <p:cNvSpPr>
            <a:spLocks/>
          </p:cNvSpPr>
          <p:nvPr/>
        </p:nvSpPr>
        <p:spPr bwMode="auto">
          <a:xfrm>
            <a:off x="4595475" y="2880018"/>
            <a:ext cx="2863906" cy="2480748"/>
          </a:xfrm>
          <a:custGeom>
            <a:avLst/>
            <a:gdLst>
              <a:gd name="T0" fmla="*/ 252 w 1024"/>
              <a:gd name="T1" fmla="*/ 887 h 887"/>
              <a:gd name="T2" fmla="*/ 0 w 1024"/>
              <a:gd name="T3" fmla="*/ 447 h 887"/>
              <a:gd name="T4" fmla="*/ 252 w 1024"/>
              <a:gd name="T5" fmla="*/ 0 h 887"/>
              <a:gd name="T6" fmla="*/ 764 w 1024"/>
              <a:gd name="T7" fmla="*/ 0 h 887"/>
              <a:gd name="T8" fmla="*/ 1024 w 1024"/>
              <a:gd name="T9" fmla="*/ 447 h 887"/>
              <a:gd name="T10" fmla="*/ 764 w 1024"/>
              <a:gd name="T11" fmla="*/ 887 h 887"/>
              <a:gd name="T12" fmla="*/ 252 w 1024"/>
              <a:gd name="T13" fmla="*/ 887 h 887"/>
            </a:gdLst>
            <a:ahLst/>
            <a:cxnLst>
              <a:cxn ang="0">
                <a:pos x="T0" y="T1"/>
              </a:cxn>
              <a:cxn ang="0">
                <a:pos x="T2" y="T3"/>
              </a:cxn>
              <a:cxn ang="0">
                <a:pos x="T4" y="T5"/>
              </a:cxn>
              <a:cxn ang="0">
                <a:pos x="T6" y="T7"/>
              </a:cxn>
              <a:cxn ang="0">
                <a:pos x="T8" y="T9"/>
              </a:cxn>
              <a:cxn ang="0">
                <a:pos x="T10" y="T11"/>
              </a:cxn>
              <a:cxn ang="0">
                <a:pos x="T12" y="T13"/>
              </a:cxn>
            </a:cxnLst>
            <a:rect l="0" t="0" r="r" b="b"/>
            <a:pathLst>
              <a:path w="1024" h="887">
                <a:moveTo>
                  <a:pt x="252" y="887"/>
                </a:moveTo>
                <a:lnTo>
                  <a:pt x="0" y="447"/>
                </a:lnTo>
                <a:lnTo>
                  <a:pt x="252" y="0"/>
                </a:lnTo>
                <a:lnTo>
                  <a:pt x="764" y="0"/>
                </a:lnTo>
                <a:lnTo>
                  <a:pt x="1024" y="447"/>
                </a:lnTo>
                <a:lnTo>
                  <a:pt x="764" y="887"/>
                </a:lnTo>
                <a:lnTo>
                  <a:pt x="252" y="887"/>
                </a:lnTo>
                <a:close/>
              </a:path>
            </a:pathLst>
          </a:custGeom>
          <a:solidFill>
            <a:srgbClr val="113A59"/>
          </a:solidFill>
          <a:ln>
            <a:noFill/>
          </a:ln>
          <a:extLst/>
        </p:spPr>
        <p:txBody>
          <a:bodyPr/>
          <a:lstStyle/>
          <a:p>
            <a:endParaRPr lang="zh-CN" altLang="en-US" sz="3600"/>
          </a:p>
        </p:txBody>
      </p:sp>
      <p:sp>
        <p:nvSpPr>
          <p:cNvPr id="41" name="TextBox 682"/>
          <p:cNvSpPr txBox="1"/>
          <p:nvPr/>
        </p:nvSpPr>
        <p:spPr>
          <a:xfrm>
            <a:off x="743391" y="3595207"/>
            <a:ext cx="1513556" cy="1015663"/>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6000" dirty="0" smtClean="0">
                <a:solidFill>
                  <a:schemeClr val="bg1"/>
                </a:solidFill>
              </a:rPr>
              <a:t>20%</a:t>
            </a:r>
            <a:endParaRPr lang="zh-CN" altLang="en-US" sz="6000" dirty="0">
              <a:solidFill>
                <a:schemeClr val="bg1"/>
              </a:solidFill>
            </a:endParaRPr>
          </a:p>
        </p:txBody>
      </p:sp>
      <p:sp>
        <p:nvSpPr>
          <p:cNvPr id="42" name="TextBox 682"/>
          <p:cNvSpPr txBox="1"/>
          <p:nvPr/>
        </p:nvSpPr>
        <p:spPr>
          <a:xfrm>
            <a:off x="2939785" y="2289388"/>
            <a:ext cx="1513556" cy="1015663"/>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6000" dirty="0" smtClean="0">
                <a:solidFill>
                  <a:schemeClr val="bg1"/>
                </a:solidFill>
              </a:rPr>
              <a:t>47%</a:t>
            </a:r>
            <a:endParaRPr lang="zh-CN" altLang="en-US" sz="6000" dirty="0">
              <a:solidFill>
                <a:schemeClr val="bg1"/>
              </a:solidFill>
            </a:endParaRPr>
          </a:p>
        </p:txBody>
      </p:sp>
      <p:sp>
        <p:nvSpPr>
          <p:cNvPr id="43" name="TextBox 682"/>
          <p:cNvSpPr txBox="1"/>
          <p:nvPr/>
        </p:nvSpPr>
        <p:spPr>
          <a:xfrm>
            <a:off x="2952850" y="4829377"/>
            <a:ext cx="1513556" cy="1015663"/>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6000" dirty="0" smtClean="0">
                <a:solidFill>
                  <a:schemeClr val="bg1"/>
                </a:solidFill>
              </a:rPr>
              <a:t>33%</a:t>
            </a:r>
            <a:endParaRPr lang="zh-CN" altLang="en-US" sz="6000" dirty="0">
              <a:solidFill>
                <a:schemeClr val="bg1"/>
              </a:solidFill>
            </a:endParaRPr>
          </a:p>
        </p:txBody>
      </p:sp>
      <p:sp>
        <p:nvSpPr>
          <p:cNvPr id="44" name="TextBox 682"/>
          <p:cNvSpPr txBox="1"/>
          <p:nvPr/>
        </p:nvSpPr>
        <p:spPr>
          <a:xfrm>
            <a:off x="5239221" y="3608170"/>
            <a:ext cx="1513556" cy="1015663"/>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en-US" altLang="zh-CN" sz="6000" dirty="0" smtClean="0">
                <a:solidFill>
                  <a:srgbClr val="F3C953"/>
                </a:solidFill>
              </a:rPr>
              <a:t>75%</a:t>
            </a:r>
            <a:endParaRPr lang="zh-CN" altLang="en-US" sz="6000" dirty="0">
              <a:solidFill>
                <a:srgbClr val="F3C953"/>
              </a:solidFill>
            </a:endParaRPr>
          </a:p>
        </p:txBody>
      </p:sp>
      <p:sp>
        <p:nvSpPr>
          <p:cNvPr id="45" name="Content Placeholder 2"/>
          <p:cNvSpPr txBox="1">
            <a:spLocks/>
          </p:cNvSpPr>
          <p:nvPr/>
        </p:nvSpPr>
        <p:spPr>
          <a:xfrm>
            <a:off x="7957694" y="2077150"/>
            <a:ext cx="3715331" cy="12279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rgbClr val="113A59"/>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rgbClr val="113A59"/>
              </a:solidFill>
            </a:endParaRPr>
          </a:p>
        </p:txBody>
      </p:sp>
      <p:sp>
        <p:nvSpPr>
          <p:cNvPr id="46" name="Content Placeholder 2"/>
          <p:cNvSpPr txBox="1">
            <a:spLocks/>
          </p:cNvSpPr>
          <p:nvPr/>
        </p:nvSpPr>
        <p:spPr>
          <a:xfrm>
            <a:off x="7957694" y="3638954"/>
            <a:ext cx="3715331" cy="12279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rgbClr val="113A59"/>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rgbClr val="113A59"/>
              </a:solidFill>
            </a:endParaRPr>
          </a:p>
        </p:txBody>
      </p:sp>
      <p:sp>
        <p:nvSpPr>
          <p:cNvPr id="47" name="Content Placeholder 2"/>
          <p:cNvSpPr txBox="1">
            <a:spLocks/>
          </p:cNvSpPr>
          <p:nvPr/>
        </p:nvSpPr>
        <p:spPr>
          <a:xfrm>
            <a:off x="7957694" y="5048570"/>
            <a:ext cx="3715331" cy="12279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rgbClr val="113A59"/>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rgbClr val="113A59"/>
              </a:solidFill>
            </a:endParaRPr>
          </a:p>
        </p:txBody>
      </p:sp>
    </p:spTree>
    <p:extLst>
      <p:ext uri="{BB962C8B-B14F-4D97-AF65-F5344CB8AC3E}">
        <p14:creationId xmlns:p14="http://schemas.microsoft.com/office/powerpoint/2010/main" val="34653347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pyright Notice"/>
          <p:cNvSpPr>
            <a:spLocks/>
          </p:cNvSpPr>
          <p:nvPr/>
        </p:nvSpPr>
        <p:spPr bwMode="auto">
          <a:xfrm>
            <a:off x="3722025" y="601768"/>
            <a:ext cx="4747949"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cap="small" dirty="0" smtClean="0">
                <a:solidFill>
                  <a:srgbClr val="4D86B3"/>
                </a:solidFill>
                <a:latin typeface="微软雅黑" panose="020B0503020204020204" pitchFamily="34" charset="-122"/>
                <a:ea typeface="微软雅黑" panose="020B0503020204020204" pitchFamily="34" charset="-122"/>
              </a:rPr>
              <a:t>MOMODA POWER TEMPLATE</a:t>
            </a:r>
            <a:endParaRPr lang="en-US" sz="2400" b="1" cap="small" dirty="0">
              <a:solidFill>
                <a:srgbClr val="4D86B3"/>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590550" y="1238250"/>
            <a:ext cx="11010900" cy="0"/>
          </a:xfrm>
          <a:prstGeom prst="line">
            <a:avLst/>
          </a:prstGeom>
          <a:ln>
            <a:solidFill>
              <a:srgbClr val="113A59"/>
            </a:solidFil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8915400" y="704136"/>
            <a:ext cx="2247900" cy="534114"/>
            <a:chOff x="2028559" y="4443106"/>
            <a:chExt cx="10163441" cy="2414894"/>
          </a:xfrm>
        </p:grpSpPr>
        <p:grpSp>
          <p:nvGrpSpPr>
            <p:cNvPr id="5" name="组合 4"/>
            <p:cNvGrpSpPr/>
            <p:nvPr/>
          </p:nvGrpSpPr>
          <p:grpSpPr>
            <a:xfrm>
              <a:off x="4956670" y="4443106"/>
              <a:ext cx="4884016" cy="2414894"/>
              <a:chOff x="4956670" y="4443106"/>
              <a:chExt cx="4884016" cy="2414894"/>
            </a:xfrm>
          </p:grpSpPr>
          <p:sp>
            <p:nvSpPr>
              <p:cNvPr id="6" name="等腰三角形 5"/>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492614" y="5410200"/>
              <a:ext cx="2928111" cy="1447800"/>
              <a:chOff x="4956670" y="4443106"/>
              <a:chExt cx="4884016" cy="2414894"/>
            </a:xfrm>
          </p:grpSpPr>
          <p:sp>
            <p:nvSpPr>
              <p:cNvPr id="9" name="等腰三角形 8"/>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7721714" y="5048250"/>
              <a:ext cx="3660139" cy="1809750"/>
              <a:chOff x="4956670" y="4443106"/>
              <a:chExt cx="4884016" cy="2414894"/>
            </a:xfrm>
          </p:grpSpPr>
          <p:sp>
            <p:nvSpPr>
              <p:cNvPr id="12" name="等腰三角形 11"/>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28559" y="6342960"/>
              <a:ext cx="1041643" cy="515039"/>
              <a:chOff x="4956670" y="4443106"/>
              <a:chExt cx="4884016" cy="2414894"/>
            </a:xfrm>
          </p:grpSpPr>
          <p:sp>
            <p:nvSpPr>
              <p:cNvPr id="15" name="等腰三角形 1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11150357" y="6342960"/>
              <a:ext cx="1041643" cy="515039"/>
              <a:chOff x="4956670" y="4443106"/>
              <a:chExt cx="4884016" cy="2414894"/>
            </a:xfrm>
          </p:grpSpPr>
          <p:sp>
            <p:nvSpPr>
              <p:cNvPr id="18" name="等腰三角形 17"/>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1" name="组合 20"/>
          <p:cNvGrpSpPr/>
          <p:nvPr/>
        </p:nvGrpSpPr>
        <p:grpSpPr>
          <a:xfrm flipH="1">
            <a:off x="742950" y="704136"/>
            <a:ext cx="2247900" cy="534114"/>
            <a:chOff x="2028559" y="4443106"/>
            <a:chExt cx="10163441" cy="2414894"/>
          </a:xfrm>
        </p:grpSpPr>
        <p:grpSp>
          <p:nvGrpSpPr>
            <p:cNvPr id="22" name="组合 21"/>
            <p:cNvGrpSpPr/>
            <p:nvPr/>
          </p:nvGrpSpPr>
          <p:grpSpPr>
            <a:xfrm>
              <a:off x="4956670" y="4443106"/>
              <a:ext cx="4884016" cy="2414894"/>
              <a:chOff x="4956670" y="4443106"/>
              <a:chExt cx="4884016" cy="2414894"/>
            </a:xfrm>
          </p:grpSpPr>
          <p:sp>
            <p:nvSpPr>
              <p:cNvPr id="35" name="等腰三角形 3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492614" y="5410200"/>
              <a:ext cx="2928111" cy="1447800"/>
              <a:chOff x="4956670" y="4443106"/>
              <a:chExt cx="4884016" cy="2414894"/>
            </a:xfrm>
          </p:grpSpPr>
          <p:sp>
            <p:nvSpPr>
              <p:cNvPr id="33" name="等腰三角形 32"/>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7721714" y="5048250"/>
              <a:ext cx="3660139" cy="1809750"/>
              <a:chOff x="4956670" y="4443106"/>
              <a:chExt cx="4884016" cy="2414894"/>
            </a:xfrm>
          </p:grpSpPr>
          <p:sp>
            <p:nvSpPr>
              <p:cNvPr id="31" name="等腰三角形 3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2028559" y="6342960"/>
              <a:ext cx="1041643" cy="515039"/>
              <a:chOff x="4956670" y="4443106"/>
              <a:chExt cx="4884016" cy="2414894"/>
            </a:xfrm>
          </p:grpSpPr>
          <p:sp>
            <p:nvSpPr>
              <p:cNvPr id="29" name="等腰三角形 28"/>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1150357" y="6342960"/>
              <a:ext cx="1041643" cy="515039"/>
              <a:chOff x="4956670" y="4443106"/>
              <a:chExt cx="4884016" cy="2414894"/>
            </a:xfrm>
          </p:grpSpPr>
          <p:sp>
            <p:nvSpPr>
              <p:cNvPr id="27" name="等腰三角形 2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7" name="Freeform 5"/>
          <p:cNvSpPr>
            <a:spLocks/>
          </p:cNvSpPr>
          <p:nvPr/>
        </p:nvSpPr>
        <p:spPr bwMode="auto">
          <a:xfrm>
            <a:off x="1288380" y="2368464"/>
            <a:ext cx="969894" cy="47896"/>
          </a:xfrm>
          <a:custGeom>
            <a:avLst/>
            <a:gdLst>
              <a:gd name="T0" fmla="*/ 62 w 62"/>
              <a:gd name="T1" fmla="*/ 2 h 3"/>
              <a:gd name="T2" fmla="*/ 61 w 62"/>
              <a:gd name="T3" fmla="*/ 3 h 3"/>
              <a:gd name="T4" fmla="*/ 1 w 62"/>
              <a:gd name="T5" fmla="*/ 3 h 3"/>
              <a:gd name="T6" fmla="*/ 0 w 62"/>
              <a:gd name="T7" fmla="*/ 2 h 3"/>
              <a:gd name="T8" fmla="*/ 0 w 62"/>
              <a:gd name="T9" fmla="*/ 0 h 3"/>
              <a:gd name="T10" fmla="*/ 1 w 62"/>
              <a:gd name="T11" fmla="*/ 0 h 3"/>
              <a:gd name="T12" fmla="*/ 61 w 62"/>
              <a:gd name="T13" fmla="*/ 0 h 3"/>
              <a:gd name="T14" fmla="*/ 62 w 62"/>
              <a:gd name="T15" fmla="*/ 0 h 3"/>
              <a:gd name="T16" fmla="*/ 62 w 62"/>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
                <a:moveTo>
                  <a:pt x="62" y="2"/>
                </a:moveTo>
                <a:cubicBezTo>
                  <a:pt x="62" y="3"/>
                  <a:pt x="61" y="3"/>
                  <a:pt x="61" y="3"/>
                </a:cubicBezTo>
                <a:cubicBezTo>
                  <a:pt x="1" y="3"/>
                  <a:pt x="1" y="3"/>
                  <a:pt x="1" y="3"/>
                </a:cubicBezTo>
                <a:cubicBezTo>
                  <a:pt x="0" y="3"/>
                  <a:pt x="0" y="3"/>
                  <a:pt x="0" y="2"/>
                </a:cubicBezTo>
                <a:cubicBezTo>
                  <a:pt x="0" y="0"/>
                  <a:pt x="0" y="0"/>
                  <a:pt x="0" y="0"/>
                </a:cubicBezTo>
                <a:cubicBezTo>
                  <a:pt x="0" y="0"/>
                  <a:pt x="0" y="0"/>
                  <a:pt x="1" y="0"/>
                </a:cubicBezTo>
                <a:cubicBezTo>
                  <a:pt x="61" y="0"/>
                  <a:pt x="61" y="0"/>
                  <a:pt x="61" y="0"/>
                </a:cubicBezTo>
                <a:cubicBezTo>
                  <a:pt x="61" y="0"/>
                  <a:pt x="62" y="0"/>
                  <a:pt x="62" y="0"/>
                </a:cubicBezTo>
                <a:lnTo>
                  <a:pt x="62" y="2"/>
                </a:lnTo>
                <a:close/>
              </a:path>
            </a:pathLst>
          </a:cu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38" name="Freeform 6"/>
          <p:cNvSpPr>
            <a:spLocks noEditPoints="1"/>
          </p:cNvSpPr>
          <p:nvPr/>
        </p:nvSpPr>
        <p:spPr bwMode="auto">
          <a:xfrm>
            <a:off x="1336276" y="1853583"/>
            <a:ext cx="859733" cy="483749"/>
          </a:xfrm>
          <a:custGeom>
            <a:avLst/>
            <a:gdLst>
              <a:gd name="T0" fmla="*/ 53 w 55"/>
              <a:gd name="T1" fmla="*/ 0 h 31"/>
              <a:gd name="T2" fmla="*/ 3 w 55"/>
              <a:gd name="T3" fmla="*/ 0 h 31"/>
              <a:gd name="T4" fmla="*/ 0 w 55"/>
              <a:gd name="T5" fmla="*/ 2 h 31"/>
              <a:gd name="T6" fmla="*/ 0 w 55"/>
              <a:gd name="T7" fmla="*/ 29 h 31"/>
              <a:gd name="T8" fmla="*/ 3 w 55"/>
              <a:gd name="T9" fmla="*/ 31 h 31"/>
              <a:gd name="T10" fmla="*/ 53 w 55"/>
              <a:gd name="T11" fmla="*/ 31 h 31"/>
              <a:gd name="T12" fmla="*/ 55 w 55"/>
              <a:gd name="T13" fmla="*/ 29 h 31"/>
              <a:gd name="T14" fmla="*/ 55 w 55"/>
              <a:gd name="T15" fmla="*/ 2 h 31"/>
              <a:gd name="T16" fmla="*/ 53 w 55"/>
              <a:gd name="T17" fmla="*/ 0 h 31"/>
              <a:gd name="T18" fmla="*/ 53 w 55"/>
              <a:gd name="T19" fmla="*/ 29 h 31"/>
              <a:gd name="T20" fmla="*/ 3 w 55"/>
              <a:gd name="T21" fmla="*/ 29 h 31"/>
              <a:gd name="T22" fmla="*/ 3 w 55"/>
              <a:gd name="T23" fmla="*/ 3 h 31"/>
              <a:gd name="T24" fmla="*/ 53 w 55"/>
              <a:gd name="T25" fmla="*/ 3 h 31"/>
              <a:gd name="T26" fmla="*/ 53 w 55"/>
              <a:gd name="T2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
                <a:moveTo>
                  <a:pt x="53" y="0"/>
                </a:moveTo>
                <a:cubicBezTo>
                  <a:pt x="3" y="0"/>
                  <a:pt x="3" y="0"/>
                  <a:pt x="3" y="0"/>
                </a:cubicBezTo>
                <a:cubicBezTo>
                  <a:pt x="1" y="0"/>
                  <a:pt x="0" y="1"/>
                  <a:pt x="0" y="2"/>
                </a:cubicBezTo>
                <a:cubicBezTo>
                  <a:pt x="0" y="29"/>
                  <a:pt x="0" y="29"/>
                  <a:pt x="0" y="29"/>
                </a:cubicBezTo>
                <a:cubicBezTo>
                  <a:pt x="0" y="30"/>
                  <a:pt x="1" y="31"/>
                  <a:pt x="3" y="31"/>
                </a:cubicBezTo>
                <a:cubicBezTo>
                  <a:pt x="53" y="31"/>
                  <a:pt x="53" y="31"/>
                  <a:pt x="53" y="31"/>
                </a:cubicBezTo>
                <a:cubicBezTo>
                  <a:pt x="54" y="31"/>
                  <a:pt x="55" y="30"/>
                  <a:pt x="55" y="29"/>
                </a:cubicBezTo>
                <a:cubicBezTo>
                  <a:pt x="55" y="2"/>
                  <a:pt x="55" y="2"/>
                  <a:pt x="55" y="2"/>
                </a:cubicBezTo>
                <a:cubicBezTo>
                  <a:pt x="55" y="1"/>
                  <a:pt x="54" y="0"/>
                  <a:pt x="53" y="0"/>
                </a:cubicBezTo>
                <a:close/>
                <a:moveTo>
                  <a:pt x="53" y="29"/>
                </a:moveTo>
                <a:cubicBezTo>
                  <a:pt x="3" y="29"/>
                  <a:pt x="3" y="29"/>
                  <a:pt x="3" y="29"/>
                </a:cubicBezTo>
                <a:cubicBezTo>
                  <a:pt x="3" y="3"/>
                  <a:pt x="3" y="3"/>
                  <a:pt x="3" y="3"/>
                </a:cubicBezTo>
                <a:cubicBezTo>
                  <a:pt x="53" y="3"/>
                  <a:pt x="53" y="3"/>
                  <a:pt x="53" y="3"/>
                </a:cubicBezTo>
                <a:lnTo>
                  <a:pt x="53" y="29"/>
                </a:lnTo>
                <a:close/>
              </a:path>
            </a:pathLst>
          </a:cu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39" name="Freeform 7"/>
          <p:cNvSpPr>
            <a:spLocks/>
          </p:cNvSpPr>
          <p:nvPr/>
        </p:nvSpPr>
        <p:spPr bwMode="auto">
          <a:xfrm>
            <a:off x="1288380" y="3307224"/>
            <a:ext cx="969894" cy="62265"/>
          </a:xfrm>
          <a:custGeom>
            <a:avLst/>
            <a:gdLst>
              <a:gd name="T0" fmla="*/ 62 w 62"/>
              <a:gd name="T1" fmla="*/ 3 h 4"/>
              <a:gd name="T2" fmla="*/ 61 w 62"/>
              <a:gd name="T3" fmla="*/ 4 h 4"/>
              <a:gd name="T4" fmla="*/ 1 w 62"/>
              <a:gd name="T5" fmla="*/ 4 h 4"/>
              <a:gd name="T6" fmla="*/ 0 w 62"/>
              <a:gd name="T7" fmla="*/ 3 h 4"/>
              <a:gd name="T8" fmla="*/ 0 w 62"/>
              <a:gd name="T9" fmla="*/ 1 h 4"/>
              <a:gd name="T10" fmla="*/ 1 w 62"/>
              <a:gd name="T11" fmla="*/ 0 h 4"/>
              <a:gd name="T12" fmla="*/ 61 w 62"/>
              <a:gd name="T13" fmla="*/ 0 h 4"/>
              <a:gd name="T14" fmla="*/ 62 w 62"/>
              <a:gd name="T15" fmla="*/ 1 h 4"/>
              <a:gd name="T16" fmla="*/ 62 w 62"/>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4">
                <a:moveTo>
                  <a:pt x="62" y="3"/>
                </a:moveTo>
                <a:cubicBezTo>
                  <a:pt x="62" y="3"/>
                  <a:pt x="61" y="4"/>
                  <a:pt x="61" y="4"/>
                </a:cubicBezTo>
                <a:cubicBezTo>
                  <a:pt x="1" y="4"/>
                  <a:pt x="1" y="4"/>
                  <a:pt x="1" y="4"/>
                </a:cubicBezTo>
                <a:cubicBezTo>
                  <a:pt x="0" y="4"/>
                  <a:pt x="0" y="3"/>
                  <a:pt x="0" y="3"/>
                </a:cubicBezTo>
                <a:cubicBezTo>
                  <a:pt x="0" y="1"/>
                  <a:pt x="0" y="1"/>
                  <a:pt x="0" y="1"/>
                </a:cubicBezTo>
                <a:cubicBezTo>
                  <a:pt x="0" y="1"/>
                  <a:pt x="0" y="0"/>
                  <a:pt x="1" y="0"/>
                </a:cubicBezTo>
                <a:cubicBezTo>
                  <a:pt x="61" y="0"/>
                  <a:pt x="61" y="0"/>
                  <a:pt x="61" y="0"/>
                </a:cubicBezTo>
                <a:cubicBezTo>
                  <a:pt x="61" y="0"/>
                  <a:pt x="62" y="1"/>
                  <a:pt x="62" y="1"/>
                </a:cubicBezTo>
                <a:lnTo>
                  <a:pt x="62" y="3"/>
                </a:lnTo>
                <a:close/>
              </a:path>
            </a:pathLst>
          </a:cu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40" name="Freeform 8"/>
          <p:cNvSpPr>
            <a:spLocks noEditPoints="1"/>
          </p:cNvSpPr>
          <p:nvPr/>
        </p:nvSpPr>
        <p:spPr bwMode="auto">
          <a:xfrm>
            <a:off x="1336276" y="2792344"/>
            <a:ext cx="859733" cy="498118"/>
          </a:xfrm>
          <a:custGeom>
            <a:avLst/>
            <a:gdLst>
              <a:gd name="T0" fmla="*/ 53 w 55"/>
              <a:gd name="T1" fmla="*/ 0 h 32"/>
              <a:gd name="T2" fmla="*/ 3 w 55"/>
              <a:gd name="T3" fmla="*/ 0 h 32"/>
              <a:gd name="T4" fmla="*/ 0 w 55"/>
              <a:gd name="T5" fmla="*/ 3 h 32"/>
              <a:gd name="T6" fmla="*/ 0 w 55"/>
              <a:gd name="T7" fmla="*/ 29 h 32"/>
              <a:gd name="T8" fmla="*/ 3 w 55"/>
              <a:gd name="T9" fmla="*/ 32 h 32"/>
              <a:gd name="T10" fmla="*/ 53 w 55"/>
              <a:gd name="T11" fmla="*/ 32 h 32"/>
              <a:gd name="T12" fmla="*/ 55 w 55"/>
              <a:gd name="T13" fmla="*/ 29 h 32"/>
              <a:gd name="T14" fmla="*/ 55 w 55"/>
              <a:gd name="T15" fmla="*/ 3 h 32"/>
              <a:gd name="T16" fmla="*/ 53 w 55"/>
              <a:gd name="T17" fmla="*/ 0 h 32"/>
              <a:gd name="T18" fmla="*/ 53 w 55"/>
              <a:gd name="T19" fmla="*/ 29 h 32"/>
              <a:gd name="T20" fmla="*/ 3 w 55"/>
              <a:gd name="T21" fmla="*/ 29 h 32"/>
              <a:gd name="T22" fmla="*/ 3 w 55"/>
              <a:gd name="T23" fmla="*/ 4 h 32"/>
              <a:gd name="T24" fmla="*/ 53 w 55"/>
              <a:gd name="T25" fmla="*/ 4 h 32"/>
              <a:gd name="T26" fmla="*/ 53 w 55"/>
              <a:gd name="T27"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2">
                <a:moveTo>
                  <a:pt x="53" y="0"/>
                </a:moveTo>
                <a:cubicBezTo>
                  <a:pt x="3" y="0"/>
                  <a:pt x="3" y="0"/>
                  <a:pt x="3" y="0"/>
                </a:cubicBezTo>
                <a:cubicBezTo>
                  <a:pt x="1" y="0"/>
                  <a:pt x="0" y="2"/>
                  <a:pt x="0" y="3"/>
                </a:cubicBezTo>
                <a:cubicBezTo>
                  <a:pt x="0" y="29"/>
                  <a:pt x="0" y="29"/>
                  <a:pt x="0" y="29"/>
                </a:cubicBezTo>
                <a:cubicBezTo>
                  <a:pt x="0" y="31"/>
                  <a:pt x="1" y="32"/>
                  <a:pt x="3" y="32"/>
                </a:cubicBezTo>
                <a:cubicBezTo>
                  <a:pt x="53" y="32"/>
                  <a:pt x="53" y="32"/>
                  <a:pt x="53" y="32"/>
                </a:cubicBezTo>
                <a:cubicBezTo>
                  <a:pt x="54" y="32"/>
                  <a:pt x="55" y="31"/>
                  <a:pt x="55" y="29"/>
                </a:cubicBezTo>
                <a:cubicBezTo>
                  <a:pt x="55" y="3"/>
                  <a:pt x="55" y="3"/>
                  <a:pt x="55" y="3"/>
                </a:cubicBezTo>
                <a:cubicBezTo>
                  <a:pt x="55" y="2"/>
                  <a:pt x="54" y="0"/>
                  <a:pt x="53" y="0"/>
                </a:cubicBezTo>
                <a:close/>
                <a:moveTo>
                  <a:pt x="53" y="29"/>
                </a:moveTo>
                <a:cubicBezTo>
                  <a:pt x="3" y="29"/>
                  <a:pt x="3" y="29"/>
                  <a:pt x="3" y="29"/>
                </a:cubicBezTo>
                <a:cubicBezTo>
                  <a:pt x="3" y="4"/>
                  <a:pt x="3" y="4"/>
                  <a:pt x="3" y="4"/>
                </a:cubicBezTo>
                <a:cubicBezTo>
                  <a:pt x="53" y="4"/>
                  <a:pt x="53" y="4"/>
                  <a:pt x="53" y="4"/>
                </a:cubicBezTo>
                <a:lnTo>
                  <a:pt x="53" y="29"/>
                </a:lnTo>
                <a:close/>
              </a:path>
            </a:pathLst>
          </a:cu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41" name="Freeform 9"/>
          <p:cNvSpPr>
            <a:spLocks/>
          </p:cNvSpPr>
          <p:nvPr/>
        </p:nvSpPr>
        <p:spPr bwMode="auto">
          <a:xfrm>
            <a:off x="1288380" y="4260354"/>
            <a:ext cx="969894" cy="45502"/>
          </a:xfrm>
          <a:custGeom>
            <a:avLst/>
            <a:gdLst>
              <a:gd name="T0" fmla="*/ 62 w 62"/>
              <a:gd name="T1" fmla="*/ 2 h 3"/>
              <a:gd name="T2" fmla="*/ 61 w 62"/>
              <a:gd name="T3" fmla="*/ 3 h 3"/>
              <a:gd name="T4" fmla="*/ 1 w 62"/>
              <a:gd name="T5" fmla="*/ 3 h 3"/>
              <a:gd name="T6" fmla="*/ 0 w 62"/>
              <a:gd name="T7" fmla="*/ 2 h 3"/>
              <a:gd name="T8" fmla="*/ 0 w 62"/>
              <a:gd name="T9" fmla="*/ 1 h 3"/>
              <a:gd name="T10" fmla="*/ 1 w 62"/>
              <a:gd name="T11" fmla="*/ 0 h 3"/>
              <a:gd name="T12" fmla="*/ 61 w 62"/>
              <a:gd name="T13" fmla="*/ 0 h 3"/>
              <a:gd name="T14" fmla="*/ 62 w 62"/>
              <a:gd name="T15" fmla="*/ 1 h 3"/>
              <a:gd name="T16" fmla="*/ 62 w 62"/>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
                <a:moveTo>
                  <a:pt x="62" y="2"/>
                </a:moveTo>
                <a:cubicBezTo>
                  <a:pt x="62" y="3"/>
                  <a:pt x="61" y="3"/>
                  <a:pt x="61" y="3"/>
                </a:cubicBezTo>
                <a:cubicBezTo>
                  <a:pt x="1" y="3"/>
                  <a:pt x="1" y="3"/>
                  <a:pt x="1" y="3"/>
                </a:cubicBezTo>
                <a:cubicBezTo>
                  <a:pt x="0" y="3"/>
                  <a:pt x="0" y="3"/>
                  <a:pt x="0" y="2"/>
                </a:cubicBezTo>
                <a:cubicBezTo>
                  <a:pt x="0" y="1"/>
                  <a:pt x="0" y="1"/>
                  <a:pt x="0" y="1"/>
                </a:cubicBezTo>
                <a:cubicBezTo>
                  <a:pt x="0" y="0"/>
                  <a:pt x="0" y="0"/>
                  <a:pt x="1" y="0"/>
                </a:cubicBezTo>
                <a:cubicBezTo>
                  <a:pt x="61" y="0"/>
                  <a:pt x="61" y="0"/>
                  <a:pt x="61" y="0"/>
                </a:cubicBezTo>
                <a:cubicBezTo>
                  <a:pt x="61" y="0"/>
                  <a:pt x="62" y="0"/>
                  <a:pt x="62" y="1"/>
                </a:cubicBezTo>
                <a:lnTo>
                  <a:pt x="62" y="2"/>
                </a:lnTo>
                <a:close/>
              </a:path>
            </a:pathLst>
          </a:cu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42" name="Freeform 10"/>
          <p:cNvSpPr>
            <a:spLocks noEditPoints="1"/>
          </p:cNvSpPr>
          <p:nvPr/>
        </p:nvSpPr>
        <p:spPr bwMode="auto">
          <a:xfrm>
            <a:off x="1336276" y="3745473"/>
            <a:ext cx="859733" cy="483749"/>
          </a:xfrm>
          <a:custGeom>
            <a:avLst/>
            <a:gdLst>
              <a:gd name="T0" fmla="*/ 53 w 55"/>
              <a:gd name="T1" fmla="*/ 0 h 31"/>
              <a:gd name="T2" fmla="*/ 3 w 55"/>
              <a:gd name="T3" fmla="*/ 0 h 31"/>
              <a:gd name="T4" fmla="*/ 0 w 55"/>
              <a:gd name="T5" fmla="*/ 3 h 31"/>
              <a:gd name="T6" fmla="*/ 0 w 55"/>
              <a:gd name="T7" fmla="*/ 29 h 31"/>
              <a:gd name="T8" fmla="*/ 3 w 55"/>
              <a:gd name="T9" fmla="*/ 31 h 31"/>
              <a:gd name="T10" fmla="*/ 53 w 55"/>
              <a:gd name="T11" fmla="*/ 31 h 31"/>
              <a:gd name="T12" fmla="*/ 55 w 55"/>
              <a:gd name="T13" fmla="*/ 29 h 31"/>
              <a:gd name="T14" fmla="*/ 55 w 55"/>
              <a:gd name="T15" fmla="*/ 3 h 31"/>
              <a:gd name="T16" fmla="*/ 53 w 55"/>
              <a:gd name="T17" fmla="*/ 0 h 31"/>
              <a:gd name="T18" fmla="*/ 53 w 55"/>
              <a:gd name="T19" fmla="*/ 29 h 31"/>
              <a:gd name="T20" fmla="*/ 3 w 55"/>
              <a:gd name="T21" fmla="*/ 29 h 31"/>
              <a:gd name="T22" fmla="*/ 3 w 55"/>
              <a:gd name="T23" fmla="*/ 3 h 31"/>
              <a:gd name="T24" fmla="*/ 53 w 55"/>
              <a:gd name="T25" fmla="*/ 3 h 31"/>
              <a:gd name="T26" fmla="*/ 53 w 55"/>
              <a:gd name="T2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
                <a:moveTo>
                  <a:pt x="53" y="0"/>
                </a:moveTo>
                <a:cubicBezTo>
                  <a:pt x="3" y="0"/>
                  <a:pt x="3" y="0"/>
                  <a:pt x="3" y="0"/>
                </a:cubicBezTo>
                <a:cubicBezTo>
                  <a:pt x="1" y="0"/>
                  <a:pt x="0" y="1"/>
                  <a:pt x="0" y="3"/>
                </a:cubicBezTo>
                <a:cubicBezTo>
                  <a:pt x="0" y="29"/>
                  <a:pt x="0" y="29"/>
                  <a:pt x="0" y="29"/>
                </a:cubicBezTo>
                <a:cubicBezTo>
                  <a:pt x="0" y="30"/>
                  <a:pt x="1" y="31"/>
                  <a:pt x="3" y="31"/>
                </a:cubicBezTo>
                <a:cubicBezTo>
                  <a:pt x="53" y="31"/>
                  <a:pt x="53" y="31"/>
                  <a:pt x="53" y="31"/>
                </a:cubicBezTo>
                <a:cubicBezTo>
                  <a:pt x="54" y="31"/>
                  <a:pt x="55" y="30"/>
                  <a:pt x="55" y="29"/>
                </a:cubicBezTo>
                <a:cubicBezTo>
                  <a:pt x="55" y="3"/>
                  <a:pt x="55" y="3"/>
                  <a:pt x="55" y="3"/>
                </a:cubicBezTo>
                <a:cubicBezTo>
                  <a:pt x="55" y="1"/>
                  <a:pt x="54" y="0"/>
                  <a:pt x="53" y="0"/>
                </a:cubicBezTo>
                <a:close/>
                <a:moveTo>
                  <a:pt x="53" y="29"/>
                </a:moveTo>
                <a:cubicBezTo>
                  <a:pt x="3" y="29"/>
                  <a:pt x="3" y="29"/>
                  <a:pt x="3" y="29"/>
                </a:cubicBezTo>
                <a:cubicBezTo>
                  <a:pt x="3" y="3"/>
                  <a:pt x="3" y="3"/>
                  <a:pt x="3" y="3"/>
                </a:cubicBezTo>
                <a:cubicBezTo>
                  <a:pt x="53" y="3"/>
                  <a:pt x="53" y="3"/>
                  <a:pt x="53" y="3"/>
                </a:cubicBezTo>
                <a:lnTo>
                  <a:pt x="53" y="29"/>
                </a:lnTo>
                <a:close/>
              </a:path>
            </a:pathLst>
          </a:cu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43" name="Freeform 11"/>
          <p:cNvSpPr>
            <a:spLocks/>
          </p:cNvSpPr>
          <p:nvPr/>
        </p:nvSpPr>
        <p:spPr bwMode="auto">
          <a:xfrm>
            <a:off x="1288380" y="5196720"/>
            <a:ext cx="969894" cy="62265"/>
          </a:xfrm>
          <a:custGeom>
            <a:avLst/>
            <a:gdLst>
              <a:gd name="T0" fmla="*/ 62 w 62"/>
              <a:gd name="T1" fmla="*/ 3 h 4"/>
              <a:gd name="T2" fmla="*/ 61 w 62"/>
              <a:gd name="T3" fmla="*/ 4 h 4"/>
              <a:gd name="T4" fmla="*/ 1 w 62"/>
              <a:gd name="T5" fmla="*/ 4 h 4"/>
              <a:gd name="T6" fmla="*/ 0 w 62"/>
              <a:gd name="T7" fmla="*/ 3 h 4"/>
              <a:gd name="T8" fmla="*/ 0 w 62"/>
              <a:gd name="T9" fmla="*/ 1 h 4"/>
              <a:gd name="T10" fmla="*/ 1 w 62"/>
              <a:gd name="T11" fmla="*/ 0 h 4"/>
              <a:gd name="T12" fmla="*/ 61 w 62"/>
              <a:gd name="T13" fmla="*/ 0 h 4"/>
              <a:gd name="T14" fmla="*/ 62 w 62"/>
              <a:gd name="T15" fmla="*/ 1 h 4"/>
              <a:gd name="T16" fmla="*/ 62 w 62"/>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4">
                <a:moveTo>
                  <a:pt x="62" y="3"/>
                </a:moveTo>
                <a:cubicBezTo>
                  <a:pt x="62" y="4"/>
                  <a:pt x="61" y="4"/>
                  <a:pt x="61" y="4"/>
                </a:cubicBezTo>
                <a:cubicBezTo>
                  <a:pt x="1" y="4"/>
                  <a:pt x="1" y="4"/>
                  <a:pt x="1" y="4"/>
                </a:cubicBezTo>
                <a:cubicBezTo>
                  <a:pt x="0" y="4"/>
                  <a:pt x="0" y="4"/>
                  <a:pt x="0" y="3"/>
                </a:cubicBezTo>
                <a:cubicBezTo>
                  <a:pt x="0" y="1"/>
                  <a:pt x="0" y="1"/>
                  <a:pt x="0" y="1"/>
                </a:cubicBezTo>
                <a:cubicBezTo>
                  <a:pt x="0" y="1"/>
                  <a:pt x="0" y="0"/>
                  <a:pt x="1" y="0"/>
                </a:cubicBezTo>
                <a:cubicBezTo>
                  <a:pt x="61" y="0"/>
                  <a:pt x="61" y="0"/>
                  <a:pt x="61" y="0"/>
                </a:cubicBezTo>
                <a:cubicBezTo>
                  <a:pt x="61" y="0"/>
                  <a:pt x="62" y="1"/>
                  <a:pt x="62" y="1"/>
                </a:cubicBezTo>
                <a:lnTo>
                  <a:pt x="62" y="3"/>
                </a:lnTo>
                <a:close/>
              </a:path>
            </a:pathLst>
          </a:custGeom>
          <a:solidFill>
            <a:srgbClr val="4D86B3"/>
          </a:solidFill>
          <a:ln>
            <a:noFill/>
          </a:ln>
          <a:extLst/>
        </p:spPr>
        <p:txBody>
          <a:bodyPr/>
          <a:lstStyle/>
          <a:p>
            <a:endParaRPr lang="zh-CN" altLang="en-US" sz="2800"/>
          </a:p>
        </p:txBody>
      </p:sp>
      <p:sp>
        <p:nvSpPr>
          <p:cNvPr id="44" name="Freeform 12"/>
          <p:cNvSpPr>
            <a:spLocks noEditPoints="1"/>
          </p:cNvSpPr>
          <p:nvPr/>
        </p:nvSpPr>
        <p:spPr bwMode="auto">
          <a:xfrm>
            <a:off x="1336276" y="4698602"/>
            <a:ext cx="859733" cy="483749"/>
          </a:xfrm>
          <a:custGeom>
            <a:avLst/>
            <a:gdLst>
              <a:gd name="T0" fmla="*/ 53 w 55"/>
              <a:gd name="T1" fmla="*/ 0 h 31"/>
              <a:gd name="T2" fmla="*/ 3 w 55"/>
              <a:gd name="T3" fmla="*/ 0 h 31"/>
              <a:gd name="T4" fmla="*/ 0 w 55"/>
              <a:gd name="T5" fmla="*/ 2 h 31"/>
              <a:gd name="T6" fmla="*/ 0 w 55"/>
              <a:gd name="T7" fmla="*/ 28 h 31"/>
              <a:gd name="T8" fmla="*/ 3 w 55"/>
              <a:gd name="T9" fmla="*/ 31 h 31"/>
              <a:gd name="T10" fmla="*/ 53 w 55"/>
              <a:gd name="T11" fmla="*/ 31 h 31"/>
              <a:gd name="T12" fmla="*/ 55 w 55"/>
              <a:gd name="T13" fmla="*/ 28 h 31"/>
              <a:gd name="T14" fmla="*/ 55 w 55"/>
              <a:gd name="T15" fmla="*/ 2 h 31"/>
              <a:gd name="T16" fmla="*/ 53 w 55"/>
              <a:gd name="T17" fmla="*/ 0 h 31"/>
              <a:gd name="T18" fmla="*/ 53 w 55"/>
              <a:gd name="T19" fmla="*/ 29 h 31"/>
              <a:gd name="T20" fmla="*/ 3 w 55"/>
              <a:gd name="T21" fmla="*/ 29 h 31"/>
              <a:gd name="T22" fmla="*/ 3 w 55"/>
              <a:gd name="T23" fmla="*/ 3 h 31"/>
              <a:gd name="T24" fmla="*/ 53 w 55"/>
              <a:gd name="T25" fmla="*/ 3 h 31"/>
              <a:gd name="T26" fmla="*/ 53 w 55"/>
              <a:gd name="T2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
                <a:moveTo>
                  <a:pt x="53" y="0"/>
                </a:moveTo>
                <a:cubicBezTo>
                  <a:pt x="3" y="0"/>
                  <a:pt x="3" y="0"/>
                  <a:pt x="3" y="0"/>
                </a:cubicBezTo>
                <a:cubicBezTo>
                  <a:pt x="1" y="0"/>
                  <a:pt x="0" y="1"/>
                  <a:pt x="0" y="2"/>
                </a:cubicBezTo>
                <a:cubicBezTo>
                  <a:pt x="0" y="28"/>
                  <a:pt x="0" y="28"/>
                  <a:pt x="0" y="28"/>
                </a:cubicBezTo>
                <a:cubicBezTo>
                  <a:pt x="0" y="30"/>
                  <a:pt x="1" y="31"/>
                  <a:pt x="3" y="31"/>
                </a:cubicBezTo>
                <a:cubicBezTo>
                  <a:pt x="53" y="31"/>
                  <a:pt x="53" y="31"/>
                  <a:pt x="53" y="31"/>
                </a:cubicBezTo>
                <a:cubicBezTo>
                  <a:pt x="54" y="31"/>
                  <a:pt x="55" y="30"/>
                  <a:pt x="55" y="28"/>
                </a:cubicBezTo>
                <a:cubicBezTo>
                  <a:pt x="55" y="2"/>
                  <a:pt x="55" y="2"/>
                  <a:pt x="55" y="2"/>
                </a:cubicBezTo>
                <a:cubicBezTo>
                  <a:pt x="55" y="1"/>
                  <a:pt x="54" y="0"/>
                  <a:pt x="53" y="0"/>
                </a:cubicBezTo>
                <a:close/>
                <a:moveTo>
                  <a:pt x="53" y="29"/>
                </a:moveTo>
                <a:cubicBezTo>
                  <a:pt x="3" y="29"/>
                  <a:pt x="3" y="29"/>
                  <a:pt x="3" y="29"/>
                </a:cubicBezTo>
                <a:cubicBezTo>
                  <a:pt x="3" y="3"/>
                  <a:pt x="3" y="3"/>
                  <a:pt x="3" y="3"/>
                </a:cubicBezTo>
                <a:cubicBezTo>
                  <a:pt x="53" y="3"/>
                  <a:pt x="53" y="3"/>
                  <a:pt x="53" y="3"/>
                </a:cubicBezTo>
                <a:lnTo>
                  <a:pt x="53" y="29"/>
                </a:lnTo>
                <a:close/>
              </a:path>
            </a:pathLst>
          </a:custGeom>
          <a:solidFill>
            <a:srgbClr val="4D86B3"/>
          </a:solidFill>
          <a:ln>
            <a:noFill/>
          </a:ln>
          <a:extLst/>
        </p:spPr>
        <p:txBody>
          <a:bodyPr/>
          <a:lstStyle/>
          <a:p>
            <a:endParaRPr lang="zh-CN" altLang="en-US" sz="2800"/>
          </a:p>
        </p:txBody>
      </p:sp>
      <p:sp>
        <p:nvSpPr>
          <p:cNvPr id="45" name="Freeform 13"/>
          <p:cNvSpPr>
            <a:spLocks/>
          </p:cNvSpPr>
          <p:nvPr/>
        </p:nvSpPr>
        <p:spPr bwMode="auto">
          <a:xfrm>
            <a:off x="1288380" y="6149849"/>
            <a:ext cx="969894" cy="47896"/>
          </a:xfrm>
          <a:custGeom>
            <a:avLst/>
            <a:gdLst>
              <a:gd name="T0" fmla="*/ 62 w 62"/>
              <a:gd name="T1" fmla="*/ 3 h 3"/>
              <a:gd name="T2" fmla="*/ 61 w 62"/>
              <a:gd name="T3" fmla="*/ 3 h 3"/>
              <a:gd name="T4" fmla="*/ 1 w 62"/>
              <a:gd name="T5" fmla="*/ 3 h 3"/>
              <a:gd name="T6" fmla="*/ 0 w 62"/>
              <a:gd name="T7" fmla="*/ 3 h 3"/>
              <a:gd name="T8" fmla="*/ 0 w 62"/>
              <a:gd name="T9" fmla="*/ 1 h 3"/>
              <a:gd name="T10" fmla="*/ 1 w 62"/>
              <a:gd name="T11" fmla="*/ 0 h 3"/>
              <a:gd name="T12" fmla="*/ 61 w 62"/>
              <a:gd name="T13" fmla="*/ 0 h 3"/>
              <a:gd name="T14" fmla="*/ 62 w 62"/>
              <a:gd name="T15" fmla="*/ 1 h 3"/>
              <a:gd name="T16" fmla="*/ 62 w 62"/>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
                <a:moveTo>
                  <a:pt x="62" y="3"/>
                </a:moveTo>
                <a:cubicBezTo>
                  <a:pt x="62" y="3"/>
                  <a:pt x="61" y="3"/>
                  <a:pt x="61" y="3"/>
                </a:cubicBezTo>
                <a:cubicBezTo>
                  <a:pt x="1" y="3"/>
                  <a:pt x="1" y="3"/>
                  <a:pt x="1" y="3"/>
                </a:cubicBezTo>
                <a:cubicBezTo>
                  <a:pt x="0" y="3"/>
                  <a:pt x="0" y="3"/>
                  <a:pt x="0" y="3"/>
                </a:cubicBezTo>
                <a:cubicBezTo>
                  <a:pt x="0" y="1"/>
                  <a:pt x="0" y="1"/>
                  <a:pt x="0" y="1"/>
                </a:cubicBezTo>
                <a:cubicBezTo>
                  <a:pt x="0" y="0"/>
                  <a:pt x="0" y="0"/>
                  <a:pt x="1" y="0"/>
                </a:cubicBezTo>
                <a:cubicBezTo>
                  <a:pt x="61" y="0"/>
                  <a:pt x="61" y="0"/>
                  <a:pt x="61" y="0"/>
                </a:cubicBezTo>
                <a:cubicBezTo>
                  <a:pt x="61" y="0"/>
                  <a:pt x="62" y="0"/>
                  <a:pt x="62" y="1"/>
                </a:cubicBezTo>
                <a:lnTo>
                  <a:pt x="62" y="3"/>
                </a:lnTo>
                <a:close/>
              </a:path>
            </a:pathLst>
          </a:custGeom>
          <a:solidFill>
            <a:srgbClr val="4D86B3"/>
          </a:solidFill>
          <a:ln>
            <a:noFill/>
          </a:ln>
          <a:extLst/>
        </p:spPr>
        <p:txBody>
          <a:bodyPr/>
          <a:lstStyle/>
          <a:p>
            <a:endParaRPr lang="zh-CN" altLang="en-US" sz="2800"/>
          </a:p>
        </p:txBody>
      </p:sp>
      <p:sp>
        <p:nvSpPr>
          <p:cNvPr id="46" name="Freeform 14"/>
          <p:cNvSpPr>
            <a:spLocks noEditPoints="1"/>
          </p:cNvSpPr>
          <p:nvPr/>
        </p:nvSpPr>
        <p:spPr bwMode="auto">
          <a:xfrm>
            <a:off x="1336276" y="5634967"/>
            <a:ext cx="859733" cy="500513"/>
          </a:xfrm>
          <a:custGeom>
            <a:avLst/>
            <a:gdLst>
              <a:gd name="T0" fmla="*/ 53 w 55"/>
              <a:gd name="T1" fmla="*/ 0 h 32"/>
              <a:gd name="T2" fmla="*/ 3 w 55"/>
              <a:gd name="T3" fmla="*/ 0 h 32"/>
              <a:gd name="T4" fmla="*/ 0 w 55"/>
              <a:gd name="T5" fmla="*/ 3 h 32"/>
              <a:gd name="T6" fmla="*/ 0 w 55"/>
              <a:gd name="T7" fmla="*/ 29 h 32"/>
              <a:gd name="T8" fmla="*/ 3 w 55"/>
              <a:gd name="T9" fmla="*/ 32 h 32"/>
              <a:gd name="T10" fmla="*/ 53 w 55"/>
              <a:gd name="T11" fmla="*/ 32 h 32"/>
              <a:gd name="T12" fmla="*/ 55 w 55"/>
              <a:gd name="T13" fmla="*/ 29 h 32"/>
              <a:gd name="T14" fmla="*/ 55 w 55"/>
              <a:gd name="T15" fmla="*/ 3 h 32"/>
              <a:gd name="T16" fmla="*/ 53 w 55"/>
              <a:gd name="T17" fmla="*/ 0 h 32"/>
              <a:gd name="T18" fmla="*/ 53 w 55"/>
              <a:gd name="T19" fmla="*/ 29 h 32"/>
              <a:gd name="T20" fmla="*/ 3 w 55"/>
              <a:gd name="T21" fmla="*/ 29 h 32"/>
              <a:gd name="T22" fmla="*/ 3 w 55"/>
              <a:gd name="T23" fmla="*/ 3 h 32"/>
              <a:gd name="T24" fmla="*/ 53 w 55"/>
              <a:gd name="T25" fmla="*/ 3 h 32"/>
              <a:gd name="T26" fmla="*/ 53 w 55"/>
              <a:gd name="T27"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2">
                <a:moveTo>
                  <a:pt x="53" y="0"/>
                </a:moveTo>
                <a:cubicBezTo>
                  <a:pt x="3" y="0"/>
                  <a:pt x="3" y="0"/>
                  <a:pt x="3" y="0"/>
                </a:cubicBezTo>
                <a:cubicBezTo>
                  <a:pt x="1" y="0"/>
                  <a:pt x="0" y="1"/>
                  <a:pt x="0" y="3"/>
                </a:cubicBezTo>
                <a:cubicBezTo>
                  <a:pt x="0" y="29"/>
                  <a:pt x="0" y="29"/>
                  <a:pt x="0" y="29"/>
                </a:cubicBezTo>
                <a:cubicBezTo>
                  <a:pt x="0" y="30"/>
                  <a:pt x="1" y="32"/>
                  <a:pt x="3" y="32"/>
                </a:cubicBezTo>
                <a:cubicBezTo>
                  <a:pt x="53" y="32"/>
                  <a:pt x="53" y="32"/>
                  <a:pt x="53" y="32"/>
                </a:cubicBezTo>
                <a:cubicBezTo>
                  <a:pt x="54" y="32"/>
                  <a:pt x="55" y="30"/>
                  <a:pt x="55" y="29"/>
                </a:cubicBezTo>
                <a:cubicBezTo>
                  <a:pt x="55" y="3"/>
                  <a:pt x="55" y="3"/>
                  <a:pt x="55" y="3"/>
                </a:cubicBezTo>
                <a:cubicBezTo>
                  <a:pt x="55" y="1"/>
                  <a:pt x="54" y="0"/>
                  <a:pt x="53" y="0"/>
                </a:cubicBezTo>
                <a:close/>
                <a:moveTo>
                  <a:pt x="53" y="29"/>
                </a:moveTo>
                <a:cubicBezTo>
                  <a:pt x="3" y="29"/>
                  <a:pt x="3" y="29"/>
                  <a:pt x="3" y="29"/>
                </a:cubicBezTo>
                <a:cubicBezTo>
                  <a:pt x="3" y="3"/>
                  <a:pt x="3" y="3"/>
                  <a:pt x="3" y="3"/>
                </a:cubicBezTo>
                <a:cubicBezTo>
                  <a:pt x="53" y="3"/>
                  <a:pt x="53" y="3"/>
                  <a:pt x="53" y="3"/>
                </a:cubicBezTo>
                <a:lnTo>
                  <a:pt x="53" y="29"/>
                </a:lnTo>
                <a:close/>
              </a:path>
            </a:pathLst>
          </a:custGeom>
          <a:solidFill>
            <a:srgbClr val="4D86B3"/>
          </a:solidFill>
          <a:ln>
            <a:noFill/>
          </a:ln>
          <a:extLst/>
        </p:spPr>
        <p:txBody>
          <a:bodyPr/>
          <a:lstStyle/>
          <a:p>
            <a:endParaRPr lang="zh-CN" altLang="en-US" sz="2800"/>
          </a:p>
        </p:txBody>
      </p:sp>
      <p:sp>
        <p:nvSpPr>
          <p:cNvPr id="47" name="Freeform 15"/>
          <p:cNvSpPr>
            <a:spLocks/>
          </p:cNvSpPr>
          <p:nvPr/>
        </p:nvSpPr>
        <p:spPr bwMode="auto">
          <a:xfrm>
            <a:off x="2507333" y="2368464"/>
            <a:ext cx="969894" cy="47896"/>
          </a:xfrm>
          <a:custGeom>
            <a:avLst/>
            <a:gdLst>
              <a:gd name="T0" fmla="*/ 62 w 62"/>
              <a:gd name="T1" fmla="*/ 2 h 3"/>
              <a:gd name="T2" fmla="*/ 61 w 62"/>
              <a:gd name="T3" fmla="*/ 3 h 3"/>
              <a:gd name="T4" fmla="*/ 1 w 62"/>
              <a:gd name="T5" fmla="*/ 3 h 3"/>
              <a:gd name="T6" fmla="*/ 0 w 62"/>
              <a:gd name="T7" fmla="*/ 2 h 3"/>
              <a:gd name="T8" fmla="*/ 0 w 62"/>
              <a:gd name="T9" fmla="*/ 0 h 3"/>
              <a:gd name="T10" fmla="*/ 1 w 62"/>
              <a:gd name="T11" fmla="*/ 0 h 3"/>
              <a:gd name="T12" fmla="*/ 61 w 62"/>
              <a:gd name="T13" fmla="*/ 0 h 3"/>
              <a:gd name="T14" fmla="*/ 62 w 62"/>
              <a:gd name="T15" fmla="*/ 0 h 3"/>
              <a:gd name="T16" fmla="*/ 62 w 62"/>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
                <a:moveTo>
                  <a:pt x="62" y="2"/>
                </a:moveTo>
                <a:cubicBezTo>
                  <a:pt x="62" y="3"/>
                  <a:pt x="61" y="3"/>
                  <a:pt x="61" y="3"/>
                </a:cubicBezTo>
                <a:cubicBezTo>
                  <a:pt x="1" y="3"/>
                  <a:pt x="1" y="3"/>
                  <a:pt x="1" y="3"/>
                </a:cubicBezTo>
                <a:cubicBezTo>
                  <a:pt x="0" y="3"/>
                  <a:pt x="0" y="3"/>
                  <a:pt x="0" y="2"/>
                </a:cubicBezTo>
                <a:cubicBezTo>
                  <a:pt x="0" y="0"/>
                  <a:pt x="0" y="0"/>
                  <a:pt x="0" y="0"/>
                </a:cubicBezTo>
                <a:cubicBezTo>
                  <a:pt x="0" y="0"/>
                  <a:pt x="0" y="0"/>
                  <a:pt x="1" y="0"/>
                </a:cubicBezTo>
                <a:cubicBezTo>
                  <a:pt x="61" y="0"/>
                  <a:pt x="61" y="0"/>
                  <a:pt x="61" y="0"/>
                </a:cubicBezTo>
                <a:cubicBezTo>
                  <a:pt x="61" y="0"/>
                  <a:pt x="62" y="0"/>
                  <a:pt x="62" y="0"/>
                </a:cubicBezTo>
                <a:lnTo>
                  <a:pt x="62" y="2"/>
                </a:lnTo>
                <a:close/>
              </a:path>
            </a:pathLst>
          </a:cu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48" name="Freeform 16"/>
          <p:cNvSpPr>
            <a:spLocks noEditPoints="1"/>
          </p:cNvSpPr>
          <p:nvPr/>
        </p:nvSpPr>
        <p:spPr bwMode="auto">
          <a:xfrm>
            <a:off x="2555228" y="1853583"/>
            <a:ext cx="859733" cy="483749"/>
          </a:xfrm>
          <a:custGeom>
            <a:avLst/>
            <a:gdLst>
              <a:gd name="T0" fmla="*/ 53 w 55"/>
              <a:gd name="T1" fmla="*/ 0 h 31"/>
              <a:gd name="T2" fmla="*/ 3 w 55"/>
              <a:gd name="T3" fmla="*/ 0 h 31"/>
              <a:gd name="T4" fmla="*/ 0 w 55"/>
              <a:gd name="T5" fmla="*/ 2 h 31"/>
              <a:gd name="T6" fmla="*/ 0 w 55"/>
              <a:gd name="T7" fmla="*/ 29 h 31"/>
              <a:gd name="T8" fmla="*/ 3 w 55"/>
              <a:gd name="T9" fmla="*/ 31 h 31"/>
              <a:gd name="T10" fmla="*/ 53 w 55"/>
              <a:gd name="T11" fmla="*/ 31 h 31"/>
              <a:gd name="T12" fmla="*/ 55 w 55"/>
              <a:gd name="T13" fmla="*/ 29 h 31"/>
              <a:gd name="T14" fmla="*/ 55 w 55"/>
              <a:gd name="T15" fmla="*/ 2 h 31"/>
              <a:gd name="T16" fmla="*/ 53 w 55"/>
              <a:gd name="T17" fmla="*/ 0 h 31"/>
              <a:gd name="T18" fmla="*/ 53 w 55"/>
              <a:gd name="T19" fmla="*/ 29 h 31"/>
              <a:gd name="T20" fmla="*/ 3 w 55"/>
              <a:gd name="T21" fmla="*/ 29 h 31"/>
              <a:gd name="T22" fmla="*/ 3 w 55"/>
              <a:gd name="T23" fmla="*/ 3 h 31"/>
              <a:gd name="T24" fmla="*/ 53 w 55"/>
              <a:gd name="T25" fmla="*/ 3 h 31"/>
              <a:gd name="T26" fmla="*/ 53 w 55"/>
              <a:gd name="T2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
                <a:moveTo>
                  <a:pt x="53" y="0"/>
                </a:moveTo>
                <a:cubicBezTo>
                  <a:pt x="3" y="0"/>
                  <a:pt x="3" y="0"/>
                  <a:pt x="3" y="0"/>
                </a:cubicBezTo>
                <a:cubicBezTo>
                  <a:pt x="1" y="0"/>
                  <a:pt x="0" y="1"/>
                  <a:pt x="0" y="2"/>
                </a:cubicBezTo>
                <a:cubicBezTo>
                  <a:pt x="0" y="29"/>
                  <a:pt x="0" y="29"/>
                  <a:pt x="0" y="29"/>
                </a:cubicBezTo>
                <a:cubicBezTo>
                  <a:pt x="0" y="30"/>
                  <a:pt x="1" y="31"/>
                  <a:pt x="3" y="31"/>
                </a:cubicBezTo>
                <a:cubicBezTo>
                  <a:pt x="53" y="31"/>
                  <a:pt x="53" y="31"/>
                  <a:pt x="53" y="31"/>
                </a:cubicBezTo>
                <a:cubicBezTo>
                  <a:pt x="54" y="31"/>
                  <a:pt x="55" y="30"/>
                  <a:pt x="55" y="29"/>
                </a:cubicBezTo>
                <a:cubicBezTo>
                  <a:pt x="55" y="2"/>
                  <a:pt x="55" y="2"/>
                  <a:pt x="55" y="2"/>
                </a:cubicBezTo>
                <a:cubicBezTo>
                  <a:pt x="55" y="1"/>
                  <a:pt x="54" y="0"/>
                  <a:pt x="53" y="0"/>
                </a:cubicBezTo>
                <a:close/>
                <a:moveTo>
                  <a:pt x="53" y="29"/>
                </a:moveTo>
                <a:cubicBezTo>
                  <a:pt x="3" y="29"/>
                  <a:pt x="3" y="29"/>
                  <a:pt x="3" y="29"/>
                </a:cubicBezTo>
                <a:cubicBezTo>
                  <a:pt x="3" y="3"/>
                  <a:pt x="3" y="3"/>
                  <a:pt x="3" y="3"/>
                </a:cubicBezTo>
                <a:cubicBezTo>
                  <a:pt x="53" y="3"/>
                  <a:pt x="53" y="3"/>
                  <a:pt x="53" y="3"/>
                </a:cubicBezTo>
                <a:lnTo>
                  <a:pt x="53" y="29"/>
                </a:lnTo>
                <a:close/>
              </a:path>
            </a:pathLst>
          </a:cu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49" name="Freeform 17"/>
          <p:cNvSpPr>
            <a:spLocks/>
          </p:cNvSpPr>
          <p:nvPr/>
        </p:nvSpPr>
        <p:spPr bwMode="auto">
          <a:xfrm>
            <a:off x="2507333" y="3307224"/>
            <a:ext cx="969894" cy="62265"/>
          </a:xfrm>
          <a:custGeom>
            <a:avLst/>
            <a:gdLst>
              <a:gd name="T0" fmla="*/ 62 w 62"/>
              <a:gd name="T1" fmla="*/ 3 h 4"/>
              <a:gd name="T2" fmla="*/ 61 w 62"/>
              <a:gd name="T3" fmla="*/ 4 h 4"/>
              <a:gd name="T4" fmla="*/ 1 w 62"/>
              <a:gd name="T5" fmla="*/ 4 h 4"/>
              <a:gd name="T6" fmla="*/ 0 w 62"/>
              <a:gd name="T7" fmla="*/ 3 h 4"/>
              <a:gd name="T8" fmla="*/ 0 w 62"/>
              <a:gd name="T9" fmla="*/ 1 h 4"/>
              <a:gd name="T10" fmla="*/ 1 w 62"/>
              <a:gd name="T11" fmla="*/ 0 h 4"/>
              <a:gd name="T12" fmla="*/ 61 w 62"/>
              <a:gd name="T13" fmla="*/ 0 h 4"/>
              <a:gd name="T14" fmla="*/ 62 w 62"/>
              <a:gd name="T15" fmla="*/ 1 h 4"/>
              <a:gd name="T16" fmla="*/ 62 w 62"/>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4">
                <a:moveTo>
                  <a:pt x="62" y="3"/>
                </a:moveTo>
                <a:cubicBezTo>
                  <a:pt x="62" y="3"/>
                  <a:pt x="61" y="4"/>
                  <a:pt x="61" y="4"/>
                </a:cubicBezTo>
                <a:cubicBezTo>
                  <a:pt x="1" y="4"/>
                  <a:pt x="1" y="4"/>
                  <a:pt x="1" y="4"/>
                </a:cubicBezTo>
                <a:cubicBezTo>
                  <a:pt x="0" y="4"/>
                  <a:pt x="0" y="3"/>
                  <a:pt x="0" y="3"/>
                </a:cubicBezTo>
                <a:cubicBezTo>
                  <a:pt x="0" y="1"/>
                  <a:pt x="0" y="1"/>
                  <a:pt x="0" y="1"/>
                </a:cubicBezTo>
                <a:cubicBezTo>
                  <a:pt x="0" y="1"/>
                  <a:pt x="0" y="0"/>
                  <a:pt x="1" y="0"/>
                </a:cubicBezTo>
                <a:cubicBezTo>
                  <a:pt x="61" y="0"/>
                  <a:pt x="61" y="0"/>
                  <a:pt x="61" y="0"/>
                </a:cubicBezTo>
                <a:cubicBezTo>
                  <a:pt x="61" y="0"/>
                  <a:pt x="62" y="1"/>
                  <a:pt x="62" y="1"/>
                </a:cubicBezTo>
                <a:lnTo>
                  <a:pt x="62" y="3"/>
                </a:lnTo>
                <a:close/>
              </a:path>
            </a:pathLst>
          </a:cu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50" name="Freeform 18"/>
          <p:cNvSpPr>
            <a:spLocks noEditPoints="1"/>
          </p:cNvSpPr>
          <p:nvPr/>
        </p:nvSpPr>
        <p:spPr bwMode="auto">
          <a:xfrm>
            <a:off x="2555228" y="2792344"/>
            <a:ext cx="859733" cy="498118"/>
          </a:xfrm>
          <a:custGeom>
            <a:avLst/>
            <a:gdLst>
              <a:gd name="T0" fmla="*/ 53 w 55"/>
              <a:gd name="T1" fmla="*/ 0 h 32"/>
              <a:gd name="T2" fmla="*/ 3 w 55"/>
              <a:gd name="T3" fmla="*/ 0 h 32"/>
              <a:gd name="T4" fmla="*/ 0 w 55"/>
              <a:gd name="T5" fmla="*/ 3 h 32"/>
              <a:gd name="T6" fmla="*/ 0 w 55"/>
              <a:gd name="T7" fmla="*/ 29 h 32"/>
              <a:gd name="T8" fmla="*/ 3 w 55"/>
              <a:gd name="T9" fmla="*/ 32 h 32"/>
              <a:gd name="T10" fmla="*/ 53 w 55"/>
              <a:gd name="T11" fmla="*/ 32 h 32"/>
              <a:gd name="T12" fmla="*/ 55 w 55"/>
              <a:gd name="T13" fmla="*/ 29 h 32"/>
              <a:gd name="T14" fmla="*/ 55 w 55"/>
              <a:gd name="T15" fmla="*/ 3 h 32"/>
              <a:gd name="T16" fmla="*/ 53 w 55"/>
              <a:gd name="T17" fmla="*/ 0 h 32"/>
              <a:gd name="T18" fmla="*/ 53 w 55"/>
              <a:gd name="T19" fmla="*/ 29 h 32"/>
              <a:gd name="T20" fmla="*/ 3 w 55"/>
              <a:gd name="T21" fmla="*/ 29 h 32"/>
              <a:gd name="T22" fmla="*/ 3 w 55"/>
              <a:gd name="T23" fmla="*/ 4 h 32"/>
              <a:gd name="T24" fmla="*/ 53 w 55"/>
              <a:gd name="T25" fmla="*/ 4 h 32"/>
              <a:gd name="T26" fmla="*/ 53 w 55"/>
              <a:gd name="T27"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2">
                <a:moveTo>
                  <a:pt x="53" y="0"/>
                </a:moveTo>
                <a:cubicBezTo>
                  <a:pt x="3" y="0"/>
                  <a:pt x="3" y="0"/>
                  <a:pt x="3" y="0"/>
                </a:cubicBezTo>
                <a:cubicBezTo>
                  <a:pt x="1" y="0"/>
                  <a:pt x="0" y="2"/>
                  <a:pt x="0" y="3"/>
                </a:cubicBezTo>
                <a:cubicBezTo>
                  <a:pt x="0" y="29"/>
                  <a:pt x="0" y="29"/>
                  <a:pt x="0" y="29"/>
                </a:cubicBezTo>
                <a:cubicBezTo>
                  <a:pt x="0" y="31"/>
                  <a:pt x="1" y="32"/>
                  <a:pt x="3" y="32"/>
                </a:cubicBezTo>
                <a:cubicBezTo>
                  <a:pt x="53" y="32"/>
                  <a:pt x="53" y="32"/>
                  <a:pt x="53" y="32"/>
                </a:cubicBezTo>
                <a:cubicBezTo>
                  <a:pt x="54" y="32"/>
                  <a:pt x="55" y="31"/>
                  <a:pt x="55" y="29"/>
                </a:cubicBezTo>
                <a:cubicBezTo>
                  <a:pt x="55" y="3"/>
                  <a:pt x="55" y="3"/>
                  <a:pt x="55" y="3"/>
                </a:cubicBezTo>
                <a:cubicBezTo>
                  <a:pt x="55" y="2"/>
                  <a:pt x="54" y="0"/>
                  <a:pt x="53" y="0"/>
                </a:cubicBezTo>
                <a:close/>
                <a:moveTo>
                  <a:pt x="53" y="29"/>
                </a:moveTo>
                <a:cubicBezTo>
                  <a:pt x="3" y="29"/>
                  <a:pt x="3" y="29"/>
                  <a:pt x="3" y="29"/>
                </a:cubicBezTo>
                <a:cubicBezTo>
                  <a:pt x="3" y="4"/>
                  <a:pt x="3" y="4"/>
                  <a:pt x="3" y="4"/>
                </a:cubicBezTo>
                <a:cubicBezTo>
                  <a:pt x="53" y="4"/>
                  <a:pt x="53" y="4"/>
                  <a:pt x="53" y="4"/>
                </a:cubicBezTo>
                <a:lnTo>
                  <a:pt x="53" y="29"/>
                </a:lnTo>
                <a:close/>
              </a:path>
            </a:pathLst>
          </a:cu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51" name="Freeform 19"/>
          <p:cNvSpPr>
            <a:spLocks/>
          </p:cNvSpPr>
          <p:nvPr/>
        </p:nvSpPr>
        <p:spPr bwMode="auto">
          <a:xfrm>
            <a:off x="2507333" y="4260354"/>
            <a:ext cx="969894" cy="45502"/>
          </a:xfrm>
          <a:custGeom>
            <a:avLst/>
            <a:gdLst>
              <a:gd name="T0" fmla="*/ 62 w 62"/>
              <a:gd name="T1" fmla="*/ 2 h 3"/>
              <a:gd name="T2" fmla="*/ 61 w 62"/>
              <a:gd name="T3" fmla="*/ 3 h 3"/>
              <a:gd name="T4" fmla="*/ 1 w 62"/>
              <a:gd name="T5" fmla="*/ 3 h 3"/>
              <a:gd name="T6" fmla="*/ 0 w 62"/>
              <a:gd name="T7" fmla="*/ 2 h 3"/>
              <a:gd name="T8" fmla="*/ 0 w 62"/>
              <a:gd name="T9" fmla="*/ 1 h 3"/>
              <a:gd name="T10" fmla="*/ 1 w 62"/>
              <a:gd name="T11" fmla="*/ 0 h 3"/>
              <a:gd name="T12" fmla="*/ 61 w 62"/>
              <a:gd name="T13" fmla="*/ 0 h 3"/>
              <a:gd name="T14" fmla="*/ 62 w 62"/>
              <a:gd name="T15" fmla="*/ 1 h 3"/>
              <a:gd name="T16" fmla="*/ 62 w 62"/>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
                <a:moveTo>
                  <a:pt x="62" y="2"/>
                </a:moveTo>
                <a:cubicBezTo>
                  <a:pt x="62" y="3"/>
                  <a:pt x="61" y="3"/>
                  <a:pt x="61" y="3"/>
                </a:cubicBezTo>
                <a:cubicBezTo>
                  <a:pt x="1" y="3"/>
                  <a:pt x="1" y="3"/>
                  <a:pt x="1" y="3"/>
                </a:cubicBezTo>
                <a:cubicBezTo>
                  <a:pt x="0" y="3"/>
                  <a:pt x="0" y="3"/>
                  <a:pt x="0" y="2"/>
                </a:cubicBezTo>
                <a:cubicBezTo>
                  <a:pt x="0" y="1"/>
                  <a:pt x="0" y="1"/>
                  <a:pt x="0" y="1"/>
                </a:cubicBezTo>
                <a:cubicBezTo>
                  <a:pt x="0" y="0"/>
                  <a:pt x="0" y="0"/>
                  <a:pt x="1" y="0"/>
                </a:cubicBezTo>
                <a:cubicBezTo>
                  <a:pt x="61" y="0"/>
                  <a:pt x="61" y="0"/>
                  <a:pt x="61" y="0"/>
                </a:cubicBezTo>
                <a:cubicBezTo>
                  <a:pt x="61" y="0"/>
                  <a:pt x="62" y="0"/>
                  <a:pt x="62" y="1"/>
                </a:cubicBezTo>
                <a:lnTo>
                  <a:pt x="62" y="2"/>
                </a:lnTo>
                <a:close/>
              </a:path>
            </a:pathLst>
          </a:cu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52" name="Freeform 20"/>
          <p:cNvSpPr>
            <a:spLocks noEditPoints="1"/>
          </p:cNvSpPr>
          <p:nvPr/>
        </p:nvSpPr>
        <p:spPr bwMode="auto">
          <a:xfrm>
            <a:off x="2555228" y="3745473"/>
            <a:ext cx="859733" cy="483749"/>
          </a:xfrm>
          <a:custGeom>
            <a:avLst/>
            <a:gdLst>
              <a:gd name="T0" fmla="*/ 53 w 55"/>
              <a:gd name="T1" fmla="*/ 0 h 31"/>
              <a:gd name="T2" fmla="*/ 3 w 55"/>
              <a:gd name="T3" fmla="*/ 0 h 31"/>
              <a:gd name="T4" fmla="*/ 0 w 55"/>
              <a:gd name="T5" fmla="*/ 3 h 31"/>
              <a:gd name="T6" fmla="*/ 0 w 55"/>
              <a:gd name="T7" fmla="*/ 29 h 31"/>
              <a:gd name="T8" fmla="*/ 3 w 55"/>
              <a:gd name="T9" fmla="*/ 31 h 31"/>
              <a:gd name="T10" fmla="*/ 53 w 55"/>
              <a:gd name="T11" fmla="*/ 31 h 31"/>
              <a:gd name="T12" fmla="*/ 55 w 55"/>
              <a:gd name="T13" fmla="*/ 29 h 31"/>
              <a:gd name="T14" fmla="*/ 55 w 55"/>
              <a:gd name="T15" fmla="*/ 3 h 31"/>
              <a:gd name="T16" fmla="*/ 53 w 55"/>
              <a:gd name="T17" fmla="*/ 0 h 31"/>
              <a:gd name="T18" fmla="*/ 53 w 55"/>
              <a:gd name="T19" fmla="*/ 29 h 31"/>
              <a:gd name="T20" fmla="*/ 3 w 55"/>
              <a:gd name="T21" fmla="*/ 29 h 31"/>
              <a:gd name="T22" fmla="*/ 3 w 55"/>
              <a:gd name="T23" fmla="*/ 3 h 31"/>
              <a:gd name="T24" fmla="*/ 53 w 55"/>
              <a:gd name="T25" fmla="*/ 3 h 31"/>
              <a:gd name="T26" fmla="*/ 53 w 55"/>
              <a:gd name="T2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
                <a:moveTo>
                  <a:pt x="53" y="0"/>
                </a:moveTo>
                <a:cubicBezTo>
                  <a:pt x="3" y="0"/>
                  <a:pt x="3" y="0"/>
                  <a:pt x="3" y="0"/>
                </a:cubicBezTo>
                <a:cubicBezTo>
                  <a:pt x="1" y="0"/>
                  <a:pt x="0" y="1"/>
                  <a:pt x="0" y="3"/>
                </a:cubicBezTo>
                <a:cubicBezTo>
                  <a:pt x="0" y="29"/>
                  <a:pt x="0" y="29"/>
                  <a:pt x="0" y="29"/>
                </a:cubicBezTo>
                <a:cubicBezTo>
                  <a:pt x="0" y="30"/>
                  <a:pt x="1" y="31"/>
                  <a:pt x="3" y="31"/>
                </a:cubicBezTo>
                <a:cubicBezTo>
                  <a:pt x="53" y="31"/>
                  <a:pt x="53" y="31"/>
                  <a:pt x="53" y="31"/>
                </a:cubicBezTo>
                <a:cubicBezTo>
                  <a:pt x="54" y="31"/>
                  <a:pt x="55" y="30"/>
                  <a:pt x="55" y="29"/>
                </a:cubicBezTo>
                <a:cubicBezTo>
                  <a:pt x="55" y="3"/>
                  <a:pt x="55" y="3"/>
                  <a:pt x="55" y="3"/>
                </a:cubicBezTo>
                <a:cubicBezTo>
                  <a:pt x="55" y="1"/>
                  <a:pt x="54" y="0"/>
                  <a:pt x="53" y="0"/>
                </a:cubicBezTo>
                <a:close/>
                <a:moveTo>
                  <a:pt x="53" y="29"/>
                </a:moveTo>
                <a:cubicBezTo>
                  <a:pt x="3" y="29"/>
                  <a:pt x="3" y="29"/>
                  <a:pt x="3" y="29"/>
                </a:cubicBezTo>
                <a:cubicBezTo>
                  <a:pt x="3" y="3"/>
                  <a:pt x="3" y="3"/>
                  <a:pt x="3" y="3"/>
                </a:cubicBezTo>
                <a:cubicBezTo>
                  <a:pt x="53" y="3"/>
                  <a:pt x="53" y="3"/>
                  <a:pt x="53" y="3"/>
                </a:cubicBezTo>
                <a:lnTo>
                  <a:pt x="53" y="29"/>
                </a:lnTo>
                <a:close/>
              </a:path>
            </a:pathLst>
          </a:cu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53" name="Freeform 21"/>
          <p:cNvSpPr>
            <a:spLocks/>
          </p:cNvSpPr>
          <p:nvPr/>
        </p:nvSpPr>
        <p:spPr bwMode="auto">
          <a:xfrm>
            <a:off x="2507333" y="5196720"/>
            <a:ext cx="969894" cy="62265"/>
          </a:xfrm>
          <a:custGeom>
            <a:avLst/>
            <a:gdLst>
              <a:gd name="T0" fmla="*/ 62 w 62"/>
              <a:gd name="T1" fmla="*/ 3 h 4"/>
              <a:gd name="T2" fmla="*/ 61 w 62"/>
              <a:gd name="T3" fmla="*/ 4 h 4"/>
              <a:gd name="T4" fmla="*/ 1 w 62"/>
              <a:gd name="T5" fmla="*/ 4 h 4"/>
              <a:gd name="T6" fmla="*/ 0 w 62"/>
              <a:gd name="T7" fmla="*/ 3 h 4"/>
              <a:gd name="T8" fmla="*/ 0 w 62"/>
              <a:gd name="T9" fmla="*/ 1 h 4"/>
              <a:gd name="T10" fmla="*/ 1 w 62"/>
              <a:gd name="T11" fmla="*/ 0 h 4"/>
              <a:gd name="T12" fmla="*/ 61 w 62"/>
              <a:gd name="T13" fmla="*/ 0 h 4"/>
              <a:gd name="T14" fmla="*/ 62 w 62"/>
              <a:gd name="T15" fmla="*/ 1 h 4"/>
              <a:gd name="T16" fmla="*/ 62 w 62"/>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4">
                <a:moveTo>
                  <a:pt x="62" y="3"/>
                </a:moveTo>
                <a:cubicBezTo>
                  <a:pt x="62" y="4"/>
                  <a:pt x="61" y="4"/>
                  <a:pt x="61" y="4"/>
                </a:cubicBezTo>
                <a:cubicBezTo>
                  <a:pt x="1" y="4"/>
                  <a:pt x="1" y="4"/>
                  <a:pt x="1" y="4"/>
                </a:cubicBezTo>
                <a:cubicBezTo>
                  <a:pt x="0" y="4"/>
                  <a:pt x="0" y="4"/>
                  <a:pt x="0" y="3"/>
                </a:cubicBezTo>
                <a:cubicBezTo>
                  <a:pt x="0" y="1"/>
                  <a:pt x="0" y="1"/>
                  <a:pt x="0" y="1"/>
                </a:cubicBezTo>
                <a:cubicBezTo>
                  <a:pt x="0" y="1"/>
                  <a:pt x="0" y="0"/>
                  <a:pt x="1" y="0"/>
                </a:cubicBezTo>
                <a:cubicBezTo>
                  <a:pt x="61" y="0"/>
                  <a:pt x="61" y="0"/>
                  <a:pt x="61" y="0"/>
                </a:cubicBezTo>
                <a:cubicBezTo>
                  <a:pt x="61" y="0"/>
                  <a:pt x="62" y="1"/>
                  <a:pt x="62" y="1"/>
                </a:cubicBezTo>
                <a:lnTo>
                  <a:pt x="62" y="3"/>
                </a:lnTo>
                <a:close/>
              </a:path>
            </a:pathLst>
          </a:custGeom>
          <a:solidFill>
            <a:srgbClr val="4D86B3"/>
          </a:solidFill>
          <a:ln>
            <a:noFill/>
          </a:ln>
          <a:extLst/>
        </p:spPr>
        <p:txBody>
          <a:bodyPr/>
          <a:lstStyle/>
          <a:p>
            <a:endParaRPr lang="zh-CN" altLang="en-US" sz="2800"/>
          </a:p>
        </p:txBody>
      </p:sp>
      <p:sp>
        <p:nvSpPr>
          <p:cNvPr id="54" name="Freeform 22"/>
          <p:cNvSpPr>
            <a:spLocks noEditPoints="1"/>
          </p:cNvSpPr>
          <p:nvPr/>
        </p:nvSpPr>
        <p:spPr bwMode="auto">
          <a:xfrm>
            <a:off x="2555228" y="4698602"/>
            <a:ext cx="859733" cy="483749"/>
          </a:xfrm>
          <a:custGeom>
            <a:avLst/>
            <a:gdLst>
              <a:gd name="T0" fmla="*/ 53 w 55"/>
              <a:gd name="T1" fmla="*/ 0 h 31"/>
              <a:gd name="T2" fmla="*/ 3 w 55"/>
              <a:gd name="T3" fmla="*/ 0 h 31"/>
              <a:gd name="T4" fmla="*/ 0 w 55"/>
              <a:gd name="T5" fmla="*/ 2 h 31"/>
              <a:gd name="T6" fmla="*/ 0 w 55"/>
              <a:gd name="T7" fmla="*/ 28 h 31"/>
              <a:gd name="T8" fmla="*/ 3 w 55"/>
              <a:gd name="T9" fmla="*/ 31 h 31"/>
              <a:gd name="T10" fmla="*/ 53 w 55"/>
              <a:gd name="T11" fmla="*/ 31 h 31"/>
              <a:gd name="T12" fmla="*/ 55 w 55"/>
              <a:gd name="T13" fmla="*/ 28 h 31"/>
              <a:gd name="T14" fmla="*/ 55 w 55"/>
              <a:gd name="T15" fmla="*/ 2 h 31"/>
              <a:gd name="T16" fmla="*/ 53 w 55"/>
              <a:gd name="T17" fmla="*/ 0 h 31"/>
              <a:gd name="T18" fmla="*/ 53 w 55"/>
              <a:gd name="T19" fmla="*/ 29 h 31"/>
              <a:gd name="T20" fmla="*/ 3 w 55"/>
              <a:gd name="T21" fmla="*/ 29 h 31"/>
              <a:gd name="T22" fmla="*/ 3 w 55"/>
              <a:gd name="T23" fmla="*/ 3 h 31"/>
              <a:gd name="T24" fmla="*/ 53 w 55"/>
              <a:gd name="T25" fmla="*/ 3 h 31"/>
              <a:gd name="T26" fmla="*/ 53 w 55"/>
              <a:gd name="T2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
                <a:moveTo>
                  <a:pt x="53" y="0"/>
                </a:moveTo>
                <a:cubicBezTo>
                  <a:pt x="3" y="0"/>
                  <a:pt x="3" y="0"/>
                  <a:pt x="3" y="0"/>
                </a:cubicBezTo>
                <a:cubicBezTo>
                  <a:pt x="1" y="0"/>
                  <a:pt x="0" y="1"/>
                  <a:pt x="0" y="2"/>
                </a:cubicBezTo>
                <a:cubicBezTo>
                  <a:pt x="0" y="28"/>
                  <a:pt x="0" y="28"/>
                  <a:pt x="0" y="28"/>
                </a:cubicBezTo>
                <a:cubicBezTo>
                  <a:pt x="0" y="30"/>
                  <a:pt x="1" y="31"/>
                  <a:pt x="3" y="31"/>
                </a:cubicBezTo>
                <a:cubicBezTo>
                  <a:pt x="53" y="31"/>
                  <a:pt x="53" y="31"/>
                  <a:pt x="53" y="31"/>
                </a:cubicBezTo>
                <a:cubicBezTo>
                  <a:pt x="54" y="31"/>
                  <a:pt x="55" y="30"/>
                  <a:pt x="55" y="28"/>
                </a:cubicBezTo>
                <a:cubicBezTo>
                  <a:pt x="55" y="2"/>
                  <a:pt x="55" y="2"/>
                  <a:pt x="55" y="2"/>
                </a:cubicBezTo>
                <a:cubicBezTo>
                  <a:pt x="55" y="1"/>
                  <a:pt x="54" y="0"/>
                  <a:pt x="53" y="0"/>
                </a:cubicBezTo>
                <a:close/>
                <a:moveTo>
                  <a:pt x="53" y="29"/>
                </a:moveTo>
                <a:cubicBezTo>
                  <a:pt x="3" y="29"/>
                  <a:pt x="3" y="29"/>
                  <a:pt x="3" y="29"/>
                </a:cubicBezTo>
                <a:cubicBezTo>
                  <a:pt x="3" y="3"/>
                  <a:pt x="3" y="3"/>
                  <a:pt x="3" y="3"/>
                </a:cubicBezTo>
                <a:cubicBezTo>
                  <a:pt x="53" y="3"/>
                  <a:pt x="53" y="3"/>
                  <a:pt x="53" y="3"/>
                </a:cubicBezTo>
                <a:lnTo>
                  <a:pt x="53" y="29"/>
                </a:lnTo>
                <a:close/>
              </a:path>
            </a:pathLst>
          </a:custGeom>
          <a:solidFill>
            <a:srgbClr val="4D86B3"/>
          </a:solidFill>
          <a:ln>
            <a:noFill/>
          </a:ln>
          <a:extLst/>
        </p:spPr>
        <p:txBody>
          <a:bodyPr/>
          <a:lstStyle/>
          <a:p>
            <a:endParaRPr lang="zh-CN" altLang="en-US" sz="2800"/>
          </a:p>
        </p:txBody>
      </p:sp>
      <p:sp>
        <p:nvSpPr>
          <p:cNvPr id="55" name="Freeform 23"/>
          <p:cNvSpPr>
            <a:spLocks/>
          </p:cNvSpPr>
          <p:nvPr/>
        </p:nvSpPr>
        <p:spPr bwMode="auto">
          <a:xfrm>
            <a:off x="2507333" y="6149849"/>
            <a:ext cx="969894" cy="47896"/>
          </a:xfrm>
          <a:custGeom>
            <a:avLst/>
            <a:gdLst>
              <a:gd name="T0" fmla="*/ 62 w 62"/>
              <a:gd name="T1" fmla="*/ 3 h 3"/>
              <a:gd name="T2" fmla="*/ 61 w 62"/>
              <a:gd name="T3" fmla="*/ 3 h 3"/>
              <a:gd name="T4" fmla="*/ 1 w 62"/>
              <a:gd name="T5" fmla="*/ 3 h 3"/>
              <a:gd name="T6" fmla="*/ 0 w 62"/>
              <a:gd name="T7" fmla="*/ 3 h 3"/>
              <a:gd name="T8" fmla="*/ 0 w 62"/>
              <a:gd name="T9" fmla="*/ 1 h 3"/>
              <a:gd name="T10" fmla="*/ 1 w 62"/>
              <a:gd name="T11" fmla="*/ 0 h 3"/>
              <a:gd name="T12" fmla="*/ 61 w 62"/>
              <a:gd name="T13" fmla="*/ 0 h 3"/>
              <a:gd name="T14" fmla="*/ 62 w 62"/>
              <a:gd name="T15" fmla="*/ 1 h 3"/>
              <a:gd name="T16" fmla="*/ 62 w 62"/>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
                <a:moveTo>
                  <a:pt x="62" y="3"/>
                </a:moveTo>
                <a:cubicBezTo>
                  <a:pt x="62" y="3"/>
                  <a:pt x="61" y="3"/>
                  <a:pt x="61" y="3"/>
                </a:cubicBezTo>
                <a:cubicBezTo>
                  <a:pt x="1" y="3"/>
                  <a:pt x="1" y="3"/>
                  <a:pt x="1" y="3"/>
                </a:cubicBezTo>
                <a:cubicBezTo>
                  <a:pt x="0" y="3"/>
                  <a:pt x="0" y="3"/>
                  <a:pt x="0" y="3"/>
                </a:cubicBezTo>
                <a:cubicBezTo>
                  <a:pt x="0" y="1"/>
                  <a:pt x="0" y="1"/>
                  <a:pt x="0" y="1"/>
                </a:cubicBezTo>
                <a:cubicBezTo>
                  <a:pt x="0" y="0"/>
                  <a:pt x="0" y="0"/>
                  <a:pt x="1" y="0"/>
                </a:cubicBezTo>
                <a:cubicBezTo>
                  <a:pt x="61" y="0"/>
                  <a:pt x="61" y="0"/>
                  <a:pt x="61" y="0"/>
                </a:cubicBezTo>
                <a:cubicBezTo>
                  <a:pt x="61" y="0"/>
                  <a:pt x="62" y="0"/>
                  <a:pt x="62" y="1"/>
                </a:cubicBezTo>
                <a:lnTo>
                  <a:pt x="62" y="3"/>
                </a:lnTo>
                <a:close/>
              </a:path>
            </a:pathLst>
          </a:custGeom>
          <a:solidFill>
            <a:srgbClr val="4D86B3"/>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56" name="Freeform 24"/>
          <p:cNvSpPr>
            <a:spLocks noEditPoints="1"/>
          </p:cNvSpPr>
          <p:nvPr/>
        </p:nvSpPr>
        <p:spPr bwMode="auto">
          <a:xfrm>
            <a:off x="2555228" y="5634967"/>
            <a:ext cx="859733" cy="500513"/>
          </a:xfrm>
          <a:custGeom>
            <a:avLst/>
            <a:gdLst>
              <a:gd name="T0" fmla="*/ 53 w 55"/>
              <a:gd name="T1" fmla="*/ 0 h 32"/>
              <a:gd name="T2" fmla="*/ 3 w 55"/>
              <a:gd name="T3" fmla="*/ 0 h 32"/>
              <a:gd name="T4" fmla="*/ 0 w 55"/>
              <a:gd name="T5" fmla="*/ 3 h 32"/>
              <a:gd name="T6" fmla="*/ 0 w 55"/>
              <a:gd name="T7" fmla="*/ 29 h 32"/>
              <a:gd name="T8" fmla="*/ 3 w 55"/>
              <a:gd name="T9" fmla="*/ 32 h 32"/>
              <a:gd name="T10" fmla="*/ 53 w 55"/>
              <a:gd name="T11" fmla="*/ 32 h 32"/>
              <a:gd name="T12" fmla="*/ 55 w 55"/>
              <a:gd name="T13" fmla="*/ 29 h 32"/>
              <a:gd name="T14" fmla="*/ 55 w 55"/>
              <a:gd name="T15" fmla="*/ 3 h 32"/>
              <a:gd name="T16" fmla="*/ 53 w 55"/>
              <a:gd name="T17" fmla="*/ 0 h 32"/>
              <a:gd name="T18" fmla="*/ 53 w 55"/>
              <a:gd name="T19" fmla="*/ 29 h 32"/>
              <a:gd name="T20" fmla="*/ 3 w 55"/>
              <a:gd name="T21" fmla="*/ 29 h 32"/>
              <a:gd name="T22" fmla="*/ 3 w 55"/>
              <a:gd name="T23" fmla="*/ 3 h 32"/>
              <a:gd name="T24" fmla="*/ 53 w 55"/>
              <a:gd name="T25" fmla="*/ 3 h 32"/>
              <a:gd name="T26" fmla="*/ 53 w 55"/>
              <a:gd name="T27"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2">
                <a:moveTo>
                  <a:pt x="53" y="0"/>
                </a:moveTo>
                <a:cubicBezTo>
                  <a:pt x="3" y="0"/>
                  <a:pt x="3" y="0"/>
                  <a:pt x="3" y="0"/>
                </a:cubicBezTo>
                <a:cubicBezTo>
                  <a:pt x="1" y="0"/>
                  <a:pt x="0" y="1"/>
                  <a:pt x="0" y="3"/>
                </a:cubicBezTo>
                <a:cubicBezTo>
                  <a:pt x="0" y="29"/>
                  <a:pt x="0" y="29"/>
                  <a:pt x="0" y="29"/>
                </a:cubicBezTo>
                <a:cubicBezTo>
                  <a:pt x="0" y="30"/>
                  <a:pt x="1" y="32"/>
                  <a:pt x="3" y="32"/>
                </a:cubicBezTo>
                <a:cubicBezTo>
                  <a:pt x="53" y="32"/>
                  <a:pt x="53" y="32"/>
                  <a:pt x="53" y="32"/>
                </a:cubicBezTo>
                <a:cubicBezTo>
                  <a:pt x="54" y="32"/>
                  <a:pt x="55" y="30"/>
                  <a:pt x="55" y="29"/>
                </a:cubicBezTo>
                <a:cubicBezTo>
                  <a:pt x="55" y="3"/>
                  <a:pt x="55" y="3"/>
                  <a:pt x="55" y="3"/>
                </a:cubicBezTo>
                <a:cubicBezTo>
                  <a:pt x="55" y="1"/>
                  <a:pt x="54" y="0"/>
                  <a:pt x="53" y="0"/>
                </a:cubicBezTo>
                <a:close/>
                <a:moveTo>
                  <a:pt x="53" y="29"/>
                </a:moveTo>
                <a:cubicBezTo>
                  <a:pt x="3" y="29"/>
                  <a:pt x="3" y="29"/>
                  <a:pt x="3" y="29"/>
                </a:cubicBezTo>
                <a:cubicBezTo>
                  <a:pt x="3" y="3"/>
                  <a:pt x="3" y="3"/>
                  <a:pt x="3" y="3"/>
                </a:cubicBezTo>
                <a:cubicBezTo>
                  <a:pt x="53" y="3"/>
                  <a:pt x="53" y="3"/>
                  <a:pt x="53" y="3"/>
                </a:cubicBezTo>
                <a:lnTo>
                  <a:pt x="53" y="29"/>
                </a:lnTo>
                <a:close/>
              </a:path>
            </a:pathLst>
          </a:custGeom>
          <a:solidFill>
            <a:srgbClr val="4D86B3"/>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57" name="Freeform 25"/>
          <p:cNvSpPr>
            <a:spLocks/>
          </p:cNvSpPr>
          <p:nvPr/>
        </p:nvSpPr>
        <p:spPr bwMode="auto">
          <a:xfrm>
            <a:off x="3726284" y="2368464"/>
            <a:ext cx="967498" cy="47896"/>
          </a:xfrm>
          <a:custGeom>
            <a:avLst/>
            <a:gdLst>
              <a:gd name="T0" fmla="*/ 62 w 62"/>
              <a:gd name="T1" fmla="*/ 2 h 3"/>
              <a:gd name="T2" fmla="*/ 61 w 62"/>
              <a:gd name="T3" fmla="*/ 3 h 3"/>
              <a:gd name="T4" fmla="*/ 1 w 62"/>
              <a:gd name="T5" fmla="*/ 3 h 3"/>
              <a:gd name="T6" fmla="*/ 0 w 62"/>
              <a:gd name="T7" fmla="*/ 2 h 3"/>
              <a:gd name="T8" fmla="*/ 0 w 62"/>
              <a:gd name="T9" fmla="*/ 0 h 3"/>
              <a:gd name="T10" fmla="*/ 1 w 62"/>
              <a:gd name="T11" fmla="*/ 0 h 3"/>
              <a:gd name="T12" fmla="*/ 61 w 62"/>
              <a:gd name="T13" fmla="*/ 0 h 3"/>
              <a:gd name="T14" fmla="*/ 62 w 62"/>
              <a:gd name="T15" fmla="*/ 0 h 3"/>
              <a:gd name="T16" fmla="*/ 62 w 62"/>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
                <a:moveTo>
                  <a:pt x="62" y="2"/>
                </a:moveTo>
                <a:cubicBezTo>
                  <a:pt x="62" y="3"/>
                  <a:pt x="61" y="3"/>
                  <a:pt x="61" y="3"/>
                </a:cubicBezTo>
                <a:cubicBezTo>
                  <a:pt x="1" y="3"/>
                  <a:pt x="1" y="3"/>
                  <a:pt x="1" y="3"/>
                </a:cubicBezTo>
                <a:cubicBezTo>
                  <a:pt x="0" y="3"/>
                  <a:pt x="0" y="3"/>
                  <a:pt x="0" y="2"/>
                </a:cubicBezTo>
                <a:cubicBezTo>
                  <a:pt x="0" y="0"/>
                  <a:pt x="0" y="0"/>
                  <a:pt x="0" y="0"/>
                </a:cubicBezTo>
                <a:cubicBezTo>
                  <a:pt x="0" y="0"/>
                  <a:pt x="0" y="0"/>
                  <a:pt x="1" y="0"/>
                </a:cubicBezTo>
                <a:cubicBezTo>
                  <a:pt x="61" y="0"/>
                  <a:pt x="61" y="0"/>
                  <a:pt x="61" y="0"/>
                </a:cubicBezTo>
                <a:cubicBezTo>
                  <a:pt x="61" y="0"/>
                  <a:pt x="62" y="0"/>
                  <a:pt x="62" y="0"/>
                </a:cubicBezTo>
                <a:lnTo>
                  <a:pt x="62" y="2"/>
                </a:lnTo>
                <a:close/>
              </a:path>
            </a:pathLst>
          </a:cu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58" name="Freeform 26"/>
          <p:cNvSpPr>
            <a:spLocks noEditPoints="1"/>
          </p:cNvSpPr>
          <p:nvPr/>
        </p:nvSpPr>
        <p:spPr bwMode="auto">
          <a:xfrm>
            <a:off x="3774179" y="1853583"/>
            <a:ext cx="857337" cy="483749"/>
          </a:xfrm>
          <a:custGeom>
            <a:avLst/>
            <a:gdLst>
              <a:gd name="T0" fmla="*/ 53 w 55"/>
              <a:gd name="T1" fmla="*/ 0 h 31"/>
              <a:gd name="T2" fmla="*/ 3 w 55"/>
              <a:gd name="T3" fmla="*/ 0 h 31"/>
              <a:gd name="T4" fmla="*/ 0 w 55"/>
              <a:gd name="T5" fmla="*/ 2 h 31"/>
              <a:gd name="T6" fmla="*/ 0 w 55"/>
              <a:gd name="T7" fmla="*/ 29 h 31"/>
              <a:gd name="T8" fmla="*/ 3 w 55"/>
              <a:gd name="T9" fmla="*/ 31 h 31"/>
              <a:gd name="T10" fmla="*/ 53 w 55"/>
              <a:gd name="T11" fmla="*/ 31 h 31"/>
              <a:gd name="T12" fmla="*/ 55 w 55"/>
              <a:gd name="T13" fmla="*/ 29 h 31"/>
              <a:gd name="T14" fmla="*/ 55 w 55"/>
              <a:gd name="T15" fmla="*/ 2 h 31"/>
              <a:gd name="T16" fmla="*/ 53 w 55"/>
              <a:gd name="T17" fmla="*/ 0 h 31"/>
              <a:gd name="T18" fmla="*/ 53 w 55"/>
              <a:gd name="T19" fmla="*/ 29 h 31"/>
              <a:gd name="T20" fmla="*/ 3 w 55"/>
              <a:gd name="T21" fmla="*/ 29 h 31"/>
              <a:gd name="T22" fmla="*/ 3 w 55"/>
              <a:gd name="T23" fmla="*/ 3 h 31"/>
              <a:gd name="T24" fmla="*/ 53 w 55"/>
              <a:gd name="T25" fmla="*/ 3 h 31"/>
              <a:gd name="T26" fmla="*/ 53 w 55"/>
              <a:gd name="T2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
                <a:moveTo>
                  <a:pt x="53" y="0"/>
                </a:moveTo>
                <a:cubicBezTo>
                  <a:pt x="3" y="0"/>
                  <a:pt x="3" y="0"/>
                  <a:pt x="3" y="0"/>
                </a:cubicBezTo>
                <a:cubicBezTo>
                  <a:pt x="1" y="0"/>
                  <a:pt x="0" y="1"/>
                  <a:pt x="0" y="2"/>
                </a:cubicBezTo>
                <a:cubicBezTo>
                  <a:pt x="0" y="29"/>
                  <a:pt x="0" y="29"/>
                  <a:pt x="0" y="29"/>
                </a:cubicBezTo>
                <a:cubicBezTo>
                  <a:pt x="0" y="30"/>
                  <a:pt x="1" y="31"/>
                  <a:pt x="3" y="31"/>
                </a:cubicBezTo>
                <a:cubicBezTo>
                  <a:pt x="53" y="31"/>
                  <a:pt x="53" y="31"/>
                  <a:pt x="53" y="31"/>
                </a:cubicBezTo>
                <a:cubicBezTo>
                  <a:pt x="54" y="31"/>
                  <a:pt x="55" y="30"/>
                  <a:pt x="55" y="29"/>
                </a:cubicBezTo>
                <a:cubicBezTo>
                  <a:pt x="55" y="2"/>
                  <a:pt x="55" y="2"/>
                  <a:pt x="55" y="2"/>
                </a:cubicBezTo>
                <a:cubicBezTo>
                  <a:pt x="55" y="1"/>
                  <a:pt x="54" y="0"/>
                  <a:pt x="53" y="0"/>
                </a:cubicBezTo>
                <a:close/>
                <a:moveTo>
                  <a:pt x="53" y="29"/>
                </a:moveTo>
                <a:cubicBezTo>
                  <a:pt x="3" y="29"/>
                  <a:pt x="3" y="29"/>
                  <a:pt x="3" y="29"/>
                </a:cubicBezTo>
                <a:cubicBezTo>
                  <a:pt x="3" y="3"/>
                  <a:pt x="3" y="3"/>
                  <a:pt x="3" y="3"/>
                </a:cubicBezTo>
                <a:cubicBezTo>
                  <a:pt x="53" y="3"/>
                  <a:pt x="53" y="3"/>
                  <a:pt x="53" y="3"/>
                </a:cubicBezTo>
                <a:lnTo>
                  <a:pt x="53" y="29"/>
                </a:lnTo>
                <a:close/>
              </a:path>
            </a:pathLst>
          </a:cu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59" name="Freeform 27"/>
          <p:cNvSpPr>
            <a:spLocks/>
          </p:cNvSpPr>
          <p:nvPr/>
        </p:nvSpPr>
        <p:spPr bwMode="auto">
          <a:xfrm>
            <a:off x="3726284" y="3307224"/>
            <a:ext cx="967498" cy="62265"/>
          </a:xfrm>
          <a:custGeom>
            <a:avLst/>
            <a:gdLst>
              <a:gd name="T0" fmla="*/ 62 w 62"/>
              <a:gd name="T1" fmla="*/ 3 h 4"/>
              <a:gd name="T2" fmla="*/ 61 w 62"/>
              <a:gd name="T3" fmla="*/ 4 h 4"/>
              <a:gd name="T4" fmla="*/ 1 w 62"/>
              <a:gd name="T5" fmla="*/ 4 h 4"/>
              <a:gd name="T6" fmla="*/ 0 w 62"/>
              <a:gd name="T7" fmla="*/ 3 h 4"/>
              <a:gd name="T8" fmla="*/ 0 w 62"/>
              <a:gd name="T9" fmla="*/ 1 h 4"/>
              <a:gd name="T10" fmla="*/ 1 w 62"/>
              <a:gd name="T11" fmla="*/ 0 h 4"/>
              <a:gd name="T12" fmla="*/ 61 w 62"/>
              <a:gd name="T13" fmla="*/ 0 h 4"/>
              <a:gd name="T14" fmla="*/ 62 w 62"/>
              <a:gd name="T15" fmla="*/ 1 h 4"/>
              <a:gd name="T16" fmla="*/ 62 w 62"/>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4">
                <a:moveTo>
                  <a:pt x="62" y="3"/>
                </a:moveTo>
                <a:cubicBezTo>
                  <a:pt x="62" y="3"/>
                  <a:pt x="61" y="4"/>
                  <a:pt x="61" y="4"/>
                </a:cubicBezTo>
                <a:cubicBezTo>
                  <a:pt x="1" y="4"/>
                  <a:pt x="1" y="4"/>
                  <a:pt x="1" y="4"/>
                </a:cubicBezTo>
                <a:cubicBezTo>
                  <a:pt x="0" y="4"/>
                  <a:pt x="0" y="3"/>
                  <a:pt x="0" y="3"/>
                </a:cubicBezTo>
                <a:cubicBezTo>
                  <a:pt x="0" y="1"/>
                  <a:pt x="0" y="1"/>
                  <a:pt x="0" y="1"/>
                </a:cubicBezTo>
                <a:cubicBezTo>
                  <a:pt x="0" y="1"/>
                  <a:pt x="0" y="0"/>
                  <a:pt x="1" y="0"/>
                </a:cubicBezTo>
                <a:cubicBezTo>
                  <a:pt x="61" y="0"/>
                  <a:pt x="61" y="0"/>
                  <a:pt x="61" y="0"/>
                </a:cubicBezTo>
                <a:cubicBezTo>
                  <a:pt x="61" y="0"/>
                  <a:pt x="62" y="1"/>
                  <a:pt x="62" y="1"/>
                </a:cubicBezTo>
                <a:lnTo>
                  <a:pt x="62" y="3"/>
                </a:lnTo>
                <a:close/>
              </a:path>
            </a:pathLst>
          </a:cu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60" name="Freeform 28"/>
          <p:cNvSpPr>
            <a:spLocks noEditPoints="1"/>
          </p:cNvSpPr>
          <p:nvPr/>
        </p:nvSpPr>
        <p:spPr bwMode="auto">
          <a:xfrm>
            <a:off x="3774179" y="2792344"/>
            <a:ext cx="857337" cy="498118"/>
          </a:xfrm>
          <a:custGeom>
            <a:avLst/>
            <a:gdLst>
              <a:gd name="T0" fmla="*/ 53 w 55"/>
              <a:gd name="T1" fmla="*/ 0 h 32"/>
              <a:gd name="T2" fmla="*/ 3 w 55"/>
              <a:gd name="T3" fmla="*/ 0 h 32"/>
              <a:gd name="T4" fmla="*/ 0 w 55"/>
              <a:gd name="T5" fmla="*/ 3 h 32"/>
              <a:gd name="T6" fmla="*/ 0 w 55"/>
              <a:gd name="T7" fmla="*/ 29 h 32"/>
              <a:gd name="T8" fmla="*/ 3 w 55"/>
              <a:gd name="T9" fmla="*/ 32 h 32"/>
              <a:gd name="T10" fmla="*/ 53 w 55"/>
              <a:gd name="T11" fmla="*/ 32 h 32"/>
              <a:gd name="T12" fmla="*/ 55 w 55"/>
              <a:gd name="T13" fmla="*/ 29 h 32"/>
              <a:gd name="T14" fmla="*/ 55 w 55"/>
              <a:gd name="T15" fmla="*/ 3 h 32"/>
              <a:gd name="T16" fmla="*/ 53 w 55"/>
              <a:gd name="T17" fmla="*/ 0 h 32"/>
              <a:gd name="T18" fmla="*/ 53 w 55"/>
              <a:gd name="T19" fmla="*/ 29 h 32"/>
              <a:gd name="T20" fmla="*/ 3 w 55"/>
              <a:gd name="T21" fmla="*/ 29 h 32"/>
              <a:gd name="T22" fmla="*/ 3 w 55"/>
              <a:gd name="T23" fmla="*/ 4 h 32"/>
              <a:gd name="T24" fmla="*/ 53 w 55"/>
              <a:gd name="T25" fmla="*/ 4 h 32"/>
              <a:gd name="T26" fmla="*/ 53 w 55"/>
              <a:gd name="T27"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2">
                <a:moveTo>
                  <a:pt x="53" y="0"/>
                </a:moveTo>
                <a:cubicBezTo>
                  <a:pt x="3" y="0"/>
                  <a:pt x="3" y="0"/>
                  <a:pt x="3" y="0"/>
                </a:cubicBezTo>
                <a:cubicBezTo>
                  <a:pt x="1" y="0"/>
                  <a:pt x="0" y="2"/>
                  <a:pt x="0" y="3"/>
                </a:cubicBezTo>
                <a:cubicBezTo>
                  <a:pt x="0" y="29"/>
                  <a:pt x="0" y="29"/>
                  <a:pt x="0" y="29"/>
                </a:cubicBezTo>
                <a:cubicBezTo>
                  <a:pt x="0" y="31"/>
                  <a:pt x="1" y="32"/>
                  <a:pt x="3" y="32"/>
                </a:cubicBezTo>
                <a:cubicBezTo>
                  <a:pt x="53" y="32"/>
                  <a:pt x="53" y="32"/>
                  <a:pt x="53" y="32"/>
                </a:cubicBezTo>
                <a:cubicBezTo>
                  <a:pt x="54" y="32"/>
                  <a:pt x="55" y="31"/>
                  <a:pt x="55" y="29"/>
                </a:cubicBezTo>
                <a:cubicBezTo>
                  <a:pt x="55" y="3"/>
                  <a:pt x="55" y="3"/>
                  <a:pt x="55" y="3"/>
                </a:cubicBezTo>
                <a:cubicBezTo>
                  <a:pt x="55" y="2"/>
                  <a:pt x="54" y="0"/>
                  <a:pt x="53" y="0"/>
                </a:cubicBezTo>
                <a:close/>
                <a:moveTo>
                  <a:pt x="53" y="29"/>
                </a:moveTo>
                <a:cubicBezTo>
                  <a:pt x="3" y="29"/>
                  <a:pt x="3" y="29"/>
                  <a:pt x="3" y="29"/>
                </a:cubicBezTo>
                <a:cubicBezTo>
                  <a:pt x="3" y="4"/>
                  <a:pt x="3" y="4"/>
                  <a:pt x="3" y="4"/>
                </a:cubicBezTo>
                <a:cubicBezTo>
                  <a:pt x="53" y="4"/>
                  <a:pt x="53" y="4"/>
                  <a:pt x="53" y="4"/>
                </a:cubicBezTo>
                <a:lnTo>
                  <a:pt x="53" y="29"/>
                </a:lnTo>
                <a:close/>
              </a:path>
            </a:pathLst>
          </a:cu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61" name="Freeform 29"/>
          <p:cNvSpPr>
            <a:spLocks/>
          </p:cNvSpPr>
          <p:nvPr/>
        </p:nvSpPr>
        <p:spPr bwMode="auto">
          <a:xfrm>
            <a:off x="3726284" y="4260354"/>
            <a:ext cx="967498" cy="45502"/>
          </a:xfrm>
          <a:custGeom>
            <a:avLst/>
            <a:gdLst>
              <a:gd name="T0" fmla="*/ 62 w 62"/>
              <a:gd name="T1" fmla="*/ 2 h 3"/>
              <a:gd name="T2" fmla="*/ 61 w 62"/>
              <a:gd name="T3" fmla="*/ 3 h 3"/>
              <a:gd name="T4" fmla="*/ 1 w 62"/>
              <a:gd name="T5" fmla="*/ 3 h 3"/>
              <a:gd name="T6" fmla="*/ 0 w 62"/>
              <a:gd name="T7" fmla="*/ 2 h 3"/>
              <a:gd name="T8" fmla="*/ 0 w 62"/>
              <a:gd name="T9" fmla="*/ 1 h 3"/>
              <a:gd name="T10" fmla="*/ 1 w 62"/>
              <a:gd name="T11" fmla="*/ 0 h 3"/>
              <a:gd name="T12" fmla="*/ 61 w 62"/>
              <a:gd name="T13" fmla="*/ 0 h 3"/>
              <a:gd name="T14" fmla="*/ 62 w 62"/>
              <a:gd name="T15" fmla="*/ 1 h 3"/>
              <a:gd name="T16" fmla="*/ 62 w 62"/>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
                <a:moveTo>
                  <a:pt x="62" y="2"/>
                </a:moveTo>
                <a:cubicBezTo>
                  <a:pt x="62" y="3"/>
                  <a:pt x="61" y="3"/>
                  <a:pt x="61" y="3"/>
                </a:cubicBezTo>
                <a:cubicBezTo>
                  <a:pt x="1" y="3"/>
                  <a:pt x="1" y="3"/>
                  <a:pt x="1" y="3"/>
                </a:cubicBezTo>
                <a:cubicBezTo>
                  <a:pt x="0" y="3"/>
                  <a:pt x="0" y="3"/>
                  <a:pt x="0" y="2"/>
                </a:cubicBezTo>
                <a:cubicBezTo>
                  <a:pt x="0" y="1"/>
                  <a:pt x="0" y="1"/>
                  <a:pt x="0" y="1"/>
                </a:cubicBezTo>
                <a:cubicBezTo>
                  <a:pt x="0" y="0"/>
                  <a:pt x="0" y="0"/>
                  <a:pt x="1" y="0"/>
                </a:cubicBezTo>
                <a:cubicBezTo>
                  <a:pt x="61" y="0"/>
                  <a:pt x="61" y="0"/>
                  <a:pt x="61" y="0"/>
                </a:cubicBezTo>
                <a:cubicBezTo>
                  <a:pt x="61" y="0"/>
                  <a:pt x="62" y="0"/>
                  <a:pt x="62" y="1"/>
                </a:cubicBezTo>
                <a:lnTo>
                  <a:pt x="62" y="2"/>
                </a:lnTo>
                <a:close/>
              </a:path>
            </a:pathLst>
          </a:cu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62" name="Freeform 30"/>
          <p:cNvSpPr>
            <a:spLocks noEditPoints="1"/>
          </p:cNvSpPr>
          <p:nvPr/>
        </p:nvSpPr>
        <p:spPr bwMode="auto">
          <a:xfrm>
            <a:off x="3774179" y="3745473"/>
            <a:ext cx="857337" cy="483749"/>
          </a:xfrm>
          <a:custGeom>
            <a:avLst/>
            <a:gdLst>
              <a:gd name="T0" fmla="*/ 53 w 55"/>
              <a:gd name="T1" fmla="*/ 0 h 31"/>
              <a:gd name="T2" fmla="*/ 3 w 55"/>
              <a:gd name="T3" fmla="*/ 0 h 31"/>
              <a:gd name="T4" fmla="*/ 0 w 55"/>
              <a:gd name="T5" fmla="*/ 3 h 31"/>
              <a:gd name="T6" fmla="*/ 0 w 55"/>
              <a:gd name="T7" fmla="*/ 29 h 31"/>
              <a:gd name="T8" fmla="*/ 3 w 55"/>
              <a:gd name="T9" fmla="*/ 31 h 31"/>
              <a:gd name="T10" fmla="*/ 53 w 55"/>
              <a:gd name="T11" fmla="*/ 31 h 31"/>
              <a:gd name="T12" fmla="*/ 55 w 55"/>
              <a:gd name="T13" fmla="*/ 29 h 31"/>
              <a:gd name="T14" fmla="*/ 55 w 55"/>
              <a:gd name="T15" fmla="*/ 3 h 31"/>
              <a:gd name="T16" fmla="*/ 53 w 55"/>
              <a:gd name="T17" fmla="*/ 0 h 31"/>
              <a:gd name="T18" fmla="*/ 53 w 55"/>
              <a:gd name="T19" fmla="*/ 29 h 31"/>
              <a:gd name="T20" fmla="*/ 3 w 55"/>
              <a:gd name="T21" fmla="*/ 29 h 31"/>
              <a:gd name="T22" fmla="*/ 3 w 55"/>
              <a:gd name="T23" fmla="*/ 3 h 31"/>
              <a:gd name="T24" fmla="*/ 53 w 55"/>
              <a:gd name="T25" fmla="*/ 3 h 31"/>
              <a:gd name="T26" fmla="*/ 53 w 55"/>
              <a:gd name="T2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
                <a:moveTo>
                  <a:pt x="53" y="0"/>
                </a:moveTo>
                <a:cubicBezTo>
                  <a:pt x="3" y="0"/>
                  <a:pt x="3" y="0"/>
                  <a:pt x="3" y="0"/>
                </a:cubicBezTo>
                <a:cubicBezTo>
                  <a:pt x="1" y="0"/>
                  <a:pt x="0" y="1"/>
                  <a:pt x="0" y="3"/>
                </a:cubicBezTo>
                <a:cubicBezTo>
                  <a:pt x="0" y="29"/>
                  <a:pt x="0" y="29"/>
                  <a:pt x="0" y="29"/>
                </a:cubicBezTo>
                <a:cubicBezTo>
                  <a:pt x="0" y="30"/>
                  <a:pt x="1" y="31"/>
                  <a:pt x="3" y="31"/>
                </a:cubicBezTo>
                <a:cubicBezTo>
                  <a:pt x="53" y="31"/>
                  <a:pt x="53" y="31"/>
                  <a:pt x="53" y="31"/>
                </a:cubicBezTo>
                <a:cubicBezTo>
                  <a:pt x="54" y="31"/>
                  <a:pt x="55" y="30"/>
                  <a:pt x="55" y="29"/>
                </a:cubicBezTo>
                <a:cubicBezTo>
                  <a:pt x="55" y="3"/>
                  <a:pt x="55" y="3"/>
                  <a:pt x="55" y="3"/>
                </a:cubicBezTo>
                <a:cubicBezTo>
                  <a:pt x="55" y="1"/>
                  <a:pt x="54" y="0"/>
                  <a:pt x="53" y="0"/>
                </a:cubicBezTo>
                <a:close/>
                <a:moveTo>
                  <a:pt x="53" y="29"/>
                </a:moveTo>
                <a:cubicBezTo>
                  <a:pt x="3" y="29"/>
                  <a:pt x="3" y="29"/>
                  <a:pt x="3" y="29"/>
                </a:cubicBezTo>
                <a:cubicBezTo>
                  <a:pt x="3" y="3"/>
                  <a:pt x="3" y="3"/>
                  <a:pt x="3" y="3"/>
                </a:cubicBezTo>
                <a:cubicBezTo>
                  <a:pt x="53" y="3"/>
                  <a:pt x="53" y="3"/>
                  <a:pt x="53" y="3"/>
                </a:cubicBezTo>
                <a:lnTo>
                  <a:pt x="53" y="29"/>
                </a:lnTo>
                <a:close/>
              </a:path>
            </a:pathLst>
          </a:cu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63" name="Freeform 31"/>
          <p:cNvSpPr>
            <a:spLocks/>
          </p:cNvSpPr>
          <p:nvPr/>
        </p:nvSpPr>
        <p:spPr bwMode="auto">
          <a:xfrm>
            <a:off x="3726284" y="5196720"/>
            <a:ext cx="967498" cy="62265"/>
          </a:xfrm>
          <a:custGeom>
            <a:avLst/>
            <a:gdLst>
              <a:gd name="T0" fmla="*/ 62 w 62"/>
              <a:gd name="T1" fmla="*/ 3 h 4"/>
              <a:gd name="T2" fmla="*/ 61 w 62"/>
              <a:gd name="T3" fmla="*/ 4 h 4"/>
              <a:gd name="T4" fmla="*/ 1 w 62"/>
              <a:gd name="T5" fmla="*/ 4 h 4"/>
              <a:gd name="T6" fmla="*/ 0 w 62"/>
              <a:gd name="T7" fmla="*/ 3 h 4"/>
              <a:gd name="T8" fmla="*/ 0 w 62"/>
              <a:gd name="T9" fmla="*/ 1 h 4"/>
              <a:gd name="T10" fmla="*/ 1 w 62"/>
              <a:gd name="T11" fmla="*/ 0 h 4"/>
              <a:gd name="T12" fmla="*/ 61 w 62"/>
              <a:gd name="T13" fmla="*/ 0 h 4"/>
              <a:gd name="T14" fmla="*/ 62 w 62"/>
              <a:gd name="T15" fmla="*/ 1 h 4"/>
              <a:gd name="T16" fmla="*/ 62 w 62"/>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4">
                <a:moveTo>
                  <a:pt x="62" y="3"/>
                </a:moveTo>
                <a:cubicBezTo>
                  <a:pt x="62" y="4"/>
                  <a:pt x="61" y="4"/>
                  <a:pt x="61" y="4"/>
                </a:cubicBezTo>
                <a:cubicBezTo>
                  <a:pt x="1" y="4"/>
                  <a:pt x="1" y="4"/>
                  <a:pt x="1" y="4"/>
                </a:cubicBezTo>
                <a:cubicBezTo>
                  <a:pt x="0" y="4"/>
                  <a:pt x="0" y="4"/>
                  <a:pt x="0" y="3"/>
                </a:cubicBezTo>
                <a:cubicBezTo>
                  <a:pt x="0" y="1"/>
                  <a:pt x="0" y="1"/>
                  <a:pt x="0" y="1"/>
                </a:cubicBezTo>
                <a:cubicBezTo>
                  <a:pt x="0" y="1"/>
                  <a:pt x="0" y="0"/>
                  <a:pt x="1" y="0"/>
                </a:cubicBezTo>
                <a:cubicBezTo>
                  <a:pt x="61" y="0"/>
                  <a:pt x="61" y="0"/>
                  <a:pt x="61" y="0"/>
                </a:cubicBezTo>
                <a:cubicBezTo>
                  <a:pt x="61" y="0"/>
                  <a:pt x="62" y="1"/>
                  <a:pt x="62" y="1"/>
                </a:cubicBezTo>
                <a:lnTo>
                  <a:pt x="62" y="3"/>
                </a:lnTo>
                <a:close/>
              </a:path>
            </a:pathLst>
          </a:custGeom>
          <a:solidFill>
            <a:srgbClr val="4D86B3"/>
          </a:solidFill>
          <a:ln>
            <a:noFill/>
          </a:ln>
          <a:extLst/>
        </p:spPr>
        <p:txBody>
          <a:bodyPr/>
          <a:lstStyle/>
          <a:p>
            <a:endParaRPr lang="zh-CN" altLang="en-US" sz="2800"/>
          </a:p>
        </p:txBody>
      </p:sp>
      <p:sp>
        <p:nvSpPr>
          <p:cNvPr id="64" name="Freeform 32"/>
          <p:cNvSpPr>
            <a:spLocks noEditPoints="1"/>
          </p:cNvSpPr>
          <p:nvPr/>
        </p:nvSpPr>
        <p:spPr bwMode="auto">
          <a:xfrm>
            <a:off x="3774179" y="4698602"/>
            <a:ext cx="857337" cy="483749"/>
          </a:xfrm>
          <a:custGeom>
            <a:avLst/>
            <a:gdLst>
              <a:gd name="T0" fmla="*/ 53 w 55"/>
              <a:gd name="T1" fmla="*/ 0 h 31"/>
              <a:gd name="T2" fmla="*/ 3 w 55"/>
              <a:gd name="T3" fmla="*/ 0 h 31"/>
              <a:gd name="T4" fmla="*/ 0 w 55"/>
              <a:gd name="T5" fmla="*/ 2 h 31"/>
              <a:gd name="T6" fmla="*/ 0 w 55"/>
              <a:gd name="T7" fmla="*/ 28 h 31"/>
              <a:gd name="T8" fmla="*/ 3 w 55"/>
              <a:gd name="T9" fmla="*/ 31 h 31"/>
              <a:gd name="T10" fmla="*/ 53 w 55"/>
              <a:gd name="T11" fmla="*/ 31 h 31"/>
              <a:gd name="T12" fmla="*/ 55 w 55"/>
              <a:gd name="T13" fmla="*/ 28 h 31"/>
              <a:gd name="T14" fmla="*/ 55 w 55"/>
              <a:gd name="T15" fmla="*/ 2 h 31"/>
              <a:gd name="T16" fmla="*/ 53 w 55"/>
              <a:gd name="T17" fmla="*/ 0 h 31"/>
              <a:gd name="T18" fmla="*/ 53 w 55"/>
              <a:gd name="T19" fmla="*/ 29 h 31"/>
              <a:gd name="T20" fmla="*/ 3 w 55"/>
              <a:gd name="T21" fmla="*/ 29 h 31"/>
              <a:gd name="T22" fmla="*/ 3 w 55"/>
              <a:gd name="T23" fmla="*/ 3 h 31"/>
              <a:gd name="T24" fmla="*/ 53 w 55"/>
              <a:gd name="T25" fmla="*/ 3 h 31"/>
              <a:gd name="T26" fmla="*/ 53 w 55"/>
              <a:gd name="T2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
                <a:moveTo>
                  <a:pt x="53" y="0"/>
                </a:moveTo>
                <a:cubicBezTo>
                  <a:pt x="3" y="0"/>
                  <a:pt x="3" y="0"/>
                  <a:pt x="3" y="0"/>
                </a:cubicBezTo>
                <a:cubicBezTo>
                  <a:pt x="1" y="0"/>
                  <a:pt x="0" y="1"/>
                  <a:pt x="0" y="2"/>
                </a:cubicBezTo>
                <a:cubicBezTo>
                  <a:pt x="0" y="28"/>
                  <a:pt x="0" y="28"/>
                  <a:pt x="0" y="28"/>
                </a:cubicBezTo>
                <a:cubicBezTo>
                  <a:pt x="0" y="30"/>
                  <a:pt x="1" y="31"/>
                  <a:pt x="3" y="31"/>
                </a:cubicBezTo>
                <a:cubicBezTo>
                  <a:pt x="53" y="31"/>
                  <a:pt x="53" y="31"/>
                  <a:pt x="53" y="31"/>
                </a:cubicBezTo>
                <a:cubicBezTo>
                  <a:pt x="54" y="31"/>
                  <a:pt x="55" y="30"/>
                  <a:pt x="55" y="28"/>
                </a:cubicBezTo>
                <a:cubicBezTo>
                  <a:pt x="55" y="2"/>
                  <a:pt x="55" y="2"/>
                  <a:pt x="55" y="2"/>
                </a:cubicBezTo>
                <a:cubicBezTo>
                  <a:pt x="55" y="1"/>
                  <a:pt x="54" y="0"/>
                  <a:pt x="53" y="0"/>
                </a:cubicBezTo>
                <a:close/>
                <a:moveTo>
                  <a:pt x="53" y="29"/>
                </a:moveTo>
                <a:cubicBezTo>
                  <a:pt x="3" y="29"/>
                  <a:pt x="3" y="29"/>
                  <a:pt x="3" y="29"/>
                </a:cubicBezTo>
                <a:cubicBezTo>
                  <a:pt x="3" y="3"/>
                  <a:pt x="3" y="3"/>
                  <a:pt x="3" y="3"/>
                </a:cubicBezTo>
                <a:cubicBezTo>
                  <a:pt x="53" y="3"/>
                  <a:pt x="53" y="3"/>
                  <a:pt x="53" y="3"/>
                </a:cubicBezTo>
                <a:lnTo>
                  <a:pt x="53" y="29"/>
                </a:lnTo>
                <a:close/>
              </a:path>
            </a:pathLst>
          </a:custGeom>
          <a:solidFill>
            <a:srgbClr val="4D86B3"/>
          </a:solidFill>
          <a:ln>
            <a:noFill/>
          </a:ln>
          <a:extLst/>
        </p:spPr>
        <p:txBody>
          <a:bodyPr/>
          <a:lstStyle/>
          <a:p>
            <a:endParaRPr lang="zh-CN" altLang="en-US" sz="2800"/>
          </a:p>
        </p:txBody>
      </p:sp>
      <p:sp>
        <p:nvSpPr>
          <p:cNvPr id="65" name="Freeform 33"/>
          <p:cNvSpPr>
            <a:spLocks/>
          </p:cNvSpPr>
          <p:nvPr/>
        </p:nvSpPr>
        <p:spPr bwMode="auto">
          <a:xfrm>
            <a:off x="3726284" y="6149849"/>
            <a:ext cx="967498" cy="47896"/>
          </a:xfrm>
          <a:custGeom>
            <a:avLst/>
            <a:gdLst>
              <a:gd name="T0" fmla="*/ 62 w 62"/>
              <a:gd name="T1" fmla="*/ 3 h 3"/>
              <a:gd name="T2" fmla="*/ 61 w 62"/>
              <a:gd name="T3" fmla="*/ 3 h 3"/>
              <a:gd name="T4" fmla="*/ 1 w 62"/>
              <a:gd name="T5" fmla="*/ 3 h 3"/>
              <a:gd name="T6" fmla="*/ 0 w 62"/>
              <a:gd name="T7" fmla="*/ 3 h 3"/>
              <a:gd name="T8" fmla="*/ 0 w 62"/>
              <a:gd name="T9" fmla="*/ 1 h 3"/>
              <a:gd name="T10" fmla="*/ 1 w 62"/>
              <a:gd name="T11" fmla="*/ 0 h 3"/>
              <a:gd name="T12" fmla="*/ 61 w 62"/>
              <a:gd name="T13" fmla="*/ 0 h 3"/>
              <a:gd name="T14" fmla="*/ 62 w 62"/>
              <a:gd name="T15" fmla="*/ 1 h 3"/>
              <a:gd name="T16" fmla="*/ 62 w 62"/>
              <a:gd name="T1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
                <a:moveTo>
                  <a:pt x="62" y="3"/>
                </a:moveTo>
                <a:cubicBezTo>
                  <a:pt x="62" y="3"/>
                  <a:pt x="61" y="3"/>
                  <a:pt x="61" y="3"/>
                </a:cubicBezTo>
                <a:cubicBezTo>
                  <a:pt x="1" y="3"/>
                  <a:pt x="1" y="3"/>
                  <a:pt x="1" y="3"/>
                </a:cubicBezTo>
                <a:cubicBezTo>
                  <a:pt x="0" y="3"/>
                  <a:pt x="0" y="3"/>
                  <a:pt x="0" y="3"/>
                </a:cubicBezTo>
                <a:cubicBezTo>
                  <a:pt x="0" y="1"/>
                  <a:pt x="0" y="1"/>
                  <a:pt x="0" y="1"/>
                </a:cubicBezTo>
                <a:cubicBezTo>
                  <a:pt x="0" y="0"/>
                  <a:pt x="0" y="0"/>
                  <a:pt x="1" y="0"/>
                </a:cubicBezTo>
                <a:cubicBezTo>
                  <a:pt x="61" y="0"/>
                  <a:pt x="61" y="0"/>
                  <a:pt x="61" y="0"/>
                </a:cubicBezTo>
                <a:cubicBezTo>
                  <a:pt x="61" y="0"/>
                  <a:pt x="62" y="0"/>
                  <a:pt x="62" y="1"/>
                </a:cubicBezTo>
                <a:lnTo>
                  <a:pt x="62" y="3"/>
                </a:lnTo>
                <a:close/>
              </a:path>
            </a:pathLst>
          </a:custGeom>
          <a:solidFill>
            <a:srgbClr val="4D86B3"/>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66" name="Freeform 34"/>
          <p:cNvSpPr>
            <a:spLocks noEditPoints="1"/>
          </p:cNvSpPr>
          <p:nvPr/>
        </p:nvSpPr>
        <p:spPr bwMode="auto">
          <a:xfrm>
            <a:off x="3774179" y="5634967"/>
            <a:ext cx="857337" cy="500513"/>
          </a:xfrm>
          <a:custGeom>
            <a:avLst/>
            <a:gdLst>
              <a:gd name="T0" fmla="*/ 53 w 55"/>
              <a:gd name="T1" fmla="*/ 0 h 32"/>
              <a:gd name="T2" fmla="*/ 3 w 55"/>
              <a:gd name="T3" fmla="*/ 0 h 32"/>
              <a:gd name="T4" fmla="*/ 0 w 55"/>
              <a:gd name="T5" fmla="*/ 3 h 32"/>
              <a:gd name="T6" fmla="*/ 0 w 55"/>
              <a:gd name="T7" fmla="*/ 29 h 32"/>
              <a:gd name="T8" fmla="*/ 3 w 55"/>
              <a:gd name="T9" fmla="*/ 32 h 32"/>
              <a:gd name="T10" fmla="*/ 53 w 55"/>
              <a:gd name="T11" fmla="*/ 32 h 32"/>
              <a:gd name="T12" fmla="*/ 55 w 55"/>
              <a:gd name="T13" fmla="*/ 29 h 32"/>
              <a:gd name="T14" fmla="*/ 55 w 55"/>
              <a:gd name="T15" fmla="*/ 3 h 32"/>
              <a:gd name="T16" fmla="*/ 53 w 55"/>
              <a:gd name="T17" fmla="*/ 0 h 32"/>
              <a:gd name="T18" fmla="*/ 53 w 55"/>
              <a:gd name="T19" fmla="*/ 29 h 32"/>
              <a:gd name="T20" fmla="*/ 3 w 55"/>
              <a:gd name="T21" fmla="*/ 29 h 32"/>
              <a:gd name="T22" fmla="*/ 3 w 55"/>
              <a:gd name="T23" fmla="*/ 3 h 32"/>
              <a:gd name="T24" fmla="*/ 53 w 55"/>
              <a:gd name="T25" fmla="*/ 3 h 32"/>
              <a:gd name="T26" fmla="*/ 53 w 55"/>
              <a:gd name="T27"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2">
                <a:moveTo>
                  <a:pt x="53" y="0"/>
                </a:moveTo>
                <a:cubicBezTo>
                  <a:pt x="3" y="0"/>
                  <a:pt x="3" y="0"/>
                  <a:pt x="3" y="0"/>
                </a:cubicBezTo>
                <a:cubicBezTo>
                  <a:pt x="1" y="0"/>
                  <a:pt x="0" y="1"/>
                  <a:pt x="0" y="3"/>
                </a:cubicBezTo>
                <a:cubicBezTo>
                  <a:pt x="0" y="29"/>
                  <a:pt x="0" y="29"/>
                  <a:pt x="0" y="29"/>
                </a:cubicBezTo>
                <a:cubicBezTo>
                  <a:pt x="0" y="30"/>
                  <a:pt x="1" y="32"/>
                  <a:pt x="3" y="32"/>
                </a:cubicBezTo>
                <a:cubicBezTo>
                  <a:pt x="53" y="32"/>
                  <a:pt x="53" y="32"/>
                  <a:pt x="53" y="32"/>
                </a:cubicBezTo>
                <a:cubicBezTo>
                  <a:pt x="54" y="32"/>
                  <a:pt x="55" y="30"/>
                  <a:pt x="55" y="29"/>
                </a:cubicBezTo>
                <a:cubicBezTo>
                  <a:pt x="55" y="3"/>
                  <a:pt x="55" y="3"/>
                  <a:pt x="55" y="3"/>
                </a:cubicBezTo>
                <a:cubicBezTo>
                  <a:pt x="55" y="1"/>
                  <a:pt x="54" y="0"/>
                  <a:pt x="53" y="0"/>
                </a:cubicBezTo>
                <a:close/>
                <a:moveTo>
                  <a:pt x="53" y="29"/>
                </a:moveTo>
                <a:cubicBezTo>
                  <a:pt x="3" y="29"/>
                  <a:pt x="3" y="29"/>
                  <a:pt x="3" y="29"/>
                </a:cubicBezTo>
                <a:cubicBezTo>
                  <a:pt x="3" y="3"/>
                  <a:pt x="3" y="3"/>
                  <a:pt x="3" y="3"/>
                </a:cubicBezTo>
                <a:cubicBezTo>
                  <a:pt x="53" y="3"/>
                  <a:pt x="53" y="3"/>
                  <a:pt x="53" y="3"/>
                </a:cubicBezTo>
                <a:lnTo>
                  <a:pt x="53" y="29"/>
                </a:lnTo>
                <a:close/>
              </a:path>
            </a:pathLst>
          </a:custGeom>
          <a:solidFill>
            <a:srgbClr val="4D86B3"/>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67" name="Freeform 35"/>
          <p:cNvSpPr>
            <a:spLocks/>
          </p:cNvSpPr>
          <p:nvPr/>
        </p:nvSpPr>
        <p:spPr bwMode="auto">
          <a:xfrm>
            <a:off x="5038632" y="1822450"/>
            <a:ext cx="639412" cy="4389664"/>
          </a:xfrm>
          <a:custGeom>
            <a:avLst/>
            <a:gdLst>
              <a:gd name="T0" fmla="*/ 15 w 41"/>
              <a:gd name="T1" fmla="*/ 41 h 281"/>
              <a:gd name="T2" fmla="*/ 11 w 41"/>
              <a:gd name="T3" fmla="*/ 13 h 281"/>
              <a:gd name="T4" fmla="*/ 0 w 41"/>
              <a:gd name="T5" fmla="*/ 0 h 281"/>
              <a:gd name="T6" fmla="*/ 21 w 41"/>
              <a:gd name="T7" fmla="*/ 9 h 281"/>
              <a:gd name="T8" fmla="*/ 27 w 41"/>
              <a:gd name="T9" fmla="*/ 45 h 281"/>
              <a:gd name="T10" fmla="*/ 27 w 41"/>
              <a:gd name="T11" fmla="*/ 103 h 281"/>
              <a:gd name="T12" fmla="*/ 30 w 41"/>
              <a:gd name="T13" fmla="*/ 128 h 281"/>
              <a:gd name="T14" fmla="*/ 41 w 41"/>
              <a:gd name="T15" fmla="*/ 141 h 281"/>
              <a:gd name="T16" fmla="*/ 30 w 41"/>
              <a:gd name="T17" fmla="*/ 153 h 281"/>
              <a:gd name="T18" fmla="*/ 27 w 41"/>
              <a:gd name="T19" fmla="*/ 179 h 281"/>
              <a:gd name="T20" fmla="*/ 27 w 41"/>
              <a:gd name="T21" fmla="*/ 232 h 281"/>
              <a:gd name="T22" fmla="*/ 25 w 41"/>
              <a:gd name="T23" fmla="*/ 262 h 281"/>
              <a:gd name="T24" fmla="*/ 16 w 41"/>
              <a:gd name="T25" fmla="*/ 277 h 281"/>
              <a:gd name="T26" fmla="*/ 0 w 41"/>
              <a:gd name="T27" fmla="*/ 281 h 281"/>
              <a:gd name="T28" fmla="*/ 11 w 41"/>
              <a:gd name="T29" fmla="*/ 268 h 281"/>
              <a:gd name="T30" fmla="*/ 15 w 41"/>
              <a:gd name="T31" fmla="*/ 240 h 281"/>
              <a:gd name="T32" fmla="*/ 15 w 41"/>
              <a:gd name="T33" fmla="*/ 186 h 281"/>
              <a:gd name="T34" fmla="*/ 17 w 41"/>
              <a:gd name="T35" fmla="*/ 155 h 281"/>
              <a:gd name="T36" fmla="*/ 29 w 41"/>
              <a:gd name="T37" fmla="*/ 141 h 281"/>
              <a:gd name="T38" fmla="*/ 17 w 41"/>
              <a:gd name="T39" fmla="*/ 127 h 281"/>
              <a:gd name="T40" fmla="*/ 15 w 41"/>
              <a:gd name="T41" fmla="*/ 98 h 281"/>
              <a:gd name="T42" fmla="*/ 15 w 41"/>
              <a:gd name="T43" fmla="*/ 4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68" name="TextBox 682"/>
          <p:cNvSpPr txBox="1"/>
          <p:nvPr/>
        </p:nvSpPr>
        <p:spPr>
          <a:xfrm>
            <a:off x="6020099" y="2940144"/>
            <a:ext cx="2521844" cy="1323439"/>
          </a:xfrm>
          <a:prstGeom prst="rect">
            <a:avLst/>
          </a:prstGeom>
          <a:noFill/>
        </p:spPr>
        <p:txBody>
          <a:bodyPr wrap="none">
            <a:spAutoFit/>
          </a:bodyPr>
          <a:lstStyle>
            <a:defPPr>
              <a:defRPr lang="zh-CN"/>
            </a:defPPr>
            <a:lvl1pPr algn="ctr" fontAlgn="auto">
              <a:spcBef>
                <a:spcPts val="0"/>
              </a:spcBef>
              <a:spcAft>
                <a:spcPts val="0"/>
              </a:spcAft>
              <a:defRPr sz="1200" spc="300">
                <a:solidFill>
                  <a:srgbClr val="284848"/>
                </a:solidFill>
                <a:latin typeface="微软雅黑" pitchFamily="34" charset="-122"/>
                <a:ea typeface="微软雅黑" pitchFamily="34" charset="-122"/>
                <a:cs typeface="Arial" pitchFamily="34" charset="0"/>
              </a:defRPr>
            </a:lvl1pPr>
          </a:lstStyle>
          <a:p>
            <a:r>
              <a:rPr lang="en-US" altLang="zh-CN" sz="8000" b="1" dirty="0">
                <a:solidFill>
                  <a:srgbClr val="113A59"/>
                </a:solidFill>
              </a:rPr>
              <a:t>75%</a:t>
            </a:r>
            <a:endParaRPr lang="zh-CN" altLang="en-US" sz="8000" b="1" dirty="0">
              <a:solidFill>
                <a:srgbClr val="113A59"/>
              </a:solidFill>
            </a:endParaRPr>
          </a:p>
        </p:txBody>
      </p:sp>
      <p:sp>
        <p:nvSpPr>
          <p:cNvPr id="69" name="Content Placeholder 2"/>
          <p:cNvSpPr txBox="1">
            <a:spLocks/>
          </p:cNvSpPr>
          <p:nvPr/>
        </p:nvSpPr>
        <p:spPr>
          <a:xfrm>
            <a:off x="6123370" y="4326525"/>
            <a:ext cx="5363780" cy="12279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rgbClr val="113A59"/>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rgbClr val="113A59"/>
              </a:solidFill>
            </a:endParaRPr>
          </a:p>
        </p:txBody>
      </p:sp>
    </p:spTree>
    <p:extLst>
      <p:ext uri="{BB962C8B-B14F-4D97-AF65-F5344CB8AC3E}">
        <p14:creationId xmlns:p14="http://schemas.microsoft.com/office/powerpoint/2010/main" val="2098787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pyright Notice"/>
          <p:cNvSpPr>
            <a:spLocks/>
          </p:cNvSpPr>
          <p:nvPr/>
        </p:nvSpPr>
        <p:spPr bwMode="auto">
          <a:xfrm>
            <a:off x="3722025" y="601768"/>
            <a:ext cx="4747949"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cap="small" dirty="0" smtClean="0">
                <a:solidFill>
                  <a:srgbClr val="4D86B3"/>
                </a:solidFill>
                <a:latin typeface="微软雅黑" panose="020B0503020204020204" pitchFamily="34" charset="-122"/>
                <a:ea typeface="微软雅黑" panose="020B0503020204020204" pitchFamily="34" charset="-122"/>
              </a:rPr>
              <a:t>MOMODA POWER TEMPLATE</a:t>
            </a:r>
            <a:endParaRPr lang="en-US" sz="2400" b="1" cap="small" dirty="0">
              <a:solidFill>
                <a:srgbClr val="4D86B3"/>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590550" y="1238250"/>
            <a:ext cx="11010900" cy="0"/>
          </a:xfrm>
          <a:prstGeom prst="line">
            <a:avLst/>
          </a:prstGeom>
          <a:ln>
            <a:solidFill>
              <a:srgbClr val="113A59"/>
            </a:solidFil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8915400" y="704136"/>
            <a:ext cx="2247900" cy="534114"/>
            <a:chOff x="2028559" y="4443106"/>
            <a:chExt cx="10163441" cy="2414894"/>
          </a:xfrm>
        </p:grpSpPr>
        <p:grpSp>
          <p:nvGrpSpPr>
            <p:cNvPr id="5" name="组合 4"/>
            <p:cNvGrpSpPr/>
            <p:nvPr/>
          </p:nvGrpSpPr>
          <p:grpSpPr>
            <a:xfrm>
              <a:off x="4956670" y="4443106"/>
              <a:ext cx="4884016" cy="2414894"/>
              <a:chOff x="4956670" y="4443106"/>
              <a:chExt cx="4884016" cy="2414894"/>
            </a:xfrm>
          </p:grpSpPr>
          <p:sp>
            <p:nvSpPr>
              <p:cNvPr id="6" name="等腰三角形 5"/>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492614" y="5410200"/>
              <a:ext cx="2928111" cy="1447800"/>
              <a:chOff x="4956670" y="4443106"/>
              <a:chExt cx="4884016" cy="2414894"/>
            </a:xfrm>
          </p:grpSpPr>
          <p:sp>
            <p:nvSpPr>
              <p:cNvPr id="9" name="等腰三角形 8"/>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7721714" y="5048250"/>
              <a:ext cx="3660139" cy="1809750"/>
              <a:chOff x="4956670" y="4443106"/>
              <a:chExt cx="4884016" cy="2414894"/>
            </a:xfrm>
          </p:grpSpPr>
          <p:sp>
            <p:nvSpPr>
              <p:cNvPr id="12" name="等腰三角形 11"/>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28559" y="6342960"/>
              <a:ext cx="1041643" cy="515039"/>
              <a:chOff x="4956670" y="4443106"/>
              <a:chExt cx="4884016" cy="2414894"/>
            </a:xfrm>
          </p:grpSpPr>
          <p:sp>
            <p:nvSpPr>
              <p:cNvPr id="15" name="等腰三角形 1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11150357" y="6342960"/>
              <a:ext cx="1041643" cy="515039"/>
              <a:chOff x="4956670" y="4443106"/>
              <a:chExt cx="4884016" cy="2414894"/>
            </a:xfrm>
          </p:grpSpPr>
          <p:sp>
            <p:nvSpPr>
              <p:cNvPr id="18" name="等腰三角形 17"/>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1" name="组合 20"/>
          <p:cNvGrpSpPr/>
          <p:nvPr/>
        </p:nvGrpSpPr>
        <p:grpSpPr>
          <a:xfrm flipH="1">
            <a:off x="742950" y="704136"/>
            <a:ext cx="2247900" cy="534114"/>
            <a:chOff x="2028559" y="4443106"/>
            <a:chExt cx="10163441" cy="2414894"/>
          </a:xfrm>
        </p:grpSpPr>
        <p:grpSp>
          <p:nvGrpSpPr>
            <p:cNvPr id="22" name="组合 21"/>
            <p:cNvGrpSpPr/>
            <p:nvPr/>
          </p:nvGrpSpPr>
          <p:grpSpPr>
            <a:xfrm>
              <a:off x="4956670" y="4443106"/>
              <a:ext cx="4884016" cy="2414894"/>
              <a:chOff x="4956670" y="4443106"/>
              <a:chExt cx="4884016" cy="2414894"/>
            </a:xfrm>
          </p:grpSpPr>
          <p:sp>
            <p:nvSpPr>
              <p:cNvPr id="35" name="等腰三角形 3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492614" y="5410200"/>
              <a:ext cx="2928111" cy="1447800"/>
              <a:chOff x="4956670" y="4443106"/>
              <a:chExt cx="4884016" cy="2414894"/>
            </a:xfrm>
          </p:grpSpPr>
          <p:sp>
            <p:nvSpPr>
              <p:cNvPr id="33" name="等腰三角形 32"/>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7721714" y="5048250"/>
              <a:ext cx="3660139" cy="1809750"/>
              <a:chOff x="4956670" y="4443106"/>
              <a:chExt cx="4884016" cy="2414894"/>
            </a:xfrm>
          </p:grpSpPr>
          <p:sp>
            <p:nvSpPr>
              <p:cNvPr id="31" name="等腰三角形 3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2028559" y="6342960"/>
              <a:ext cx="1041643" cy="515039"/>
              <a:chOff x="4956670" y="4443106"/>
              <a:chExt cx="4884016" cy="2414894"/>
            </a:xfrm>
          </p:grpSpPr>
          <p:sp>
            <p:nvSpPr>
              <p:cNvPr id="29" name="等腰三角形 28"/>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1150357" y="6342960"/>
              <a:ext cx="1041643" cy="515039"/>
              <a:chOff x="4956670" y="4443106"/>
              <a:chExt cx="4884016" cy="2414894"/>
            </a:xfrm>
          </p:grpSpPr>
          <p:sp>
            <p:nvSpPr>
              <p:cNvPr id="27" name="等腰三角形 2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0" name="Freeform 5"/>
          <p:cNvSpPr>
            <a:spLocks/>
          </p:cNvSpPr>
          <p:nvPr/>
        </p:nvSpPr>
        <p:spPr bwMode="auto">
          <a:xfrm>
            <a:off x="4821007" y="1447800"/>
            <a:ext cx="1920558" cy="1333722"/>
          </a:xfrm>
          <a:custGeom>
            <a:avLst/>
            <a:gdLst>
              <a:gd name="T0" fmla="*/ 612 w 612"/>
              <a:gd name="T1" fmla="*/ 425 h 425"/>
              <a:gd name="T2" fmla="*/ 0 w 612"/>
              <a:gd name="T3" fmla="*/ 425 h 425"/>
              <a:gd name="T4" fmla="*/ 0 w 612"/>
              <a:gd name="T5" fmla="*/ 177 h 425"/>
              <a:gd name="T6" fmla="*/ 314 w 612"/>
              <a:gd name="T7" fmla="*/ 0 h 425"/>
              <a:gd name="T8" fmla="*/ 612 w 612"/>
              <a:gd name="T9" fmla="*/ 177 h 425"/>
              <a:gd name="T10" fmla="*/ 612 w 612"/>
              <a:gd name="T11" fmla="*/ 425 h 425"/>
            </a:gdLst>
            <a:ahLst/>
            <a:cxnLst>
              <a:cxn ang="0">
                <a:pos x="T0" y="T1"/>
              </a:cxn>
              <a:cxn ang="0">
                <a:pos x="T2" y="T3"/>
              </a:cxn>
              <a:cxn ang="0">
                <a:pos x="T4" y="T5"/>
              </a:cxn>
              <a:cxn ang="0">
                <a:pos x="T6" y="T7"/>
              </a:cxn>
              <a:cxn ang="0">
                <a:pos x="T8" y="T9"/>
              </a:cxn>
              <a:cxn ang="0">
                <a:pos x="T10" y="T11"/>
              </a:cxn>
            </a:cxnLst>
            <a:rect l="0" t="0" r="r" b="b"/>
            <a:pathLst>
              <a:path w="612" h="425">
                <a:moveTo>
                  <a:pt x="612" y="425"/>
                </a:moveTo>
                <a:lnTo>
                  <a:pt x="0" y="425"/>
                </a:lnTo>
                <a:lnTo>
                  <a:pt x="0" y="177"/>
                </a:lnTo>
                <a:lnTo>
                  <a:pt x="314" y="0"/>
                </a:lnTo>
                <a:lnTo>
                  <a:pt x="612" y="177"/>
                </a:lnTo>
                <a:lnTo>
                  <a:pt x="612" y="425"/>
                </a:lnTo>
                <a:close/>
              </a:path>
            </a:pathLst>
          </a:custGeom>
          <a:solidFill>
            <a:srgbClr val="4D86B3"/>
          </a:solidFill>
          <a:ln>
            <a:noFill/>
          </a:ln>
          <a:extLst/>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sz="2400"/>
          </a:p>
        </p:txBody>
      </p:sp>
      <p:sp>
        <p:nvSpPr>
          <p:cNvPr id="71" name="Freeform 6"/>
          <p:cNvSpPr>
            <a:spLocks/>
          </p:cNvSpPr>
          <p:nvPr/>
        </p:nvSpPr>
        <p:spPr bwMode="auto">
          <a:xfrm>
            <a:off x="4821007" y="2210375"/>
            <a:ext cx="1920558" cy="1333722"/>
          </a:xfrm>
          <a:custGeom>
            <a:avLst/>
            <a:gdLst>
              <a:gd name="T0" fmla="*/ 612 w 612"/>
              <a:gd name="T1" fmla="*/ 425 h 425"/>
              <a:gd name="T2" fmla="*/ 0 w 612"/>
              <a:gd name="T3" fmla="*/ 425 h 425"/>
              <a:gd name="T4" fmla="*/ 0 w 612"/>
              <a:gd name="T5" fmla="*/ 177 h 425"/>
              <a:gd name="T6" fmla="*/ 314 w 612"/>
              <a:gd name="T7" fmla="*/ 0 h 425"/>
              <a:gd name="T8" fmla="*/ 612 w 612"/>
              <a:gd name="T9" fmla="*/ 177 h 425"/>
              <a:gd name="T10" fmla="*/ 612 w 612"/>
              <a:gd name="T11" fmla="*/ 425 h 425"/>
            </a:gdLst>
            <a:ahLst/>
            <a:cxnLst>
              <a:cxn ang="0">
                <a:pos x="T0" y="T1"/>
              </a:cxn>
              <a:cxn ang="0">
                <a:pos x="T2" y="T3"/>
              </a:cxn>
              <a:cxn ang="0">
                <a:pos x="T4" y="T5"/>
              </a:cxn>
              <a:cxn ang="0">
                <a:pos x="T6" y="T7"/>
              </a:cxn>
              <a:cxn ang="0">
                <a:pos x="T8" y="T9"/>
              </a:cxn>
              <a:cxn ang="0">
                <a:pos x="T10" y="T11"/>
              </a:cxn>
            </a:cxnLst>
            <a:rect l="0" t="0" r="r" b="b"/>
            <a:pathLst>
              <a:path w="612" h="425">
                <a:moveTo>
                  <a:pt x="612" y="425"/>
                </a:moveTo>
                <a:lnTo>
                  <a:pt x="0" y="425"/>
                </a:lnTo>
                <a:lnTo>
                  <a:pt x="0" y="177"/>
                </a:lnTo>
                <a:lnTo>
                  <a:pt x="314" y="0"/>
                </a:lnTo>
                <a:lnTo>
                  <a:pt x="612" y="177"/>
                </a:lnTo>
                <a:lnTo>
                  <a:pt x="612" y="425"/>
                </a:lnTo>
                <a:close/>
              </a:path>
            </a:pathLst>
          </a:custGeom>
          <a:solidFill>
            <a:srgbClr val="113A59"/>
          </a:solidFill>
          <a:ln>
            <a:noFill/>
          </a:ln>
          <a:extLst/>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sz="2400"/>
          </a:p>
        </p:txBody>
      </p:sp>
      <p:sp>
        <p:nvSpPr>
          <p:cNvPr id="72" name="Freeform 7"/>
          <p:cNvSpPr>
            <a:spLocks/>
          </p:cNvSpPr>
          <p:nvPr/>
        </p:nvSpPr>
        <p:spPr bwMode="auto">
          <a:xfrm>
            <a:off x="4821007" y="2878804"/>
            <a:ext cx="1920558" cy="1333722"/>
          </a:xfrm>
          <a:custGeom>
            <a:avLst/>
            <a:gdLst>
              <a:gd name="T0" fmla="*/ 612 w 612"/>
              <a:gd name="T1" fmla="*/ 425 h 425"/>
              <a:gd name="T2" fmla="*/ 0 w 612"/>
              <a:gd name="T3" fmla="*/ 425 h 425"/>
              <a:gd name="T4" fmla="*/ 0 w 612"/>
              <a:gd name="T5" fmla="*/ 177 h 425"/>
              <a:gd name="T6" fmla="*/ 314 w 612"/>
              <a:gd name="T7" fmla="*/ 0 h 425"/>
              <a:gd name="T8" fmla="*/ 612 w 612"/>
              <a:gd name="T9" fmla="*/ 177 h 425"/>
              <a:gd name="T10" fmla="*/ 612 w 612"/>
              <a:gd name="T11" fmla="*/ 425 h 425"/>
            </a:gdLst>
            <a:ahLst/>
            <a:cxnLst>
              <a:cxn ang="0">
                <a:pos x="T0" y="T1"/>
              </a:cxn>
              <a:cxn ang="0">
                <a:pos x="T2" y="T3"/>
              </a:cxn>
              <a:cxn ang="0">
                <a:pos x="T4" y="T5"/>
              </a:cxn>
              <a:cxn ang="0">
                <a:pos x="T6" y="T7"/>
              </a:cxn>
              <a:cxn ang="0">
                <a:pos x="T8" y="T9"/>
              </a:cxn>
              <a:cxn ang="0">
                <a:pos x="T10" y="T11"/>
              </a:cxn>
            </a:cxnLst>
            <a:rect l="0" t="0" r="r" b="b"/>
            <a:pathLst>
              <a:path w="612" h="425">
                <a:moveTo>
                  <a:pt x="612" y="425"/>
                </a:moveTo>
                <a:lnTo>
                  <a:pt x="0" y="425"/>
                </a:lnTo>
                <a:lnTo>
                  <a:pt x="0" y="177"/>
                </a:lnTo>
                <a:lnTo>
                  <a:pt x="314" y="0"/>
                </a:lnTo>
                <a:lnTo>
                  <a:pt x="612" y="177"/>
                </a:lnTo>
                <a:lnTo>
                  <a:pt x="612" y="425"/>
                </a:lnTo>
                <a:close/>
              </a:path>
            </a:pathLst>
          </a:custGeom>
          <a:solidFill>
            <a:srgbClr val="4D86B3"/>
          </a:solidFill>
          <a:ln>
            <a:noFill/>
          </a:ln>
          <a:extLst/>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sz="2400"/>
          </a:p>
        </p:txBody>
      </p:sp>
      <p:sp>
        <p:nvSpPr>
          <p:cNvPr id="73" name="Freeform 8"/>
          <p:cNvSpPr>
            <a:spLocks/>
          </p:cNvSpPr>
          <p:nvPr/>
        </p:nvSpPr>
        <p:spPr bwMode="auto">
          <a:xfrm>
            <a:off x="4821007" y="3478195"/>
            <a:ext cx="1920558" cy="1333722"/>
          </a:xfrm>
          <a:custGeom>
            <a:avLst/>
            <a:gdLst>
              <a:gd name="T0" fmla="*/ 612 w 612"/>
              <a:gd name="T1" fmla="*/ 425 h 425"/>
              <a:gd name="T2" fmla="*/ 0 w 612"/>
              <a:gd name="T3" fmla="*/ 425 h 425"/>
              <a:gd name="T4" fmla="*/ 0 w 612"/>
              <a:gd name="T5" fmla="*/ 177 h 425"/>
              <a:gd name="T6" fmla="*/ 314 w 612"/>
              <a:gd name="T7" fmla="*/ 0 h 425"/>
              <a:gd name="T8" fmla="*/ 612 w 612"/>
              <a:gd name="T9" fmla="*/ 177 h 425"/>
              <a:gd name="T10" fmla="*/ 612 w 612"/>
              <a:gd name="T11" fmla="*/ 425 h 425"/>
            </a:gdLst>
            <a:ahLst/>
            <a:cxnLst>
              <a:cxn ang="0">
                <a:pos x="T0" y="T1"/>
              </a:cxn>
              <a:cxn ang="0">
                <a:pos x="T2" y="T3"/>
              </a:cxn>
              <a:cxn ang="0">
                <a:pos x="T4" y="T5"/>
              </a:cxn>
              <a:cxn ang="0">
                <a:pos x="T6" y="T7"/>
              </a:cxn>
              <a:cxn ang="0">
                <a:pos x="T8" y="T9"/>
              </a:cxn>
              <a:cxn ang="0">
                <a:pos x="T10" y="T11"/>
              </a:cxn>
            </a:cxnLst>
            <a:rect l="0" t="0" r="r" b="b"/>
            <a:pathLst>
              <a:path w="612" h="425">
                <a:moveTo>
                  <a:pt x="612" y="425"/>
                </a:moveTo>
                <a:lnTo>
                  <a:pt x="0" y="425"/>
                </a:lnTo>
                <a:lnTo>
                  <a:pt x="0" y="177"/>
                </a:lnTo>
                <a:lnTo>
                  <a:pt x="314" y="0"/>
                </a:lnTo>
                <a:lnTo>
                  <a:pt x="612" y="177"/>
                </a:lnTo>
                <a:lnTo>
                  <a:pt x="612" y="425"/>
                </a:lnTo>
                <a:close/>
              </a:path>
            </a:pathLst>
          </a:custGeom>
          <a:solidFill>
            <a:srgbClr val="113A59"/>
          </a:solidFill>
          <a:ln>
            <a:noFill/>
          </a:ln>
          <a:extLst/>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sz="2400"/>
          </a:p>
        </p:txBody>
      </p:sp>
      <p:sp>
        <p:nvSpPr>
          <p:cNvPr id="74" name="Freeform 9"/>
          <p:cNvSpPr>
            <a:spLocks/>
          </p:cNvSpPr>
          <p:nvPr/>
        </p:nvSpPr>
        <p:spPr bwMode="auto">
          <a:xfrm>
            <a:off x="4821007" y="4184282"/>
            <a:ext cx="1920558" cy="1333722"/>
          </a:xfrm>
          <a:custGeom>
            <a:avLst/>
            <a:gdLst>
              <a:gd name="T0" fmla="*/ 612 w 612"/>
              <a:gd name="T1" fmla="*/ 425 h 425"/>
              <a:gd name="T2" fmla="*/ 0 w 612"/>
              <a:gd name="T3" fmla="*/ 425 h 425"/>
              <a:gd name="T4" fmla="*/ 0 w 612"/>
              <a:gd name="T5" fmla="*/ 177 h 425"/>
              <a:gd name="T6" fmla="*/ 314 w 612"/>
              <a:gd name="T7" fmla="*/ 0 h 425"/>
              <a:gd name="T8" fmla="*/ 612 w 612"/>
              <a:gd name="T9" fmla="*/ 177 h 425"/>
              <a:gd name="T10" fmla="*/ 612 w 612"/>
              <a:gd name="T11" fmla="*/ 425 h 425"/>
            </a:gdLst>
            <a:ahLst/>
            <a:cxnLst>
              <a:cxn ang="0">
                <a:pos x="T0" y="T1"/>
              </a:cxn>
              <a:cxn ang="0">
                <a:pos x="T2" y="T3"/>
              </a:cxn>
              <a:cxn ang="0">
                <a:pos x="T4" y="T5"/>
              </a:cxn>
              <a:cxn ang="0">
                <a:pos x="T6" y="T7"/>
              </a:cxn>
              <a:cxn ang="0">
                <a:pos x="T8" y="T9"/>
              </a:cxn>
              <a:cxn ang="0">
                <a:pos x="T10" y="T11"/>
              </a:cxn>
            </a:cxnLst>
            <a:rect l="0" t="0" r="r" b="b"/>
            <a:pathLst>
              <a:path w="612" h="425">
                <a:moveTo>
                  <a:pt x="612" y="425"/>
                </a:moveTo>
                <a:lnTo>
                  <a:pt x="0" y="425"/>
                </a:lnTo>
                <a:lnTo>
                  <a:pt x="0" y="177"/>
                </a:lnTo>
                <a:lnTo>
                  <a:pt x="314" y="0"/>
                </a:lnTo>
                <a:lnTo>
                  <a:pt x="612" y="177"/>
                </a:lnTo>
                <a:lnTo>
                  <a:pt x="612" y="425"/>
                </a:lnTo>
                <a:close/>
              </a:path>
            </a:pathLst>
          </a:custGeom>
          <a:solidFill>
            <a:srgbClr val="4D86B3"/>
          </a:solidFill>
          <a:ln>
            <a:noFill/>
          </a:ln>
          <a:extLst/>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sz="2400"/>
          </a:p>
        </p:txBody>
      </p:sp>
      <p:sp>
        <p:nvSpPr>
          <p:cNvPr id="75" name="Freeform 10"/>
          <p:cNvSpPr>
            <a:spLocks/>
          </p:cNvSpPr>
          <p:nvPr/>
        </p:nvSpPr>
        <p:spPr bwMode="auto">
          <a:xfrm>
            <a:off x="4821007" y="4968823"/>
            <a:ext cx="1920558" cy="1889177"/>
          </a:xfrm>
          <a:custGeom>
            <a:avLst/>
            <a:gdLst>
              <a:gd name="T0" fmla="*/ 612 w 612"/>
              <a:gd name="T1" fmla="*/ 602 h 602"/>
              <a:gd name="T2" fmla="*/ 0 w 612"/>
              <a:gd name="T3" fmla="*/ 602 h 602"/>
              <a:gd name="T4" fmla="*/ 0 w 612"/>
              <a:gd name="T5" fmla="*/ 177 h 602"/>
              <a:gd name="T6" fmla="*/ 314 w 612"/>
              <a:gd name="T7" fmla="*/ 0 h 602"/>
              <a:gd name="T8" fmla="*/ 612 w 612"/>
              <a:gd name="T9" fmla="*/ 177 h 602"/>
              <a:gd name="T10" fmla="*/ 612 w 612"/>
              <a:gd name="T11" fmla="*/ 602 h 602"/>
            </a:gdLst>
            <a:ahLst/>
            <a:cxnLst>
              <a:cxn ang="0">
                <a:pos x="T0" y="T1"/>
              </a:cxn>
              <a:cxn ang="0">
                <a:pos x="T2" y="T3"/>
              </a:cxn>
              <a:cxn ang="0">
                <a:pos x="T4" y="T5"/>
              </a:cxn>
              <a:cxn ang="0">
                <a:pos x="T6" y="T7"/>
              </a:cxn>
              <a:cxn ang="0">
                <a:pos x="T8" y="T9"/>
              </a:cxn>
              <a:cxn ang="0">
                <a:pos x="T10" y="T11"/>
              </a:cxn>
            </a:cxnLst>
            <a:rect l="0" t="0" r="r" b="b"/>
            <a:pathLst>
              <a:path w="612" h="602">
                <a:moveTo>
                  <a:pt x="612" y="602"/>
                </a:moveTo>
                <a:lnTo>
                  <a:pt x="0" y="602"/>
                </a:lnTo>
                <a:lnTo>
                  <a:pt x="0" y="177"/>
                </a:lnTo>
                <a:lnTo>
                  <a:pt x="314" y="0"/>
                </a:lnTo>
                <a:lnTo>
                  <a:pt x="612" y="177"/>
                </a:lnTo>
                <a:lnTo>
                  <a:pt x="612" y="602"/>
                </a:lnTo>
                <a:close/>
              </a:path>
            </a:pathLst>
          </a:custGeom>
          <a:solidFill>
            <a:srgbClr val="113A59"/>
          </a:solidFill>
          <a:ln>
            <a:noFill/>
          </a:ln>
          <a:extLst/>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sz="2400"/>
          </a:p>
        </p:txBody>
      </p:sp>
      <p:sp>
        <p:nvSpPr>
          <p:cNvPr id="76" name="Oval 11"/>
          <p:cNvSpPr>
            <a:spLocks noChangeArrowheads="1"/>
          </p:cNvSpPr>
          <p:nvPr/>
        </p:nvSpPr>
        <p:spPr bwMode="auto">
          <a:xfrm>
            <a:off x="7384891" y="1780445"/>
            <a:ext cx="869273" cy="859857"/>
          </a:xfrm>
          <a:prstGeom prst="ellipse">
            <a:avLst/>
          </a:prstGeom>
          <a:solidFill>
            <a:srgbClr val="4D86B3"/>
          </a:solidFill>
          <a:ln>
            <a:noFill/>
          </a:ln>
          <a:extLst/>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sz="2400"/>
          </a:p>
        </p:txBody>
      </p:sp>
      <p:sp>
        <p:nvSpPr>
          <p:cNvPr id="77" name="Rectangle 12"/>
          <p:cNvSpPr>
            <a:spLocks noChangeArrowheads="1"/>
          </p:cNvSpPr>
          <p:nvPr/>
        </p:nvSpPr>
        <p:spPr bwMode="auto">
          <a:xfrm>
            <a:off x="6725876" y="2194684"/>
            <a:ext cx="659015" cy="31382"/>
          </a:xfrm>
          <a:prstGeom prst="rect">
            <a:avLst/>
          </a:prstGeom>
          <a:solidFill>
            <a:srgbClr val="4D86B3"/>
          </a:solidFill>
          <a:ln>
            <a:noFill/>
          </a:ln>
          <a:extLst/>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sz="2400"/>
          </a:p>
        </p:txBody>
      </p:sp>
      <p:sp>
        <p:nvSpPr>
          <p:cNvPr id="78" name="Oval 13"/>
          <p:cNvSpPr>
            <a:spLocks noChangeArrowheads="1"/>
          </p:cNvSpPr>
          <p:nvPr/>
        </p:nvSpPr>
        <p:spPr bwMode="auto">
          <a:xfrm>
            <a:off x="9038705" y="3189484"/>
            <a:ext cx="859857" cy="866134"/>
          </a:xfrm>
          <a:prstGeom prst="ellipse">
            <a:avLst/>
          </a:prstGeom>
          <a:solidFill>
            <a:srgbClr val="4D86B3"/>
          </a:solidFill>
          <a:ln>
            <a:noFill/>
          </a:ln>
          <a:extLst/>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sz="2400"/>
          </a:p>
        </p:txBody>
      </p:sp>
      <p:sp>
        <p:nvSpPr>
          <p:cNvPr id="79" name="Rectangle 14"/>
          <p:cNvSpPr>
            <a:spLocks noChangeArrowheads="1"/>
          </p:cNvSpPr>
          <p:nvPr/>
        </p:nvSpPr>
        <p:spPr bwMode="auto">
          <a:xfrm>
            <a:off x="6725876" y="3603722"/>
            <a:ext cx="2350489" cy="37658"/>
          </a:xfrm>
          <a:prstGeom prst="rect">
            <a:avLst/>
          </a:prstGeom>
          <a:solidFill>
            <a:srgbClr val="4D86B3"/>
          </a:solidFill>
          <a:ln>
            <a:noFill/>
          </a:ln>
          <a:extLst/>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sz="2400"/>
          </a:p>
        </p:txBody>
      </p:sp>
      <p:sp>
        <p:nvSpPr>
          <p:cNvPr id="80" name="Oval 15"/>
          <p:cNvSpPr>
            <a:spLocks noChangeArrowheads="1"/>
          </p:cNvSpPr>
          <p:nvPr/>
        </p:nvSpPr>
        <p:spPr bwMode="auto">
          <a:xfrm>
            <a:off x="8163156" y="4636178"/>
            <a:ext cx="869273" cy="859857"/>
          </a:xfrm>
          <a:prstGeom prst="ellipse">
            <a:avLst/>
          </a:prstGeom>
          <a:solidFill>
            <a:srgbClr val="4D86B3"/>
          </a:solidFill>
          <a:ln>
            <a:noFill/>
          </a:ln>
          <a:extLst/>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sz="2400"/>
          </a:p>
        </p:txBody>
      </p:sp>
      <p:sp>
        <p:nvSpPr>
          <p:cNvPr id="81" name="Rectangle 16"/>
          <p:cNvSpPr>
            <a:spLocks noChangeArrowheads="1"/>
          </p:cNvSpPr>
          <p:nvPr/>
        </p:nvSpPr>
        <p:spPr bwMode="auto">
          <a:xfrm>
            <a:off x="6725876" y="5050416"/>
            <a:ext cx="1437281" cy="28245"/>
          </a:xfrm>
          <a:prstGeom prst="rect">
            <a:avLst/>
          </a:prstGeom>
          <a:solidFill>
            <a:srgbClr val="4D86B3"/>
          </a:solidFill>
          <a:ln>
            <a:noFill/>
          </a:ln>
          <a:extLst/>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sz="2400"/>
          </a:p>
        </p:txBody>
      </p:sp>
      <p:sp>
        <p:nvSpPr>
          <p:cNvPr id="82" name="Oval 17"/>
          <p:cNvSpPr>
            <a:spLocks noChangeArrowheads="1"/>
          </p:cNvSpPr>
          <p:nvPr/>
        </p:nvSpPr>
        <p:spPr bwMode="auto">
          <a:xfrm>
            <a:off x="3308409" y="2655995"/>
            <a:ext cx="866134" cy="859857"/>
          </a:xfrm>
          <a:prstGeom prst="ellipse">
            <a:avLst/>
          </a:prstGeom>
          <a:solidFill>
            <a:srgbClr val="113A59"/>
          </a:solidFill>
          <a:ln>
            <a:noFill/>
          </a:ln>
          <a:extLst/>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sz="2400"/>
          </a:p>
        </p:txBody>
      </p:sp>
      <p:sp>
        <p:nvSpPr>
          <p:cNvPr id="83" name="Rectangle 18"/>
          <p:cNvSpPr>
            <a:spLocks noChangeArrowheads="1"/>
          </p:cNvSpPr>
          <p:nvPr/>
        </p:nvSpPr>
        <p:spPr bwMode="auto">
          <a:xfrm>
            <a:off x="4174544" y="3070233"/>
            <a:ext cx="662155" cy="31382"/>
          </a:xfrm>
          <a:prstGeom prst="rect">
            <a:avLst/>
          </a:prstGeom>
          <a:solidFill>
            <a:srgbClr val="113A59"/>
          </a:solidFill>
          <a:ln>
            <a:noFill/>
          </a:ln>
          <a:extLst/>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sz="2400"/>
          </a:p>
        </p:txBody>
      </p:sp>
      <p:sp>
        <p:nvSpPr>
          <p:cNvPr id="84" name="Oval 19"/>
          <p:cNvSpPr>
            <a:spLocks noChangeArrowheads="1"/>
          </p:cNvSpPr>
          <p:nvPr/>
        </p:nvSpPr>
        <p:spPr bwMode="auto">
          <a:xfrm>
            <a:off x="2301059" y="4065031"/>
            <a:ext cx="859857" cy="859857"/>
          </a:xfrm>
          <a:prstGeom prst="ellipse">
            <a:avLst/>
          </a:prstGeom>
          <a:solidFill>
            <a:srgbClr val="113A59"/>
          </a:solidFill>
          <a:ln>
            <a:noFill/>
          </a:ln>
          <a:extLst/>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sz="2400"/>
          </a:p>
        </p:txBody>
      </p:sp>
      <p:sp>
        <p:nvSpPr>
          <p:cNvPr id="85" name="Rectangle 20"/>
          <p:cNvSpPr>
            <a:spLocks noChangeArrowheads="1"/>
          </p:cNvSpPr>
          <p:nvPr/>
        </p:nvSpPr>
        <p:spPr bwMode="auto">
          <a:xfrm>
            <a:off x="3160916" y="4479270"/>
            <a:ext cx="1675782" cy="28245"/>
          </a:xfrm>
          <a:prstGeom prst="rect">
            <a:avLst/>
          </a:prstGeom>
          <a:solidFill>
            <a:srgbClr val="113A59"/>
          </a:solidFill>
          <a:ln>
            <a:noFill/>
          </a:ln>
          <a:extLst/>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sz="2400"/>
          </a:p>
        </p:txBody>
      </p:sp>
      <p:sp>
        <p:nvSpPr>
          <p:cNvPr id="86" name="TextBox 682"/>
          <p:cNvSpPr txBox="1"/>
          <p:nvPr/>
        </p:nvSpPr>
        <p:spPr>
          <a:xfrm>
            <a:off x="3294077" y="2732954"/>
            <a:ext cx="894797" cy="584774"/>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r>
              <a:rPr lang="en-US" altLang="zh-CN" sz="3200" dirty="0" smtClean="0">
                <a:solidFill>
                  <a:srgbClr val="F3C953"/>
                </a:solidFill>
              </a:rPr>
              <a:t>25%</a:t>
            </a:r>
            <a:endParaRPr lang="zh-CN" altLang="en-US" sz="3200" dirty="0">
              <a:solidFill>
                <a:srgbClr val="F3C953"/>
              </a:solidFill>
            </a:endParaRPr>
          </a:p>
        </p:txBody>
      </p:sp>
      <p:sp>
        <p:nvSpPr>
          <p:cNvPr id="87" name="TextBox 682"/>
          <p:cNvSpPr txBox="1"/>
          <p:nvPr/>
        </p:nvSpPr>
        <p:spPr>
          <a:xfrm>
            <a:off x="7348528" y="1893870"/>
            <a:ext cx="894797" cy="584774"/>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r>
              <a:rPr lang="en-US" altLang="zh-CN" sz="3200" dirty="0" smtClean="0">
                <a:solidFill>
                  <a:srgbClr val="F3C953"/>
                </a:solidFill>
              </a:rPr>
              <a:t>13%</a:t>
            </a:r>
            <a:endParaRPr lang="zh-CN" altLang="en-US" sz="3200" dirty="0">
              <a:solidFill>
                <a:srgbClr val="F3C953"/>
              </a:solidFill>
            </a:endParaRPr>
          </a:p>
        </p:txBody>
      </p:sp>
      <p:sp>
        <p:nvSpPr>
          <p:cNvPr id="88" name="TextBox 682"/>
          <p:cNvSpPr txBox="1"/>
          <p:nvPr/>
        </p:nvSpPr>
        <p:spPr>
          <a:xfrm>
            <a:off x="2281158" y="4159823"/>
            <a:ext cx="894797" cy="584774"/>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r>
              <a:rPr lang="en-US" altLang="zh-CN" sz="3200" dirty="0" smtClean="0">
                <a:solidFill>
                  <a:srgbClr val="F3C953"/>
                </a:solidFill>
              </a:rPr>
              <a:t>25%</a:t>
            </a:r>
            <a:endParaRPr lang="zh-CN" altLang="en-US" sz="3200" dirty="0">
              <a:solidFill>
                <a:srgbClr val="F3C953"/>
              </a:solidFill>
            </a:endParaRPr>
          </a:p>
        </p:txBody>
      </p:sp>
      <p:sp>
        <p:nvSpPr>
          <p:cNvPr id="89" name="TextBox 682"/>
          <p:cNvSpPr txBox="1"/>
          <p:nvPr/>
        </p:nvSpPr>
        <p:spPr>
          <a:xfrm>
            <a:off x="8205186" y="4785937"/>
            <a:ext cx="894797" cy="584774"/>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r>
              <a:rPr lang="en-US" altLang="zh-CN" sz="3200" dirty="0" smtClean="0">
                <a:solidFill>
                  <a:srgbClr val="F3C953"/>
                </a:solidFill>
              </a:rPr>
              <a:t>13%</a:t>
            </a:r>
            <a:endParaRPr lang="zh-CN" altLang="en-US" sz="3200" dirty="0">
              <a:solidFill>
                <a:srgbClr val="F3C953"/>
              </a:solidFill>
            </a:endParaRPr>
          </a:p>
        </p:txBody>
      </p:sp>
      <p:sp>
        <p:nvSpPr>
          <p:cNvPr id="90" name="TextBox 682"/>
          <p:cNvSpPr txBox="1"/>
          <p:nvPr/>
        </p:nvSpPr>
        <p:spPr>
          <a:xfrm>
            <a:off x="9091491" y="3295713"/>
            <a:ext cx="894797" cy="584774"/>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r>
              <a:rPr lang="en-US" altLang="zh-CN" sz="3200" dirty="0" smtClean="0">
                <a:solidFill>
                  <a:srgbClr val="F3C953"/>
                </a:solidFill>
              </a:rPr>
              <a:t>12%</a:t>
            </a:r>
            <a:endParaRPr lang="zh-CN" altLang="en-US" sz="3200" dirty="0">
              <a:solidFill>
                <a:srgbClr val="F3C953"/>
              </a:solidFill>
            </a:endParaRPr>
          </a:p>
        </p:txBody>
      </p:sp>
      <p:sp>
        <p:nvSpPr>
          <p:cNvPr id="91" name="TextBox 149"/>
          <p:cNvSpPr txBox="1"/>
          <p:nvPr/>
        </p:nvSpPr>
        <p:spPr bwMode="auto">
          <a:xfrm>
            <a:off x="509339" y="4288998"/>
            <a:ext cx="1620956" cy="523221"/>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zh-CN" altLang="en-US" sz="2800" dirty="0">
                <a:solidFill>
                  <a:srgbClr val="113A59"/>
                </a:solidFill>
              </a:rPr>
              <a:t>添加标题</a:t>
            </a:r>
          </a:p>
        </p:txBody>
      </p:sp>
      <p:sp>
        <p:nvSpPr>
          <p:cNvPr id="92" name="TextBox 150"/>
          <p:cNvSpPr txBox="1"/>
          <p:nvPr/>
        </p:nvSpPr>
        <p:spPr bwMode="auto">
          <a:xfrm>
            <a:off x="9999431" y="3395598"/>
            <a:ext cx="1620956" cy="523221"/>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zh-CN" altLang="en-US" sz="2800" b="1" dirty="0">
                <a:solidFill>
                  <a:srgbClr val="113A59"/>
                </a:solidFill>
              </a:rPr>
              <a:t>添加标题</a:t>
            </a:r>
          </a:p>
        </p:txBody>
      </p:sp>
      <p:sp>
        <p:nvSpPr>
          <p:cNvPr id="93" name="TextBox 151"/>
          <p:cNvSpPr txBox="1"/>
          <p:nvPr/>
        </p:nvSpPr>
        <p:spPr bwMode="auto">
          <a:xfrm>
            <a:off x="1459444" y="2840143"/>
            <a:ext cx="1620956" cy="523221"/>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zh-CN" altLang="en-US" sz="2800" dirty="0">
                <a:solidFill>
                  <a:srgbClr val="113A59"/>
                </a:solidFill>
              </a:rPr>
              <a:t>添加标题</a:t>
            </a:r>
          </a:p>
        </p:txBody>
      </p:sp>
      <p:sp>
        <p:nvSpPr>
          <p:cNvPr id="94" name="TextBox 152"/>
          <p:cNvSpPr txBox="1"/>
          <p:nvPr/>
        </p:nvSpPr>
        <p:spPr bwMode="auto">
          <a:xfrm>
            <a:off x="8317426" y="1983246"/>
            <a:ext cx="1620956" cy="523221"/>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zh-CN" altLang="en-US" sz="2800" b="1" dirty="0">
                <a:solidFill>
                  <a:srgbClr val="113A59"/>
                </a:solidFill>
              </a:rPr>
              <a:t>添加标题</a:t>
            </a:r>
          </a:p>
        </p:txBody>
      </p:sp>
      <p:sp>
        <p:nvSpPr>
          <p:cNvPr id="95" name="TextBox 153"/>
          <p:cNvSpPr txBox="1"/>
          <p:nvPr/>
        </p:nvSpPr>
        <p:spPr bwMode="auto">
          <a:xfrm>
            <a:off x="4901170" y="6000043"/>
            <a:ext cx="1620956" cy="523221"/>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zh-CN" altLang="en-US" sz="2800" dirty="0">
                <a:solidFill>
                  <a:schemeClr val="bg1"/>
                </a:solidFill>
              </a:rPr>
              <a:t>添加标题</a:t>
            </a:r>
          </a:p>
        </p:txBody>
      </p:sp>
      <p:sp>
        <p:nvSpPr>
          <p:cNvPr id="96" name="TextBox 154"/>
          <p:cNvSpPr txBox="1"/>
          <p:nvPr/>
        </p:nvSpPr>
        <p:spPr bwMode="auto">
          <a:xfrm>
            <a:off x="9117443" y="4831823"/>
            <a:ext cx="1620956" cy="523221"/>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r>
              <a:rPr lang="zh-CN" altLang="en-US" sz="2800" b="1" dirty="0">
                <a:solidFill>
                  <a:srgbClr val="113A59"/>
                </a:solidFill>
              </a:rPr>
              <a:t>添加标题</a:t>
            </a:r>
          </a:p>
        </p:txBody>
      </p:sp>
    </p:spTree>
    <p:extLst>
      <p:ext uri="{BB962C8B-B14F-4D97-AF65-F5344CB8AC3E}">
        <p14:creationId xmlns:p14="http://schemas.microsoft.com/office/powerpoint/2010/main" val="9010431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76450" y="2609850"/>
            <a:ext cx="8382000" cy="1771650"/>
          </a:xfrm>
          <a:custGeom>
            <a:avLst/>
            <a:gdLst>
              <a:gd name="connsiteX0" fmla="*/ 0 w 8153400"/>
              <a:gd name="connsiteY0" fmla="*/ 0 h 1428750"/>
              <a:gd name="connsiteX1" fmla="*/ 8153400 w 8153400"/>
              <a:gd name="connsiteY1" fmla="*/ 0 h 1428750"/>
              <a:gd name="connsiteX2" fmla="*/ 8153400 w 8153400"/>
              <a:gd name="connsiteY2" fmla="*/ 1428750 h 1428750"/>
              <a:gd name="connsiteX3" fmla="*/ 0 w 8153400"/>
              <a:gd name="connsiteY3" fmla="*/ 1428750 h 1428750"/>
              <a:gd name="connsiteX4" fmla="*/ 0 w 8153400"/>
              <a:gd name="connsiteY4" fmla="*/ 0 h 1428750"/>
              <a:gd name="connsiteX0" fmla="*/ 0 w 8382000"/>
              <a:gd name="connsiteY0" fmla="*/ 0 h 1771650"/>
              <a:gd name="connsiteX1" fmla="*/ 8153400 w 8382000"/>
              <a:gd name="connsiteY1" fmla="*/ 0 h 1771650"/>
              <a:gd name="connsiteX2" fmla="*/ 8382000 w 8382000"/>
              <a:gd name="connsiteY2" fmla="*/ 1771650 h 1771650"/>
              <a:gd name="connsiteX3" fmla="*/ 0 w 8382000"/>
              <a:gd name="connsiteY3" fmla="*/ 1428750 h 1771650"/>
              <a:gd name="connsiteX4" fmla="*/ 0 w 8382000"/>
              <a:gd name="connsiteY4" fmla="*/ 0 h 1771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0" h="1771650">
                <a:moveTo>
                  <a:pt x="0" y="0"/>
                </a:moveTo>
                <a:lnTo>
                  <a:pt x="8153400" y="0"/>
                </a:lnTo>
                <a:lnTo>
                  <a:pt x="8382000" y="1771650"/>
                </a:lnTo>
                <a:lnTo>
                  <a:pt x="0" y="1428750"/>
                </a:lnTo>
                <a:lnTo>
                  <a:pt x="0" y="0"/>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矩形 2"/>
          <p:cNvSpPr/>
          <p:nvPr/>
        </p:nvSpPr>
        <p:spPr>
          <a:xfrm>
            <a:off x="2076450" y="2609850"/>
            <a:ext cx="8153400" cy="1428750"/>
          </a:xfrm>
          <a:prstGeom prst="rect">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椭圆 4"/>
          <p:cNvSpPr/>
          <p:nvPr/>
        </p:nvSpPr>
        <p:spPr>
          <a:xfrm>
            <a:off x="5372099" y="1485900"/>
            <a:ext cx="1562100" cy="1562100"/>
          </a:xfrm>
          <a:prstGeom prst="ellipse">
            <a:avLst/>
          </a:prstGeom>
          <a:solidFill>
            <a:srgbClr val="4D86B3"/>
          </a:solidFill>
          <a:ln w="57150">
            <a:solidFill>
              <a:srgbClr val="F3C95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6600" b="1" dirty="0" smtClean="0">
                <a:solidFill>
                  <a:srgbClr val="F3C953"/>
                </a:solidFill>
              </a:rPr>
              <a:t>4</a:t>
            </a:r>
            <a:endParaRPr lang="zh-CN" altLang="en-US" sz="6600" b="1" dirty="0">
              <a:solidFill>
                <a:srgbClr val="F3C953"/>
              </a:solidFill>
            </a:endParaRPr>
          </a:p>
        </p:txBody>
      </p:sp>
      <p:sp>
        <p:nvSpPr>
          <p:cNvPr id="6" name="Copyright Notice"/>
          <p:cNvSpPr>
            <a:spLocks/>
          </p:cNvSpPr>
          <p:nvPr/>
        </p:nvSpPr>
        <p:spPr bwMode="auto">
          <a:xfrm>
            <a:off x="2623795" y="3257550"/>
            <a:ext cx="7058709" cy="619431"/>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cap="small" dirty="0" smtClean="0">
                <a:solidFill>
                  <a:srgbClr val="F3C953"/>
                </a:solidFill>
                <a:latin typeface="微软雅黑" panose="020B0503020204020204" pitchFamily="34" charset="-122"/>
                <a:ea typeface="微软雅黑" panose="020B0503020204020204" pitchFamily="34" charset="-122"/>
              </a:rPr>
              <a:t>MOMODA POWER TEMPLATE</a:t>
            </a:r>
            <a:endParaRPr lang="en-US" sz="3600" b="1" cap="small" dirty="0">
              <a:solidFill>
                <a:srgbClr val="F3C953"/>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846485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pyright Notice"/>
          <p:cNvSpPr>
            <a:spLocks/>
          </p:cNvSpPr>
          <p:nvPr/>
        </p:nvSpPr>
        <p:spPr bwMode="auto">
          <a:xfrm>
            <a:off x="3722026" y="601768"/>
            <a:ext cx="4747949"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cap="small" dirty="0" smtClean="0">
                <a:solidFill>
                  <a:srgbClr val="113A59"/>
                </a:solidFill>
                <a:latin typeface="微软雅黑" panose="020B0503020204020204" pitchFamily="34" charset="-122"/>
                <a:ea typeface="微软雅黑" panose="020B0503020204020204" pitchFamily="34" charset="-122"/>
              </a:rPr>
              <a:t>MOMODA POWER TEMPLATE</a:t>
            </a:r>
            <a:endParaRPr lang="en-US" sz="2400" b="1" cap="small" dirty="0">
              <a:solidFill>
                <a:srgbClr val="113A59"/>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590550" y="1238250"/>
            <a:ext cx="11010900" cy="0"/>
          </a:xfrm>
          <a:prstGeom prst="line">
            <a:avLst/>
          </a:prstGeom>
          <a:ln>
            <a:solidFill>
              <a:srgbClr val="113A59"/>
            </a:solidFil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8915400" y="704136"/>
            <a:ext cx="2247900" cy="534114"/>
            <a:chOff x="2028559" y="4443106"/>
            <a:chExt cx="10163441" cy="2414894"/>
          </a:xfrm>
        </p:grpSpPr>
        <p:grpSp>
          <p:nvGrpSpPr>
            <p:cNvPr id="5" name="组合 4"/>
            <p:cNvGrpSpPr/>
            <p:nvPr/>
          </p:nvGrpSpPr>
          <p:grpSpPr>
            <a:xfrm>
              <a:off x="4956670" y="4443106"/>
              <a:ext cx="4884016" cy="2414894"/>
              <a:chOff x="4956670" y="4443106"/>
              <a:chExt cx="4884016" cy="2414894"/>
            </a:xfrm>
          </p:grpSpPr>
          <p:sp>
            <p:nvSpPr>
              <p:cNvPr id="6" name="等腰三角形 5"/>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492614" y="5410200"/>
              <a:ext cx="2928111" cy="1447800"/>
              <a:chOff x="4956670" y="4443106"/>
              <a:chExt cx="4884016" cy="2414894"/>
            </a:xfrm>
          </p:grpSpPr>
          <p:sp>
            <p:nvSpPr>
              <p:cNvPr id="9" name="等腰三角形 8"/>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7721714" y="5048250"/>
              <a:ext cx="3660139" cy="1809750"/>
              <a:chOff x="4956670" y="4443106"/>
              <a:chExt cx="4884016" cy="2414894"/>
            </a:xfrm>
          </p:grpSpPr>
          <p:sp>
            <p:nvSpPr>
              <p:cNvPr id="12" name="等腰三角形 11"/>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28559" y="6342960"/>
              <a:ext cx="1041643" cy="515039"/>
              <a:chOff x="4956670" y="4443106"/>
              <a:chExt cx="4884016" cy="2414894"/>
            </a:xfrm>
          </p:grpSpPr>
          <p:sp>
            <p:nvSpPr>
              <p:cNvPr id="15" name="等腰三角形 1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11150357" y="6342960"/>
              <a:ext cx="1041643" cy="515039"/>
              <a:chOff x="4956670" y="4443106"/>
              <a:chExt cx="4884016" cy="2414894"/>
            </a:xfrm>
          </p:grpSpPr>
          <p:sp>
            <p:nvSpPr>
              <p:cNvPr id="18" name="等腰三角形 17"/>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1" name="组合 20"/>
          <p:cNvGrpSpPr/>
          <p:nvPr/>
        </p:nvGrpSpPr>
        <p:grpSpPr>
          <a:xfrm flipH="1">
            <a:off x="742950" y="704136"/>
            <a:ext cx="2247900" cy="534114"/>
            <a:chOff x="2028559" y="4443106"/>
            <a:chExt cx="10163441" cy="2414894"/>
          </a:xfrm>
        </p:grpSpPr>
        <p:grpSp>
          <p:nvGrpSpPr>
            <p:cNvPr id="22" name="组合 21"/>
            <p:cNvGrpSpPr/>
            <p:nvPr/>
          </p:nvGrpSpPr>
          <p:grpSpPr>
            <a:xfrm>
              <a:off x="4956670" y="4443106"/>
              <a:ext cx="4884016" cy="2414894"/>
              <a:chOff x="4956670" y="4443106"/>
              <a:chExt cx="4884016" cy="2414894"/>
            </a:xfrm>
          </p:grpSpPr>
          <p:sp>
            <p:nvSpPr>
              <p:cNvPr id="35" name="等腰三角形 3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492614" y="5410200"/>
              <a:ext cx="2928111" cy="1447800"/>
              <a:chOff x="4956670" y="4443106"/>
              <a:chExt cx="4884016" cy="2414894"/>
            </a:xfrm>
          </p:grpSpPr>
          <p:sp>
            <p:nvSpPr>
              <p:cNvPr id="33" name="等腰三角形 32"/>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7721714" y="5048250"/>
              <a:ext cx="3660139" cy="1809750"/>
              <a:chOff x="4956670" y="4443106"/>
              <a:chExt cx="4884016" cy="2414894"/>
            </a:xfrm>
          </p:grpSpPr>
          <p:sp>
            <p:nvSpPr>
              <p:cNvPr id="31" name="等腰三角形 3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2028559" y="6342960"/>
              <a:ext cx="1041643" cy="515039"/>
              <a:chOff x="4956670" y="4443106"/>
              <a:chExt cx="4884016" cy="2414894"/>
            </a:xfrm>
          </p:grpSpPr>
          <p:sp>
            <p:nvSpPr>
              <p:cNvPr id="29" name="等腰三角形 28"/>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1150357" y="6342960"/>
              <a:ext cx="1041643" cy="515039"/>
              <a:chOff x="4956670" y="4443106"/>
              <a:chExt cx="4884016" cy="2414894"/>
            </a:xfrm>
          </p:grpSpPr>
          <p:sp>
            <p:nvSpPr>
              <p:cNvPr id="27" name="等腰三角形 2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7" name="Freeform 5"/>
          <p:cNvSpPr>
            <a:spLocks/>
          </p:cNvSpPr>
          <p:nvPr/>
        </p:nvSpPr>
        <p:spPr bwMode="auto">
          <a:xfrm>
            <a:off x="4078023" y="5589157"/>
            <a:ext cx="4758750" cy="1268843"/>
          </a:xfrm>
          <a:custGeom>
            <a:avLst/>
            <a:gdLst>
              <a:gd name="T0" fmla="*/ 0 w 251"/>
              <a:gd name="T1" fmla="*/ 67 h 67"/>
              <a:gd name="T2" fmla="*/ 0 w 251"/>
              <a:gd name="T3" fmla="*/ 67 h 67"/>
              <a:gd name="T4" fmla="*/ 251 w 251"/>
              <a:gd name="T5" fmla="*/ 67 h 67"/>
              <a:gd name="T6" fmla="*/ 251 w 251"/>
              <a:gd name="T7" fmla="*/ 0 h 67"/>
              <a:gd name="T8" fmla="*/ 0 w 251"/>
              <a:gd name="T9" fmla="*/ 67 h 67"/>
            </a:gdLst>
            <a:ahLst/>
            <a:cxnLst>
              <a:cxn ang="0">
                <a:pos x="T0" y="T1"/>
              </a:cxn>
              <a:cxn ang="0">
                <a:pos x="T2" y="T3"/>
              </a:cxn>
              <a:cxn ang="0">
                <a:pos x="T4" y="T5"/>
              </a:cxn>
              <a:cxn ang="0">
                <a:pos x="T6" y="T7"/>
              </a:cxn>
              <a:cxn ang="0">
                <a:pos x="T8" y="T9"/>
              </a:cxn>
            </a:cxnLst>
            <a:rect l="0" t="0" r="r" b="b"/>
            <a:pathLst>
              <a:path w="251" h="67">
                <a:moveTo>
                  <a:pt x="0" y="67"/>
                </a:moveTo>
                <a:cubicBezTo>
                  <a:pt x="0" y="67"/>
                  <a:pt x="0" y="67"/>
                  <a:pt x="0" y="67"/>
                </a:cubicBezTo>
                <a:cubicBezTo>
                  <a:pt x="251" y="67"/>
                  <a:pt x="251" y="67"/>
                  <a:pt x="251" y="67"/>
                </a:cubicBezTo>
                <a:cubicBezTo>
                  <a:pt x="251" y="0"/>
                  <a:pt x="251" y="0"/>
                  <a:pt x="251" y="0"/>
                </a:cubicBezTo>
                <a:cubicBezTo>
                  <a:pt x="178" y="38"/>
                  <a:pt x="92" y="62"/>
                  <a:pt x="0" y="67"/>
                </a:cubicBezTo>
                <a:close/>
              </a:path>
            </a:pathLst>
          </a:custGeom>
          <a:solidFill>
            <a:srgbClr val="113A59"/>
          </a:solidFill>
          <a:ln>
            <a:noFill/>
          </a:ln>
          <a:extLst/>
        </p:spPr>
        <p:txBody>
          <a:bodyPr/>
          <a:lstStyle/>
          <a:p>
            <a:endParaRPr lang="zh-CN" altLang="en-US" sz="2800"/>
          </a:p>
        </p:txBody>
      </p:sp>
      <p:sp>
        <p:nvSpPr>
          <p:cNvPr id="38" name="Freeform 6"/>
          <p:cNvSpPr>
            <a:spLocks/>
          </p:cNvSpPr>
          <p:nvPr/>
        </p:nvSpPr>
        <p:spPr bwMode="auto">
          <a:xfrm>
            <a:off x="8912383" y="4906297"/>
            <a:ext cx="1117622" cy="1951702"/>
          </a:xfrm>
          <a:custGeom>
            <a:avLst/>
            <a:gdLst>
              <a:gd name="T0" fmla="*/ 0 w 59"/>
              <a:gd name="T1" fmla="*/ 36 h 103"/>
              <a:gd name="T2" fmla="*/ 0 w 59"/>
              <a:gd name="T3" fmla="*/ 103 h 103"/>
              <a:gd name="T4" fmla="*/ 59 w 59"/>
              <a:gd name="T5" fmla="*/ 103 h 103"/>
              <a:gd name="T6" fmla="*/ 59 w 59"/>
              <a:gd name="T7" fmla="*/ 0 h 103"/>
              <a:gd name="T8" fmla="*/ 0 w 59"/>
              <a:gd name="T9" fmla="*/ 36 h 103"/>
            </a:gdLst>
            <a:ahLst/>
            <a:cxnLst>
              <a:cxn ang="0">
                <a:pos x="T0" y="T1"/>
              </a:cxn>
              <a:cxn ang="0">
                <a:pos x="T2" y="T3"/>
              </a:cxn>
              <a:cxn ang="0">
                <a:pos x="T4" y="T5"/>
              </a:cxn>
              <a:cxn ang="0">
                <a:pos x="T6" y="T7"/>
              </a:cxn>
              <a:cxn ang="0">
                <a:pos x="T8" y="T9"/>
              </a:cxn>
            </a:cxnLst>
            <a:rect l="0" t="0" r="r" b="b"/>
            <a:pathLst>
              <a:path w="59" h="103">
                <a:moveTo>
                  <a:pt x="0" y="36"/>
                </a:moveTo>
                <a:cubicBezTo>
                  <a:pt x="0" y="103"/>
                  <a:pt x="0" y="103"/>
                  <a:pt x="0" y="103"/>
                </a:cubicBezTo>
                <a:cubicBezTo>
                  <a:pt x="59" y="103"/>
                  <a:pt x="59" y="103"/>
                  <a:pt x="59" y="103"/>
                </a:cubicBezTo>
                <a:cubicBezTo>
                  <a:pt x="59" y="0"/>
                  <a:pt x="59" y="0"/>
                  <a:pt x="59" y="0"/>
                </a:cubicBezTo>
                <a:cubicBezTo>
                  <a:pt x="41" y="13"/>
                  <a:pt x="21" y="25"/>
                  <a:pt x="0" y="36"/>
                </a:cubicBezTo>
                <a:close/>
              </a:path>
            </a:pathLst>
          </a:custGeom>
          <a:solidFill>
            <a:srgbClr val="4D86B3"/>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39" name="Freeform 7"/>
          <p:cNvSpPr>
            <a:spLocks/>
          </p:cNvSpPr>
          <p:nvPr/>
        </p:nvSpPr>
        <p:spPr bwMode="auto">
          <a:xfrm>
            <a:off x="11603653" y="2973498"/>
            <a:ext cx="588347" cy="3884501"/>
          </a:xfrm>
          <a:custGeom>
            <a:avLst/>
            <a:gdLst>
              <a:gd name="T0" fmla="*/ 31 w 31"/>
              <a:gd name="T1" fmla="*/ 0 h 205"/>
              <a:gd name="T2" fmla="*/ 28 w 31"/>
              <a:gd name="T3" fmla="*/ 0 h 205"/>
              <a:gd name="T4" fmla="*/ 0 w 31"/>
              <a:gd name="T5" fmla="*/ 36 h 205"/>
              <a:gd name="T6" fmla="*/ 0 w 31"/>
              <a:gd name="T7" fmla="*/ 205 h 205"/>
              <a:gd name="T8" fmla="*/ 31 w 31"/>
              <a:gd name="T9" fmla="*/ 205 h 205"/>
              <a:gd name="T10" fmla="*/ 31 w 31"/>
              <a:gd name="T11" fmla="*/ 0 h 205"/>
            </a:gdLst>
            <a:ahLst/>
            <a:cxnLst>
              <a:cxn ang="0">
                <a:pos x="T0" y="T1"/>
              </a:cxn>
              <a:cxn ang="0">
                <a:pos x="T2" y="T3"/>
              </a:cxn>
              <a:cxn ang="0">
                <a:pos x="T4" y="T5"/>
              </a:cxn>
              <a:cxn ang="0">
                <a:pos x="T6" y="T7"/>
              </a:cxn>
              <a:cxn ang="0">
                <a:pos x="T8" y="T9"/>
              </a:cxn>
              <a:cxn ang="0">
                <a:pos x="T10" y="T11"/>
              </a:cxn>
            </a:cxnLst>
            <a:rect l="0" t="0" r="r" b="b"/>
            <a:pathLst>
              <a:path w="31" h="205">
                <a:moveTo>
                  <a:pt x="31" y="0"/>
                </a:moveTo>
                <a:cubicBezTo>
                  <a:pt x="28" y="0"/>
                  <a:pt x="28" y="0"/>
                  <a:pt x="28" y="0"/>
                </a:cubicBezTo>
                <a:cubicBezTo>
                  <a:pt x="20" y="13"/>
                  <a:pt x="11" y="25"/>
                  <a:pt x="0" y="36"/>
                </a:cubicBezTo>
                <a:cubicBezTo>
                  <a:pt x="0" y="205"/>
                  <a:pt x="0" y="205"/>
                  <a:pt x="0" y="205"/>
                </a:cubicBezTo>
                <a:cubicBezTo>
                  <a:pt x="31" y="205"/>
                  <a:pt x="31" y="205"/>
                  <a:pt x="31" y="205"/>
                </a:cubicBezTo>
                <a:lnTo>
                  <a:pt x="31" y="0"/>
                </a:lnTo>
                <a:close/>
              </a:path>
            </a:pathLst>
          </a:custGeom>
          <a:solidFill>
            <a:srgbClr val="4D86B3"/>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40" name="Freeform 8"/>
          <p:cNvSpPr>
            <a:spLocks/>
          </p:cNvSpPr>
          <p:nvPr/>
        </p:nvSpPr>
        <p:spPr bwMode="auto">
          <a:xfrm>
            <a:off x="10126881" y="3656358"/>
            <a:ext cx="1401162" cy="3201642"/>
          </a:xfrm>
          <a:custGeom>
            <a:avLst/>
            <a:gdLst>
              <a:gd name="T0" fmla="*/ 0 w 74"/>
              <a:gd name="T1" fmla="*/ 66 h 169"/>
              <a:gd name="T2" fmla="*/ 0 w 74"/>
              <a:gd name="T3" fmla="*/ 169 h 169"/>
              <a:gd name="T4" fmla="*/ 74 w 74"/>
              <a:gd name="T5" fmla="*/ 169 h 169"/>
              <a:gd name="T6" fmla="*/ 74 w 74"/>
              <a:gd name="T7" fmla="*/ 0 h 169"/>
              <a:gd name="T8" fmla="*/ 0 w 74"/>
              <a:gd name="T9" fmla="*/ 66 h 169"/>
            </a:gdLst>
            <a:ahLst/>
            <a:cxnLst>
              <a:cxn ang="0">
                <a:pos x="T0" y="T1"/>
              </a:cxn>
              <a:cxn ang="0">
                <a:pos x="T2" y="T3"/>
              </a:cxn>
              <a:cxn ang="0">
                <a:pos x="T4" y="T5"/>
              </a:cxn>
              <a:cxn ang="0">
                <a:pos x="T6" y="T7"/>
              </a:cxn>
              <a:cxn ang="0">
                <a:pos x="T8" y="T9"/>
              </a:cxn>
            </a:cxnLst>
            <a:rect l="0" t="0" r="r" b="b"/>
            <a:pathLst>
              <a:path w="74" h="169">
                <a:moveTo>
                  <a:pt x="0" y="66"/>
                </a:moveTo>
                <a:cubicBezTo>
                  <a:pt x="0" y="169"/>
                  <a:pt x="0" y="169"/>
                  <a:pt x="0" y="169"/>
                </a:cubicBezTo>
                <a:cubicBezTo>
                  <a:pt x="74" y="169"/>
                  <a:pt x="74" y="169"/>
                  <a:pt x="74" y="169"/>
                </a:cubicBezTo>
                <a:cubicBezTo>
                  <a:pt x="74" y="0"/>
                  <a:pt x="74" y="0"/>
                  <a:pt x="74" y="0"/>
                </a:cubicBezTo>
                <a:cubicBezTo>
                  <a:pt x="52" y="24"/>
                  <a:pt x="28" y="47"/>
                  <a:pt x="0" y="66"/>
                </a:cubicBezTo>
                <a:close/>
              </a:path>
            </a:pathLst>
          </a:custGeom>
          <a:solidFill>
            <a:srgbClr val="113A59"/>
          </a:solidFill>
          <a:ln>
            <a:noFill/>
          </a:ln>
          <a:extLst/>
        </p:spPr>
        <p:txBody>
          <a:bodyPr/>
          <a:lstStyle/>
          <a:p>
            <a:endParaRPr lang="zh-CN" altLang="en-US" sz="2800"/>
          </a:p>
        </p:txBody>
      </p:sp>
      <p:sp>
        <p:nvSpPr>
          <p:cNvPr id="41" name="Freeform 9"/>
          <p:cNvSpPr>
            <a:spLocks/>
          </p:cNvSpPr>
          <p:nvPr/>
        </p:nvSpPr>
        <p:spPr bwMode="auto">
          <a:xfrm>
            <a:off x="5063326" y="5378864"/>
            <a:ext cx="2332119" cy="1042011"/>
          </a:xfrm>
          <a:custGeom>
            <a:avLst/>
            <a:gdLst>
              <a:gd name="T0" fmla="*/ 971 w 987"/>
              <a:gd name="T1" fmla="*/ 441 h 441"/>
              <a:gd name="T2" fmla="*/ 554 w 987"/>
              <a:gd name="T3" fmla="*/ 24 h 441"/>
              <a:gd name="T4" fmla="*/ 0 w 987"/>
              <a:gd name="T5" fmla="*/ 24 h 441"/>
              <a:gd name="T6" fmla="*/ 0 w 987"/>
              <a:gd name="T7" fmla="*/ 0 h 441"/>
              <a:gd name="T8" fmla="*/ 562 w 987"/>
              <a:gd name="T9" fmla="*/ 0 h 441"/>
              <a:gd name="T10" fmla="*/ 987 w 987"/>
              <a:gd name="T11" fmla="*/ 433 h 441"/>
              <a:gd name="T12" fmla="*/ 971 w 987"/>
              <a:gd name="T13" fmla="*/ 441 h 441"/>
            </a:gdLst>
            <a:ahLst/>
            <a:cxnLst>
              <a:cxn ang="0">
                <a:pos x="T0" y="T1"/>
              </a:cxn>
              <a:cxn ang="0">
                <a:pos x="T2" y="T3"/>
              </a:cxn>
              <a:cxn ang="0">
                <a:pos x="T4" y="T5"/>
              </a:cxn>
              <a:cxn ang="0">
                <a:pos x="T6" y="T7"/>
              </a:cxn>
              <a:cxn ang="0">
                <a:pos x="T8" y="T9"/>
              </a:cxn>
              <a:cxn ang="0">
                <a:pos x="T10" y="T11"/>
              </a:cxn>
              <a:cxn ang="0">
                <a:pos x="T12" y="T13"/>
              </a:cxn>
            </a:cxnLst>
            <a:rect l="0" t="0" r="r" b="b"/>
            <a:pathLst>
              <a:path w="987" h="441">
                <a:moveTo>
                  <a:pt x="971" y="441"/>
                </a:moveTo>
                <a:lnTo>
                  <a:pt x="554" y="24"/>
                </a:lnTo>
                <a:lnTo>
                  <a:pt x="0" y="24"/>
                </a:lnTo>
                <a:lnTo>
                  <a:pt x="0" y="0"/>
                </a:lnTo>
                <a:lnTo>
                  <a:pt x="562" y="0"/>
                </a:lnTo>
                <a:lnTo>
                  <a:pt x="987" y="433"/>
                </a:lnTo>
                <a:lnTo>
                  <a:pt x="971" y="441"/>
                </a:lnTo>
                <a:close/>
              </a:path>
            </a:pathLst>
          </a:custGeom>
          <a:solidFill>
            <a:srgbClr val="113A59"/>
          </a:solidFill>
          <a:ln>
            <a:noFill/>
          </a:ln>
          <a:extLst/>
        </p:spPr>
        <p:txBody>
          <a:bodyPr/>
          <a:lstStyle/>
          <a:p>
            <a:endParaRPr lang="zh-CN" altLang="en-US" sz="2800"/>
          </a:p>
        </p:txBody>
      </p:sp>
      <p:sp>
        <p:nvSpPr>
          <p:cNvPr id="42" name="Freeform 10"/>
          <p:cNvSpPr>
            <a:spLocks/>
          </p:cNvSpPr>
          <p:nvPr/>
        </p:nvSpPr>
        <p:spPr bwMode="auto">
          <a:xfrm>
            <a:off x="7093000" y="4414827"/>
            <a:ext cx="2332119" cy="1039647"/>
          </a:xfrm>
          <a:custGeom>
            <a:avLst/>
            <a:gdLst>
              <a:gd name="T0" fmla="*/ 971 w 987"/>
              <a:gd name="T1" fmla="*/ 440 h 440"/>
              <a:gd name="T2" fmla="*/ 553 w 987"/>
              <a:gd name="T3" fmla="*/ 24 h 440"/>
              <a:gd name="T4" fmla="*/ 0 w 987"/>
              <a:gd name="T5" fmla="*/ 24 h 440"/>
              <a:gd name="T6" fmla="*/ 0 w 987"/>
              <a:gd name="T7" fmla="*/ 0 h 440"/>
              <a:gd name="T8" fmla="*/ 561 w 987"/>
              <a:gd name="T9" fmla="*/ 0 h 440"/>
              <a:gd name="T10" fmla="*/ 987 w 987"/>
              <a:gd name="T11" fmla="*/ 432 h 440"/>
              <a:gd name="T12" fmla="*/ 971 w 987"/>
              <a:gd name="T13" fmla="*/ 440 h 440"/>
            </a:gdLst>
            <a:ahLst/>
            <a:cxnLst>
              <a:cxn ang="0">
                <a:pos x="T0" y="T1"/>
              </a:cxn>
              <a:cxn ang="0">
                <a:pos x="T2" y="T3"/>
              </a:cxn>
              <a:cxn ang="0">
                <a:pos x="T4" y="T5"/>
              </a:cxn>
              <a:cxn ang="0">
                <a:pos x="T6" y="T7"/>
              </a:cxn>
              <a:cxn ang="0">
                <a:pos x="T8" y="T9"/>
              </a:cxn>
              <a:cxn ang="0">
                <a:pos x="T10" y="T11"/>
              </a:cxn>
              <a:cxn ang="0">
                <a:pos x="T12" y="T13"/>
              </a:cxn>
            </a:cxnLst>
            <a:rect l="0" t="0" r="r" b="b"/>
            <a:pathLst>
              <a:path w="987" h="440">
                <a:moveTo>
                  <a:pt x="971" y="440"/>
                </a:moveTo>
                <a:lnTo>
                  <a:pt x="553" y="24"/>
                </a:lnTo>
                <a:lnTo>
                  <a:pt x="0" y="24"/>
                </a:lnTo>
                <a:lnTo>
                  <a:pt x="0" y="0"/>
                </a:lnTo>
                <a:lnTo>
                  <a:pt x="561" y="0"/>
                </a:lnTo>
                <a:lnTo>
                  <a:pt x="987" y="432"/>
                </a:lnTo>
                <a:lnTo>
                  <a:pt x="971" y="440"/>
                </a:lnTo>
                <a:close/>
              </a:path>
            </a:pathLst>
          </a:custGeom>
          <a:solidFill>
            <a:srgbClr val="4D86B3"/>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43" name="Freeform 11"/>
          <p:cNvSpPr>
            <a:spLocks/>
          </p:cNvSpPr>
          <p:nvPr/>
        </p:nvSpPr>
        <p:spPr bwMode="auto">
          <a:xfrm>
            <a:off x="8437454" y="3561844"/>
            <a:ext cx="2351022" cy="1042011"/>
          </a:xfrm>
          <a:custGeom>
            <a:avLst/>
            <a:gdLst>
              <a:gd name="T0" fmla="*/ 979 w 995"/>
              <a:gd name="T1" fmla="*/ 441 h 441"/>
              <a:gd name="T2" fmla="*/ 554 w 995"/>
              <a:gd name="T3" fmla="*/ 16 h 441"/>
              <a:gd name="T4" fmla="*/ 0 w 995"/>
              <a:gd name="T5" fmla="*/ 16 h 441"/>
              <a:gd name="T6" fmla="*/ 0 w 995"/>
              <a:gd name="T7" fmla="*/ 0 h 441"/>
              <a:gd name="T8" fmla="*/ 562 w 995"/>
              <a:gd name="T9" fmla="*/ 0 h 441"/>
              <a:gd name="T10" fmla="*/ 995 w 995"/>
              <a:gd name="T11" fmla="*/ 425 h 441"/>
              <a:gd name="T12" fmla="*/ 979 w 995"/>
              <a:gd name="T13" fmla="*/ 441 h 441"/>
            </a:gdLst>
            <a:ahLst/>
            <a:cxnLst>
              <a:cxn ang="0">
                <a:pos x="T0" y="T1"/>
              </a:cxn>
              <a:cxn ang="0">
                <a:pos x="T2" y="T3"/>
              </a:cxn>
              <a:cxn ang="0">
                <a:pos x="T4" y="T5"/>
              </a:cxn>
              <a:cxn ang="0">
                <a:pos x="T6" y="T7"/>
              </a:cxn>
              <a:cxn ang="0">
                <a:pos x="T8" y="T9"/>
              </a:cxn>
              <a:cxn ang="0">
                <a:pos x="T10" y="T11"/>
              </a:cxn>
              <a:cxn ang="0">
                <a:pos x="T12" y="T13"/>
              </a:cxn>
            </a:cxnLst>
            <a:rect l="0" t="0" r="r" b="b"/>
            <a:pathLst>
              <a:path w="995" h="441">
                <a:moveTo>
                  <a:pt x="979" y="441"/>
                </a:moveTo>
                <a:lnTo>
                  <a:pt x="554" y="16"/>
                </a:lnTo>
                <a:lnTo>
                  <a:pt x="0" y="16"/>
                </a:lnTo>
                <a:lnTo>
                  <a:pt x="0" y="0"/>
                </a:lnTo>
                <a:lnTo>
                  <a:pt x="562" y="0"/>
                </a:lnTo>
                <a:lnTo>
                  <a:pt x="995" y="425"/>
                </a:lnTo>
                <a:lnTo>
                  <a:pt x="979" y="441"/>
                </a:lnTo>
                <a:close/>
              </a:path>
            </a:pathLst>
          </a:custGeom>
          <a:solidFill>
            <a:srgbClr val="113A59"/>
          </a:solidFill>
          <a:ln>
            <a:noFill/>
          </a:ln>
          <a:extLst/>
        </p:spPr>
        <p:txBody>
          <a:bodyPr/>
          <a:lstStyle/>
          <a:p>
            <a:endParaRPr lang="zh-CN" altLang="en-US" sz="2800"/>
          </a:p>
        </p:txBody>
      </p:sp>
      <p:sp>
        <p:nvSpPr>
          <p:cNvPr id="44" name="Freeform 12"/>
          <p:cNvSpPr>
            <a:spLocks/>
          </p:cNvSpPr>
          <p:nvPr/>
        </p:nvSpPr>
        <p:spPr bwMode="auto">
          <a:xfrm>
            <a:off x="9481827" y="2463125"/>
            <a:ext cx="2332119" cy="1042011"/>
          </a:xfrm>
          <a:custGeom>
            <a:avLst/>
            <a:gdLst>
              <a:gd name="T0" fmla="*/ 979 w 987"/>
              <a:gd name="T1" fmla="*/ 441 h 441"/>
              <a:gd name="T2" fmla="*/ 553 w 987"/>
              <a:gd name="T3" fmla="*/ 16 h 441"/>
              <a:gd name="T4" fmla="*/ 0 w 987"/>
              <a:gd name="T5" fmla="*/ 16 h 441"/>
              <a:gd name="T6" fmla="*/ 0 w 987"/>
              <a:gd name="T7" fmla="*/ 0 h 441"/>
              <a:gd name="T8" fmla="*/ 561 w 987"/>
              <a:gd name="T9" fmla="*/ 0 h 441"/>
              <a:gd name="T10" fmla="*/ 987 w 987"/>
              <a:gd name="T11" fmla="*/ 425 h 441"/>
              <a:gd name="T12" fmla="*/ 979 w 987"/>
              <a:gd name="T13" fmla="*/ 441 h 441"/>
            </a:gdLst>
            <a:ahLst/>
            <a:cxnLst>
              <a:cxn ang="0">
                <a:pos x="T0" y="T1"/>
              </a:cxn>
              <a:cxn ang="0">
                <a:pos x="T2" y="T3"/>
              </a:cxn>
              <a:cxn ang="0">
                <a:pos x="T4" y="T5"/>
              </a:cxn>
              <a:cxn ang="0">
                <a:pos x="T6" y="T7"/>
              </a:cxn>
              <a:cxn ang="0">
                <a:pos x="T8" y="T9"/>
              </a:cxn>
              <a:cxn ang="0">
                <a:pos x="T10" y="T11"/>
              </a:cxn>
              <a:cxn ang="0">
                <a:pos x="T12" y="T13"/>
              </a:cxn>
            </a:cxnLst>
            <a:rect l="0" t="0" r="r" b="b"/>
            <a:pathLst>
              <a:path w="987" h="441">
                <a:moveTo>
                  <a:pt x="979" y="441"/>
                </a:moveTo>
                <a:lnTo>
                  <a:pt x="553" y="16"/>
                </a:lnTo>
                <a:lnTo>
                  <a:pt x="0" y="16"/>
                </a:lnTo>
                <a:lnTo>
                  <a:pt x="0" y="0"/>
                </a:lnTo>
                <a:lnTo>
                  <a:pt x="561" y="0"/>
                </a:lnTo>
                <a:lnTo>
                  <a:pt x="987" y="425"/>
                </a:lnTo>
                <a:lnTo>
                  <a:pt x="979" y="441"/>
                </a:lnTo>
                <a:close/>
              </a:path>
            </a:pathLst>
          </a:custGeom>
          <a:solidFill>
            <a:srgbClr val="4D86B3"/>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45" name="Oval 13"/>
          <p:cNvSpPr>
            <a:spLocks noChangeArrowheads="1"/>
          </p:cNvSpPr>
          <p:nvPr/>
        </p:nvSpPr>
        <p:spPr bwMode="auto">
          <a:xfrm>
            <a:off x="4968812" y="5322156"/>
            <a:ext cx="189027" cy="191390"/>
          </a:xfrm>
          <a:prstGeom prst="ellipse">
            <a:avLst/>
          </a:prstGeom>
          <a:solidFill>
            <a:srgbClr val="113A59"/>
          </a:solidFill>
          <a:ln>
            <a:noFill/>
          </a:ln>
          <a:extLst/>
        </p:spPr>
        <p:txBody>
          <a:bodyPr/>
          <a:lstStyle/>
          <a:p>
            <a:endParaRPr lang="zh-CN" altLang="en-US" sz="2800"/>
          </a:p>
        </p:txBody>
      </p:sp>
      <p:sp>
        <p:nvSpPr>
          <p:cNvPr id="46" name="Oval 14"/>
          <p:cNvSpPr>
            <a:spLocks noChangeArrowheads="1"/>
          </p:cNvSpPr>
          <p:nvPr/>
        </p:nvSpPr>
        <p:spPr bwMode="auto">
          <a:xfrm>
            <a:off x="8361844" y="3486234"/>
            <a:ext cx="191390" cy="207929"/>
          </a:xfrm>
          <a:prstGeom prst="ellipse">
            <a:avLst/>
          </a:prstGeom>
          <a:solidFill>
            <a:srgbClr val="113A59"/>
          </a:solidFill>
          <a:ln>
            <a:noFill/>
          </a:ln>
          <a:extLst/>
        </p:spPr>
        <p:txBody>
          <a:bodyPr/>
          <a:lstStyle/>
          <a:p>
            <a:endParaRPr lang="zh-CN" altLang="en-US" sz="2800"/>
          </a:p>
        </p:txBody>
      </p:sp>
      <p:sp>
        <p:nvSpPr>
          <p:cNvPr id="47" name="Oval 15"/>
          <p:cNvSpPr>
            <a:spLocks noChangeArrowheads="1"/>
          </p:cNvSpPr>
          <p:nvPr/>
        </p:nvSpPr>
        <p:spPr bwMode="auto">
          <a:xfrm>
            <a:off x="7093000" y="4355757"/>
            <a:ext cx="189027" cy="191390"/>
          </a:xfrm>
          <a:prstGeom prst="ellipse">
            <a:avLst/>
          </a:prstGeom>
          <a:solidFill>
            <a:srgbClr val="4D86B3"/>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48" name="Oval 16"/>
          <p:cNvSpPr>
            <a:spLocks noChangeArrowheads="1"/>
          </p:cNvSpPr>
          <p:nvPr/>
        </p:nvSpPr>
        <p:spPr bwMode="auto">
          <a:xfrm>
            <a:off x="9387314" y="2387515"/>
            <a:ext cx="189027" cy="207929"/>
          </a:xfrm>
          <a:prstGeom prst="ellipse">
            <a:avLst/>
          </a:prstGeom>
          <a:solidFill>
            <a:srgbClr val="4D86B3"/>
          </a:solidFill>
          <a:ln>
            <a:noFill/>
          </a:ln>
          <a:extLst/>
        </p:spPr>
        <p:txBody>
          <a:bodyPr vert="horz" wrap="square" lIns="91440" tIns="45720" rIns="91440" bIns="45720" numCol="1" anchor="t" anchorCtr="0" compatLnSpc="1">
            <a:prstTxWarp prst="textNoShape">
              <a:avLst/>
            </a:prstTxWarp>
          </a:bodyPr>
          <a:lstStyle/>
          <a:p>
            <a:endParaRPr lang="zh-CN" altLang="en-US" sz="3200"/>
          </a:p>
        </p:txBody>
      </p:sp>
      <p:sp>
        <p:nvSpPr>
          <p:cNvPr id="49" name="TextBox 692"/>
          <p:cNvSpPr txBox="1"/>
          <p:nvPr/>
        </p:nvSpPr>
        <p:spPr bwMode="auto">
          <a:xfrm>
            <a:off x="7577196" y="2200274"/>
            <a:ext cx="1980029" cy="584775"/>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zh-CN" altLang="en-US" sz="3200" spc="300" dirty="0" smtClean="0">
                <a:solidFill>
                  <a:srgbClr val="113A59"/>
                </a:solidFill>
                <a:latin typeface="微软雅黑" pitchFamily="34" charset="-122"/>
                <a:ea typeface="微软雅黑" pitchFamily="34" charset="-122"/>
                <a:cs typeface="Arial" pitchFamily="34" charset="0"/>
              </a:rPr>
              <a:t>添加标题</a:t>
            </a:r>
            <a:endParaRPr lang="zh-CN" altLang="en-US" sz="3200" spc="300" dirty="0">
              <a:solidFill>
                <a:srgbClr val="113A59"/>
              </a:solidFill>
              <a:latin typeface="微软雅黑" pitchFamily="34" charset="-122"/>
              <a:ea typeface="微软雅黑" pitchFamily="34" charset="-122"/>
              <a:cs typeface="Arial" pitchFamily="34" charset="0"/>
            </a:endParaRPr>
          </a:p>
        </p:txBody>
      </p:sp>
      <p:sp>
        <p:nvSpPr>
          <p:cNvPr id="50" name="TextBox 692"/>
          <p:cNvSpPr txBox="1"/>
          <p:nvPr/>
        </p:nvSpPr>
        <p:spPr bwMode="auto">
          <a:xfrm>
            <a:off x="6015863" y="3327036"/>
            <a:ext cx="1980029" cy="584775"/>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zh-CN" altLang="en-US" sz="3200" spc="300" dirty="0" smtClean="0">
                <a:solidFill>
                  <a:srgbClr val="113A59"/>
                </a:solidFill>
                <a:latin typeface="微软雅黑" pitchFamily="34" charset="-122"/>
                <a:ea typeface="微软雅黑" pitchFamily="34" charset="-122"/>
                <a:cs typeface="Arial" pitchFamily="34" charset="0"/>
              </a:rPr>
              <a:t>添加标题</a:t>
            </a:r>
            <a:endParaRPr lang="zh-CN" altLang="en-US" sz="3200" spc="300" dirty="0">
              <a:solidFill>
                <a:srgbClr val="113A59"/>
              </a:solidFill>
              <a:latin typeface="微软雅黑" pitchFamily="34" charset="-122"/>
              <a:ea typeface="微软雅黑" pitchFamily="34" charset="-122"/>
              <a:cs typeface="Arial" pitchFamily="34" charset="0"/>
            </a:endParaRPr>
          </a:p>
        </p:txBody>
      </p:sp>
      <p:sp>
        <p:nvSpPr>
          <p:cNvPr id="51" name="TextBox 692"/>
          <p:cNvSpPr txBox="1"/>
          <p:nvPr/>
        </p:nvSpPr>
        <p:spPr bwMode="auto">
          <a:xfrm>
            <a:off x="4740657" y="4176595"/>
            <a:ext cx="1980029" cy="584775"/>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zh-CN" altLang="en-US" sz="3200" spc="300" dirty="0" smtClean="0">
                <a:solidFill>
                  <a:srgbClr val="113A59"/>
                </a:solidFill>
                <a:latin typeface="微软雅黑" pitchFamily="34" charset="-122"/>
                <a:ea typeface="微软雅黑" pitchFamily="34" charset="-122"/>
                <a:cs typeface="Arial" pitchFamily="34" charset="0"/>
              </a:rPr>
              <a:t>添加标题</a:t>
            </a:r>
            <a:endParaRPr lang="zh-CN" altLang="en-US" sz="3200" spc="300" dirty="0">
              <a:solidFill>
                <a:srgbClr val="113A59"/>
              </a:solidFill>
              <a:latin typeface="微软雅黑" pitchFamily="34" charset="-122"/>
              <a:ea typeface="微软雅黑" pitchFamily="34" charset="-122"/>
              <a:cs typeface="Arial" pitchFamily="34" charset="0"/>
            </a:endParaRPr>
          </a:p>
        </p:txBody>
      </p:sp>
      <p:sp>
        <p:nvSpPr>
          <p:cNvPr id="52" name="TextBox 692"/>
          <p:cNvSpPr txBox="1"/>
          <p:nvPr/>
        </p:nvSpPr>
        <p:spPr bwMode="auto">
          <a:xfrm>
            <a:off x="3120026" y="5142994"/>
            <a:ext cx="1980029" cy="584775"/>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zh-CN" altLang="en-US" sz="3200" spc="300" dirty="0" smtClean="0">
                <a:solidFill>
                  <a:srgbClr val="113A59"/>
                </a:solidFill>
                <a:latin typeface="微软雅黑" pitchFamily="34" charset="-122"/>
                <a:ea typeface="微软雅黑" pitchFamily="34" charset="-122"/>
                <a:cs typeface="Arial" pitchFamily="34" charset="0"/>
              </a:rPr>
              <a:t>添加标题</a:t>
            </a:r>
            <a:endParaRPr lang="zh-CN" altLang="en-US" sz="3200" spc="300" dirty="0">
              <a:solidFill>
                <a:srgbClr val="113A59"/>
              </a:solidFill>
              <a:latin typeface="微软雅黑" pitchFamily="34" charset="-122"/>
              <a:ea typeface="微软雅黑" pitchFamily="34" charset="-122"/>
              <a:cs typeface="Arial" pitchFamily="34" charset="0"/>
            </a:endParaRPr>
          </a:p>
        </p:txBody>
      </p:sp>
      <p:sp>
        <p:nvSpPr>
          <p:cNvPr id="53" name="Content Placeholder 2"/>
          <p:cNvSpPr txBox="1">
            <a:spLocks/>
          </p:cNvSpPr>
          <p:nvPr/>
        </p:nvSpPr>
        <p:spPr>
          <a:xfrm>
            <a:off x="531647" y="1738904"/>
            <a:ext cx="5363780" cy="12279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rgbClr val="113A59"/>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rgbClr val="113A59"/>
              </a:solidFill>
            </a:endParaRPr>
          </a:p>
        </p:txBody>
      </p:sp>
      <p:sp>
        <p:nvSpPr>
          <p:cNvPr id="54" name="Content Placeholder 2"/>
          <p:cNvSpPr txBox="1">
            <a:spLocks/>
          </p:cNvSpPr>
          <p:nvPr/>
        </p:nvSpPr>
        <p:spPr>
          <a:xfrm>
            <a:off x="531647" y="2633248"/>
            <a:ext cx="5363780" cy="12279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rgbClr val="113A59"/>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rgbClr val="113A59"/>
              </a:solidFill>
            </a:endParaRPr>
          </a:p>
        </p:txBody>
      </p:sp>
    </p:spTree>
    <p:extLst>
      <p:ext uri="{BB962C8B-B14F-4D97-AF65-F5344CB8AC3E}">
        <p14:creationId xmlns:p14="http://schemas.microsoft.com/office/powerpoint/2010/main" val="858235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p:cNvSpPr/>
          <p:nvPr/>
        </p:nvSpPr>
        <p:spPr>
          <a:xfrm rot="5400000">
            <a:off x="647700" y="446690"/>
            <a:ext cx="2057400" cy="1773620"/>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等腰三角形 2"/>
          <p:cNvSpPr/>
          <p:nvPr/>
        </p:nvSpPr>
        <p:spPr>
          <a:xfrm rot="5400000">
            <a:off x="1534510" y="446690"/>
            <a:ext cx="2057400" cy="1773620"/>
          </a:xfrm>
          <a:prstGeom prst="triangle">
            <a:avLst/>
          </a:pr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3829050" y="1010334"/>
            <a:ext cx="5391150" cy="646331"/>
          </a:xfrm>
          <a:prstGeom prst="rect">
            <a:avLst/>
          </a:prstGeom>
          <a:noFill/>
        </p:spPr>
        <p:txBody>
          <a:bodyPr wrap="square" rtlCol="0">
            <a:spAutoFit/>
          </a:bodyPr>
          <a:lstStyle/>
          <a:p>
            <a:r>
              <a:rPr lang="en-US" altLang="zh-CN" sz="3600" b="1" dirty="0" smtClean="0">
                <a:solidFill>
                  <a:srgbClr val="113A59"/>
                </a:solidFill>
                <a:latin typeface="微软雅黑" panose="020B0503020204020204" pitchFamily="34" charset="-122"/>
                <a:ea typeface="微软雅黑" panose="020B0503020204020204" pitchFamily="34" charset="-122"/>
              </a:rPr>
              <a:t>CONTENTS</a:t>
            </a:r>
            <a:endParaRPr lang="zh-CN" altLang="en-US" sz="3600" b="1" dirty="0" smtClean="0">
              <a:solidFill>
                <a:srgbClr val="113A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1060230" y="3025158"/>
            <a:ext cx="855280" cy="845784"/>
            <a:chOff x="1469675" y="2728606"/>
            <a:chExt cx="2187070" cy="2162788"/>
          </a:xfrm>
        </p:grpSpPr>
        <p:grpSp>
          <p:nvGrpSpPr>
            <p:cNvPr id="5" name="组合 4"/>
            <p:cNvGrpSpPr/>
            <p:nvPr/>
          </p:nvGrpSpPr>
          <p:grpSpPr>
            <a:xfrm flipH="1">
              <a:off x="1469675" y="2728606"/>
              <a:ext cx="2187070" cy="1081394"/>
              <a:chOff x="4956670" y="4443106"/>
              <a:chExt cx="4884016" cy="2414894"/>
            </a:xfrm>
          </p:grpSpPr>
          <p:sp>
            <p:nvSpPr>
              <p:cNvPr id="6" name="等腰三角形 5"/>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flipV="1">
              <a:off x="1469675" y="3810000"/>
              <a:ext cx="2187070" cy="1081394"/>
              <a:chOff x="4956670" y="4443106"/>
              <a:chExt cx="4884016" cy="2414894"/>
            </a:xfrm>
          </p:grpSpPr>
          <p:sp>
            <p:nvSpPr>
              <p:cNvPr id="9" name="等腰三角形 8"/>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 name="组合 11"/>
          <p:cNvGrpSpPr/>
          <p:nvPr/>
        </p:nvGrpSpPr>
        <p:grpSpPr>
          <a:xfrm>
            <a:off x="1060230" y="5330208"/>
            <a:ext cx="855280" cy="845784"/>
            <a:chOff x="1469675" y="2728606"/>
            <a:chExt cx="2187070" cy="2162788"/>
          </a:xfrm>
        </p:grpSpPr>
        <p:grpSp>
          <p:nvGrpSpPr>
            <p:cNvPr id="13" name="组合 12"/>
            <p:cNvGrpSpPr/>
            <p:nvPr/>
          </p:nvGrpSpPr>
          <p:grpSpPr>
            <a:xfrm flipH="1">
              <a:off x="1469675" y="2728606"/>
              <a:ext cx="2187070" cy="1081394"/>
              <a:chOff x="4956670" y="4443106"/>
              <a:chExt cx="4884016" cy="2414894"/>
            </a:xfrm>
          </p:grpSpPr>
          <p:sp>
            <p:nvSpPr>
              <p:cNvPr id="17" name="等腰三角形 1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flipV="1">
              <a:off x="1469675" y="3810000"/>
              <a:ext cx="2187070" cy="1081394"/>
              <a:chOff x="4956670" y="4443106"/>
              <a:chExt cx="4884016" cy="2414894"/>
            </a:xfrm>
          </p:grpSpPr>
          <p:sp>
            <p:nvSpPr>
              <p:cNvPr id="15" name="等腰三角形 1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3" name="Copyright Notice"/>
          <p:cNvSpPr>
            <a:spLocks/>
          </p:cNvSpPr>
          <p:nvPr/>
        </p:nvSpPr>
        <p:spPr bwMode="auto">
          <a:xfrm>
            <a:off x="2089064" y="3224731"/>
            <a:ext cx="3479972"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cap="small" dirty="0" smtClean="0">
                <a:solidFill>
                  <a:srgbClr val="4D86B3"/>
                </a:solidFill>
                <a:latin typeface="微软雅黑" panose="020B0503020204020204" pitchFamily="34" charset="-122"/>
                <a:ea typeface="微软雅黑" panose="020B0503020204020204" pitchFamily="34" charset="-122"/>
              </a:rPr>
              <a:t>MOMODA TEMPLATE</a:t>
            </a:r>
            <a:endParaRPr lang="en-US" sz="2400" b="1" cap="small" dirty="0">
              <a:solidFill>
                <a:srgbClr val="4D86B3"/>
              </a:solidFill>
              <a:latin typeface="微软雅黑" panose="020B0503020204020204" pitchFamily="34" charset="-122"/>
              <a:ea typeface="微软雅黑" panose="020B0503020204020204" pitchFamily="34" charset="-122"/>
            </a:endParaRPr>
          </a:p>
        </p:txBody>
      </p:sp>
      <p:sp>
        <p:nvSpPr>
          <p:cNvPr id="34" name="Copyright Notice"/>
          <p:cNvSpPr>
            <a:spLocks/>
          </p:cNvSpPr>
          <p:nvPr/>
        </p:nvSpPr>
        <p:spPr bwMode="auto">
          <a:xfrm>
            <a:off x="2089064" y="5541654"/>
            <a:ext cx="3479972"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cap="small" dirty="0" smtClean="0">
                <a:solidFill>
                  <a:srgbClr val="4D86B3"/>
                </a:solidFill>
                <a:latin typeface="微软雅黑" panose="020B0503020204020204" pitchFamily="34" charset="-122"/>
                <a:ea typeface="微软雅黑" panose="020B0503020204020204" pitchFamily="34" charset="-122"/>
              </a:rPr>
              <a:t>MOMODA TEMPLATE</a:t>
            </a:r>
            <a:endParaRPr lang="en-US" sz="2400" b="1" cap="small" dirty="0">
              <a:solidFill>
                <a:srgbClr val="4D86B3"/>
              </a:solidFill>
              <a:latin typeface="微软雅黑" panose="020B0503020204020204" pitchFamily="34" charset="-122"/>
              <a:ea typeface="微软雅黑" panose="020B0503020204020204" pitchFamily="34" charset="-122"/>
            </a:endParaRPr>
          </a:p>
        </p:txBody>
      </p:sp>
      <p:grpSp>
        <p:nvGrpSpPr>
          <p:cNvPr id="35" name="组合 34"/>
          <p:cNvGrpSpPr/>
          <p:nvPr/>
        </p:nvGrpSpPr>
        <p:grpSpPr>
          <a:xfrm>
            <a:off x="6603780" y="3025158"/>
            <a:ext cx="855280" cy="845784"/>
            <a:chOff x="1469675" y="2728606"/>
            <a:chExt cx="2187070" cy="2162788"/>
          </a:xfrm>
        </p:grpSpPr>
        <p:grpSp>
          <p:nvGrpSpPr>
            <p:cNvPr id="36" name="组合 35"/>
            <p:cNvGrpSpPr/>
            <p:nvPr/>
          </p:nvGrpSpPr>
          <p:grpSpPr>
            <a:xfrm flipH="1">
              <a:off x="1469675" y="2728606"/>
              <a:ext cx="2187070" cy="1081394"/>
              <a:chOff x="4956670" y="4443106"/>
              <a:chExt cx="4884016" cy="2414894"/>
            </a:xfrm>
          </p:grpSpPr>
          <p:sp>
            <p:nvSpPr>
              <p:cNvPr id="40" name="等腰三角形 39"/>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flipV="1">
              <a:off x="1469675" y="3810000"/>
              <a:ext cx="2187070" cy="1081394"/>
              <a:chOff x="4956670" y="4443106"/>
              <a:chExt cx="4884016" cy="2414894"/>
            </a:xfrm>
          </p:grpSpPr>
          <p:sp>
            <p:nvSpPr>
              <p:cNvPr id="38" name="等腰三角形 37"/>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2" name="组合 41"/>
          <p:cNvGrpSpPr/>
          <p:nvPr/>
        </p:nvGrpSpPr>
        <p:grpSpPr>
          <a:xfrm>
            <a:off x="6603780" y="5330208"/>
            <a:ext cx="855280" cy="845784"/>
            <a:chOff x="1469675" y="2728606"/>
            <a:chExt cx="2187070" cy="2162788"/>
          </a:xfrm>
        </p:grpSpPr>
        <p:grpSp>
          <p:nvGrpSpPr>
            <p:cNvPr id="43" name="组合 42"/>
            <p:cNvGrpSpPr/>
            <p:nvPr/>
          </p:nvGrpSpPr>
          <p:grpSpPr>
            <a:xfrm flipH="1">
              <a:off x="1469675" y="2728606"/>
              <a:ext cx="2187070" cy="1081394"/>
              <a:chOff x="4956670" y="4443106"/>
              <a:chExt cx="4884016" cy="2414894"/>
            </a:xfrm>
          </p:grpSpPr>
          <p:sp>
            <p:nvSpPr>
              <p:cNvPr id="47" name="等腰三角形 4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47"/>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flipV="1">
              <a:off x="1469675" y="3810000"/>
              <a:ext cx="2187070" cy="1081394"/>
              <a:chOff x="4956670" y="4443106"/>
              <a:chExt cx="4884016" cy="2414894"/>
            </a:xfrm>
          </p:grpSpPr>
          <p:sp>
            <p:nvSpPr>
              <p:cNvPr id="45" name="等腰三角形 4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9" name="Copyright Notice"/>
          <p:cNvSpPr>
            <a:spLocks/>
          </p:cNvSpPr>
          <p:nvPr/>
        </p:nvSpPr>
        <p:spPr bwMode="auto">
          <a:xfrm>
            <a:off x="7632614" y="3224731"/>
            <a:ext cx="3479972"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cap="small" dirty="0" smtClean="0">
                <a:solidFill>
                  <a:srgbClr val="4D86B3"/>
                </a:solidFill>
                <a:latin typeface="微软雅黑" panose="020B0503020204020204" pitchFamily="34" charset="-122"/>
                <a:ea typeface="微软雅黑" panose="020B0503020204020204" pitchFamily="34" charset="-122"/>
              </a:rPr>
              <a:t>MOMODA TEMPLATE</a:t>
            </a:r>
            <a:endParaRPr lang="en-US" sz="2400" b="1" cap="small" dirty="0">
              <a:solidFill>
                <a:srgbClr val="4D86B3"/>
              </a:solidFill>
              <a:latin typeface="微软雅黑" panose="020B0503020204020204" pitchFamily="34" charset="-122"/>
              <a:ea typeface="微软雅黑" panose="020B0503020204020204" pitchFamily="34" charset="-122"/>
            </a:endParaRPr>
          </a:p>
        </p:txBody>
      </p:sp>
      <p:sp>
        <p:nvSpPr>
          <p:cNvPr id="50" name="Copyright Notice"/>
          <p:cNvSpPr>
            <a:spLocks/>
          </p:cNvSpPr>
          <p:nvPr/>
        </p:nvSpPr>
        <p:spPr bwMode="auto">
          <a:xfrm>
            <a:off x="7632614" y="5541654"/>
            <a:ext cx="3479972"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cap="small" dirty="0" smtClean="0">
                <a:solidFill>
                  <a:srgbClr val="4D86B3"/>
                </a:solidFill>
                <a:latin typeface="微软雅黑" panose="020B0503020204020204" pitchFamily="34" charset="-122"/>
                <a:ea typeface="微软雅黑" panose="020B0503020204020204" pitchFamily="34" charset="-122"/>
              </a:rPr>
              <a:t>MOMODA TEMPLATE</a:t>
            </a:r>
            <a:endParaRPr lang="en-US" sz="2400" b="1" cap="small" dirty="0">
              <a:solidFill>
                <a:srgbClr val="4D86B3"/>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43281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pyright Notice"/>
          <p:cNvSpPr>
            <a:spLocks/>
          </p:cNvSpPr>
          <p:nvPr/>
        </p:nvSpPr>
        <p:spPr bwMode="auto">
          <a:xfrm>
            <a:off x="3722026" y="601768"/>
            <a:ext cx="4747949"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cap="small" dirty="0" smtClean="0">
                <a:solidFill>
                  <a:srgbClr val="113A59"/>
                </a:solidFill>
                <a:latin typeface="微软雅黑" panose="020B0503020204020204" pitchFamily="34" charset="-122"/>
                <a:ea typeface="微软雅黑" panose="020B0503020204020204" pitchFamily="34" charset="-122"/>
              </a:rPr>
              <a:t>MOMODA POWER TEMPLATE</a:t>
            </a:r>
            <a:endParaRPr lang="en-US" sz="2400" b="1" cap="small" dirty="0">
              <a:solidFill>
                <a:srgbClr val="113A59"/>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590550" y="1238250"/>
            <a:ext cx="11010900" cy="0"/>
          </a:xfrm>
          <a:prstGeom prst="line">
            <a:avLst/>
          </a:prstGeom>
          <a:ln>
            <a:solidFill>
              <a:srgbClr val="113A59"/>
            </a:solidFil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8915400" y="704136"/>
            <a:ext cx="2247900" cy="534114"/>
            <a:chOff x="2028559" y="4443106"/>
            <a:chExt cx="10163441" cy="2414894"/>
          </a:xfrm>
        </p:grpSpPr>
        <p:grpSp>
          <p:nvGrpSpPr>
            <p:cNvPr id="5" name="组合 4"/>
            <p:cNvGrpSpPr/>
            <p:nvPr/>
          </p:nvGrpSpPr>
          <p:grpSpPr>
            <a:xfrm>
              <a:off x="4956670" y="4443106"/>
              <a:ext cx="4884016" cy="2414894"/>
              <a:chOff x="4956670" y="4443106"/>
              <a:chExt cx="4884016" cy="2414894"/>
            </a:xfrm>
          </p:grpSpPr>
          <p:sp>
            <p:nvSpPr>
              <p:cNvPr id="6" name="等腰三角形 5"/>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492614" y="5410200"/>
              <a:ext cx="2928111" cy="1447800"/>
              <a:chOff x="4956670" y="4443106"/>
              <a:chExt cx="4884016" cy="2414894"/>
            </a:xfrm>
          </p:grpSpPr>
          <p:sp>
            <p:nvSpPr>
              <p:cNvPr id="9" name="等腰三角形 8"/>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7721714" y="5048250"/>
              <a:ext cx="3660139" cy="1809750"/>
              <a:chOff x="4956670" y="4443106"/>
              <a:chExt cx="4884016" cy="2414894"/>
            </a:xfrm>
          </p:grpSpPr>
          <p:sp>
            <p:nvSpPr>
              <p:cNvPr id="12" name="等腰三角形 11"/>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28559" y="6342960"/>
              <a:ext cx="1041643" cy="515039"/>
              <a:chOff x="4956670" y="4443106"/>
              <a:chExt cx="4884016" cy="2414894"/>
            </a:xfrm>
          </p:grpSpPr>
          <p:sp>
            <p:nvSpPr>
              <p:cNvPr id="15" name="等腰三角形 1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11150357" y="6342960"/>
              <a:ext cx="1041643" cy="515039"/>
              <a:chOff x="4956670" y="4443106"/>
              <a:chExt cx="4884016" cy="2414894"/>
            </a:xfrm>
          </p:grpSpPr>
          <p:sp>
            <p:nvSpPr>
              <p:cNvPr id="18" name="等腰三角形 17"/>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1" name="组合 20"/>
          <p:cNvGrpSpPr/>
          <p:nvPr/>
        </p:nvGrpSpPr>
        <p:grpSpPr>
          <a:xfrm flipH="1">
            <a:off x="742950" y="704136"/>
            <a:ext cx="2247900" cy="534114"/>
            <a:chOff x="2028559" y="4443106"/>
            <a:chExt cx="10163441" cy="2414894"/>
          </a:xfrm>
        </p:grpSpPr>
        <p:grpSp>
          <p:nvGrpSpPr>
            <p:cNvPr id="22" name="组合 21"/>
            <p:cNvGrpSpPr/>
            <p:nvPr/>
          </p:nvGrpSpPr>
          <p:grpSpPr>
            <a:xfrm>
              <a:off x="4956670" y="4443106"/>
              <a:ext cx="4884016" cy="2414894"/>
              <a:chOff x="4956670" y="4443106"/>
              <a:chExt cx="4884016" cy="2414894"/>
            </a:xfrm>
          </p:grpSpPr>
          <p:sp>
            <p:nvSpPr>
              <p:cNvPr id="35" name="等腰三角形 3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492614" y="5410200"/>
              <a:ext cx="2928111" cy="1447800"/>
              <a:chOff x="4956670" y="4443106"/>
              <a:chExt cx="4884016" cy="2414894"/>
            </a:xfrm>
          </p:grpSpPr>
          <p:sp>
            <p:nvSpPr>
              <p:cNvPr id="33" name="等腰三角形 32"/>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7721714" y="5048250"/>
              <a:ext cx="3660139" cy="1809750"/>
              <a:chOff x="4956670" y="4443106"/>
              <a:chExt cx="4884016" cy="2414894"/>
            </a:xfrm>
          </p:grpSpPr>
          <p:sp>
            <p:nvSpPr>
              <p:cNvPr id="31" name="等腰三角形 3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2028559" y="6342960"/>
              <a:ext cx="1041643" cy="515039"/>
              <a:chOff x="4956670" y="4443106"/>
              <a:chExt cx="4884016" cy="2414894"/>
            </a:xfrm>
          </p:grpSpPr>
          <p:sp>
            <p:nvSpPr>
              <p:cNvPr id="29" name="等腰三角形 28"/>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1150357" y="6342960"/>
              <a:ext cx="1041643" cy="515039"/>
              <a:chOff x="4956670" y="4443106"/>
              <a:chExt cx="4884016" cy="2414894"/>
            </a:xfrm>
          </p:grpSpPr>
          <p:sp>
            <p:nvSpPr>
              <p:cNvPr id="27" name="等腰三角形 2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7" name="Freeform 285"/>
          <p:cNvSpPr>
            <a:spLocks noEditPoints="1"/>
          </p:cNvSpPr>
          <p:nvPr/>
        </p:nvSpPr>
        <p:spPr bwMode="auto">
          <a:xfrm>
            <a:off x="1597977" y="3137735"/>
            <a:ext cx="906083" cy="691410"/>
          </a:xfrm>
          <a:custGeom>
            <a:avLst/>
            <a:gdLst>
              <a:gd name="T0" fmla="*/ 84 w 88"/>
              <a:gd name="T1" fmla="*/ 0 h 67"/>
              <a:gd name="T2" fmla="*/ 4 w 88"/>
              <a:gd name="T3" fmla="*/ 0 h 67"/>
              <a:gd name="T4" fmla="*/ 0 w 88"/>
              <a:gd name="T5" fmla="*/ 4 h 67"/>
              <a:gd name="T6" fmla="*/ 0 w 88"/>
              <a:gd name="T7" fmla="*/ 51 h 67"/>
              <a:gd name="T8" fmla="*/ 4 w 88"/>
              <a:gd name="T9" fmla="*/ 55 h 67"/>
              <a:gd name="T10" fmla="*/ 30 w 88"/>
              <a:gd name="T11" fmla="*/ 55 h 67"/>
              <a:gd name="T12" fmla="*/ 30 w 88"/>
              <a:gd name="T13" fmla="*/ 64 h 67"/>
              <a:gd name="T14" fmla="*/ 20 w 88"/>
              <a:gd name="T15" fmla="*/ 64 h 67"/>
              <a:gd name="T16" fmla="*/ 19 w 88"/>
              <a:gd name="T17" fmla="*/ 66 h 67"/>
              <a:gd name="T18" fmla="*/ 20 w 88"/>
              <a:gd name="T19" fmla="*/ 67 h 67"/>
              <a:gd name="T20" fmla="*/ 68 w 88"/>
              <a:gd name="T21" fmla="*/ 67 h 67"/>
              <a:gd name="T22" fmla="*/ 69 w 88"/>
              <a:gd name="T23" fmla="*/ 66 h 67"/>
              <a:gd name="T24" fmla="*/ 68 w 88"/>
              <a:gd name="T25" fmla="*/ 64 h 67"/>
              <a:gd name="T26" fmla="*/ 59 w 88"/>
              <a:gd name="T27" fmla="*/ 64 h 67"/>
              <a:gd name="T28" fmla="*/ 59 w 88"/>
              <a:gd name="T29" fmla="*/ 55 h 67"/>
              <a:gd name="T30" fmla="*/ 84 w 88"/>
              <a:gd name="T31" fmla="*/ 55 h 67"/>
              <a:gd name="T32" fmla="*/ 88 w 88"/>
              <a:gd name="T33" fmla="*/ 51 h 67"/>
              <a:gd name="T34" fmla="*/ 88 w 88"/>
              <a:gd name="T35" fmla="*/ 4 h 67"/>
              <a:gd name="T36" fmla="*/ 84 w 88"/>
              <a:gd name="T37" fmla="*/ 0 h 67"/>
              <a:gd name="T38" fmla="*/ 73 w 88"/>
              <a:gd name="T39" fmla="*/ 51 h 67"/>
              <a:gd name="T40" fmla="*/ 72 w 88"/>
              <a:gd name="T41" fmla="*/ 50 h 67"/>
              <a:gd name="T42" fmla="*/ 73 w 88"/>
              <a:gd name="T43" fmla="*/ 49 h 67"/>
              <a:gd name="T44" fmla="*/ 74 w 88"/>
              <a:gd name="T45" fmla="*/ 50 h 67"/>
              <a:gd name="T46" fmla="*/ 73 w 88"/>
              <a:gd name="T47" fmla="*/ 51 h 67"/>
              <a:gd name="T48" fmla="*/ 84 w 88"/>
              <a:gd name="T49" fmla="*/ 45 h 67"/>
              <a:gd name="T50" fmla="*/ 5 w 88"/>
              <a:gd name="T51" fmla="*/ 45 h 67"/>
              <a:gd name="T52" fmla="*/ 5 w 88"/>
              <a:gd name="T53" fmla="*/ 4 h 67"/>
              <a:gd name="T54" fmla="*/ 84 w 88"/>
              <a:gd name="T55" fmla="*/ 4 h 67"/>
              <a:gd name="T56" fmla="*/ 84 w 88"/>
              <a:gd name="T57" fmla="*/ 4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8" h="67">
                <a:moveTo>
                  <a:pt x="84" y="0"/>
                </a:moveTo>
                <a:cubicBezTo>
                  <a:pt x="4" y="0"/>
                  <a:pt x="4" y="0"/>
                  <a:pt x="4" y="0"/>
                </a:cubicBezTo>
                <a:cubicBezTo>
                  <a:pt x="2" y="0"/>
                  <a:pt x="0" y="2"/>
                  <a:pt x="0" y="4"/>
                </a:cubicBezTo>
                <a:cubicBezTo>
                  <a:pt x="0" y="51"/>
                  <a:pt x="0" y="51"/>
                  <a:pt x="0" y="51"/>
                </a:cubicBezTo>
                <a:cubicBezTo>
                  <a:pt x="0" y="54"/>
                  <a:pt x="2" y="55"/>
                  <a:pt x="4" y="55"/>
                </a:cubicBezTo>
                <a:cubicBezTo>
                  <a:pt x="30" y="55"/>
                  <a:pt x="30" y="55"/>
                  <a:pt x="30" y="55"/>
                </a:cubicBezTo>
                <a:cubicBezTo>
                  <a:pt x="30" y="64"/>
                  <a:pt x="30" y="64"/>
                  <a:pt x="30" y="64"/>
                </a:cubicBezTo>
                <a:cubicBezTo>
                  <a:pt x="20" y="64"/>
                  <a:pt x="20" y="64"/>
                  <a:pt x="20" y="64"/>
                </a:cubicBezTo>
                <a:cubicBezTo>
                  <a:pt x="20" y="64"/>
                  <a:pt x="19" y="65"/>
                  <a:pt x="19" y="66"/>
                </a:cubicBezTo>
                <a:cubicBezTo>
                  <a:pt x="19" y="66"/>
                  <a:pt x="20" y="67"/>
                  <a:pt x="20" y="67"/>
                </a:cubicBezTo>
                <a:cubicBezTo>
                  <a:pt x="68" y="67"/>
                  <a:pt x="68" y="67"/>
                  <a:pt x="68" y="67"/>
                </a:cubicBezTo>
                <a:cubicBezTo>
                  <a:pt x="69" y="67"/>
                  <a:pt x="69" y="66"/>
                  <a:pt x="69" y="66"/>
                </a:cubicBezTo>
                <a:cubicBezTo>
                  <a:pt x="69" y="65"/>
                  <a:pt x="69" y="64"/>
                  <a:pt x="68" y="64"/>
                </a:cubicBezTo>
                <a:cubicBezTo>
                  <a:pt x="59" y="64"/>
                  <a:pt x="59" y="64"/>
                  <a:pt x="59" y="64"/>
                </a:cubicBezTo>
                <a:cubicBezTo>
                  <a:pt x="59" y="55"/>
                  <a:pt x="59" y="55"/>
                  <a:pt x="59" y="55"/>
                </a:cubicBezTo>
                <a:cubicBezTo>
                  <a:pt x="84" y="55"/>
                  <a:pt x="84" y="55"/>
                  <a:pt x="84" y="55"/>
                </a:cubicBezTo>
                <a:cubicBezTo>
                  <a:pt x="86" y="55"/>
                  <a:pt x="88" y="54"/>
                  <a:pt x="88" y="51"/>
                </a:cubicBezTo>
                <a:cubicBezTo>
                  <a:pt x="88" y="4"/>
                  <a:pt x="88" y="4"/>
                  <a:pt x="88" y="4"/>
                </a:cubicBezTo>
                <a:cubicBezTo>
                  <a:pt x="88" y="2"/>
                  <a:pt x="86" y="0"/>
                  <a:pt x="84" y="0"/>
                </a:cubicBezTo>
                <a:close/>
                <a:moveTo>
                  <a:pt x="73" y="51"/>
                </a:moveTo>
                <a:cubicBezTo>
                  <a:pt x="72" y="51"/>
                  <a:pt x="72" y="51"/>
                  <a:pt x="72" y="50"/>
                </a:cubicBezTo>
                <a:cubicBezTo>
                  <a:pt x="72" y="50"/>
                  <a:pt x="72" y="49"/>
                  <a:pt x="73" y="49"/>
                </a:cubicBezTo>
                <a:cubicBezTo>
                  <a:pt x="73" y="49"/>
                  <a:pt x="74" y="50"/>
                  <a:pt x="74" y="50"/>
                </a:cubicBezTo>
                <a:cubicBezTo>
                  <a:pt x="74" y="51"/>
                  <a:pt x="73" y="51"/>
                  <a:pt x="73" y="51"/>
                </a:cubicBezTo>
                <a:close/>
                <a:moveTo>
                  <a:pt x="84" y="45"/>
                </a:moveTo>
                <a:cubicBezTo>
                  <a:pt x="5" y="45"/>
                  <a:pt x="5" y="45"/>
                  <a:pt x="5" y="45"/>
                </a:cubicBezTo>
                <a:cubicBezTo>
                  <a:pt x="5" y="4"/>
                  <a:pt x="5" y="4"/>
                  <a:pt x="5" y="4"/>
                </a:cubicBezTo>
                <a:cubicBezTo>
                  <a:pt x="84" y="4"/>
                  <a:pt x="84" y="4"/>
                  <a:pt x="84" y="4"/>
                </a:cubicBezTo>
                <a:lnTo>
                  <a:pt x="84" y="45"/>
                </a:lnTo>
                <a:close/>
              </a:path>
            </a:pathLst>
          </a:custGeom>
          <a:solidFill>
            <a:srgbClr val="113A59"/>
          </a:solidFill>
          <a:ln>
            <a:noFill/>
          </a:ln>
          <a:extLst/>
        </p:spPr>
        <p:txBody>
          <a:bodyPr/>
          <a:lstStyle/>
          <a:p>
            <a:endParaRPr lang="zh-CN" altLang="en-US" sz="1600"/>
          </a:p>
        </p:txBody>
      </p:sp>
      <p:sp>
        <p:nvSpPr>
          <p:cNvPr id="38" name="Freeform 286"/>
          <p:cNvSpPr>
            <a:spLocks noEditPoints="1"/>
          </p:cNvSpPr>
          <p:nvPr/>
        </p:nvSpPr>
        <p:spPr bwMode="auto">
          <a:xfrm>
            <a:off x="1071056" y="3581018"/>
            <a:ext cx="443284" cy="270430"/>
          </a:xfrm>
          <a:custGeom>
            <a:avLst/>
            <a:gdLst>
              <a:gd name="T0" fmla="*/ 0 w 43"/>
              <a:gd name="T1" fmla="*/ 18 h 26"/>
              <a:gd name="T2" fmla="*/ 8 w 43"/>
              <a:gd name="T3" fmla="*/ 26 h 26"/>
              <a:gd name="T4" fmla="*/ 36 w 43"/>
              <a:gd name="T5" fmla="*/ 26 h 26"/>
              <a:gd name="T6" fmla="*/ 43 w 43"/>
              <a:gd name="T7" fmla="*/ 18 h 26"/>
              <a:gd name="T8" fmla="*/ 43 w 43"/>
              <a:gd name="T9" fmla="*/ 0 h 26"/>
              <a:gd name="T10" fmla="*/ 0 w 43"/>
              <a:gd name="T11" fmla="*/ 0 h 26"/>
              <a:gd name="T12" fmla="*/ 0 w 43"/>
              <a:gd name="T13" fmla="*/ 18 h 26"/>
              <a:gd name="T14" fmla="*/ 22 w 43"/>
              <a:gd name="T15" fmla="*/ 12 h 26"/>
              <a:gd name="T16" fmla="*/ 25 w 43"/>
              <a:gd name="T17" fmla="*/ 15 h 26"/>
              <a:gd name="T18" fmla="*/ 22 w 43"/>
              <a:gd name="T19" fmla="*/ 19 h 26"/>
              <a:gd name="T20" fmla="*/ 18 w 43"/>
              <a:gd name="T21" fmla="*/ 15 h 26"/>
              <a:gd name="T22" fmla="*/ 22 w 43"/>
              <a:gd name="T23"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26">
                <a:moveTo>
                  <a:pt x="0" y="18"/>
                </a:moveTo>
                <a:cubicBezTo>
                  <a:pt x="0" y="22"/>
                  <a:pt x="4" y="26"/>
                  <a:pt x="8" y="26"/>
                </a:cubicBezTo>
                <a:cubicBezTo>
                  <a:pt x="36" y="26"/>
                  <a:pt x="36" y="26"/>
                  <a:pt x="36" y="26"/>
                </a:cubicBezTo>
                <a:cubicBezTo>
                  <a:pt x="40" y="26"/>
                  <a:pt x="43" y="22"/>
                  <a:pt x="43" y="18"/>
                </a:cubicBezTo>
                <a:cubicBezTo>
                  <a:pt x="43" y="0"/>
                  <a:pt x="43" y="0"/>
                  <a:pt x="43" y="0"/>
                </a:cubicBezTo>
                <a:cubicBezTo>
                  <a:pt x="0" y="0"/>
                  <a:pt x="0" y="0"/>
                  <a:pt x="0" y="0"/>
                </a:cubicBezTo>
                <a:lnTo>
                  <a:pt x="0" y="18"/>
                </a:lnTo>
                <a:close/>
                <a:moveTo>
                  <a:pt x="22" y="12"/>
                </a:moveTo>
                <a:cubicBezTo>
                  <a:pt x="24" y="12"/>
                  <a:pt x="25" y="14"/>
                  <a:pt x="25" y="15"/>
                </a:cubicBezTo>
                <a:cubicBezTo>
                  <a:pt x="25" y="17"/>
                  <a:pt x="24" y="19"/>
                  <a:pt x="22" y="19"/>
                </a:cubicBezTo>
                <a:cubicBezTo>
                  <a:pt x="20" y="19"/>
                  <a:pt x="18" y="17"/>
                  <a:pt x="18" y="15"/>
                </a:cubicBezTo>
                <a:cubicBezTo>
                  <a:pt x="18" y="14"/>
                  <a:pt x="20" y="12"/>
                  <a:pt x="22" y="12"/>
                </a:cubicBezTo>
                <a:close/>
              </a:path>
            </a:pathLst>
          </a:custGeom>
          <a:solidFill>
            <a:srgbClr val="113A59"/>
          </a:solidFill>
          <a:ln>
            <a:noFill/>
          </a:ln>
          <a:extLst/>
        </p:spPr>
        <p:txBody>
          <a:bodyPr/>
          <a:lstStyle/>
          <a:p>
            <a:endParaRPr lang="zh-CN" altLang="en-US" sz="1600"/>
          </a:p>
        </p:txBody>
      </p:sp>
      <p:sp>
        <p:nvSpPr>
          <p:cNvPr id="39" name="Freeform 287"/>
          <p:cNvSpPr>
            <a:spLocks noEditPoints="1"/>
          </p:cNvSpPr>
          <p:nvPr/>
        </p:nvSpPr>
        <p:spPr bwMode="auto">
          <a:xfrm>
            <a:off x="1071056" y="2900759"/>
            <a:ext cx="443284" cy="660742"/>
          </a:xfrm>
          <a:custGeom>
            <a:avLst/>
            <a:gdLst>
              <a:gd name="T0" fmla="*/ 36 w 43"/>
              <a:gd name="T1" fmla="*/ 0 h 64"/>
              <a:gd name="T2" fmla="*/ 8 w 43"/>
              <a:gd name="T3" fmla="*/ 0 h 64"/>
              <a:gd name="T4" fmla="*/ 0 w 43"/>
              <a:gd name="T5" fmla="*/ 8 h 64"/>
              <a:gd name="T6" fmla="*/ 0 w 43"/>
              <a:gd name="T7" fmla="*/ 64 h 64"/>
              <a:gd name="T8" fmla="*/ 43 w 43"/>
              <a:gd name="T9" fmla="*/ 64 h 64"/>
              <a:gd name="T10" fmla="*/ 43 w 43"/>
              <a:gd name="T11" fmla="*/ 8 h 64"/>
              <a:gd name="T12" fmla="*/ 36 w 43"/>
              <a:gd name="T13" fmla="*/ 0 h 64"/>
              <a:gd name="T14" fmla="*/ 37 w 43"/>
              <a:gd name="T15" fmla="*/ 27 h 64"/>
              <a:gd name="T16" fmla="*/ 6 w 43"/>
              <a:gd name="T17" fmla="*/ 27 h 64"/>
              <a:gd name="T18" fmla="*/ 6 w 43"/>
              <a:gd name="T19" fmla="*/ 20 h 64"/>
              <a:gd name="T20" fmla="*/ 37 w 43"/>
              <a:gd name="T21" fmla="*/ 20 h 64"/>
              <a:gd name="T22" fmla="*/ 37 w 43"/>
              <a:gd name="T23" fmla="*/ 27 h 64"/>
              <a:gd name="T24" fmla="*/ 37 w 43"/>
              <a:gd name="T25" fmla="*/ 14 h 64"/>
              <a:gd name="T26" fmla="*/ 6 w 43"/>
              <a:gd name="T27" fmla="*/ 14 h 64"/>
              <a:gd name="T28" fmla="*/ 6 w 43"/>
              <a:gd name="T29" fmla="*/ 7 h 64"/>
              <a:gd name="T30" fmla="*/ 37 w 43"/>
              <a:gd name="T31" fmla="*/ 7 h 64"/>
              <a:gd name="T32" fmla="*/ 37 w 43"/>
              <a:gd name="T33" fmla="*/ 1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64">
                <a:moveTo>
                  <a:pt x="36" y="0"/>
                </a:moveTo>
                <a:cubicBezTo>
                  <a:pt x="8" y="0"/>
                  <a:pt x="8" y="0"/>
                  <a:pt x="8" y="0"/>
                </a:cubicBezTo>
                <a:cubicBezTo>
                  <a:pt x="4" y="0"/>
                  <a:pt x="0" y="4"/>
                  <a:pt x="0" y="8"/>
                </a:cubicBezTo>
                <a:cubicBezTo>
                  <a:pt x="0" y="64"/>
                  <a:pt x="0" y="64"/>
                  <a:pt x="0" y="64"/>
                </a:cubicBezTo>
                <a:cubicBezTo>
                  <a:pt x="43" y="64"/>
                  <a:pt x="43" y="64"/>
                  <a:pt x="43" y="64"/>
                </a:cubicBezTo>
                <a:cubicBezTo>
                  <a:pt x="43" y="8"/>
                  <a:pt x="43" y="8"/>
                  <a:pt x="43" y="8"/>
                </a:cubicBezTo>
                <a:cubicBezTo>
                  <a:pt x="43" y="4"/>
                  <a:pt x="40" y="0"/>
                  <a:pt x="36" y="0"/>
                </a:cubicBezTo>
                <a:close/>
                <a:moveTo>
                  <a:pt x="37" y="27"/>
                </a:moveTo>
                <a:cubicBezTo>
                  <a:pt x="6" y="27"/>
                  <a:pt x="6" y="27"/>
                  <a:pt x="6" y="27"/>
                </a:cubicBezTo>
                <a:cubicBezTo>
                  <a:pt x="6" y="20"/>
                  <a:pt x="6" y="20"/>
                  <a:pt x="6" y="20"/>
                </a:cubicBezTo>
                <a:cubicBezTo>
                  <a:pt x="37" y="20"/>
                  <a:pt x="37" y="20"/>
                  <a:pt x="37" y="20"/>
                </a:cubicBezTo>
                <a:lnTo>
                  <a:pt x="37" y="27"/>
                </a:lnTo>
                <a:close/>
                <a:moveTo>
                  <a:pt x="37" y="14"/>
                </a:moveTo>
                <a:cubicBezTo>
                  <a:pt x="6" y="14"/>
                  <a:pt x="6" y="14"/>
                  <a:pt x="6" y="14"/>
                </a:cubicBezTo>
                <a:cubicBezTo>
                  <a:pt x="6" y="7"/>
                  <a:pt x="6" y="7"/>
                  <a:pt x="6" y="7"/>
                </a:cubicBezTo>
                <a:cubicBezTo>
                  <a:pt x="37" y="7"/>
                  <a:pt x="37" y="7"/>
                  <a:pt x="37" y="7"/>
                </a:cubicBezTo>
                <a:lnTo>
                  <a:pt x="37" y="14"/>
                </a:lnTo>
                <a:close/>
              </a:path>
            </a:pathLst>
          </a:custGeom>
          <a:solidFill>
            <a:srgbClr val="113A59"/>
          </a:solidFill>
          <a:ln>
            <a:noFill/>
          </a:ln>
          <a:extLst/>
        </p:spPr>
        <p:txBody>
          <a:bodyPr/>
          <a:lstStyle/>
          <a:p>
            <a:endParaRPr lang="zh-CN" altLang="en-US" sz="1600"/>
          </a:p>
        </p:txBody>
      </p:sp>
      <p:sp>
        <p:nvSpPr>
          <p:cNvPr id="40" name="Freeform 288"/>
          <p:cNvSpPr>
            <a:spLocks/>
          </p:cNvSpPr>
          <p:nvPr/>
        </p:nvSpPr>
        <p:spPr bwMode="auto">
          <a:xfrm>
            <a:off x="4027882" y="3859812"/>
            <a:ext cx="1288031" cy="72487"/>
          </a:xfrm>
          <a:custGeom>
            <a:avLst/>
            <a:gdLst>
              <a:gd name="T0" fmla="*/ 125 w 125"/>
              <a:gd name="T1" fmla="*/ 5 h 7"/>
              <a:gd name="T2" fmla="*/ 123 w 125"/>
              <a:gd name="T3" fmla="*/ 7 h 7"/>
              <a:gd name="T4" fmla="*/ 2 w 125"/>
              <a:gd name="T5" fmla="*/ 7 h 7"/>
              <a:gd name="T6" fmla="*/ 0 w 125"/>
              <a:gd name="T7" fmla="*/ 5 h 7"/>
              <a:gd name="T8" fmla="*/ 0 w 125"/>
              <a:gd name="T9" fmla="*/ 1 h 7"/>
              <a:gd name="T10" fmla="*/ 2 w 125"/>
              <a:gd name="T11" fmla="*/ 0 h 7"/>
              <a:gd name="T12" fmla="*/ 123 w 125"/>
              <a:gd name="T13" fmla="*/ 0 h 7"/>
              <a:gd name="T14" fmla="*/ 125 w 125"/>
              <a:gd name="T15" fmla="*/ 1 h 7"/>
              <a:gd name="T16" fmla="*/ 125 w 125"/>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7">
                <a:moveTo>
                  <a:pt x="125" y="5"/>
                </a:moveTo>
                <a:cubicBezTo>
                  <a:pt x="125" y="6"/>
                  <a:pt x="124" y="7"/>
                  <a:pt x="123" y="7"/>
                </a:cubicBezTo>
                <a:cubicBezTo>
                  <a:pt x="2" y="7"/>
                  <a:pt x="2" y="7"/>
                  <a:pt x="2" y="7"/>
                </a:cubicBezTo>
                <a:cubicBezTo>
                  <a:pt x="1" y="7"/>
                  <a:pt x="0" y="6"/>
                  <a:pt x="0" y="5"/>
                </a:cubicBezTo>
                <a:cubicBezTo>
                  <a:pt x="0" y="1"/>
                  <a:pt x="0" y="1"/>
                  <a:pt x="0" y="1"/>
                </a:cubicBezTo>
                <a:cubicBezTo>
                  <a:pt x="0" y="0"/>
                  <a:pt x="1" y="0"/>
                  <a:pt x="2" y="0"/>
                </a:cubicBezTo>
                <a:cubicBezTo>
                  <a:pt x="123" y="0"/>
                  <a:pt x="123" y="0"/>
                  <a:pt x="123" y="0"/>
                </a:cubicBezTo>
                <a:cubicBezTo>
                  <a:pt x="124" y="0"/>
                  <a:pt x="125" y="0"/>
                  <a:pt x="125" y="1"/>
                </a:cubicBezTo>
                <a:lnTo>
                  <a:pt x="125" y="5"/>
                </a:lnTo>
                <a:close/>
              </a:path>
            </a:pathLst>
          </a:cu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89"/>
          <p:cNvSpPr>
            <a:spLocks noEditPoints="1"/>
          </p:cNvSpPr>
          <p:nvPr/>
        </p:nvSpPr>
        <p:spPr bwMode="auto">
          <a:xfrm>
            <a:off x="4100370" y="3179553"/>
            <a:ext cx="1145846" cy="649591"/>
          </a:xfrm>
          <a:custGeom>
            <a:avLst/>
            <a:gdLst>
              <a:gd name="T0" fmla="*/ 106 w 111"/>
              <a:gd name="T1" fmla="*/ 0 h 63"/>
              <a:gd name="T2" fmla="*/ 5 w 111"/>
              <a:gd name="T3" fmla="*/ 0 h 63"/>
              <a:gd name="T4" fmla="*/ 0 w 111"/>
              <a:gd name="T5" fmla="*/ 5 h 63"/>
              <a:gd name="T6" fmla="*/ 0 w 111"/>
              <a:gd name="T7" fmla="*/ 58 h 63"/>
              <a:gd name="T8" fmla="*/ 5 w 111"/>
              <a:gd name="T9" fmla="*/ 63 h 63"/>
              <a:gd name="T10" fmla="*/ 106 w 111"/>
              <a:gd name="T11" fmla="*/ 63 h 63"/>
              <a:gd name="T12" fmla="*/ 111 w 111"/>
              <a:gd name="T13" fmla="*/ 58 h 63"/>
              <a:gd name="T14" fmla="*/ 111 w 111"/>
              <a:gd name="T15" fmla="*/ 5 h 63"/>
              <a:gd name="T16" fmla="*/ 106 w 111"/>
              <a:gd name="T17" fmla="*/ 0 h 63"/>
              <a:gd name="T18" fmla="*/ 106 w 111"/>
              <a:gd name="T19" fmla="*/ 58 h 63"/>
              <a:gd name="T20" fmla="*/ 6 w 111"/>
              <a:gd name="T21" fmla="*/ 58 h 63"/>
              <a:gd name="T22" fmla="*/ 6 w 111"/>
              <a:gd name="T23" fmla="*/ 6 h 63"/>
              <a:gd name="T24" fmla="*/ 106 w 111"/>
              <a:gd name="T25" fmla="*/ 6 h 63"/>
              <a:gd name="T26" fmla="*/ 106 w 111"/>
              <a:gd name="T27" fmla="*/ 5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1" h="63">
                <a:moveTo>
                  <a:pt x="106" y="0"/>
                </a:moveTo>
                <a:cubicBezTo>
                  <a:pt x="5" y="0"/>
                  <a:pt x="5" y="0"/>
                  <a:pt x="5" y="0"/>
                </a:cubicBezTo>
                <a:cubicBezTo>
                  <a:pt x="3" y="0"/>
                  <a:pt x="0" y="2"/>
                  <a:pt x="0" y="5"/>
                </a:cubicBezTo>
                <a:cubicBezTo>
                  <a:pt x="0" y="58"/>
                  <a:pt x="0" y="58"/>
                  <a:pt x="0" y="58"/>
                </a:cubicBezTo>
                <a:cubicBezTo>
                  <a:pt x="0" y="61"/>
                  <a:pt x="3" y="63"/>
                  <a:pt x="5" y="63"/>
                </a:cubicBezTo>
                <a:cubicBezTo>
                  <a:pt x="106" y="63"/>
                  <a:pt x="106" y="63"/>
                  <a:pt x="106" y="63"/>
                </a:cubicBezTo>
                <a:cubicBezTo>
                  <a:pt x="109" y="63"/>
                  <a:pt x="111" y="61"/>
                  <a:pt x="111" y="58"/>
                </a:cubicBezTo>
                <a:cubicBezTo>
                  <a:pt x="111" y="5"/>
                  <a:pt x="111" y="5"/>
                  <a:pt x="111" y="5"/>
                </a:cubicBezTo>
                <a:cubicBezTo>
                  <a:pt x="111" y="2"/>
                  <a:pt x="109" y="0"/>
                  <a:pt x="106" y="0"/>
                </a:cubicBezTo>
                <a:close/>
                <a:moveTo>
                  <a:pt x="106" y="58"/>
                </a:moveTo>
                <a:cubicBezTo>
                  <a:pt x="6" y="58"/>
                  <a:pt x="6" y="58"/>
                  <a:pt x="6" y="58"/>
                </a:cubicBezTo>
                <a:cubicBezTo>
                  <a:pt x="6" y="6"/>
                  <a:pt x="6" y="6"/>
                  <a:pt x="6" y="6"/>
                </a:cubicBezTo>
                <a:cubicBezTo>
                  <a:pt x="106" y="6"/>
                  <a:pt x="106" y="6"/>
                  <a:pt x="106" y="6"/>
                </a:cubicBezTo>
                <a:lnTo>
                  <a:pt x="106" y="58"/>
                </a:lnTo>
                <a:close/>
              </a:path>
            </a:pathLst>
          </a:cu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90"/>
          <p:cNvSpPr>
            <a:spLocks noEditPoints="1"/>
          </p:cNvSpPr>
          <p:nvPr/>
        </p:nvSpPr>
        <p:spPr bwMode="auto">
          <a:xfrm>
            <a:off x="7188458" y="2900759"/>
            <a:ext cx="844748" cy="1115178"/>
          </a:xfrm>
          <a:custGeom>
            <a:avLst/>
            <a:gdLst>
              <a:gd name="T0" fmla="*/ 76 w 82"/>
              <a:gd name="T1" fmla="*/ 0 h 108"/>
              <a:gd name="T2" fmla="*/ 6 w 82"/>
              <a:gd name="T3" fmla="*/ 0 h 108"/>
              <a:gd name="T4" fmla="*/ 0 w 82"/>
              <a:gd name="T5" fmla="*/ 6 h 108"/>
              <a:gd name="T6" fmla="*/ 0 w 82"/>
              <a:gd name="T7" fmla="*/ 102 h 108"/>
              <a:gd name="T8" fmla="*/ 6 w 82"/>
              <a:gd name="T9" fmla="*/ 108 h 108"/>
              <a:gd name="T10" fmla="*/ 76 w 82"/>
              <a:gd name="T11" fmla="*/ 108 h 108"/>
              <a:gd name="T12" fmla="*/ 82 w 82"/>
              <a:gd name="T13" fmla="*/ 102 h 108"/>
              <a:gd name="T14" fmla="*/ 82 w 82"/>
              <a:gd name="T15" fmla="*/ 6 h 108"/>
              <a:gd name="T16" fmla="*/ 76 w 82"/>
              <a:gd name="T17" fmla="*/ 0 h 108"/>
              <a:gd name="T18" fmla="*/ 41 w 82"/>
              <a:gd name="T19" fmla="*/ 106 h 108"/>
              <a:gd name="T20" fmla="*/ 38 w 82"/>
              <a:gd name="T21" fmla="*/ 104 h 108"/>
              <a:gd name="T22" fmla="*/ 41 w 82"/>
              <a:gd name="T23" fmla="*/ 101 h 108"/>
              <a:gd name="T24" fmla="*/ 44 w 82"/>
              <a:gd name="T25" fmla="*/ 104 h 108"/>
              <a:gd name="T26" fmla="*/ 41 w 82"/>
              <a:gd name="T27" fmla="*/ 106 h 108"/>
              <a:gd name="T28" fmla="*/ 74 w 82"/>
              <a:gd name="T29" fmla="*/ 99 h 108"/>
              <a:gd name="T30" fmla="*/ 9 w 82"/>
              <a:gd name="T31" fmla="*/ 99 h 108"/>
              <a:gd name="T32" fmla="*/ 9 w 82"/>
              <a:gd name="T33" fmla="*/ 10 h 108"/>
              <a:gd name="T34" fmla="*/ 74 w 82"/>
              <a:gd name="T35" fmla="*/ 10 h 108"/>
              <a:gd name="T36" fmla="*/ 74 w 82"/>
              <a:gd name="T37" fmla="*/ 9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08">
                <a:moveTo>
                  <a:pt x="76" y="0"/>
                </a:moveTo>
                <a:cubicBezTo>
                  <a:pt x="6" y="0"/>
                  <a:pt x="6" y="0"/>
                  <a:pt x="6" y="0"/>
                </a:cubicBezTo>
                <a:cubicBezTo>
                  <a:pt x="3" y="0"/>
                  <a:pt x="0" y="3"/>
                  <a:pt x="0" y="6"/>
                </a:cubicBezTo>
                <a:cubicBezTo>
                  <a:pt x="0" y="102"/>
                  <a:pt x="0" y="102"/>
                  <a:pt x="0" y="102"/>
                </a:cubicBezTo>
                <a:cubicBezTo>
                  <a:pt x="0" y="106"/>
                  <a:pt x="3" y="108"/>
                  <a:pt x="6" y="108"/>
                </a:cubicBezTo>
                <a:cubicBezTo>
                  <a:pt x="76" y="108"/>
                  <a:pt x="76" y="108"/>
                  <a:pt x="76" y="108"/>
                </a:cubicBezTo>
                <a:cubicBezTo>
                  <a:pt x="80" y="108"/>
                  <a:pt x="82" y="106"/>
                  <a:pt x="82" y="102"/>
                </a:cubicBezTo>
                <a:cubicBezTo>
                  <a:pt x="82" y="6"/>
                  <a:pt x="82" y="6"/>
                  <a:pt x="82" y="6"/>
                </a:cubicBezTo>
                <a:cubicBezTo>
                  <a:pt x="82" y="3"/>
                  <a:pt x="80" y="0"/>
                  <a:pt x="76" y="0"/>
                </a:cubicBezTo>
                <a:close/>
                <a:moveTo>
                  <a:pt x="41" y="106"/>
                </a:moveTo>
                <a:cubicBezTo>
                  <a:pt x="40" y="106"/>
                  <a:pt x="38" y="105"/>
                  <a:pt x="38" y="104"/>
                </a:cubicBezTo>
                <a:cubicBezTo>
                  <a:pt x="38" y="102"/>
                  <a:pt x="40" y="101"/>
                  <a:pt x="41" y="101"/>
                </a:cubicBezTo>
                <a:cubicBezTo>
                  <a:pt x="43" y="101"/>
                  <a:pt x="44" y="102"/>
                  <a:pt x="44" y="104"/>
                </a:cubicBezTo>
                <a:cubicBezTo>
                  <a:pt x="44" y="105"/>
                  <a:pt x="43" y="106"/>
                  <a:pt x="41" y="106"/>
                </a:cubicBezTo>
                <a:close/>
                <a:moveTo>
                  <a:pt x="74" y="99"/>
                </a:moveTo>
                <a:cubicBezTo>
                  <a:pt x="9" y="99"/>
                  <a:pt x="9" y="99"/>
                  <a:pt x="9" y="99"/>
                </a:cubicBezTo>
                <a:cubicBezTo>
                  <a:pt x="9" y="10"/>
                  <a:pt x="9" y="10"/>
                  <a:pt x="9" y="10"/>
                </a:cubicBezTo>
                <a:cubicBezTo>
                  <a:pt x="74" y="10"/>
                  <a:pt x="74" y="10"/>
                  <a:pt x="74" y="10"/>
                </a:cubicBezTo>
                <a:lnTo>
                  <a:pt x="74" y="99"/>
                </a:lnTo>
                <a:close/>
              </a:path>
            </a:pathLst>
          </a:custGeom>
          <a:solidFill>
            <a:srgbClr val="113A59"/>
          </a:solidFill>
          <a:ln>
            <a:noFill/>
          </a:ln>
          <a:extLst/>
        </p:spPr>
        <p:txBody>
          <a:bodyPr/>
          <a:lstStyle/>
          <a:p>
            <a:endParaRPr lang="zh-CN" altLang="en-US" sz="1600"/>
          </a:p>
        </p:txBody>
      </p:sp>
      <p:sp>
        <p:nvSpPr>
          <p:cNvPr id="43" name="Freeform 291"/>
          <p:cNvSpPr>
            <a:spLocks noEditPoints="1"/>
          </p:cNvSpPr>
          <p:nvPr/>
        </p:nvSpPr>
        <p:spPr bwMode="auto">
          <a:xfrm>
            <a:off x="10226013" y="2900759"/>
            <a:ext cx="680259" cy="1196028"/>
          </a:xfrm>
          <a:custGeom>
            <a:avLst/>
            <a:gdLst>
              <a:gd name="T0" fmla="*/ 59 w 66"/>
              <a:gd name="T1" fmla="*/ 0 h 116"/>
              <a:gd name="T2" fmla="*/ 7 w 66"/>
              <a:gd name="T3" fmla="*/ 0 h 116"/>
              <a:gd name="T4" fmla="*/ 0 w 66"/>
              <a:gd name="T5" fmla="*/ 8 h 116"/>
              <a:gd name="T6" fmla="*/ 0 w 66"/>
              <a:gd name="T7" fmla="*/ 109 h 116"/>
              <a:gd name="T8" fmla="*/ 7 w 66"/>
              <a:gd name="T9" fmla="*/ 116 h 116"/>
              <a:gd name="T10" fmla="*/ 59 w 66"/>
              <a:gd name="T11" fmla="*/ 116 h 116"/>
              <a:gd name="T12" fmla="*/ 66 w 66"/>
              <a:gd name="T13" fmla="*/ 109 h 116"/>
              <a:gd name="T14" fmla="*/ 66 w 66"/>
              <a:gd name="T15" fmla="*/ 8 h 116"/>
              <a:gd name="T16" fmla="*/ 59 w 66"/>
              <a:gd name="T17" fmla="*/ 0 h 116"/>
              <a:gd name="T18" fmla="*/ 22 w 66"/>
              <a:gd name="T19" fmla="*/ 9 h 116"/>
              <a:gd name="T20" fmla="*/ 44 w 66"/>
              <a:gd name="T21" fmla="*/ 9 h 116"/>
              <a:gd name="T22" fmla="*/ 44 w 66"/>
              <a:gd name="T23" fmla="*/ 11 h 116"/>
              <a:gd name="T24" fmla="*/ 22 w 66"/>
              <a:gd name="T25" fmla="*/ 11 h 116"/>
              <a:gd name="T26" fmla="*/ 22 w 66"/>
              <a:gd name="T27" fmla="*/ 9 h 116"/>
              <a:gd name="T28" fmla="*/ 33 w 66"/>
              <a:gd name="T29" fmla="*/ 112 h 116"/>
              <a:gd name="T30" fmla="*/ 29 w 66"/>
              <a:gd name="T31" fmla="*/ 108 h 116"/>
              <a:gd name="T32" fmla="*/ 33 w 66"/>
              <a:gd name="T33" fmla="*/ 103 h 116"/>
              <a:gd name="T34" fmla="*/ 37 w 66"/>
              <a:gd name="T35" fmla="*/ 108 h 116"/>
              <a:gd name="T36" fmla="*/ 33 w 66"/>
              <a:gd name="T37" fmla="*/ 112 h 116"/>
              <a:gd name="T38" fmla="*/ 61 w 66"/>
              <a:gd name="T39" fmla="*/ 97 h 116"/>
              <a:gd name="T40" fmla="*/ 5 w 66"/>
              <a:gd name="T41" fmla="*/ 97 h 116"/>
              <a:gd name="T42" fmla="*/ 5 w 66"/>
              <a:gd name="T43" fmla="*/ 19 h 116"/>
              <a:gd name="T44" fmla="*/ 61 w 66"/>
              <a:gd name="T45" fmla="*/ 19 h 116"/>
              <a:gd name="T46" fmla="*/ 61 w 66"/>
              <a:gd name="T47" fmla="*/ 9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6" h="116">
                <a:moveTo>
                  <a:pt x="59" y="0"/>
                </a:moveTo>
                <a:cubicBezTo>
                  <a:pt x="7" y="0"/>
                  <a:pt x="7" y="0"/>
                  <a:pt x="7" y="0"/>
                </a:cubicBezTo>
                <a:cubicBezTo>
                  <a:pt x="3" y="0"/>
                  <a:pt x="0" y="4"/>
                  <a:pt x="0" y="8"/>
                </a:cubicBezTo>
                <a:cubicBezTo>
                  <a:pt x="0" y="109"/>
                  <a:pt x="0" y="109"/>
                  <a:pt x="0" y="109"/>
                </a:cubicBezTo>
                <a:cubicBezTo>
                  <a:pt x="0" y="113"/>
                  <a:pt x="3" y="116"/>
                  <a:pt x="7" y="116"/>
                </a:cubicBezTo>
                <a:cubicBezTo>
                  <a:pt x="59" y="116"/>
                  <a:pt x="59" y="116"/>
                  <a:pt x="59" y="116"/>
                </a:cubicBezTo>
                <a:cubicBezTo>
                  <a:pt x="63" y="116"/>
                  <a:pt x="66" y="113"/>
                  <a:pt x="66" y="109"/>
                </a:cubicBezTo>
                <a:cubicBezTo>
                  <a:pt x="66" y="8"/>
                  <a:pt x="66" y="8"/>
                  <a:pt x="66" y="8"/>
                </a:cubicBezTo>
                <a:cubicBezTo>
                  <a:pt x="66" y="4"/>
                  <a:pt x="63" y="0"/>
                  <a:pt x="59" y="0"/>
                </a:cubicBezTo>
                <a:close/>
                <a:moveTo>
                  <a:pt x="22" y="9"/>
                </a:moveTo>
                <a:cubicBezTo>
                  <a:pt x="44" y="9"/>
                  <a:pt x="44" y="9"/>
                  <a:pt x="44" y="9"/>
                </a:cubicBezTo>
                <a:cubicBezTo>
                  <a:pt x="44" y="11"/>
                  <a:pt x="44" y="11"/>
                  <a:pt x="44" y="11"/>
                </a:cubicBezTo>
                <a:cubicBezTo>
                  <a:pt x="22" y="11"/>
                  <a:pt x="22" y="11"/>
                  <a:pt x="22" y="11"/>
                </a:cubicBezTo>
                <a:lnTo>
                  <a:pt x="22" y="9"/>
                </a:lnTo>
                <a:close/>
                <a:moveTo>
                  <a:pt x="33" y="112"/>
                </a:moveTo>
                <a:cubicBezTo>
                  <a:pt x="31" y="112"/>
                  <a:pt x="29" y="110"/>
                  <a:pt x="29" y="108"/>
                </a:cubicBezTo>
                <a:cubicBezTo>
                  <a:pt x="29" y="105"/>
                  <a:pt x="31" y="103"/>
                  <a:pt x="33" y="103"/>
                </a:cubicBezTo>
                <a:cubicBezTo>
                  <a:pt x="36" y="103"/>
                  <a:pt x="37" y="105"/>
                  <a:pt x="37" y="108"/>
                </a:cubicBezTo>
                <a:cubicBezTo>
                  <a:pt x="37" y="110"/>
                  <a:pt x="36" y="112"/>
                  <a:pt x="33" y="112"/>
                </a:cubicBezTo>
                <a:close/>
                <a:moveTo>
                  <a:pt x="61" y="97"/>
                </a:moveTo>
                <a:cubicBezTo>
                  <a:pt x="5" y="97"/>
                  <a:pt x="5" y="97"/>
                  <a:pt x="5" y="97"/>
                </a:cubicBezTo>
                <a:cubicBezTo>
                  <a:pt x="5" y="19"/>
                  <a:pt x="5" y="19"/>
                  <a:pt x="5" y="19"/>
                </a:cubicBezTo>
                <a:cubicBezTo>
                  <a:pt x="61" y="19"/>
                  <a:pt x="61" y="19"/>
                  <a:pt x="61" y="19"/>
                </a:cubicBezTo>
                <a:lnTo>
                  <a:pt x="61" y="97"/>
                </a:lnTo>
                <a:close/>
              </a:path>
            </a:pathLst>
          </a:custGeom>
          <a:solidFill>
            <a:srgbClr val="113A59"/>
          </a:solidFill>
          <a:ln>
            <a:noFill/>
          </a:ln>
          <a:extLst/>
        </p:spPr>
        <p:txBody>
          <a:bodyPr/>
          <a:lstStyle/>
          <a:p>
            <a:endParaRPr lang="zh-CN" altLang="en-US" sz="1600"/>
          </a:p>
        </p:txBody>
      </p:sp>
      <p:sp>
        <p:nvSpPr>
          <p:cNvPr id="44" name="Oval 292"/>
          <p:cNvSpPr>
            <a:spLocks noChangeArrowheads="1"/>
          </p:cNvSpPr>
          <p:nvPr/>
        </p:nvSpPr>
        <p:spPr bwMode="auto">
          <a:xfrm>
            <a:off x="4008368" y="4356066"/>
            <a:ext cx="195156" cy="186792"/>
          </a:xfrm>
          <a:prstGeom prst="ellipse">
            <a:avLst/>
          </a:pr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5" name="Oval 293"/>
          <p:cNvSpPr>
            <a:spLocks noChangeArrowheads="1"/>
          </p:cNvSpPr>
          <p:nvPr/>
        </p:nvSpPr>
        <p:spPr bwMode="auto">
          <a:xfrm>
            <a:off x="4264859" y="4356066"/>
            <a:ext cx="195156" cy="186792"/>
          </a:xfrm>
          <a:prstGeom prst="ellipse">
            <a:avLst/>
          </a:pr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6" name="Oval 294"/>
          <p:cNvSpPr>
            <a:spLocks noChangeArrowheads="1"/>
          </p:cNvSpPr>
          <p:nvPr/>
        </p:nvSpPr>
        <p:spPr bwMode="auto">
          <a:xfrm>
            <a:off x="4532502" y="4356066"/>
            <a:ext cx="186793" cy="186792"/>
          </a:xfrm>
          <a:prstGeom prst="ellipse">
            <a:avLst/>
          </a:pr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7" name="Oval 295"/>
          <p:cNvSpPr>
            <a:spLocks noChangeArrowheads="1"/>
          </p:cNvSpPr>
          <p:nvPr/>
        </p:nvSpPr>
        <p:spPr bwMode="auto">
          <a:xfrm>
            <a:off x="4791779" y="4356066"/>
            <a:ext cx="184005" cy="186792"/>
          </a:xfrm>
          <a:prstGeom prst="ellipse">
            <a:avLst/>
          </a:prstGeom>
          <a:solidFill>
            <a:srgbClr val="113A59"/>
          </a:solidFill>
          <a:ln>
            <a:noFill/>
          </a:ln>
          <a:extLst/>
        </p:spPr>
        <p:txBody>
          <a:bodyPr/>
          <a:lstStyle/>
          <a:p>
            <a:endParaRPr lang="zh-CN" altLang="en-US" sz="1600"/>
          </a:p>
        </p:txBody>
      </p:sp>
      <p:sp>
        <p:nvSpPr>
          <p:cNvPr id="48" name="Oval 296"/>
          <p:cNvSpPr>
            <a:spLocks noChangeArrowheads="1"/>
          </p:cNvSpPr>
          <p:nvPr/>
        </p:nvSpPr>
        <p:spPr bwMode="auto">
          <a:xfrm>
            <a:off x="5048270" y="4356066"/>
            <a:ext cx="197946" cy="186792"/>
          </a:xfrm>
          <a:prstGeom prst="ellipse">
            <a:avLst/>
          </a:prstGeom>
          <a:solidFill>
            <a:srgbClr val="113A59"/>
          </a:solidFill>
          <a:ln>
            <a:noFill/>
          </a:ln>
          <a:extLst/>
        </p:spPr>
        <p:txBody>
          <a:bodyPr/>
          <a:lstStyle/>
          <a:p>
            <a:endParaRPr lang="zh-CN" altLang="en-US" sz="1600"/>
          </a:p>
        </p:txBody>
      </p:sp>
      <p:sp>
        <p:nvSpPr>
          <p:cNvPr id="49" name="Oval 297"/>
          <p:cNvSpPr>
            <a:spLocks noChangeArrowheads="1"/>
          </p:cNvSpPr>
          <p:nvPr/>
        </p:nvSpPr>
        <p:spPr bwMode="auto">
          <a:xfrm>
            <a:off x="1143543" y="4356066"/>
            <a:ext cx="195156" cy="186792"/>
          </a:xfrm>
          <a:prstGeom prst="ellipse">
            <a:avLst/>
          </a:prstGeom>
          <a:solidFill>
            <a:srgbClr val="113A59"/>
          </a:solidFill>
          <a:ln>
            <a:noFill/>
          </a:ln>
          <a:extLst/>
        </p:spPr>
        <p:txBody>
          <a:bodyPr/>
          <a:lstStyle/>
          <a:p>
            <a:endParaRPr lang="zh-CN" altLang="en-US" sz="1600"/>
          </a:p>
        </p:txBody>
      </p:sp>
      <p:sp>
        <p:nvSpPr>
          <p:cNvPr id="50" name="Oval 298"/>
          <p:cNvSpPr>
            <a:spLocks noChangeArrowheads="1"/>
          </p:cNvSpPr>
          <p:nvPr/>
        </p:nvSpPr>
        <p:spPr bwMode="auto">
          <a:xfrm>
            <a:off x="1400034" y="4356066"/>
            <a:ext cx="197946" cy="186792"/>
          </a:xfrm>
          <a:prstGeom prst="ellipse">
            <a:avLst/>
          </a:prstGeom>
          <a:solidFill>
            <a:srgbClr val="113A59"/>
          </a:solidFill>
          <a:ln>
            <a:noFill/>
          </a:ln>
          <a:extLst/>
        </p:spPr>
        <p:txBody>
          <a:bodyPr/>
          <a:lstStyle/>
          <a:p>
            <a:endParaRPr lang="zh-CN" altLang="en-US" sz="1600"/>
          </a:p>
        </p:txBody>
      </p:sp>
      <p:sp>
        <p:nvSpPr>
          <p:cNvPr id="51" name="Oval 299"/>
          <p:cNvSpPr>
            <a:spLocks noChangeArrowheads="1"/>
          </p:cNvSpPr>
          <p:nvPr/>
        </p:nvSpPr>
        <p:spPr bwMode="auto">
          <a:xfrm>
            <a:off x="1667677" y="4356066"/>
            <a:ext cx="186793" cy="186792"/>
          </a:xfrm>
          <a:prstGeom prst="ellipse">
            <a:avLst/>
          </a:prstGeom>
          <a:solidFill>
            <a:srgbClr val="113A59"/>
          </a:solidFill>
          <a:ln>
            <a:noFill/>
          </a:ln>
          <a:extLst/>
        </p:spPr>
        <p:txBody>
          <a:bodyPr/>
          <a:lstStyle/>
          <a:p>
            <a:endParaRPr lang="zh-CN" altLang="en-US" sz="1600"/>
          </a:p>
        </p:txBody>
      </p:sp>
      <p:sp>
        <p:nvSpPr>
          <p:cNvPr id="52" name="Oval 300"/>
          <p:cNvSpPr>
            <a:spLocks noChangeArrowheads="1"/>
          </p:cNvSpPr>
          <p:nvPr/>
        </p:nvSpPr>
        <p:spPr bwMode="auto">
          <a:xfrm>
            <a:off x="1926955" y="4356066"/>
            <a:ext cx="184005" cy="186792"/>
          </a:xfrm>
          <a:prstGeom prst="ellipse">
            <a:avLst/>
          </a:prstGeom>
          <a:solidFill>
            <a:srgbClr val="113A59"/>
          </a:solidFill>
          <a:ln>
            <a:noFill/>
          </a:ln>
          <a:extLst/>
        </p:spPr>
        <p:txBody>
          <a:bodyPr/>
          <a:lstStyle/>
          <a:p>
            <a:endParaRPr lang="zh-CN" altLang="en-US" sz="1600"/>
          </a:p>
        </p:txBody>
      </p:sp>
      <p:sp>
        <p:nvSpPr>
          <p:cNvPr id="53" name="Oval 301"/>
          <p:cNvSpPr>
            <a:spLocks noChangeArrowheads="1"/>
          </p:cNvSpPr>
          <p:nvPr/>
        </p:nvSpPr>
        <p:spPr bwMode="auto">
          <a:xfrm>
            <a:off x="2183446" y="4356066"/>
            <a:ext cx="197946" cy="186792"/>
          </a:xfrm>
          <a:prstGeom prst="ellipse">
            <a:avLst/>
          </a:prstGeom>
          <a:solidFill>
            <a:srgbClr val="113A59"/>
          </a:solidFill>
          <a:ln>
            <a:noFill/>
          </a:ln>
          <a:extLst/>
        </p:spPr>
        <p:txBody>
          <a:bodyPr/>
          <a:lstStyle/>
          <a:p>
            <a:endParaRPr lang="zh-CN" altLang="en-US" sz="1600"/>
          </a:p>
        </p:txBody>
      </p:sp>
      <p:sp>
        <p:nvSpPr>
          <p:cNvPr id="54" name="Oval 302"/>
          <p:cNvSpPr>
            <a:spLocks noChangeArrowheads="1"/>
          </p:cNvSpPr>
          <p:nvPr/>
        </p:nvSpPr>
        <p:spPr bwMode="auto">
          <a:xfrm>
            <a:off x="6993302" y="4356066"/>
            <a:ext cx="195156" cy="186792"/>
          </a:xfrm>
          <a:prstGeom prst="ellipse">
            <a:avLst/>
          </a:prstGeom>
          <a:solidFill>
            <a:srgbClr val="113A59"/>
          </a:solidFill>
          <a:ln>
            <a:noFill/>
          </a:ln>
          <a:extLst/>
        </p:spPr>
        <p:txBody>
          <a:bodyPr/>
          <a:lstStyle/>
          <a:p>
            <a:endParaRPr lang="zh-CN" altLang="en-US" sz="1600"/>
          </a:p>
        </p:txBody>
      </p:sp>
      <p:sp>
        <p:nvSpPr>
          <p:cNvPr id="55" name="Oval 303"/>
          <p:cNvSpPr>
            <a:spLocks noChangeArrowheads="1"/>
          </p:cNvSpPr>
          <p:nvPr/>
        </p:nvSpPr>
        <p:spPr bwMode="auto">
          <a:xfrm>
            <a:off x="7260945" y="4356066"/>
            <a:ext cx="186793" cy="186792"/>
          </a:xfrm>
          <a:prstGeom prst="ellipse">
            <a:avLst/>
          </a:prstGeom>
          <a:solidFill>
            <a:srgbClr val="113A59"/>
          </a:solidFill>
          <a:ln>
            <a:noFill/>
          </a:ln>
          <a:extLst/>
        </p:spPr>
        <p:txBody>
          <a:bodyPr/>
          <a:lstStyle/>
          <a:p>
            <a:endParaRPr lang="zh-CN" altLang="en-US" sz="1600"/>
          </a:p>
        </p:txBody>
      </p:sp>
      <p:sp>
        <p:nvSpPr>
          <p:cNvPr id="56" name="Oval 304"/>
          <p:cNvSpPr>
            <a:spLocks noChangeArrowheads="1"/>
          </p:cNvSpPr>
          <p:nvPr/>
        </p:nvSpPr>
        <p:spPr bwMode="auto">
          <a:xfrm>
            <a:off x="7520223" y="4356066"/>
            <a:ext cx="184005" cy="186792"/>
          </a:xfrm>
          <a:prstGeom prst="ellipse">
            <a:avLst/>
          </a:pr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7" name="Oval 305"/>
          <p:cNvSpPr>
            <a:spLocks noChangeArrowheads="1"/>
          </p:cNvSpPr>
          <p:nvPr/>
        </p:nvSpPr>
        <p:spPr bwMode="auto">
          <a:xfrm>
            <a:off x="7776714" y="4356066"/>
            <a:ext cx="186793" cy="186792"/>
          </a:xfrm>
          <a:prstGeom prst="ellipse">
            <a:avLst/>
          </a:pr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8" name="Oval 306"/>
          <p:cNvSpPr>
            <a:spLocks noChangeArrowheads="1"/>
          </p:cNvSpPr>
          <p:nvPr/>
        </p:nvSpPr>
        <p:spPr bwMode="auto">
          <a:xfrm>
            <a:off x="8033205" y="4356066"/>
            <a:ext cx="197946" cy="186792"/>
          </a:xfrm>
          <a:prstGeom prst="ellipse">
            <a:avLst/>
          </a:pr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9" name="Oval 307"/>
          <p:cNvSpPr>
            <a:spLocks noChangeArrowheads="1"/>
          </p:cNvSpPr>
          <p:nvPr/>
        </p:nvSpPr>
        <p:spPr bwMode="auto">
          <a:xfrm>
            <a:off x="9894248" y="4356066"/>
            <a:ext cx="186793" cy="186792"/>
          </a:xfrm>
          <a:prstGeom prst="ellipse">
            <a:avLst/>
          </a:prstGeom>
          <a:solidFill>
            <a:srgbClr val="113A59"/>
          </a:solidFill>
          <a:ln>
            <a:noFill/>
          </a:ln>
          <a:extLst/>
        </p:spPr>
        <p:txBody>
          <a:bodyPr/>
          <a:lstStyle/>
          <a:p>
            <a:endParaRPr lang="zh-CN" altLang="en-US" sz="1600"/>
          </a:p>
        </p:txBody>
      </p:sp>
      <p:sp>
        <p:nvSpPr>
          <p:cNvPr id="60" name="Oval 308"/>
          <p:cNvSpPr>
            <a:spLocks noChangeArrowheads="1"/>
          </p:cNvSpPr>
          <p:nvPr/>
        </p:nvSpPr>
        <p:spPr bwMode="auto">
          <a:xfrm>
            <a:off x="10153526" y="4356066"/>
            <a:ext cx="195156" cy="186792"/>
          </a:xfrm>
          <a:prstGeom prst="ellipse">
            <a:avLst/>
          </a:prstGeom>
          <a:solidFill>
            <a:srgbClr val="113A59"/>
          </a:solidFill>
          <a:ln>
            <a:noFill/>
          </a:ln>
          <a:extLst/>
        </p:spPr>
        <p:txBody>
          <a:bodyPr/>
          <a:lstStyle/>
          <a:p>
            <a:endParaRPr lang="zh-CN" altLang="en-US" sz="1600"/>
          </a:p>
        </p:txBody>
      </p:sp>
      <p:sp>
        <p:nvSpPr>
          <p:cNvPr id="61" name="Oval 309"/>
          <p:cNvSpPr>
            <a:spLocks noChangeArrowheads="1"/>
          </p:cNvSpPr>
          <p:nvPr/>
        </p:nvSpPr>
        <p:spPr bwMode="auto">
          <a:xfrm>
            <a:off x="10410017" y="4356066"/>
            <a:ext cx="195156" cy="186792"/>
          </a:xfrm>
          <a:prstGeom prst="ellipse">
            <a:avLst/>
          </a:prstGeom>
          <a:solidFill>
            <a:srgbClr val="113A59"/>
          </a:solidFill>
          <a:ln>
            <a:noFill/>
          </a:ln>
          <a:extLst/>
        </p:spPr>
        <p:txBody>
          <a:bodyPr/>
          <a:lstStyle/>
          <a:p>
            <a:endParaRPr lang="zh-CN" altLang="en-US" sz="1600"/>
          </a:p>
        </p:txBody>
      </p:sp>
      <p:sp>
        <p:nvSpPr>
          <p:cNvPr id="62" name="Oval 310"/>
          <p:cNvSpPr>
            <a:spLocks noChangeArrowheads="1"/>
          </p:cNvSpPr>
          <p:nvPr/>
        </p:nvSpPr>
        <p:spPr bwMode="auto">
          <a:xfrm>
            <a:off x="10677660" y="4356066"/>
            <a:ext cx="186793" cy="186792"/>
          </a:xfrm>
          <a:prstGeom prst="ellipse">
            <a:avLst/>
          </a:prstGeom>
          <a:solidFill>
            <a:srgbClr val="113A59"/>
          </a:solidFill>
          <a:ln>
            <a:noFill/>
          </a:ln>
          <a:extLst/>
        </p:spPr>
        <p:txBody>
          <a:bodyPr/>
          <a:lstStyle/>
          <a:p>
            <a:endParaRPr lang="zh-CN" altLang="en-US" sz="1600"/>
          </a:p>
        </p:txBody>
      </p:sp>
      <p:sp>
        <p:nvSpPr>
          <p:cNvPr id="63" name="Oval 311"/>
          <p:cNvSpPr>
            <a:spLocks noChangeArrowheads="1"/>
          </p:cNvSpPr>
          <p:nvPr/>
        </p:nvSpPr>
        <p:spPr bwMode="auto">
          <a:xfrm>
            <a:off x="10936939" y="4356066"/>
            <a:ext cx="184005" cy="186792"/>
          </a:xfrm>
          <a:prstGeom prst="ellipse">
            <a:avLst/>
          </a:prstGeom>
          <a:solidFill>
            <a:srgbClr val="113A59"/>
          </a:solidFill>
          <a:ln>
            <a:noFill/>
          </a:ln>
          <a:extLst/>
        </p:spPr>
        <p:txBody>
          <a:bodyPr/>
          <a:lstStyle/>
          <a:p>
            <a:endParaRPr lang="zh-CN" altLang="en-US" sz="1600"/>
          </a:p>
        </p:txBody>
      </p:sp>
      <p:sp>
        <p:nvSpPr>
          <p:cNvPr id="64" name="Rectangle 312"/>
          <p:cNvSpPr>
            <a:spLocks noChangeArrowheads="1"/>
          </p:cNvSpPr>
          <p:nvPr/>
        </p:nvSpPr>
        <p:spPr bwMode="auto">
          <a:xfrm>
            <a:off x="1266212" y="5510275"/>
            <a:ext cx="175641" cy="920022"/>
          </a:xfrm>
          <a:prstGeom prst="rect">
            <a:avLst/>
          </a:prstGeom>
          <a:solidFill>
            <a:srgbClr val="113A59"/>
          </a:solidFill>
          <a:ln>
            <a:noFill/>
          </a:ln>
          <a:extLst/>
        </p:spPr>
        <p:txBody>
          <a:bodyPr/>
          <a:lstStyle/>
          <a:p>
            <a:endParaRPr lang="zh-CN" altLang="en-US" sz="1600"/>
          </a:p>
        </p:txBody>
      </p:sp>
      <p:sp>
        <p:nvSpPr>
          <p:cNvPr id="65" name="Rectangle 313"/>
          <p:cNvSpPr>
            <a:spLocks noChangeArrowheads="1"/>
          </p:cNvSpPr>
          <p:nvPr/>
        </p:nvSpPr>
        <p:spPr bwMode="auto">
          <a:xfrm>
            <a:off x="1533855" y="4974990"/>
            <a:ext cx="175641" cy="1455307"/>
          </a:xfrm>
          <a:prstGeom prst="rect">
            <a:avLst/>
          </a:pr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6" name="Rectangle 314"/>
          <p:cNvSpPr>
            <a:spLocks noChangeArrowheads="1"/>
          </p:cNvSpPr>
          <p:nvPr/>
        </p:nvSpPr>
        <p:spPr bwMode="auto">
          <a:xfrm>
            <a:off x="1812650" y="5295604"/>
            <a:ext cx="175641" cy="1134693"/>
          </a:xfrm>
          <a:prstGeom prst="rect">
            <a:avLst/>
          </a:prstGeom>
          <a:solidFill>
            <a:srgbClr val="113A59"/>
          </a:solidFill>
          <a:ln>
            <a:noFill/>
          </a:ln>
          <a:extLst/>
        </p:spPr>
        <p:txBody>
          <a:bodyPr/>
          <a:lstStyle/>
          <a:p>
            <a:endParaRPr lang="zh-CN" altLang="en-US" sz="1600"/>
          </a:p>
        </p:txBody>
      </p:sp>
      <p:sp>
        <p:nvSpPr>
          <p:cNvPr id="67" name="Rectangle 315"/>
          <p:cNvSpPr>
            <a:spLocks noChangeArrowheads="1"/>
          </p:cNvSpPr>
          <p:nvPr/>
        </p:nvSpPr>
        <p:spPr bwMode="auto">
          <a:xfrm>
            <a:off x="2080293" y="5613430"/>
            <a:ext cx="175641" cy="816867"/>
          </a:xfrm>
          <a:prstGeom prst="rect">
            <a:avLst/>
          </a:prstGeom>
          <a:solidFill>
            <a:srgbClr val="113A59"/>
          </a:solidFill>
          <a:ln>
            <a:noFill/>
          </a:ln>
          <a:extLst/>
        </p:spPr>
        <p:txBody>
          <a:bodyPr/>
          <a:lstStyle/>
          <a:p>
            <a:endParaRPr lang="zh-CN" altLang="en-US" sz="1600"/>
          </a:p>
        </p:txBody>
      </p:sp>
      <p:sp>
        <p:nvSpPr>
          <p:cNvPr id="68" name="Rectangle 316"/>
          <p:cNvSpPr>
            <a:spLocks noChangeArrowheads="1"/>
          </p:cNvSpPr>
          <p:nvPr/>
        </p:nvSpPr>
        <p:spPr bwMode="auto">
          <a:xfrm>
            <a:off x="4131038" y="5047476"/>
            <a:ext cx="175641" cy="1382821"/>
          </a:xfrm>
          <a:prstGeom prst="rect">
            <a:avLst/>
          </a:prstGeom>
          <a:solidFill>
            <a:srgbClr val="113A59"/>
          </a:solidFill>
          <a:ln>
            <a:noFill/>
          </a:ln>
          <a:extLst/>
        </p:spPr>
        <p:txBody>
          <a:bodyPr/>
          <a:lstStyle/>
          <a:p>
            <a:endParaRPr lang="zh-CN" altLang="en-US" sz="1600"/>
          </a:p>
        </p:txBody>
      </p:sp>
      <p:sp>
        <p:nvSpPr>
          <p:cNvPr id="69" name="Rectangle 317"/>
          <p:cNvSpPr>
            <a:spLocks noChangeArrowheads="1"/>
          </p:cNvSpPr>
          <p:nvPr/>
        </p:nvSpPr>
        <p:spPr bwMode="auto">
          <a:xfrm>
            <a:off x="4398681" y="5685916"/>
            <a:ext cx="175641" cy="744381"/>
          </a:xfrm>
          <a:prstGeom prst="rect">
            <a:avLst/>
          </a:pr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70" name="Rectangle 318"/>
          <p:cNvSpPr>
            <a:spLocks noChangeArrowheads="1"/>
          </p:cNvSpPr>
          <p:nvPr/>
        </p:nvSpPr>
        <p:spPr bwMode="auto">
          <a:xfrm>
            <a:off x="4677475" y="5861556"/>
            <a:ext cx="175641" cy="568741"/>
          </a:xfrm>
          <a:prstGeom prst="rect">
            <a:avLst/>
          </a:prstGeom>
          <a:solidFill>
            <a:srgbClr val="113A59"/>
          </a:solidFill>
          <a:ln>
            <a:noFill/>
          </a:ln>
          <a:extLst/>
        </p:spPr>
        <p:txBody>
          <a:bodyPr/>
          <a:lstStyle/>
          <a:p>
            <a:endParaRPr lang="zh-CN" altLang="en-US" sz="1600"/>
          </a:p>
        </p:txBody>
      </p:sp>
      <p:sp>
        <p:nvSpPr>
          <p:cNvPr id="71" name="Rectangle 319"/>
          <p:cNvSpPr>
            <a:spLocks noChangeArrowheads="1"/>
          </p:cNvSpPr>
          <p:nvPr/>
        </p:nvSpPr>
        <p:spPr bwMode="auto">
          <a:xfrm>
            <a:off x="4945118" y="6151503"/>
            <a:ext cx="175641" cy="278794"/>
          </a:xfrm>
          <a:prstGeom prst="rect">
            <a:avLst/>
          </a:prstGeom>
          <a:solidFill>
            <a:srgbClr val="113A59"/>
          </a:solidFill>
          <a:ln>
            <a:noFill/>
          </a:ln>
          <a:extLst/>
        </p:spPr>
        <p:txBody>
          <a:bodyPr/>
          <a:lstStyle/>
          <a:p>
            <a:endParaRPr lang="zh-CN" altLang="en-US" sz="1600"/>
          </a:p>
        </p:txBody>
      </p:sp>
      <p:sp>
        <p:nvSpPr>
          <p:cNvPr id="72" name="Rectangle 320"/>
          <p:cNvSpPr>
            <a:spLocks noChangeArrowheads="1"/>
          </p:cNvSpPr>
          <p:nvPr/>
        </p:nvSpPr>
        <p:spPr bwMode="auto">
          <a:xfrm>
            <a:off x="7115972" y="5872708"/>
            <a:ext cx="175641" cy="557589"/>
          </a:xfrm>
          <a:prstGeom prst="rect">
            <a:avLst/>
          </a:prstGeom>
          <a:solidFill>
            <a:srgbClr val="113A59"/>
          </a:solidFill>
          <a:ln>
            <a:noFill/>
          </a:ln>
          <a:extLst/>
        </p:spPr>
        <p:txBody>
          <a:bodyPr/>
          <a:lstStyle/>
          <a:p>
            <a:endParaRPr lang="zh-CN" altLang="en-US" sz="1600"/>
          </a:p>
        </p:txBody>
      </p:sp>
      <p:sp>
        <p:nvSpPr>
          <p:cNvPr id="73" name="Rectangle 321"/>
          <p:cNvSpPr>
            <a:spLocks noChangeArrowheads="1"/>
          </p:cNvSpPr>
          <p:nvPr/>
        </p:nvSpPr>
        <p:spPr bwMode="auto">
          <a:xfrm>
            <a:off x="7383615" y="5975863"/>
            <a:ext cx="175641" cy="454434"/>
          </a:xfrm>
          <a:prstGeom prst="rect">
            <a:avLst/>
          </a:pr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74" name="Rectangle 322"/>
          <p:cNvSpPr>
            <a:spLocks noChangeArrowheads="1"/>
          </p:cNvSpPr>
          <p:nvPr/>
        </p:nvSpPr>
        <p:spPr bwMode="auto">
          <a:xfrm>
            <a:off x="7662409" y="6151503"/>
            <a:ext cx="175641" cy="278794"/>
          </a:xfrm>
          <a:prstGeom prst="rect">
            <a:avLst/>
          </a:prstGeom>
          <a:solidFill>
            <a:srgbClr val="113A59"/>
          </a:solidFill>
          <a:ln>
            <a:noFill/>
          </a:ln>
          <a:extLst/>
        </p:spPr>
        <p:txBody>
          <a:bodyPr/>
          <a:lstStyle/>
          <a:p>
            <a:endParaRPr lang="zh-CN" altLang="en-US" sz="1600"/>
          </a:p>
        </p:txBody>
      </p:sp>
      <p:sp>
        <p:nvSpPr>
          <p:cNvPr id="75" name="Rectangle 323"/>
          <p:cNvSpPr>
            <a:spLocks noChangeArrowheads="1"/>
          </p:cNvSpPr>
          <p:nvPr/>
        </p:nvSpPr>
        <p:spPr bwMode="auto">
          <a:xfrm>
            <a:off x="7930052" y="4902503"/>
            <a:ext cx="175641" cy="1527794"/>
          </a:xfrm>
          <a:prstGeom prst="rect">
            <a:avLst/>
          </a:prstGeom>
          <a:solidFill>
            <a:srgbClr val="113A59"/>
          </a:solidFill>
          <a:ln>
            <a:noFill/>
          </a:ln>
          <a:extLst/>
        </p:spPr>
        <p:txBody>
          <a:bodyPr/>
          <a:lstStyle/>
          <a:p>
            <a:endParaRPr lang="zh-CN" altLang="en-US" sz="1600"/>
          </a:p>
        </p:txBody>
      </p:sp>
      <p:sp>
        <p:nvSpPr>
          <p:cNvPr id="76" name="Rectangle 324"/>
          <p:cNvSpPr>
            <a:spLocks noChangeArrowheads="1"/>
          </p:cNvSpPr>
          <p:nvPr/>
        </p:nvSpPr>
        <p:spPr bwMode="auto">
          <a:xfrm>
            <a:off x="10069888" y="5139479"/>
            <a:ext cx="175641" cy="1290818"/>
          </a:xfrm>
          <a:prstGeom prst="rect">
            <a:avLst/>
          </a:prstGeom>
          <a:solidFill>
            <a:srgbClr val="113A59"/>
          </a:solidFill>
          <a:ln>
            <a:noFill/>
          </a:ln>
          <a:extLst/>
        </p:spPr>
        <p:txBody>
          <a:bodyPr/>
          <a:lstStyle/>
          <a:p>
            <a:endParaRPr lang="zh-CN" altLang="en-US" sz="1600"/>
          </a:p>
        </p:txBody>
      </p:sp>
      <p:sp>
        <p:nvSpPr>
          <p:cNvPr id="77" name="Rectangle 325"/>
          <p:cNvSpPr>
            <a:spLocks noChangeArrowheads="1"/>
          </p:cNvSpPr>
          <p:nvPr/>
        </p:nvSpPr>
        <p:spPr bwMode="auto">
          <a:xfrm>
            <a:off x="10348682" y="4902503"/>
            <a:ext cx="164489" cy="1527794"/>
          </a:xfrm>
          <a:prstGeom prst="rect">
            <a:avLst/>
          </a:pr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78" name="Rectangle 326"/>
          <p:cNvSpPr>
            <a:spLocks noChangeArrowheads="1"/>
          </p:cNvSpPr>
          <p:nvPr/>
        </p:nvSpPr>
        <p:spPr bwMode="auto">
          <a:xfrm>
            <a:off x="10616325" y="5047476"/>
            <a:ext cx="175641" cy="1382821"/>
          </a:xfrm>
          <a:prstGeom prst="rect">
            <a:avLst/>
          </a:prstGeom>
          <a:solidFill>
            <a:srgbClr val="113A59"/>
          </a:solidFill>
          <a:ln>
            <a:noFill/>
          </a:ln>
          <a:extLst/>
        </p:spPr>
        <p:txBody>
          <a:bodyPr/>
          <a:lstStyle/>
          <a:p>
            <a:endParaRPr lang="zh-CN" altLang="en-US" sz="1600"/>
          </a:p>
        </p:txBody>
      </p:sp>
      <p:sp>
        <p:nvSpPr>
          <p:cNvPr id="79" name="Rectangle 327"/>
          <p:cNvSpPr>
            <a:spLocks noChangeArrowheads="1"/>
          </p:cNvSpPr>
          <p:nvPr/>
        </p:nvSpPr>
        <p:spPr bwMode="auto">
          <a:xfrm>
            <a:off x="10895120" y="5510275"/>
            <a:ext cx="164489" cy="920022"/>
          </a:xfrm>
          <a:prstGeom prst="rect">
            <a:avLst/>
          </a:prstGeom>
          <a:solidFill>
            <a:srgbClr val="113A59"/>
          </a:solidFill>
          <a:ln>
            <a:noFill/>
          </a:ln>
          <a:extLst/>
        </p:spPr>
        <p:txBody>
          <a:bodyPr/>
          <a:lstStyle/>
          <a:p>
            <a:endParaRPr lang="zh-CN" altLang="en-US" sz="1600"/>
          </a:p>
        </p:txBody>
      </p:sp>
      <p:sp>
        <p:nvSpPr>
          <p:cNvPr id="80" name="Content Placeholder 2"/>
          <p:cNvSpPr txBox="1">
            <a:spLocks/>
          </p:cNvSpPr>
          <p:nvPr/>
        </p:nvSpPr>
        <p:spPr>
          <a:xfrm>
            <a:off x="895350" y="1905413"/>
            <a:ext cx="10401300" cy="12279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smtClean="0">
                <a:solidFill>
                  <a:srgbClr val="113A59"/>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rgbClr val="113A59"/>
              </a:solidFill>
            </a:endParaRPr>
          </a:p>
        </p:txBody>
      </p:sp>
    </p:spTree>
    <p:extLst>
      <p:ext uri="{BB962C8B-B14F-4D97-AF65-F5344CB8AC3E}">
        <p14:creationId xmlns:p14="http://schemas.microsoft.com/office/powerpoint/2010/main" val="19317396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pyright Notice"/>
          <p:cNvSpPr>
            <a:spLocks/>
          </p:cNvSpPr>
          <p:nvPr/>
        </p:nvSpPr>
        <p:spPr bwMode="auto">
          <a:xfrm>
            <a:off x="3722026" y="601768"/>
            <a:ext cx="4747949"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cap="small" dirty="0" smtClean="0">
                <a:solidFill>
                  <a:srgbClr val="113A59"/>
                </a:solidFill>
                <a:latin typeface="微软雅黑" panose="020B0503020204020204" pitchFamily="34" charset="-122"/>
                <a:ea typeface="微软雅黑" panose="020B0503020204020204" pitchFamily="34" charset="-122"/>
              </a:rPr>
              <a:t>MOMODA POWER TEMPLATE</a:t>
            </a:r>
            <a:endParaRPr lang="en-US" sz="2400" b="1" cap="small" dirty="0">
              <a:solidFill>
                <a:srgbClr val="113A59"/>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590550" y="1238250"/>
            <a:ext cx="11010900" cy="0"/>
          </a:xfrm>
          <a:prstGeom prst="line">
            <a:avLst/>
          </a:prstGeom>
          <a:ln>
            <a:solidFill>
              <a:srgbClr val="113A59"/>
            </a:solidFil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8915400" y="704136"/>
            <a:ext cx="2247900" cy="534114"/>
            <a:chOff x="2028559" y="4443106"/>
            <a:chExt cx="10163441" cy="2414894"/>
          </a:xfrm>
        </p:grpSpPr>
        <p:grpSp>
          <p:nvGrpSpPr>
            <p:cNvPr id="5" name="组合 4"/>
            <p:cNvGrpSpPr/>
            <p:nvPr/>
          </p:nvGrpSpPr>
          <p:grpSpPr>
            <a:xfrm>
              <a:off x="4956670" y="4443106"/>
              <a:ext cx="4884016" cy="2414894"/>
              <a:chOff x="4956670" y="4443106"/>
              <a:chExt cx="4884016" cy="2414894"/>
            </a:xfrm>
          </p:grpSpPr>
          <p:sp>
            <p:nvSpPr>
              <p:cNvPr id="6" name="等腰三角形 5"/>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492614" y="5410200"/>
              <a:ext cx="2928111" cy="1447800"/>
              <a:chOff x="4956670" y="4443106"/>
              <a:chExt cx="4884016" cy="2414894"/>
            </a:xfrm>
          </p:grpSpPr>
          <p:sp>
            <p:nvSpPr>
              <p:cNvPr id="9" name="等腰三角形 8"/>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7721714" y="5048250"/>
              <a:ext cx="3660139" cy="1809750"/>
              <a:chOff x="4956670" y="4443106"/>
              <a:chExt cx="4884016" cy="2414894"/>
            </a:xfrm>
          </p:grpSpPr>
          <p:sp>
            <p:nvSpPr>
              <p:cNvPr id="12" name="等腰三角形 11"/>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28559" y="6342960"/>
              <a:ext cx="1041643" cy="515039"/>
              <a:chOff x="4956670" y="4443106"/>
              <a:chExt cx="4884016" cy="2414894"/>
            </a:xfrm>
          </p:grpSpPr>
          <p:sp>
            <p:nvSpPr>
              <p:cNvPr id="15" name="等腰三角形 1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11150357" y="6342960"/>
              <a:ext cx="1041643" cy="515039"/>
              <a:chOff x="4956670" y="4443106"/>
              <a:chExt cx="4884016" cy="2414894"/>
            </a:xfrm>
          </p:grpSpPr>
          <p:sp>
            <p:nvSpPr>
              <p:cNvPr id="18" name="等腰三角形 17"/>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1" name="组合 20"/>
          <p:cNvGrpSpPr/>
          <p:nvPr/>
        </p:nvGrpSpPr>
        <p:grpSpPr>
          <a:xfrm flipH="1">
            <a:off x="742950" y="704136"/>
            <a:ext cx="2247900" cy="534114"/>
            <a:chOff x="2028559" y="4443106"/>
            <a:chExt cx="10163441" cy="2414894"/>
          </a:xfrm>
        </p:grpSpPr>
        <p:grpSp>
          <p:nvGrpSpPr>
            <p:cNvPr id="22" name="组合 21"/>
            <p:cNvGrpSpPr/>
            <p:nvPr/>
          </p:nvGrpSpPr>
          <p:grpSpPr>
            <a:xfrm>
              <a:off x="4956670" y="4443106"/>
              <a:ext cx="4884016" cy="2414894"/>
              <a:chOff x="4956670" y="4443106"/>
              <a:chExt cx="4884016" cy="2414894"/>
            </a:xfrm>
          </p:grpSpPr>
          <p:sp>
            <p:nvSpPr>
              <p:cNvPr id="35" name="等腰三角形 3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492614" y="5410200"/>
              <a:ext cx="2928111" cy="1447800"/>
              <a:chOff x="4956670" y="4443106"/>
              <a:chExt cx="4884016" cy="2414894"/>
            </a:xfrm>
          </p:grpSpPr>
          <p:sp>
            <p:nvSpPr>
              <p:cNvPr id="33" name="等腰三角形 32"/>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7721714" y="5048250"/>
              <a:ext cx="3660139" cy="1809750"/>
              <a:chOff x="4956670" y="4443106"/>
              <a:chExt cx="4884016" cy="2414894"/>
            </a:xfrm>
          </p:grpSpPr>
          <p:sp>
            <p:nvSpPr>
              <p:cNvPr id="31" name="等腰三角形 3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2028559" y="6342960"/>
              <a:ext cx="1041643" cy="515039"/>
              <a:chOff x="4956670" y="4443106"/>
              <a:chExt cx="4884016" cy="2414894"/>
            </a:xfrm>
          </p:grpSpPr>
          <p:sp>
            <p:nvSpPr>
              <p:cNvPr id="29" name="等腰三角形 28"/>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1150357" y="6342960"/>
              <a:ext cx="1041643" cy="515039"/>
              <a:chOff x="4956670" y="4443106"/>
              <a:chExt cx="4884016" cy="2414894"/>
            </a:xfrm>
          </p:grpSpPr>
          <p:sp>
            <p:nvSpPr>
              <p:cNvPr id="27" name="等腰三角形 2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7" name="Freeform 5"/>
          <p:cNvSpPr>
            <a:spLocks noEditPoints="1"/>
          </p:cNvSpPr>
          <p:nvPr/>
        </p:nvSpPr>
        <p:spPr bwMode="auto">
          <a:xfrm>
            <a:off x="4726615" y="5834139"/>
            <a:ext cx="857040" cy="806625"/>
          </a:xfrm>
          <a:custGeom>
            <a:avLst/>
            <a:gdLst>
              <a:gd name="T0" fmla="*/ 142 w 173"/>
              <a:gd name="T1" fmla="*/ 136 h 163"/>
              <a:gd name="T2" fmla="*/ 134 w 173"/>
              <a:gd name="T3" fmla="*/ 64 h 163"/>
              <a:gd name="T4" fmla="*/ 149 w 173"/>
              <a:gd name="T5" fmla="*/ 31 h 163"/>
              <a:gd name="T6" fmla="*/ 156 w 173"/>
              <a:gd name="T7" fmla="*/ 56 h 163"/>
              <a:gd name="T8" fmla="*/ 161 w 173"/>
              <a:gd name="T9" fmla="*/ 91 h 163"/>
              <a:gd name="T10" fmla="*/ 144 w 173"/>
              <a:gd name="T11" fmla="*/ 150 h 163"/>
              <a:gd name="T12" fmla="*/ 125 w 173"/>
              <a:gd name="T13" fmla="*/ 125 h 163"/>
              <a:gd name="T14" fmla="*/ 131 w 173"/>
              <a:gd name="T15" fmla="*/ 138 h 163"/>
              <a:gd name="T16" fmla="*/ 127 w 173"/>
              <a:gd name="T17" fmla="*/ 144 h 163"/>
              <a:gd name="T18" fmla="*/ 131 w 173"/>
              <a:gd name="T19" fmla="*/ 134 h 163"/>
              <a:gd name="T20" fmla="*/ 125 w 173"/>
              <a:gd name="T21" fmla="*/ 122 h 163"/>
              <a:gd name="T22" fmla="*/ 125 w 173"/>
              <a:gd name="T23" fmla="*/ 137 h 163"/>
              <a:gd name="T24" fmla="*/ 121 w 173"/>
              <a:gd name="T25" fmla="*/ 145 h 163"/>
              <a:gd name="T26" fmla="*/ 125 w 173"/>
              <a:gd name="T27" fmla="*/ 160 h 163"/>
              <a:gd name="T28" fmla="*/ 111 w 173"/>
              <a:gd name="T29" fmla="*/ 126 h 163"/>
              <a:gd name="T30" fmla="*/ 110 w 173"/>
              <a:gd name="T31" fmla="*/ 131 h 163"/>
              <a:gd name="T32" fmla="*/ 121 w 173"/>
              <a:gd name="T33" fmla="*/ 156 h 163"/>
              <a:gd name="T34" fmla="*/ 112 w 173"/>
              <a:gd name="T35" fmla="*/ 155 h 163"/>
              <a:gd name="T36" fmla="*/ 104 w 173"/>
              <a:gd name="T37" fmla="*/ 113 h 163"/>
              <a:gd name="T38" fmla="*/ 110 w 173"/>
              <a:gd name="T39" fmla="*/ 142 h 163"/>
              <a:gd name="T40" fmla="*/ 104 w 173"/>
              <a:gd name="T41" fmla="*/ 151 h 163"/>
              <a:gd name="T42" fmla="*/ 104 w 173"/>
              <a:gd name="T43" fmla="*/ 113 h 163"/>
              <a:gd name="T44" fmla="*/ 102 w 173"/>
              <a:gd name="T45" fmla="*/ 134 h 163"/>
              <a:gd name="T46" fmla="*/ 104 w 173"/>
              <a:gd name="T47" fmla="*/ 126 h 163"/>
              <a:gd name="T48" fmla="*/ 97 w 173"/>
              <a:gd name="T49" fmla="*/ 26 h 163"/>
              <a:gd name="T50" fmla="*/ 94 w 173"/>
              <a:gd name="T51" fmla="*/ 109 h 163"/>
              <a:gd name="T52" fmla="*/ 78 w 173"/>
              <a:gd name="T53" fmla="*/ 133 h 163"/>
              <a:gd name="T54" fmla="*/ 78 w 173"/>
              <a:gd name="T55" fmla="*/ 116 h 163"/>
              <a:gd name="T56" fmla="*/ 78 w 173"/>
              <a:gd name="T57" fmla="*/ 52 h 163"/>
              <a:gd name="T58" fmla="*/ 78 w 173"/>
              <a:gd name="T59" fmla="*/ 18 h 163"/>
              <a:gd name="T60" fmla="*/ 74 w 173"/>
              <a:gd name="T61" fmla="*/ 50 h 163"/>
              <a:gd name="T62" fmla="*/ 77 w 173"/>
              <a:gd name="T63" fmla="*/ 122 h 163"/>
              <a:gd name="T64" fmla="*/ 78 w 173"/>
              <a:gd name="T65" fmla="*/ 114 h 163"/>
              <a:gd name="T66" fmla="*/ 74 w 173"/>
              <a:gd name="T67" fmla="*/ 140 h 163"/>
              <a:gd name="T68" fmla="*/ 63 w 173"/>
              <a:gd name="T69" fmla="*/ 11 h 163"/>
              <a:gd name="T70" fmla="*/ 74 w 173"/>
              <a:gd name="T71" fmla="*/ 114 h 163"/>
              <a:gd name="T72" fmla="*/ 74 w 173"/>
              <a:gd name="T73" fmla="*/ 131 h 163"/>
              <a:gd name="T74" fmla="*/ 62 w 173"/>
              <a:gd name="T75" fmla="*/ 131 h 163"/>
              <a:gd name="T76" fmla="*/ 68 w 173"/>
              <a:gd name="T77" fmla="*/ 118 h 163"/>
              <a:gd name="T78" fmla="*/ 62 w 173"/>
              <a:gd name="T79" fmla="*/ 94 h 163"/>
              <a:gd name="T80" fmla="*/ 62 w 173"/>
              <a:gd name="T81" fmla="*/ 45 h 163"/>
              <a:gd name="T82" fmla="*/ 57 w 173"/>
              <a:gd name="T83" fmla="*/ 107 h 163"/>
              <a:gd name="T84" fmla="*/ 62 w 173"/>
              <a:gd name="T85" fmla="*/ 130 h 163"/>
              <a:gd name="T86" fmla="*/ 51 w 173"/>
              <a:gd name="T87" fmla="*/ 121 h 163"/>
              <a:gd name="T88" fmla="*/ 58 w 173"/>
              <a:gd name="T89" fmla="*/ 0 h 163"/>
              <a:gd name="T90" fmla="*/ 34 w 173"/>
              <a:gd name="T91" fmla="*/ 117 h 163"/>
              <a:gd name="T92" fmla="*/ 34 w 173"/>
              <a:gd name="T93" fmla="*/ 93 h 163"/>
              <a:gd name="T94" fmla="*/ 44 w 173"/>
              <a:gd name="T95" fmla="*/ 31 h 163"/>
              <a:gd name="T96" fmla="*/ 24 w 173"/>
              <a:gd name="T97" fmla="*/ 43 h 163"/>
              <a:gd name="T98" fmla="*/ 25 w 173"/>
              <a:gd name="T99" fmla="*/ 92 h 163"/>
              <a:gd name="T100" fmla="*/ 34 w 173"/>
              <a:gd name="T101" fmla="*/ 110 h 163"/>
              <a:gd name="T102" fmla="*/ 23 w 173"/>
              <a:gd name="T103" fmla="*/ 99 h 163"/>
              <a:gd name="T104" fmla="*/ 23 w 173"/>
              <a:gd name="T105" fmla="*/ 118 h 163"/>
              <a:gd name="T106" fmla="*/ 15 w 173"/>
              <a:gd name="T107" fmla="*/ 90 h 163"/>
              <a:gd name="T108" fmla="*/ 8 w 173"/>
              <a:gd name="T109" fmla="*/ 105 h 163"/>
              <a:gd name="T110" fmla="*/ 23 w 173"/>
              <a:gd name="T111" fmla="*/ 107 h 163"/>
              <a:gd name="T112" fmla="*/ 16 w 173"/>
              <a:gd name="T113" fmla="*/ 116 h 163"/>
              <a:gd name="T114" fmla="*/ 23 w 173"/>
              <a:gd name="T115" fmla="*/ 42 h 163"/>
              <a:gd name="T116" fmla="*/ 20 w 173"/>
              <a:gd name="T117" fmla="*/ 4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3" h="163">
                <a:moveTo>
                  <a:pt x="131" y="162"/>
                </a:moveTo>
                <a:cubicBezTo>
                  <a:pt x="131" y="158"/>
                  <a:pt x="131" y="158"/>
                  <a:pt x="131" y="158"/>
                </a:cubicBezTo>
                <a:cubicBezTo>
                  <a:pt x="132" y="158"/>
                  <a:pt x="133" y="157"/>
                  <a:pt x="134" y="157"/>
                </a:cubicBezTo>
                <a:cubicBezTo>
                  <a:pt x="131" y="151"/>
                  <a:pt x="131" y="151"/>
                  <a:pt x="131" y="151"/>
                </a:cubicBezTo>
                <a:cubicBezTo>
                  <a:pt x="131" y="145"/>
                  <a:pt x="131" y="145"/>
                  <a:pt x="131" y="145"/>
                </a:cubicBezTo>
                <a:cubicBezTo>
                  <a:pt x="140" y="150"/>
                  <a:pt x="140" y="150"/>
                  <a:pt x="140" y="150"/>
                </a:cubicBezTo>
                <a:cubicBezTo>
                  <a:pt x="142" y="148"/>
                  <a:pt x="142" y="145"/>
                  <a:pt x="143" y="143"/>
                </a:cubicBezTo>
                <a:cubicBezTo>
                  <a:pt x="143" y="140"/>
                  <a:pt x="143" y="138"/>
                  <a:pt x="142" y="136"/>
                </a:cubicBezTo>
                <a:cubicBezTo>
                  <a:pt x="131" y="138"/>
                  <a:pt x="131" y="138"/>
                  <a:pt x="131" y="138"/>
                </a:cubicBezTo>
                <a:cubicBezTo>
                  <a:pt x="131" y="134"/>
                  <a:pt x="131" y="134"/>
                  <a:pt x="131" y="134"/>
                </a:cubicBezTo>
                <a:cubicBezTo>
                  <a:pt x="137" y="128"/>
                  <a:pt x="137" y="128"/>
                  <a:pt x="137" y="128"/>
                </a:cubicBezTo>
                <a:cubicBezTo>
                  <a:pt x="131" y="125"/>
                  <a:pt x="131" y="125"/>
                  <a:pt x="131" y="125"/>
                </a:cubicBezTo>
                <a:cubicBezTo>
                  <a:pt x="131" y="125"/>
                  <a:pt x="131" y="125"/>
                  <a:pt x="131" y="125"/>
                </a:cubicBezTo>
                <a:cubicBezTo>
                  <a:pt x="131" y="71"/>
                  <a:pt x="131" y="71"/>
                  <a:pt x="131" y="71"/>
                </a:cubicBezTo>
                <a:cubicBezTo>
                  <a:pt x="134" y="64"/>
                  <a:pt x="134" y="64"/>
                  <a:pt x="134" y="64"/>
                </a:cubicBezTo>
                <a:cubicBezTo>
                  <a:pt x="134" y="64"/>
                  <a:pt x="134" y="64"/>
                  <a:pt x="134" y="64"/>
                </a:cubicBezTo>
                <a:cubicBezTo>
                  <a:pt x="135" y="47"/>
                  <a:pt x="135" y="47"/>
                  <a:pt x="135" y="47"/>
                </a:cubicBezTo>
                <a:cubicBezTo>
                  <a:pt x="135" y="47"/>
                  <a:pt x="135" y="47"/>
                  <a:pt x="135" y="47"/>
                </a:cubicBezTo>
                <a:cubicBezTo>
                  <a:pt x="134" y="46"/>
                  <a:pt x="134" y="45"/>
                  <a:pt x="134" y="45"/>
                </a:cubicBezTo>
                <a:cubicBezTo>
                  <a:pt x="135" y="44"/>
                  <a:pt x="135" y="43"/>
                  <a:pt x="136" y="44"/>
                </a:cubicBezTo>
                <a:cubicBezTo>
                  <a:pt x="137" y="44"/>
                  <a:pt x="137" y="44"/>
                  <a:pt x="137" y="44"/>
                </a:cubicBezTo>
                <a:cubicBezTo>
                  <a:pt x="148" y="33"/>
                  <a:pt x="148" y="33"/>
                  <a:pt x="148" y="33"/>
                </a:cubicBezTo>
                <a:cubicBezTo>
                  <a:pt x="148" y="33"/>
                  <a:pt x="148" y="32"/>
                  <a:pt x="148" y="32"/>
                </a:cubicBezTo>
                <a:cubicBezTo>
                  <a:pt x="148" y="31"/>
                  <a:pt x="148" y="31"/>
                  <a:pt x="149" y="31"/>
                </a:cubicBezTo>
                <a:cubicBezTo>
                  <a:pt x="159" y="35"/>
                  <a:pt x="159" y="35"/>
                  <a:pt x="159" y="35"/>
                </a:cubicBezTo>
                <a:cubicBezTo>
                  <a:pt x="159" y="35"/>
                  <a:pt x="159" y="36"/>
                  <a:pt x="159" y="37"/>
                </a:cubicBezTo>
                <a:cubicBezTo>
                  <a:pt x="159" y="37"/>
                  <a:pt x="158" y="37"/>
                  <a:pt x="158" y="37"/>
                </a:cubicBezTo>
                <a:cubicBezTo>
                  <a:pt x="157" y="53"/>
                  <a:pt x="157" y="53"/>
                  <a:pt x="157" y="53"/>
                </a:cubicBezTo>
                <a:cubicBezTo>
                  <a:pt x="158" y="53"/>
                  <a:pt x="158" y="53"/>
                  <a:pt x="158" y="53"/>
                </a:cubicBezTo>
                <a:cubicBezTo>
                  <a:pt x="158" y="54"/>
                  <a:pt x="158" y="55"/>
                  <a:pt x="158" y="55"/>
                </a:cubicBezTo>
                <a:cubicBezTo>
                  <a:pt x="158" y="56"/>
                  <a:pt x="157" y="57"/>
                  <a:pt x="156" y="56"/>
                </a:cubicBezTo>
                <a:cubicBezTo>
                  <a:pt x="156" y="56"/>
                  <a:pt x="156" y="56"/>
                  <a:pt x="156" y="56"/>
                </a:cubicBezTo>
                <a:cubicBezTo>
                  <a:pt x="144" y="68"/>
                  <a:pt x="144" y="68"/>
                  <a:pt x="144" y="68"/>
                </a:cubicBezTo>
                <a:cubicBezTo>
                  <a:pt x="138" y="80"/>
                  <a:pt x="138" y="80"/>
                  <a:pt x="138" y="80"/>
                </a:cubicBezTo>
                <a:cubicBezTo>
                  <a:pt x="147" y="84"/>
                  <a:pt x="147" y="84"/>
                  <a:pt x="147" y="84"/>
                </a:cubicBezTo>
                <a:cubicBezTo>
                  <a:pt x="149" y="85"/>
                  <a:pt x="149" y="85"/>
                  <a:pt x="149" y="85"/>
                </a:cubicBezTo>
                <a:cubicBezTo>
                  <a:pt x="153" y="78"/>
                  <a:pt x="153" y="78"/>
                  <a:pt x="153" y="78"/>
                </a:cubicBezTo>
                <a:cubicBezTo>
                  <a:pt x="154" y="74"/>
                  <a:pt x="158" y="73"/>
                  <a:pt x="162" y="74"/>
                </a:cubicBezTo>
                <a:cubicBezTo>
                  <a:pt x="165" y="76"/>
                  <a:pt x="167" y="80"/>
                  <a:pt x="165" y="83"/>
                </a:cubicBezTo>
                <a:cubicBezTo>
                  <a:pt x="161" y="91"/>
                  <a:pt x="161" y="91"/>
                  <a:pt x="161" y="91"/>
                </a:cubicBezTo>
                <a:cubicBezTo>
                  <a:pt x="167" y="96"/>
                  <a:pt x="170" y="103"/>
                  <a:pt x="169" y="111"/>
                </a:cubicBezTo>
                <a:cubicBezTo>
                  <a:pt x="172" y="112"/>
                  <a:pt x="172" y="112"/>
                  <a:pt x="172" y="112"/>
                </a:cubicBezTo>
                <a:cubicBezTo>
                  <a:pt x="173" y="112"/>
                  <a:pt x="173" y="114"/>
                  <a:pt x="173" y="115"/>
                </a:cubicBezTo>
                <a:cubicBezTo>
                  <a:pt x="169" y="123"/>
                  <a:pt x="169" y="123"/>
                  <a:pt x="169" y="123"/>
                </a:cubicBezTo>
                <a:cubicBezTo>
                  <a:pt x="169" y="124"/>
                  <a:pt x="167" y="125"/>
                  <a:pt x="166" y="124"/>
                </a:cubicBezTo>
                <a:cubicBezTo>
                  <a:pt x="163" y="123"/>
                  <a:pt x="163" y="123"/>
                  <a:pt x="163" y="123"/>
                </a:cubicBezTo>
                <a:cubicBezTo>
                  <a:pt x="158" y="128"/>
                  <a:pt x="151" y="131"/>
                  <a:pt x="143" y="130"/>
                </a:cubicBezTo>
                <a:cubicBezTo>
                  <a:pt x="147" y="136"/>
                  <a:pt x="147" y="143"/>
                  <a:pt x="144" y="150"/>
                </a:cubicBezTo>
                <a:cubicBezTo>
                  <a:pt x="141" y="156"/>
                  <a:pt x="137" y="160"/>
                  <a:pt x="131" y="162"/>
                </a:cubicBezTo>
                <a:close/>
                <a:moveTo>
                  <a:pt x="131" y="143"/>
                </a:moveTo>
                <a:cubicBezTo>
                  <a:pt x="131" y="143"/>
                  <a:pt x="131" y="143"/>
                  <a:pt x="131" y="143"/>
                </a:cubicBezTo>
                <a:cubicBezTo>
                  <a:pt x="131" y="142"/>
                  <a:pt x="131" y="142"/>
                  <a:pt x="131" y="141"/>
                </a:cubicBezTo>
                <a:lnTo>
                  <a:pt x="131" y="143"/>
                </a:lnTo>
                <a:close/>
                <a:moveTo>
                  <a:pt x="131" y="71"/>
                </a:moveTo>
                <a:cubicBezTo>
                  <a:pt x="131" y="125"/>
                  <a:pt x="131" y="125"/>
                  <a:pt x="131" y="125"/>
                </a:cubicBezTo>
                <a:cubicBezTo>
                  <a:pt x="125" y="125"/>
                  <a:pt x="125" y="125"/>
                  <a:pt x="125" y="125"/>
                </a:cubicBezTo>
                <a:cubicBezTo>
                  <a:pt x="125" y="122"/>
                  <a:pt x="125" y="122"/>
                  <a:pt x="125" y="122"/>
                </a:cubicBezTo>
                <a:cubicBezTo>
                  <a:pt x="125" y="122"/>
                  <a:pt x="125" y="122"/>
                  <a:pt x="125" y="122"/>
                </a:cubicBezTo>
                <a:cubicBezTo>
                  <a:pt x="125" y="122"/>
                  <a:pt x="125" y="122"/>
                  <a:pt x="125" y="122"/>
                </a:cubicBezTo>
                <a:cubicBezTo>
                  <a:pt x="125" y="74"/>
                  <a:pt x="125" y="74"/>
                  <a:pt x="125" y="74"/>
                </a:cubicBezTo>
                <a:cubicBezTo>
                  <a:pt x="129" y="76"/>
                  <a:pt x="129" y="76"/>
                  <a:pt x="129" y="76"/>
                </a:cubicBezTo>
                <a:lnTo>
                  <a:pt x="131" y="71"/>
                </a:lnTo>
                <a:close/>
                <a:moveTo>
                  <a:pt x="131" y="134"/>
                </a:moveTo>
                <a:cubicBezTo>
                  <a:pt x="131" y="138"/>
                  <a:pt x="131" y="138"/>
                  <a:pt x="131" y="138"/>
                </a:cubicBezTo>
                <a:cubicBezTo>
                  <a:pt x="128" y="139"/>
                  <a:pt x="128" y="139"/>
                  <a:pt x="128" y="139"/>
                </a:cubicBezTo>
                <a:cubicBezTo>
                  <a:pt x="129" y="140"/>
                  <a:pt x="130" y="141"/>
                  <a:pt x="131" y="141"/>
                </a:cubicBezTo>
                <a:cubicBezTo>
                  <a:pt x="131" y="143"/>
                  <a:pt x="131" y="143"/>
                  <a:pt x="131" y="143"/>
                </a:cubicBezTo>
                <a:cubicBezTo>
                  <a:pt x="130" y="144"/>
                  <a:pt x="130" y="144"/>
                  <a:pt x="130" y="144"/>
                </a:cubicBezTo>
                <a:cubicBezTo>
                  <a:pt x="130" y="144"/>
                  <a:pt x="130" y="144"/>
                  <a:pt x="130" y="144"/>
                </a:cubicBezTo>
                <a:cubicBezTo>
                  <a:pt x="131" y="145"/>
                  <a:pt x="131" y="145"/>
                  <a:pt x="131" y="145"/>
                </a:cubicBezTo>
                <a:cubicBezTo>
                  <a:pt x="131" y="151"/>
                  <a:pt x="131" y="151"/>
                  <a:pt x="131" y="151"/>
                </a:cubicBezTo>
                <a:cubicBezTo>
                  <a:pt x="127" y="144"/>
                  <a:pt x="127" y="144"/>
                  <a:pt x="127" y="144"/>
                </a:cubicBezTo>
                <a:cubicBezTo>
                  <a:pt x="126" y="144"/>
                  <a:pt x="126" y="144"/>
                  <a:pt x="125" y="144"/>
                </a:cubicBezTo>
                <a:cubicBezTo>
                  <a:pt x="125" y="144"/>
                  <a:pt x="125" y="144"/>
                  <a:pt x="125" y="144"/>
                </a:cubicBezTo>
                <a:cubicBezTo>
                  <a:pt x="125" y="137"/>
                  <a:pt x="125" y="137"/>
                  <a:pt x="125" y="137"/>
                </a:cubicBezTo>
                <a:cubicBezTo>
                  <a:pt x="125" y="137"/>
                  <a:pt x="125" y="137"/>
                  <a:pt x="125" y="137"/>
                </a:cubicBezTo>
                <a:cubicBezTo>
                  <a:pt x="125" y="137"/>
                  <a:pt x="126" y="138"/>
                  <a:pt x="126" y="138"/>
                </a:cubicBezTo>
                <a:cubicBezTo>
                  <a:pt x="127" y="138"/>
                  <a:pt x="127" y="138"/>
                  <a:pt x="127" y="138"/>
                </a:cubicBezTo>
                <a:cubicBezTo>
                  <a:pt x="127" y="138"/>
                  <a:pt x="127" y="138"/>
                  <a:pt x="127" y="138"/>
                </a:cubicBezTo>
                <a:lnTo>
                  <a:pt x="131" y="134"/>
                </a:lnTo>
                <a:close/>
                <a:moveTo>
                  <a:pt x="131" y="158"/>
                </a:moveTo>
                <a:cubicBezTo>
                  <a:pt x="131" y="162"/>
                  <a:pt x="131" y="162"/>
                  <a:pt x="131" y="162"/>
                </a:cubicBezTo>
                <a:cubicBezTo>
                  <a:pt x="129" y="162"/>
                  <a:pt x="127" y="163"/>
                  <a:pt x="125" y="163"/>
                </a:cubicBezTo>
                <a:cubicBezTo>
                  <a:pt x="125" y="160"/>
                  <a:pt x="125" y="160"/>
                  <a:pt x="125" y="160"/>
                </a:cubicBezTo>
                <a:cubicBezTo>
                  <a:pt x="126" y="160"/>
                  <a:pt x="126" y="159"/>
                  <a:pt x="127" y="159"/>
                </a:cubicBezTo>
                <a:cubicBezTo>
                  <a:pt x="129" y="159"/>
                  <a:pt x="130" y="159"/>
                  <a:pt x="131" y="158"/>
                </a:cubicBezTo>
                <a:close/>
                <a:moveTo>
                  <a:pt x="125" y="74"/>
                </a:moveTo>
                <a:cubicBezTo>
                  <a:pt x="125" y="122"/>
                  <a:pt x="125" y="122"/>
                  <a:pt x="125" y="122"/>
                </a:cubicBezTo>
                <a:cubicBezTo>
                  <a:pt x="125" y="122"/>
                  <a:pt x="125" y="122"/>
                  <a:pt x="125" y="122"/>
                </a:cubicBezTo>
                <a:cubicBezTo>
                  <a:pt x="125" y="122"/>
                  <a:pt x="125" y="122"/>
                  <a:pt x="125" y="122"/>
                </a:cubicBezTo>
                <a:cubicBezTo>
                  <a:pt x="125" y="122"/>
                  <a:pt x="125" y="122"/>
                  <a:pt x="125" y="122"/>
                </a:cubicBezTo>
                <a:cubicBezTo>
                  <a:pt x="125" y="125"/>
                  <a:pt x="125" y="125"/>
                  <a:pt x="125" y="125"/>
                </a:cubicBezTo>
                <a:cubicBezTo>
                  <a:pt x="124" y="125"/>
                  <a:pt x="124" y="125"/>
                  <a:pt x="124" y="125"/>
                </a:cubicBezTo>
                <a:cubicBezTo>
                  <a:pt x="123" y="137"/>
                  <a:pt x="123" y="137"/>
                  <a:pt x="123" y="137"/>
                </a:cubicBezTo>
                <a:cubicBezTo>
                  <a:pt x="124" y="137"/>
                  <a:pt x="124" y="137"/>
                  <a:pt x="124" y="137"/>
                </a:cubicBezTo>
                <a:cubicBezTo>
                  <a:pt x="124" y="137"/>
                  <a:pt x="124" y="137"/>
                  <a:pt x="125" y="137"/>
                </a:cubicBezTo>
                <a:cubicBezTo>
                  <a:pt x="125" y="144"/>
                  <a:pt x="125" y="144"/>
                  <a:pt x="125" y="144"/>
                </a:cubicBezTo>
                <a:cubicBezTo>
                  <a:pt x="125" y="144"/>
                  <a:pt x="125" y="144"/>
                  <a:pt x="125" y="144"/>
                </a:cubicBezTo>
                <a:cubicBezTo>
                  <a:pt x="124" y="144"/>
                  <a:pt x="123" y="144"/>
                  <a:pt x="122" y="144"/>
                </a:cubicBezTo>
                <a:cubicBezTo>
                  <a:pt x="121" y="153"/>
                  <a:pt x="121" y="153"/>
                  <a:pt x="121" y="153"/>
                </a:cubicBezTo>
                <a:cubicBezTo>
                  <a:pt x="122" y="153"/>
                  <a:pt x="123" y="154"/>
                  <a:pt x="123" y="154"/>
                </a:cubicBezTo>
                <a:cubicBezTo>
                  <a:pt x="122" y="156"/>
                  <a:pt x="122" y="156"/>
                  <a:pt x="122" y="156"/>
                </a:cubicBezTo>
                <a:cubicBezTo>
                  <a:pt x="121" y="156"/>
                  <a:pt x="121" y="156"/>
                  <a:pt x="121" y="156"/>
                </a:cubicBezTo>
                <a:cubicBezTo>
                  <a:pt x="121" y="145"/>
                  <a:pt x="121" y="145"/>
                  <a:pt x="121" y="145"/>
                </a:cubicBezTo>
                <a:cubicBezTo>
                  <a:pt x="122" y="144"/>
                  <a:pt x="122" y="144"/>
                  <a:pt x="122" y="144"/>
                </a:cubicBezTo>
                <a:cubicBezTo>
                  <a:pt x="121" y="143"/>
                  <a:pt x="121" y="143"/>
                  <a:pt x="121" y="143"/>
                </a:cubicBezTo>
                <a:cubicBezTo>
                  <a:pt x="121" y="136"/>
                  <a:pt x="121" y="136"/>
                  <a:pt x="121" y="136"/>
                </a:cubicBezTo>
                <a:cubicBezTo>
                  <a:pt x="122" y="136"/>
                  <a:pt x="122" y="136"/>
                  <a:pt x="122" y="136"/>
                </a:cubicBezTo>
                <a:cubicBezTo>
                  <a:pt x="121" y="134"/>
                  <a:pt x="121" y="134"/>
                  <a:pt x="121" y="134"/>
                </a:cubicBezTo>
                <a:cubicBezTo>
                  <a:pt x="121" y="72"/>
                  <a:pt x="121" y="72"/>
                  <a:pt x="121" y="72"/>
                </a:cubicBezTo>
                <a:lnTo>
                  <a:pt x="125" y="74"/>
                </a:lnTo>
                <a:close/>
                <a:moveTo>
                  <a:pt x="125" y="160"/>
                </a:moveTo>
                <a:cubicBezTo>
                  <a:pt x="125" y="163"/>
                  <a:pt x="125" y="163"/>
                  <a:pt x="125" y="163"/>
                </a:cubicBezTo>
                <a:cubicBezTo>
                  <a:pt x="123" y="163"/>
                  <a:pt x="122" y="163"/>
                  <a:pt x="121" y="163"/>
                </a:cubicBezTo>
                <a:cubicBezTo>
                  <a:pt x="121" y="160"/>
                  <a:pt x="121" y="160"/>
                  <a:pt x="121" y="160"/>
                </a:cubicBezTo>
                <a:cubicBezTo>
                  <a:pt x="122" y="160"/>
                  <a:pt x="123" y="160"/>
                  <a:pt x="125" y="160"/>
                </a:cubicBezTo>
                <a:close/>
                <a:moveTo>
                  <a:pt x="121" y="72"/>
                </a:moveTo>
                <a:cubicBezTo>
                  <a:pt x="121" y="134"/>
                  <a:pt x="121" y="134"/>
                  <a:pt x="121" y="134"/>
                </a:cubicBezTo>
                <a:cubicBezTo>
                  <a:pt x="116" y="126"/>
                  <a:pt x="116" y="126"/>
                  <a:pt x="116" y="126"/>
                </a:cubicBezTo>
                <a:cubicBezTo>
                  <a:pt x="111" y="126"/>
                  <a:pt x="111" y="126"/>
                  <a:pt x="111" y="126"/>
                </a:cubicBezTo>
                <a:cubicBezTo>
                  <a:pt x="111" y="126"/>
                  <a:pt x="111" y="127"/>
                  <a:pt x="110" y="127"/>
                </a:cubicBezTo>
                <a:cubicBezTo>
                  <a:pt x="110" y="123"/>
                  <a:pt x="110" y="123"/>
                  <a:pt x="110" y="123"/>
                </a:cubicBezTo>
                <a:cubicBezTo>
                  <a:pt x="113" y="121"/>
                  <a:pt x="115" y="120"/>
                  <a:pt x="118" y="119"/>
                </a:cubicBezTo>
                <a:cubicBezTo>
                  <a:pt x="110" y="116"/>
                  <a:pt x="110" y="116"/>
                  <a:pt x="110" y="116"/>
                </a:cubicBezTo>
                <a:cubicBezTo>
                  <a:pt x="110" y="67"/>
                  <a:pt x="110" y="67"/>
                  <a:pt x="110" y="67"/>
                </a:cubicBezTo>
                <a:lnTo>
                  <a:pt x="121" y="72"/>
                </a:lnTo>
                <a:close/>
                <a:moveTo>
                  <a:pt x="121" y="136"/>
                </a:moveTo>
                <a:cubicBezTo>
                  <a:pt x="110" y="131"/>
                  <a:pt x="110" y="131"/>
                  <a:pt x="110" y="131"/>
                </a:cubicBezTo>
                <a:cubicBezTo>
                  <a:pt x="110" y="142"/>
                  <a:pt x="110" y="142"/>
                  <a:pt x="110" y="142"/>
                </a:cubicBezTo>
                <a:cubicBezTo>
                  <a:pt x="118" y="141"/>
                  <a:pt x="118" y="141"/>
                  <a:pt x="118" y="141"/>
                </a:cubicBezTo>
                <a:cubicBezTo>
                  <a:pt x="120" y="142"/>
                  <a:pt x="120" y="142"/>
                  <a:pt x="120" y="142"/>
                </a:cubicBezTo>
                <a:cubicBezTo>
                  <a:pt x="120" y="143"/>
                  <a:pt x="120" y="143"/>
                  <a:pt x="120" y="143"/>
                </a:cubicBezTo>
                <a:cubicBezTo>
                  <a:pt x="121" y="143"/>
                  <a:pt x="121" y="143"/>
                  <a:pt x="121" y="143"/>
                </a:cubicBezTo>
                <a:lnTo>
                  <a:pt x="121" y="136"/>
                </a:lnTo>
                <a:close/>
                <a:moveTo>
                  <a:pt x="121" y="145"/>
                </a:moveTo>
                <a:cubicBezTo>
                  <a:pt x="121" y="156"/>
                  <a:pt x="121" y="156"/>
                  <a:pt x="121" y="156"/>
                </a:cubicBezTo>
                <a:cubicBezTo>
                  <a:pt x="121" y="156"/>
                  <a:pt x="121" y="156"/>
                  <a:pt x="121" y="156"/>
                </a:cubicBezTo>
                <a:cubicBezTo>
                  <a:pt x="120" y="159"/>
                  <a:pt x="120" y="159"/>
                  <a:pt x="120" y="159"/>
                </a:cubicBezTo>
                <a:cubicBezTo>
                  <a:pt x="121" y="160"/>
                  <a:pt x="121" y="160"/>
                  <a:pt x="121" y="160"/>
                </a:cubicBezTo>
                <a:cubicBezTo>
                  <a:pt x="121" y="163"/>
                  <a:pt x="121" y="163"/>
                  <a:pt x="121" y="163"/>
                </a:cubicBezTo>
                <a:cubicBezTo>
                  <a:pt x="119" y="163"/>
                  <a:pt x="117" y="162"/>
                  <a:pt x="114" y="161"/>
                </a:cubicBezTo>
                <a:cubicBezTo>
                  <a:pt x="113" y="160"/>
                  <a:pt x="112" y="159"/>
                  <a:pt x="110" y="159"/>
                </a:cubicBezTo>
                <a:cubicBezTo>
                  <a:pt x="110" y="154"/>
                  <a:pt x="110" y="154"/>
                  <a:pt x="110" y="154"/>
                </a:cubicBezTo>
                <a:cubicBezTo>
                  <a:pt x="111" y="155"/>
                  <a:pt x="111" y="155"/>
                  <a:pt x="112" y="155"/>
                </a:cubicBezTo>
                <a:cubicBezTo>
                  <a:pt x="113" y="153"/>
                  <a:pt x="113" y="153"/>
                  <a:pt x="113" y="153"/>
                </a:cubicBezTo>
                <a:cubicBezTo>
                  <a:pt x="110" y="152"/>
                  <a:pt x="110" y="152"/>
                  <a:pt x="110" y="152"/>
                </a:cubicBezTo>
                <a:cubicBezTo>
                  <a:pt x="110" y="148"/>
                  <a:pt x="110" y="148"/>
                  <a:pt x="110" y="148"/>
                </a:cubicBezTo>
                <a:cubicBezTo>
                  <a:pt x="116" y="151"/>
                  <a:pt x="116" y="151"/>
                  <a:pt x="116" y="151"/>
                </a:cubicBezTo>
                <a:lnTo>
                  <a:pt x="121" y="145"/>
                </a:lnTo>
                <a:close/>
                <a:moveTo>
                  <a:pt x="110" y="67"/>
                </a:moveTo>
                <a:cubicBezTo>
                  <a:pt x="110" y="116"/>
                  <a:pt x="110" y="116"/>
                  <a:pt x="110" y="116"/>
                </a:cubicBezTo>
                <a:cubicBezTo>
                  <a:pt x="104" y="113"/>
                  <a:pt x="104" y="113"/>
                  <a:pt x="104" y="113"/>
                </a:cubicBezTo>
                <a:cubicBezTo>
                  <a:pt x="104" y="64"/>
                  <a:pt x="104" y="64"/>
                  <a:pt x="104" y="64"/>
                </a:cubicBezTo>
                <a:lnTo>
                  <a:pt x="110" y="67"/>
                </a:lnTo>
                <a:close/>
                <a:moveTo>
                  <a:pt x="110" y="123"/>
                </a:moveTo>
                <a:cubicBezTo>
                  <a:pt x="110" y="127"/>
                  <a:pt x="110" y="127"/>
                  <a:pt x="110" y="127"/>
                </a:cubicBezTo>
                <a:cubicBezTo>
                  <a:pt x="110" y="128"/>
                  <a:pt x="110" y="128"/>
                  <a:pt x="110" y="128"/>
                </a:cubicBezTo>
                <a:cubicBezTo>
                  <a:pt x="109" y="128"/>
                  <a:pt x="109" y="129"/>
                  <a:pt x="108" y="130"/>
                </a:cubicBezTo>
                <a:cubicBezTo>
                  <a:pt x="110" y="131"/>
                  <a:pt x="110" y="131"/>
                  <a:pt x="110" y="131"/>
                </a:cubicBezTo>
                <a:cubicBezTo>
                  <a:pt x="110" y="142"/>
                  <a:pt x="110" y="142"/>
                  <a:pt x="110" y="142"/>
                </a:cubicBezTo>
                <a:cubicBezTo>
                  <a:pt x="105" y="143"/>
                  <a:pt x="105" y="143"/>
                  <a:pt x="105" y="143"/>
                </a:cubicBezTo>
                <a:cubicBezTo>
                  <a:pt x="105" y="144"/>
                  <a:pt x="105" y="145"/>
                  <a:pt x="105" y="146"/>
                </a:cubicBezTo>
                <a:cubicBezTo>
                  <a:pt x="110" y="148"/>
                  <a:pt x="110" y="148"/>
                  <a:pt x="110" y="148"/>
                </a:cubicBezTo>
                <a:cubicBezTo>
                  <a:pt x="110" y="152"/>
                  <a:pt x="110" y="152"/>
                  <a:pt x="110" y="152"/>
                </a:cubicBezTo>
                <a:cubicBezTo>
                  <a:pt x="107" y="150"/>
                  <a:pt x="107" y="150"/>
                  <a:pt x="107" y="150"/>
                </a:cubicBezTo>
                <a:cubicBezTo>
                  <a:pt x="108" y="152"/>
                  <a:pt x="109" y="153"/>
                  <a:pt x="110" y="154"/>
                </a:cubicBezTo>
                <a:cubicBezTo>
                  <a:pt x="110" y="159"/>
                  <a:pt x="110" y="159"/>
                  <a:pt x="110" y="159"/>
                </a:cubicBezTo>
                <a:cubicBezTo>
                  <a:pt x="107" y="156"/>
                  <a:pt x="105" y="154"/>
                  <a:pt x="104" y="151"/>
                </a:cubicBezTo>
                <a:cubicBezTo>
                  <a:pt x="104" y="128"/>
                  <a:pt x="104" y="128"/>
                  <a:pt x="104" y="128"/>
                </a:cubicBezTo>
                <a:cubicBezTo>
                  <a:pt x="105" y="128"/>
                  <a:pt x="105" y="128"/>
                  <a:pt x="105" y="128"/>
                </a:cubicBezTo>
                <a:cubicBezTo>
                  <a:pt x="106" y="128"/>
                  <a:pt x="106" y="127"/>
                  <a:pt x="107" y="126"/>
                </a:cubicBezTo>
                <a:cubicBezTo>
                  <a:pt x="104" y="126"/>
                  <a:pt x="104" y="126"/>
                  <a:pt x="104" y="126"/>
                </a:cubicBezTo>
                <a:cubicBezTo>
                  <a:pt x="104" y="123"/>
                  <a:pt x="104" y="123"/>
                  <a:pt x="104" y="123"/>
                </a:cubicBezTo>
                <a:cubicBezTo>
                  <a:pt x="110" y="123"/>
                  <a:pt x="110" y="123"/>
                  <a:pt x="110" y="123"/>
                </a:cubicBezTo>
                <a:close/>
                <a:moveTo>
                  <a:pt x="104" y="64"/>
                </a:moveTo>
                <a:cubicBezTo>
                  <a:pt x="104" y="113"/>
                  <a:pt x="104" y="113"/>
                  <a:pt x="104" y="113"/>
                </a:cubicBezTo>
                <a:cubicBezTo>
                  <a:pt x="94" y="108"/>
                  <a:pt x="94" y="108"/>
                  <a:pt x="94" y="108"/>
                </a:cubicBezTo>
                <a:cubicBezTo>
                  <a:pt x="94" y="60"/>
                  <a:pt x="94" y="60"/>
                  <a:pt x="94" y="60"/>
                </a:cubicBezTo>
                <a:lnTo>
                  <a:pt x="104" y="64"/>
                </a:lnTo>
                <a:close/>
                <a:moveTo>
                  <a:pt x="104" y="123"/>
                </a:moveTo>
                <a:cubicBezTo>
                  <a:pt x="95" y="124"/>
                  <a:pt x="95" y="124"/>
                  <a:pt x="95" y="124"/>
                </a:cubicBezTo>
                <a:cubicBezTo>
                  <a:pt x="96" y="119"/>
                  <a:pt x="96" y="114"/>
                  <a:pt x="94" y="109"/>
                </a:cubicBezTo>
                <a:cubicBezTo>
                  <a:pt x="94" y="130"/>
                  <a:pt x="94" y="130"/>
                  <a:pt x="94" y="130"/>
                </a:cubicBezTo>
                <a:cubicBezTo>
                  <a:pt x="102" y="134"/>
                  <a:pt x="102" y="134"/>
                  <a:pt x="102" y="134"/>
                </a:cubicBezTo>
                <a:cubicBezTo>
                  <a:pt x="101" y="137"/>
                  <a:pt x="101" y="141"/>
                  <a:pt x="102" y="144"/>
                </a:cubicBezTo>
                <a:cubicBezTo>
                  <a:pt x="94" y="141"/>
                  <a:pt x="94" y="141"/>
                  <a:pt x="94" y="141"/>
                </a:cubicBezTo>
                <a:cubicBezTo>
                  <a:pt x="94" y="144"/>
                  <a:pt x="94" y="144"/>
                  <a:pt x="94" y="144"/>
                </a:cubicBezTo>
                <a:cubicBezTo>
                  <a:pt x="103" y="148"/>
                  <a:pt x="103" y="148"/>
                  <a:pt x="103" y="148"/>
                </a:cubicBezTo>
                <a:cubicBezTo>
                  <a:pt x="103" y="149"/>
                  <a:pt x="103" y="150"/>
                  <a:pt x="104" y="151"/>
                </a:cubicBezTo>
                <a:cubicBezTo>
                  <a:pt x="104" y="128"/>
                  <a:pt x="104" y="128"/>
                  <a:pt x="104" y="128"/>
                </a:cubicBezTo>
                <a:cubicBezTo>
                  <a:pt x="101" y="126"/>
                  <a:pt x="101" y="126"/>
                  <a:pt x="101" y="126"/>
                </a:cubicBezTo>
                <a:cubicBezTo>
                  <a:pt x="104" y="126"/>
                  <a:pt x="104" y="126"/>
                  <a:pt x="104" y="126"/>
                </a:cubicBezTo>
                <a:lnTo>
                  <a:pt x="104" y="123"/>
                </a:lnTo>
                <a:close/>
                <a:moveTo>
                  <a:pt x="94" y="34"/>
                </a:moveTo>
                <a:cubicBezTo>
                  <a:pt x="94" y="17"/>
                  <a:pt x="94" y="17"/>
                  <a:pt x="94" y="17"/>
                </a:cubicBezTo>
                <a:cubicBezTo>
                  <a:pt x="101" y="20"/>
                  <a:pt x="101" y="20"/>
                  <a:pt x="101" y="20"/>
                </a:cubicBezTo>
                <a:cubicBezTo>
                  <a:pt x="102" y="20"/>
                  <a:pt x="102" y="21"/>
                  <a:pt x="102" y="23"/>
                </a:cubicBezTo>
                <a:cubicBezTo>
                  <a:pt x="101" y="25"/>
                  <a:pt x="101" y="25"/>
                  <a:pt x="101" y="25"/>
                </a:cubicBezTo>
                <a:cubicBezTo>
                  <a:pt x="100" y="26"/>
                  <a:pt x="99" y="27"/>
                  <a:pt x="98" y="26"/>
                </a:cubicBezTo>
                <a:cubicBezTo>
                  <a:pt x="97" y="26"/>
                  <a:pt x="97" y="26"/>
                  <a:pt x="97" y="26"/>
                </a:cubicBezTo>
                <a:lnTo>
                  <a:pt x="94" y="34"/>
                </a:lnTo>
                <a:close/>
                <a:moveTo>
                  <a:pt x="94" y="17"/>
                </a:moveTo>
                <a:cubicBezTo>
                  <a:pt x="94" y="34"/>
                  <a:pt x="94" y="34"/>
                  <a:pt x="94" y="34"/>
                </a:cubicBezTo>
                <a:cubicBezTo>
                  <a:pt x="84" y="55"/>
                  <a:pt x="84" y="55"/>
                  <a:pt x="84" y="55"/>
                </a:cubicBezTo>
                <a:cubicBezTo>
                  <a:pt x="94" y="60"/>
                  <a:pt x="94" y="60"/>
                  <a:pt x="94" y="60"/>
                </a:cubicBezTo>
                <a:cubicBezTo>
                  <a:pt x="94" y="108"/>
                  <a:pt x="94" y="108"/>
                  <a:pt x="94" y="108"/>
                </a:cubicBezTo>
                <a:cubicBezTo>
                  <a:pt x="93" y="108"/>
                  <a:pt x="93" y="108"/>
                  <a:pt x="93" y="108"/>
                </a:cubicBezTo>
                <a:cubicBezTo>
                  <a:pt x="94" y="109"/>
                  <a:pt x="94" y="109"/>
                  <a:pt x="94" y="109"/>
                </a:cubicBezTo>
                <a:cubicBezTo>
                  <a:pt x="94" y="130"/>
                  <a:pt x="94" y="130"/>
                  <a:pt x="94" y="130"/>
                </a:cubicBezTo>
                <a:cubicBezTo>
                  <a:pt x="92" y="129"/>
                  <a:pt x="92" y="129"/>
                  <a:pt x="92" y="129"/>
                </a:cubicBezTo>
                <a:cubicBezTo>
                  <a:pt x="91" y="132"/>
                  <a:pt x="88" y="135"/>
                  <a:pt x="85" y="137"/>
                </a:cubicBezTo>
                <a:cubicBezTo>
                  <a:pt x="94" y="141"/>
                  <a:pt x="94" y="141"/>
                  <a:pt x="94" y="141"/>
                </a:cubicBezTo>
                <a:cubicBezTo>
                  <a:pt x="94" y="144"/>
                  <a:pt x="94" y="144"/>
                  <a:pt x="94" y="144"/>
                </a:cubicBezTo>
                <a:cubicBezTo>
                  <a:pt x="81" y="139"/>
                  <a:pt x="81" y="139"/>
                  <a:pt x="81" y="139"/>
                </a:cubicBezTo>
                <a:cubicBezTo>
                  <a:pt x="80" y="139"/>
                  <a:pt x="79" y="139"/>
                  <a:pt x="78" y="140"/>
                </a:cubicBezTo>
                <a:cubicBezTo>
                  <a:pt x="78" y="133"/>
                  <a:pt x="78" y="133"/>
                  <a:pt x="78" y="133"/>
                </a:cubicBezTo>
                <a:cubicBezTo>
                  <a:pt x="81" y="135"/>
                  <a:pt x="81" y="135"/>
                  <a:pt x="81" y="135"/>
                </a:cubicBezTo>
                <a:cubicBezTo>
                  <a:pt x="82" y="135"/>
                  <a:pt x="83" y="134"/>
                  <a:pt x="83" y="134"/>
                </a:cubicBezTo>
                <a:cubicBezTo>
                  <a:pt x="80" y="127"/>
                  <a:pt x="80" y="127"/>
                  <a:pt x="80" y="127"/>
                </a:cubicBezTo>
                <a:cubicBezTo>
                  <a:pt x="78" y="127"/>
                  <a:pt x="78" y="127"/>
                  <a:pt x="78" y="127"/>
                </a:cubicBezTo>
                <a:cubicBezTo>
                  <a:pt x="78" y="124"/>
                  <a:pt x="78" y="124"/>
                  <a:pt x="78" y="124"/>
                </a:cubicBezTo>
                <a:cubicBezTo>
                  <a:pt x="78" y="124"/>
                  <a:pt x="78" y="124"/>
                  <a:pt x="78" y="124"/>
                </a:cubicBezTo>
                <a:cubicBezTo>
                  <a:pt x="78" y="124"/>
                  <a:pt x="78" y="124"/>
                  <a:pt x="78" y="124"/>
                </a:cubicBezTo>
                <a:cubicBezTo>
                  <a:pt x="78" y="116"/>
                  <a:pt x="78" y="116"/>
                  <a:pt x="78" y="116"/>
                </a:cubicBezTo>
                <a:cubicBezTo>
                  <a:pt x="92" y="122"/>
                  <a:pt x="92" y="122"/>
                  <a:pt x="92" y="122"/>
                </a:cubicBezTo>
                <a:cubicBezTo>
                  <a:pt x="92" y="122"/>
                  <a:pt x="92" y="121"/>
                  <a:pt x="92" y="120"/>
                </a:cubicBezTo>
                <a:cubicBezTo>
                  <a:pt x="92" y="118"/>
                  <a:pt x="92" y="115"/>
                  <a:pt x="91" y="113"/>
                </a:cubicBezTo>
                <a:cubicBezTo>
                  <a:pt x="78" y="116"/>
                  <a:pt x="78" y="116"/>
                  <a:pt x="78" y="116"/>
                </a:cubicBezTo>
                <a:cubicBezTo>
                  <a:pt x="78" y="114"/>
                  <a:pt x="78" y="114"/>
                  <a:pt x="78" y="114"/>
                </a:cubicBezTo>
                <a:cubicBezTo>
                  <a:pt x="86" y="105"/>
                  <a:pt x="86" y="105"/>
                  <a:pt x="86" y="105"/>
                </a:cubicBezTo>
                <a:cubicBezTo>
                  <a:pt x="78" y="101"/>
                  <a:pt x="78" y="101"/>
                  <a:pt x="78" y="101"/>
                </a:cubicBezTo>
                <a:cubicBezTo>
                  <a:pt x="78" y="52"/>
                  <a:pt x="78" y="52"/>
                  <a:pt x="78" y="52"/>
                </a:cubicBezTo>
                <a:cubicBezTo>
                  <a:pt x="79" y="52"/>
                  <a:pt x="80" y="52"/>
                  <a:pt x="80" y="51"/>
                </a:cubicBezTo>
                <a:cubicBezTo>
                  <a:pt x="91" y="27"/>
                  <a:pt x="91" y="27"/>
                  <a:pt x="91" y="27"/>
                </a:cubicBezTo>
                <a:cubicBezTo>
                  <a:pt x="92" y="26"/>
                  <a:pt x="91" y="24"/>
                  <a:pt x="90" y="24"/>
                </a:cubicBezTo>
                <a:cubicBezTo>
                  <a:pt x="78" y="18"/>
                  <a:pt x="78" y="18"/>
                  <a:pt x="78" y="18"/>
                </a:cubicBezTo>
                <a:cubicBezTo>
                  <a:pt x="78" y="9"/>
                  <a:pt x="78" y="9"/>
                  <a:pt x="78" y="9"/>
                </a:cubicBezTo>
                <a:lnTo>
                  <a:pt x="94" y="17"/>
                </a:lnTo>
                <a:close/>
                <a:moveTo>
                  <a:pt x="78" y="9"/>
                </a:moveTo>
                <a:cubicBezTo>
                  <a:pt x="78" y="18"/>
                  <a:pt x="78" y="18"/>
                  <a:pt x="78" y="18"/>
                </a:cubicBezTo>
                <a:cubicBezTo>
                  <a:pt x="74" y="16"/>
                  <a:pt x="74" y="16"/>
                  <a:pt x="74" y="16"/>
                </a:cubicBezTo>
                <a:cubicBezTo>
                  <a:pt x="74" y="7"/>
                  <a:pt x="74" y="7"/>
                  <a:pt x="74" y="7"/>
                </a:cubicBezTo>
                <a:lnTo>
                  <a:pt x="78" y="9"/>
                </a:lnTo>
                <a:close/>
                <a:moveTo>
                  <a:pt x="78" y="52"/>
                </a:moveTo>
                <a:cubicBezTo>
                  <a:pt x="78" y="101"/>
                  <a:pt x="78" y="101"/>
                  <a:pt x="78" y="101"/>
                </a:cubicBezTo>
                <a:cubicBezTo>
                  <a:pt x="74" y="99"/>
                  <a:pt x="74" y="99"/>
                  <a:pt x="74" y="99"/>
                </a:cubicBezTo>
                <a:cubicBezTo>
                  <a:pt x="74" y="105"/>
                  <a:pt x="74" y="105"/>
                  <a:pt x="74" y="105"/>
                </a:cubicBezTo>
                <a:cubicBezTo>
                  <a:pt x="74" y="50"/>
                  <a:pt x="74" y="50"/>
                  <a:pt x="74" y="50"/>
                </a:cubicBezTo>
                <a:cubicBezTo>
                  <a:pt x="77" y="52"/>
                  <a:pt x="77" y="52"/>
                  <a:pt x="77" y="52"/>
                </a:cubicBezTo>
                <a:lnTo>
                  <a:pt x="78" y="52"/>
                </a:lnTo>
                <a:close/>
                <a:moveTo>
                  <a:pt x="78" y="114"/>
                </a:moveTo>
                <a:cubicBezTo>
                  <a:pt x="78" y="116"/>
                  <a:pt x="78" y="116"/>
                  <a:pt x="78" y="116"/>
                </a:cubicBezTo>
                <a:cubicBezTo>
                  <a:pt x="77" y="116"/>
                  <a:pt x="77" y="116"/>
                  <a:pt x="77" y="116"/>
                </a:cubicBezTo>
                <a:cubicBezTo>
                  <a:pt x="78" y="116"/>
                  <a:pt x="78" y="116"/>
                  <a:pt x="78" y="116"/>
                </a:cubicBezTo>
                <a:cubicBezTo>
                  <a:pt x="78" y="124"/>
                  <a:pt x="78" y="124"/>
                  <a:pt x="78" y="124"/>
                </a:cubicBezTo>
                <a:cubicBezTo>
                  <a:pt x="77" y="122"/>
                  <a:pt x="77" y="122"/>
                  <a:pt x="77" y="122"/>
                </a:cubicBezTo>
                <a:cubicBezTo>
                  <a:pt x="75" y="121"/>
                  <a:pt x="75" y="121"/>
                  <a:pt x="75" y="121"/>
                </a:cubicBezTo>
                <a:cubicBezTo>
                  <a:pt x="74" y="121"/>
                  <a:pt x="74" y="121"/>
                  <a:pt x="74" y="121"/>
                </a:cubicBezTo>
                <a:cubicBezTo>
                  <a:pt x="74" y="121"/>
                  <a:pt x="74" y="121"/>
                  <a:pt x="74" y="121"/>
                </a:cubicBezTo>
                <a:cubicBezTo>
                  <a:pt x="74" y="114"/>
                  <a:pt x="74" y="114"/>
                  <a:pt x="74" y="114"/>
                </a:cubicBezTo>
                <a:cubicBezTo>
                  <a:pt x="74" y="114"/>
                  <a:pt x="74" y="114"/>
                  <a:pt x="74" y="114"/>
                </a:cubicBezTo>
                <a:cubicBezTo>
                  <a:pt x="75" y="114"/>
                  <a:pt x="75" y="115"/>
                  <a:pt x="76" y="115"/>
                </a:cubicBezTo>
                <a:cubicBezTo>
                  <a:pt x="76" y="115"/>
                  <a:pt x="76" y="115"/>
                  <a:pt x="76" y="115"/>
                </a:cubicBezTo>
                <a:lnTo>
                  <a:pt x="78" y="114"/>
                </a:lnTo>
                <a:close/>
                <a:moveTo>
                  <a:pt x="78" y="124"/>
                </a:moveTo>
                <a:cubicBezTo>
                  <a:pt x="78" y="127"/>
                  <a:pt x="78" y="127"/>
                  <a:pt x="78" y="127"/>
                </a:cubicBezTo>
                <a:cubicBezTo>
                  <a:pt x="74" y="127"/>
                  <a:pt x="74" y="127"/>
                  <a:pt x="74" y="127"/>
                </a:cubicBezTo>
                <a:cubicBezTo>
                  <a:pt x="74" y="124"/>
                  <a:pt x="74" y="124"/>
                  <a:pt x="74" y="124"/>
                </a:cubicBezTo>
                <a:lnTo>
                  <a:pt x="78" y="124"/>
                </a:lnTo>
                <a:close/>
                <a:moveTo>
                  <a:pt x="78" y="133"/>
                </a:moveTo>
                <a:cubicBezTo>
                  <a:pt x="78" y="140"/>
                  <a:pt x="78" y="140"/>
                  <a:pt x="78" y="140"/>
                </a:cubicBezTo>
                <a:cubicBezTo>
                  <a:pt x="76" y="140"/>
                  <a:pt x="75" y="140"/>
                  <a:pt x="74" y="140"/>
                </a:cubicBezTo>
                <a:cubicBezTo>
                  <a:pt x="74" y="137"/>
                  <a:pt x="74" y="137"/>
                  <a:pt x="74" y="137"/>
                </a:cubicBezTo>
                <a:cubicBezTo>
                  <a:pt x="74" y="137"/>
                  <a:pt x="75" y="137"/>
                  <a:pt x="76" y="136"/>
                </a:cubicBezTo>
                <a:cubicBezTo>
                  <a:pt x="74" y="135"/>
                  <a:pt x="74" y="135"/>
                  <a:pt x="74" y="135"/>
                </a:cubicBezTo>
                <a:cubicBezTo>
                  <a:pt x="74" y="131"/>
                  <a:pt x="74" y="131"/>
                  <a:pt x="74" y="131"/>
                </a:cubicBezTo>
                <a:lnTo>
                  <a:pt x="78" y="133"/>
                </a:lnTo>
                <a:close/>
                <a:moveTo>
                  <a:pt x="74" y="7"/>
                </a:moveTo>
                <a:cubicBezTo>
                  <a:pt x="74" y="16"/>
                  <a:pt x="74" y="16"/>
                  <a:pt x="74" y="16"/>
                </a:cubicBezTo>
                <a:cubicBezTo>
                  <a:pt x="63" y="11"/>
                  <a:pt x="63" y="11"/>
                  <a:pt x="63" y="11"/>
                </a:cubicBezTo>
                <a:cubicBezTo>
                  <a:pt x="62" y="11"/>
                  <a:pt x="62" y="11"/>
                  <a:pt x="62" y="11"/>
                </a:cubicBezTo>
                <a:cubicBezTo>
                  <a:pt x="62" y="2"/>
                  <a:pt x="62" y="2"/>
                  <a:pt x="62" y="2"/>
                </a:cubicBezTo>
                <a:lnTo>
                  <a:pt x="74" y="7"/>
                </a:lnTo>
                <a:close/>
                <a:moveTo>
                  <a:pt x="74" y="50"/>
                </a:moveTo>
                <a:cubicBezTo>
                  <a:pt x="74" y="105"/>
                  <a:pt x="74" y="105"/>
                  <a:pt x="74" y="105"/>
                </a:cubicBezTo>
                <a:cubicBezTo>
                  <a:pt x="73" y="114"/>
                  <a:pt x="73" y="114"/>
                  <a:pt x="73" y="114"/>
                </a:cubicBezTo>
                <a:cubicBezTo>
                  <a:pt x="73" y="114"/>
                  <a:pt x="73" y="114"/>
                  <a:pt x="73" y="114"/>
                </a:cubicBezTo>
                <a:cubicBezTo>
                  <a:pt x="74" y="114"/>
                  <a:pt x="74" y="114"/>
                  <a:pt x="74" y="114"/>
                </a:cubicBezTo>
                <a:cubicBezTo>
                  <a:pt x="74" y="121"/>
                  <a:pt x="74" y="121"/>
                  <a:pt x="74" y="121"/>
                </a:cubicBezTo>
                <a:cubicBezTo>
                  <a:pt x="73" y="121"/>
                  <a:pt x="72" y="121"/>
                  <a:pt x="72" y="121"/>
                </a:cubicBezTo>
                <a:cubicBezTo>
                  <a:pt x="71" y="124"/>
                  <a:pt x="71" y="124"/>
                  <a:pt x="71" y="124"/>
                </a:cubicBezTo>
                <a:cubicBezTo>
                  <a:pt x="74" y="124"/>
                  <a:pt x="74" y="124"/>
                  <a:pt x="74" y="124"/>
                </a:cubicBezTo>
                <a:cubicBezTo>
                  <a:pt x="74" y="127"/>
                  <a:pt x="74" y="127"/>
                  <a:pt x="74" y="127"/>
                </a:cubicBezTo>
                <a:cubicBezTo>
                  <a:pt x="71" y="127"/>
                  <a:pt x="71" y="127"/>
                  <a:pt x="71" y="127"/>
                </a:cubicBezTo>
                <a:cubicBezTo>
                  <a:pt x="71" y="130"/>
                  <a:pt x="71" y="130"/>
                  <a:pt x="71" y="130"/>
                </a:cubicBezTo>
                <a:cubicBezTo>
                  <a:pt x="74" y="131"/>
                  <a:pt x="74" y="131"/>
                  <a:pt x="74" y="131"/>
                </a:cubicBezTo>
                <a:cubicBezTo>
                  <a:pt x="74" y="135"/>
                  <a:pt x="74" y="135"/>
                  <a:pt x="74" y="135"/>
                </a:cubicBezTo>
                <a:cubicBezTo>
                  <a:pt x="70" y="134"/>
                  <a:pt x="70" y="134"/>
                  <a:pt x="70" y="134"/>
                </a:cubicBezTo>
                <a:cubicBezTo>
                  <a:pt x="70" y="137"/>
                  <a:pt x="70" y="137"/>
                  <a:pt x="70" y="137"/>
                </a:cubicBezTo>
                <a:cubicBezTo>
                  <a:pt x="71" y="137"/>
                  <a:pt x="72" y="137"/>
                  <a:pt x="74" y="137"/>
                </a:cubicBezTo>
                <a:cubicBezTo>
                  <a:pt x="74" y="140"/>
                  <a:pt x="74" y="140"/>
                  <a:pt x="74" y="140"/>
                </a:cubicBezTo>
                <a:cubicBezTo>
                  <a:pt x="70" y="140"/>
                  <a:pt x="67" y="139"/>
                  <a:pt x="64" y="138"/>
                </a:cubicBezTo>
                <a:cubicBezTo>
                  <a:pt x="63" y="138"/>
                  <a:pt x="63" y="138"/>
                  <a:pt x="62" y="137"/>
                </a:cubicBezTo>
                <a:cubicBezTo>
                  <a:pt x="62" y="131"/>
                  <a:pt x="62" y="131"/>
                  <a:pt x="62" y="131"/>
                </a:cubicBezTo>
                <a:cubicBezTo>
                  <a:pt x="63" y="130"/>
                  <a:pt x="63" y="130"/>
                  <a:pt x="63" y="130"/>
                </a:cubicBezTo>
                <a:cubicBezTo>
                  <a:pt x="62" y="130"/>
                  <a:pt x="62" y="130"/>
                  <a:pt x="62" y="130"/>
                </a:cubicBezTo>
                <a:cubicBezTo>
                  <a:pt x="62" y="125"/>
                  <a:pt x="62" y="125"/>
                  <a:pt x="62" y="125"/>
                </a:cubicBezTo>
                <a:cubicBezTo>
                  <a:pt x="68" y="125"/>
                  <a:pt x="68" y="125"/>
                  <a:pt x="68" y="125"/>
                </a:cubicBezTo>
                <a:cubicBezTo>
                  <a:pt x="71" y="121"/>
                  <a:pt x="71" y="121"/>
                  <a:pt x="71" y="121"/>
                </a:cubicBezTo>
                <a:cubicBezTo>
                  <a:pt x="71" y="121"/>
                  <a:pt x="70" y="120"/>
                  <a:pt x="70" y="120"/>
                </a:cubicBezTo>
                <a:cubicBezTo>
                  <a:pt x="70" y="119"/>
                  <a:pt x="70" y="119"/>
                  <a:pt x="70" y="119"/>
                </a:cubicBezTo>
                <a:cubicBezTo>
                  <a:pt x="68" y="118"/>
                  <a:pt x="68" y="118"/>
                  <a:pt x="68" y="118"/>
                </a:cubicBezTo>
                <a:cubicBezTo>
                  <a:pt x="62" y="119"/>
                  <a:pt x="62" y="119"/>
                  <a:pt x="62" y="119"/>
                </a:cubicBezTo>
                <a:cubicBezTo>
                  <a:pt x="62" y="109"/>
                  <a:pt x="62" y="109"/>
                  <a:pt x="62" y="109"/>
                </a:cubicBezTo>
                <a:cubicBezTo>
                  <a:pt x="71" y="113"/>
                  <a:pt x="71" y="113"/>
                  <a:pt x="71" y="113"/>
                </a:cubicBezTo>
                <a:cubicBezTo>
                  <a:pt x="65" y="101"/>
                  <a:pt x="65" y="101"/>
                  <a:pt x="65" y="101"/>
                </a:cubicBezTo>
                <a:cubicBezTo>
                  <a:pt x="64" y="101"/>
                  <a:pt x="63" y="101"/>
                  <a:pt x="62" y="102"/>
                </a:cubicBezTo>
                <a:cubicBezTo>
                  <a:pt x="62" y="98"/>
                  <a:pt x="62" y="98"/>
                  <a:pt x="62" y="98"/>
                </a:cubicBezTo>
                <a:cubicBezTo>
                  <a:pt x="64" y="97"/>
                  <a:pt x="65" y="97"/>
                  <a:pt x="67" y="96"/>
                </a:cubicBezTo>
                <a:cubicBezTo>
                  <a:pt x="62" y="94"/>
                  <a:pt x="62" y="94"/>
                  <a:pt x="62" y="94"/>
                </a:cubicBezTo>
                <a:cubicBezTo>
                  <a:pt x="62" y="45"/>
                  <a:pt x="62" y="45"/>
                  <a:pt x="62" y="45"/>
                </a:cubicBezTo>
                <a:lnTo>
                  <a:pt x="74" y="50"/>
                </a:lnTo>
                <a:close/>
                <a:moveTo>
                  <a:pt x="62" y="2"/>
                </a:moveTo>
                <a:cubicBezTo>
                  <a:pt x="62" y="11"/>
                  <a:pt x="62" y="11"/>
                  <a:pt x="62" y="11"/>
                </a:cubicBezTo>
                <a:cubicBezTo>
                  <a:pt x="61" y="11"/>
                  <a:pt x="60" y="12"/>
                  <a:pt x="60" y="13"/>
                </a:cubicBezTo>
                <a:cubicBezTo>
                  <a:pt x="49" y="37"/>
                  <a:pt x="49" y="37"/>
                  <a:pt x="49" y="37"/>
                </a:cubicBezTo>
                <a:cubicBezTo>
                  <a:pt x="48" y="38"/>
                  <a:pt x="49" y="39"/>
                  <a:pt x="50" y="40"/>
                </a:cubicBezTo>
                <a:cubicBezTo>
                  <a:pt x="62" y="45"/>
                  <a:pt x="62" y="45"/>
                  <a:pt x="62" y="45"/>
                </a:cubicBezTo>
                <a:cubicBezTo>
                  <a:pt x="62" y="94"/>
                  <a:pt x="62" y="94"/>
                  <a:pt x="62" y="94"/>
                </a:cubicBezTo>
                <a:cubicBezTo>
                  <a:pt x="45" y="86"/>
                  <a:pt x="45" y="86"/>
                  <a:pt x="45" y="86"/>
                </a:cubicBezTo>
                <a:cubicBezTo>
                  <a:pt x="47" y="91"/>
                  <a:pt x="48" y="97"/>
                  <a:pt x="47" y="102"/>
                </a:cubicBezTo>
                <a:cubicBezTo>
                  <a:pt x="54" y="105"/>
                  <a:pt x="54" y="105"/>
                  <a:pt x="54" y="105"/>
                </a:cubicBezTo>
                <a:cubicBezTo>
                  <a:pt x="56" y="102"/>
                  <a:pt x="59" y="100"/>
                  <a:pt x="62" y="98"/>
                </a:cubicBezTo>
                <a:cubicBezTo>
                  <a:pt x="62" y="102"/>
                  <a:pt x="62" y="102"/>
                  <a:pt x="62" y="102"/>
                </a:cubicBezTo>
                <a:cubicBezTo>
                  <a:pt x="61" y="103"/>
                  <a:pt x="60" y="104"/>
                  <a:pt x="59" y="105"/>
                </a:cubicBezTo>
                <a:cubicBezTo>
                  <a:pt x="59" y="105"/>
                  <a:pt x="58" y="106"/>
                  <a:pt x="57" y="107"/>
                </a:cubicBezTo>
                <a:cubicBezTo>
                  <a:pt x="62" y="109"/>
                  <a:pt x="62" y="109"/>
                  <a:pt x="62" y="109"/>
                </a:cubicBezTo>
                <a:cubicBezTo>
                  <a:pt x="62" y="119"/>
                  <a:pt x="62" y="119"/>
                  <a:pt x="62" y="119"/>
                </a:cubicBezTo>
                <a:cubicBezTo>
                  <a:pt x="54" y="120"/>
                  <a:pt x="54" y="120"/>
                  <a:pt x="54" y="120"/>
                </a:cubicBezTo>
                <a:cubicBezTo>
                  <a:pt x="54" y="121"/>
                  <a:pt x="54" y="122"/>
                  <a:pt x="55" y="123"/>
                </a:cubicBezTo>
                <a:cubicBezTo>
                  <a:pt x="59" y="125"/>
                  <a:pt x="59" y="125"/>
                  <a:pt x="59" y="125"/>
                </a:cubicBezTo>
                <a:cubicBezTo>
                  <a:pt x="59" y="125"/>
                  <a:pt x="59" y="125"/>
                  <a:pt x="59" y="125"/>
                </a:cubicBezTo>
                <a:cubicBezTo>
                  <a:pt x="62" y="125"/>
                  <a:pt x="62" y="125"/>
                  <a:pt x="62" y="125"/>
                </a:cubicBezTo>
                <a:cubicBezTo>
                  <a:pt x="62" y="130"/>
                  <a:pt x="62" y="130"/>
                  <a:pt x="62" y="130"/>
                </a:cubicBezTo>
                <a:cubicBezTo>
                  <a:pt x="57" y="128"/>
                  <a:pt x="57" y="128"/>
                  <a:pt x="57" y="128"/>
                </a:cubicBezTo>
                <a:cubicBezTo>
                  <a:pt x="58" y="129"/>
                  <a:pt x="59" y="131"/>
                  <a:pt x="61" y="132"/>
                </a:cubicBezTo>
                <a:cubicBezTo>
                  <a:pt x="62" y="131"/>
                  <a:pt x="62" y="131"/>
                  <a:pt x="62" y="131"/>
                </a:cubicBezTo>
                <a:cubicBezTo>
                  <a:pt x="62" y="137"/>
                  <a:pt x="62" y="137"/>
                  <a:pt x="62" y="137"/>
                </a:cubicBezTo>
                <a:cubicBezTo>
                  <a:pt x="57" y="135"/>
                  <a:pt x="54" y="130"/>
                  <a:pt x="52" y="126"/>
                </a:cubicBezTo>
                <a:cubicBezTo>
                  <a:pt x="44" y="122"/>
                  <a:pt x="44" y="122"/>
                  <a:pt x="44" y="122"/>
                </a:cubicBezTo>
                <a:cubicBezTo>
                  <a:pt x="44" y="118"/>
                  <a:pt x="44" y="118"/>
                  <a:pt x="44" y="118"/>
                </a:cubicBezTo>
                <a:cubicBezTo>
                  <a:pt x="51" y="121"/>
                  <a:pt x="51" y="121"/>
                  <a:pt x="51" y="121"/>
                </a:cubicBezTo>
                <a:cubicBezTo>
                  <a:pt x="51" y="118"/>
                  <a:pt x="51" y="114"/>
                  <a:pt x="52" y="111"/>
                </a:cubicBezTo>
                <a:cubicBezTo>
                  <a:pt x="44" y="107"/>
                  <a:pt x="44" y="107"/>
                  <a:pt x="44" y="107"/>
                </a:cubicBezTo>
                <a:cubicBezTo>
                  <a:pt x="44" y="31"/>
                  <a:pt x="44" y="31"/>
                  <a:pt x="44" y="31"/>
                </a:cubicBezTo>
                <a:cubicBezTo>
                  <a:pt x="55" y="7"/>
                  <a:pt x="55" y="7"/>
                  <a:pt x="55" y="7"/>
                </a:cubicBezTo>
                <a:cubicBezTo>
                  <a:pt x="55" y="7"/>
                  <a:pt x="55" y="7"/>
                  <a:pt x="55" y="7"/>
                </a:cubicBezTo>
                <a:cubicBezTo>
                  <a:pt x="53" y="6"/>
                  <a:pt x="53" y="5"/>
                  <a:pt x="54" y="4"/>
                </a:cubicBezTo>
                <a:cubicBezTo>
                  <a:pt x="55" y="1"/>
                  <a:pt x="55" y="1"/>
                  <a:pt x="55" y="1"/>
                </a:cubicBezTo>
                <a:cubicBezTo>
                  <a:pt x="55" y="0"/>
                  <a:pt x="56" y="0"/>
                  <a:pt x="58" y="0"/>
                </a:cubicBezTo>
                <a:lnTo>
                  <a:pt x="62" y="2"/>
                </a:lnTo>
                <a:close/>
                <a:moveTo>
                  <a:pt x="44" y="31"/>
                </a:moveTo>
                <a:cubicBezTo>
                  <a:pt x="44" y="107"/>
                  <a:pt x="44" y="107"/>
                  <a:pt x="44" y="107"/>
                </a:cubicBezTo>
                <a:cubicBezTo>
                  <a:pt x="44" y="107"/>
                  <a:pt x="44" y="107"/>
                  <a:pt x="44" y="107"/>
                </a:cubicBezTo>
                <a:cubicBezTo>
                  <a:pt x="42" y="110"/>
                  <a:pt x="40" y="113"/>
                  <a:pt x="37" y="115"/>
                </a:cubicBezTo>
                <a:cubicBezTo>
                  <a:pt x="44" y="118"/>
                  <a:pt x="44" y="118"/>
                  <a:pt x="44" y="118"/>
                </a:cubicBezTo>
                <a:cubicBezTo>
                  <a:pt x="44" y="122"/>
                  <a:pt x="44" y="122"/>
                  <a:pt x="44" y="122"/>
                </a:cubicBezTo>
                <a:cubicBezTo>
                  <a:pt x="34" y="117"/>
                  <a:pt x="34" y="117"/>
                  <a:pt x="34" y="117"/>
                </a:cubicBezTo>
                <a:cubicBezTo>
                  <a:pt x="34" y="113"/>
                  <a:pt x="34" y="113"/>
                  <a:pt x="34" y="113"/>
                </a:cubicBezTo>
                <a:cubicBezTo>
                  <a:pt x="34" y="112"/>
                  <a:pt x="35" y="112"/>
                  <a:pt x="35" y="112"/>
                </a:cubicBezTo>
                <a:cubicBezTo>
                  <a:pt x="34" y="110"/>
                  <a:pt x="34" y="110"/>
                  <a:pt x="34" y="110"/>
                </a:cubicBezTo>
                <a:cubicBezTo>
                  <a:pt x="34" y="96"/>
                  <a:pt x="34" y="96"/>
                  <a:pt x="34" y="96"/>
                </a:cubicBezTo>
                <a:cubicBezTo>
                  <a:pt x="44" y="100"/>
                  <a:pt x="44" y="100"/>
                  <a:pt x="44" y="100"/>
                </a:cubicBezTo>
                <a:cubicBezTo>
                  <a:pt x="44" y="100"/>
                  <a:pt x="44" y="99"/>
                  <a:pt x="44" y="98"/>
                </a:cubicBezTo>
                <a:cubicBezTo>
                  <a:pt x="44" y="96"/>
                  <a:pt x="44" y="93"/>
                  <a:pt x="43" y="91"/>
                </a:cubicBezTo>
                <a:cubicBezTo>
                  <a:pt x="34" y="93"/>
                  <a:pt x="34" y="93"/>
                  <a:pt x="34" y="93"/>
                </a:cubicBezTo>
                <a:cubicBezTo>
                  <a:pt x="34" y="88"/>
                  <a:pt x="34" y="88"/>
                  <a:pt x="34" y="88"/>
                </a:cubicBezTo>
                <a:cubicBezTo>
                  <a:pt x="38" y="83"/>
                  <a:pt x="38" y="83"/>
                  <a:pt x="38" y="83"/>
                </a:cubicBezTo>
                <a:cubicBezTo>
                  <a:pt x="34" y="81"/>
                  <a:pt x="34" y="81"/>
                  <a:pt x="34" y="81"/>
                </a:cubicBezTo>
                <a:cubicBezTo>
                  <a:pt x="34" y="48"/>
                  <a:pt x="34" y="48"/>
                  <a:pt x="34" y="48"/>
                </a:cubicBezTo>
                <a:cubicBezTo>
                  <a:pt x="39" y="37"/>
                  <a:pt x="39" y="37"/>
                  <a:pt x="39" y="37"/>
                </a:cubicBezTo>
                <a:cubicBezTo>
                  <a:pt x="39" y="36"/>
                  <a:pt x="41" y="36"/>
                  <a:pt x="42" y="36"/>
                </a:cubicBezTo>
                <a:cubicBezTo>
                  <a:pt x="42" y="36"/>
                  <a:pt x="42" y="36"/>
                  <a:pt x="42" y="36"/>
                </a:cubicBezTo>
                <a:lnTo>
                  <a:pt x="44" y="31"/>
                </a:lnTo>
                <a:close/>
                <a:moveTo>
                  <a:pt x="23" y="91"/>
                </a:moveTo>
                <a:cubicBezTo>
                  <a:pt x="23" y="91"/>
                  <a:pt x="23" y="91"/>
                  <a:pt x="23" y="91"/>
                </a:cubicBezTo>
                <a:cubicBezTo>
                  <a:pt x="23" y="90"/>
                  <a:pt x="23" y="90"/>
                  <a:pt x="23" y="90"/>
                </a:cubicBezTo>
                <a:cubicBezTo>
                  <a:pt x="23" y="73"/>
                  <a:pt x="23" y="73"/>
                  <a:pt x="23" y="73"/>
                </a:cubicBezTo>
                <a:cubicBezTo>
                  <a:pt x="27" y="63"/>
                  <a:pt x="27" y="63"/>
                  <a:pt x="27" y="63"/>
                </a:cubicBezTo>
                <a:cubicBezTo>
                  <a:pt x="23" y="61"/>
                  <a:pt x="23" y="61"/>
                  <a:pt x="23" y="61"/>
                </a:cubicBezTo>
                <a:cubicBezTo>
                  <a:pt x="23" y="42"/>
                  <a:pt x="23" y="42"/>
                  <a:pt x="23" y="42"/>
                </a:cubicBezTo>
                <a:cubicBezTo>
                  <a:pt x="24" y="43"/>
                  <a:pt x="24" y="43"/>
                  <a:pt x="24" y="43"/>
                </a:cubicBezTo>
                <a:cubicBezTo>
                  <a:pt x="25" y="43"/>
                  <a:pt x="25" y="44"/>
                  <a:pt x="24" y="45"/>
                </a:cubicBezTo>
                <a:cubicBezTo>
                  <a:pt x="23" y="49"/>
                  <a:pt x="23" y="49"/>
                  <a:pt x="23" y="49"/>
                </a:cubicBezTo>
                <a:cubicBezTo>
                  <a:pt x="32" y="53"/>
                  <a:pt x="32" y="53"/>
                  <a:pt x="32" y="53"/>
                </a:cubicBezTo>
                <a:cubicBezTo>
                  <a:pt x="34" y="48"/>
                  <a:pt x="34" y="48"/>
                  <a:pt x="34" y="48"/>
                </a:cubicBezTo>
                <a:cubicBezTo>
                  <a:pt x="34" y="81"/>
                  <a:pt x="34" y="81"/>
                  <a:pt x="34" y="81"/>
                </a:cubicBezTo>
                <a:cubicBezTo>
                  <a:pt x="26" y="78"/>
                  <a:pt x="26" y="78"/>
                  <a:pt x="26" y="78"/>
                </a:cubicBezTo>
                <a:cubicBezTo>
                  <a:pt x="25" y="92"/>
                  <a:pt x="25" y="92"/>
                  <a:pt x="25" y="92"/>
                </a:cubicBezTo>
                <a:cubicBezTo>
                  <a:pt x="25" y="92"/>
                  <a:pt x="25" y="92"/>
                  <a:pt x="25" y="92"/>
                </a:cubicBezTo>
                <a:cubicBezTo>
                  <a:pt x="25" y="92"/>
                  <a:pt x="26" y="92"/>
                  <a:pt x="26" y="92"/>
                </a:cubicBezTo>
                <a:cubicBezTo>
                  <a:pt x="27" y="93"/>
                  <a:pt x="27" y="93"/>
                  <a:pt x="28" y="93"/>
                </a:cubicBezTo>
                <a:cubicBezTo>
                  <a:pt x="28" y="94"/>
                  <a:pt x="28" y="94"/>
                  <a:pt x="28" y="94"/>
                </a:cubicBezTo>
                <a:cubicBezTo>
                  <a:pt x="34" y="88"/>
                  <a:pt x="34" y="88"/>
                  <a:pt x="34" y="88"/>
                </a:cubicBezTo>
                <a:cubicBezTo>
                  <a:pt x="34" y="93"/>
                  <a:pt x="34" y="93"/>
                  <a:pt x="34" y="93"/>
                </a:cubicBezTo>
                <a:cubicBezTo>
                  <a:pt x="29" y="94"/>
                  <a:pt x="29" y="94"/>
                  <a:pt x="29" y="94"/>
                </a:cubicBezTo>
                <a:cubicBezTo>
                  <a:pt x="34" y="96"/>
                  <a:pt x="34" y="96"/>
                  <a:pt x="34" y="96"/>
                </a:cubicBezTo>
                <a:cubicBezTo>
                  <a:pt x="34" y="110"/>
                  <a:pt x="34" y="110"/>
                  <a:pt x="34" y="110"/>
                </a:cubicBezTo>
                <a:cubicBezTo>
                  <a:pt x="28" y="100"/>
                  <a:pt x="28" y="100"/>
                  <a:pt x="28" y="100"/>
                </a:cubicBezTo>
                <a:cubicBezTo>
                  <a:pt x="27" y="99"/>
                  <a:pt x="27" y="99"/>
                  <a:pt x="27" y="99"/>
                </a:cubicBezTo>
                <a:cubicBezTo>
                  <a:pt x="26" y="100"/>
                  <a:pt x="26" y="100"/>
                  <a:pt x="26" y="100"/>
                </a:cubicBezTo>
                <a:cubicBezTo>
                  <a:pt x="25" y="100"/>
                  <a:pt x="24" y="100"/>
                  <a:pt x="24" y="100"/>
                </a:cubicBezTo>
                <a:cubicBezTo>
                  <a:pt x="23" y="107"/>
                  <a:pt x="23" y="107"/>
                  <a:pt x="23" y="107"/>
                </a:cubicBezTo>
                <a:cubicBezTo>
                  <a:pt x="23" y="100"/>
                  <a:pt x="23" y="100"/>
                  <a:pt x="23" y="100"/>
                </a:cubicBezTo>
                <a:cubicBezTo>
                  <a:pt x="23" y="99"/>
                  <a:pt x="23" y="99"/>
                  <a:pt x="23" y="99"/>
                </a:cubicBezTo>
                <a:cubicBezTo>
                  <a:pt x="23" y="99"/>
                  <a:pt x="23" y="99"/>
                  <a:pt x="23" y="99"/>
                </a:cubicBezTo>
                <a:lnTo>
                  <a:pt x="23" y="91"/>
                </a:lnTo>
                <a:close/>
                <a:moveTo>
                  <a:pt x="34" y="113"/>
                </a:moveTo>
                <a:cubicBezTo>
                  <a:pt x="33" y="113"/>
                  <a:pt x="33" y="113"/>
                  <a:pt x="33" y="113"/>
                </a:cubicBezTo>
                <a:cubicBezTo>
                  <a:pt x="23" y="108"/>
                  <a:pt x="23" y="108"/>
                  <a:pt x="23" y="108"/>
                </a:cubicBezTo>
                <a:cubicBezTo>
                  <a:pt x="23" y="112"/>
                  <a:pt x="23" y="112"/>
                  <a:pt x="23" y="112"/>
                </a:cubicBezTo>
                <a:cubicBezTo>
                  <a:pt x="28" y="115"/>
                  <a:pt x="28" y="115"/>
                  <a:pt x="28" y="115"/>
                </a:cubicBezTo>
                <a:cubicBezTo>
                  <a:pt x="26" y="115"/>
                  <a:pt x="25" y="115"/>
                  <a:pt x="23" y="115"/>
                </a:cubicBezTo>
                <a:cubicBezTo>
                  <a:pt x="23" y="118"/>
                  <a:pt x="23" y="118"/>
                  <a:pt x="23" y="118"/>
                </a:cubicBezTo>
                <a:cubicBezTo>
                  <a:pt x="26" y="119"/>
                  <a:pt x="30" y="118"/>
                  <a:pt x="33" y="117"/>
                </a:cubicBezTo>
                <a:cubicBezTo>
                  <a:pt x="34" y="117"/>
                  <a:pt x="34" y="117"/>
                  <a:pt x="34" y="117"/>
                </a:cubicBezTo>
                <a:lnTo>
                  <a:pt x="34" y="113"/>
                </a:lnTo>
                <a:close/>
                <a:moveTo>
                  <a:pt x="11" y="83"/>
                </a:moveTo>
                <a:cubicBezTo>
                  <a:pt x="9" y="85"/>
                  <a:pt x="8" y="87"/>
                  <a:pt x="7" y="89"/>
                </a:cubicBezTo>
                <a:cubicBezTo>
                  <a:pt x="14" y="92"/>
                  <a:pt x="14" y="92"/>
                  <a:pt x="14" y="92"/>
                </a:cubicBezTo>
                <a:cubicBezTo>
                  <a:pt x="14" y="91"/>
                  <a:pt x="14" y="91"/>
                  <a:pt x="14" y="91"/>
                </a:cubicBezTo>
                <a:cubicBezTo>
                  <a:pt x="15" y="90"/>
                  <a:pt x="15" y="90"/>
                  <a:pt x="15" y="90"/>
                </a:cubicBezTo>
                <a:cubicBezTo>
                  <a:pt x="15" y="89"/>
                  <a:pt x="18" y="89"/>
                  <a:pt x="21" y="90"/>
                </a:cubicBezTo>
                <a:cubicBezTo>
                  <a:pt x="23" y="91"/>
                  <a:pt x="23" y="91"/>
                  <a:pt x="23" y="91"/>
                </a:cubicBezTo>
                <a:cubicBezTo>
                  <a:pt x="23" y="99"/>
                  <a:pt x="23" y="99"/>
                  <a:pt x="23" y="99"/>
                </a:cubicBezTo>
                <a:cubicBezTo>
                  <a:pt x="22" y="99"/>
                  <a:pt x="22" y="98"/>
                  <a:pt x="22" y="98"/>
                </a:cubicBezTo>
                <a:cubicBezTo>
                  <a:pt x="21" y="97"/>
                  <a:pt x="21" y="97"/>
                  <a:pt x="21" y="97"/>
                </a:cubicBezTo>
                <a:cubicBezTo>
                  <a:pt x="20" y="96"/>
                  <a:pt x="20" y="96"/>
                  <a:pt x="20" y="96"/>
                </a:cubicBezTo>
                <a:cubicBezTo>
                  <a:pt x="6" y="99"/>
                  <a:pt x="6" y="99"/>
                  <a:pt x="6" y="99"/>
                </a:cubicBezTo>
                <a:cubicBezTo>
                  <a:pt x="6" y="101"/>
                  <a:pt x="7" y="103"/>
                  <a:pt x="8" y="105"/>
                </a:cubicBezTo>
                <a:cubicBezTo>
                  <a:pt x="10" y="107"/>
                  <a:pt x="11" y="109"/>
                  <a:pt x="13" y="111"/>
                </a:cubicBezTo>
                <a:cubicBezTo>
                  <a:pt x="15" y="109"/>
                  <a:pt x="15" y="109"/>
                  <a:pt x="15" y="109"/>
                </a:cubicBezTo>
                <a:cubicBezTo>
                  <a:pt x="14" y="108"/>
                  <a:pt x="14" y="108"/>
                  <a:pt x="14" y="107"/>
                </a:cubicBezTo>
                <a:cubicBezTo>
                  <a:pt x="15" y="105"/>
                  <a:pt x="15" y="105"/>
                  <a:pt x="15" y="105"/>
                </a:cubicBezTo>
                <a:cubicBezTo>
                  <a:pt x="15" y="105"/>
                  <a:pt x="16" y="105"/>
                  <a:pt x="17" y="106"/>
                </a:cubicBezTo>
                <a:cubicBezTo>
                  <a:pt x="17" y="106"/>
                  <a:pt x="17" y="106"/>
                  <a:pt x="17" y="106"/>
                </a:cubicBezTo>
                <a:cubicBezTo>
                  <a:pt x="23" y="100"/>
                  <a:pt x="23" y="100"/>
                  <a:pt x="23" y="100"/>
                </a:cubicBezTo>
                <a:cubicBezTo>
                  <a:pt x="23" y="107"/>
                  <a:pt x="23" y="107"/>
                  <a:pt x="23" y="107"/>
                </a:cubicBezTo>
                <a:cubicBezTo>
                  <a:pt x="23" y="108"/>
                  <a:pt x="23" y="108"/>
                  <a:pt x="23" y="108"/>
                </a:cubicBezTo>
                <a:cubicBezTo>
                  <a:pt x="23" y="108"/>
                  <a:pt x="23" y="108"/>
                  <a:pt x="23" y="108"/>
                </a:cubicBezTo>
                <a:cubicBezTo>
                  <a:pt x="23" y="112"/>
                  <a:pt x="23" y="112"/>
                  <a:pt x="23" y="112"/>
                </a:cubicBezTo>
                <a:cubicBezTo>
                  <a:pt x="22" y="112"/>
                  <a:pt x="22" y="112"/>
                  <a:pt x="22" y="112"/>
                </a:cubicBezTo>
                <a:cubicBezTo>
                  <a:pt x="22" y="115"/>
                  <a:pt x="22" y="115"/>
                  <a:pt x="22" y="115"/>
                </a:cubicBezTo>
                <a:cubicBezTo>
                  <a:pt x="22" y="115"/>
                  <a:pt x="22" y="115"/>
                  <a:pt x="23" y="115"/>
                </a:cubicBezTo>
                <a:cubicBezTo>
                  <a:pt x="23" y="118"/>
                  <a:pt x="23" y="118"/>
                  <a:pt x="23" y="118"/>
                </a:cubicBezTo>
                <a:cubicBezTo>
                  <a:pt x="20" y="118"/>
                  <a:pt x="18" y="117"/>
                  <a:pt x="16" y="116"/>
                </a:cubicBezTo>
                <a:cubicBezTo>
                  <a:pt x="5" y="111"/>
                  <a:pt x="0" y="98"/>
                  <a:pt x="5" y="87"/>
                </a:cubicBezTo>
                <a:cubicBezTo>
                  <a:pt x="8" y="79"/>
                  <a:pt x="15" y="75"/>
                  <a:pt x="22" y="74"/>
                </a:cubicBezTo>
                <a:cubicBezTo>
                  <a:pt x="22" y="73"/>
                  <a:pt x="22" y="73"/>
                  <a:pt x="22" y="73"/>
                </a:cubicBezTo>
                <a:cubicBezTo>
                  <a:pt x="23" y="73"/>
                  <a:pt x="23" y="73"/>
                  <a:pt x="23" y="73"/>
                </a:cubicBezTo>
                <a:cubicBezTo>
                  <a:pt x="23" y="90"/>
                  <a:pt x="23" y="90"/>
                  <a:pt x="23" y="90"/>
                </a:cubicBezTo>
                <a:cubicBezTo>
                  <a:pt x="17" y="79"/>
                  <a:pt x="17" y="79"/>
                  <a:pt x="17" y="79"/>
                </a:cubicBezTo>
                <a:cubicBezTo>
                  <a:pt x="15" y="80"/>
                  <a:pt x="13" y="81"/>
                  <a:pt x="11" y="83"/>
                </a:cubicBezTo>
                <a:close/>
                <a:moveTo>
                  <a:pt x="23" y="42"/>
                </a:moveTo>
                <a:cubicBezTo>
                  <a:pt x="23" y="61"/>
                  <a:pt x="23" y="61"/>
                  <a:pt x="23" y="61"/>
                </a:cubicBezTo>
                <a:cubicBezTo>
                  <a:pt x="18" y="59"/>
                  <a:pt x="18" y="59"/>
                  <a:pt x="18" y="59"/>
                </a:cubicBezTo>
                <a:cubicBezTo>
                  <a:pt x="17" y="63"/>
                  <a:pt x="17" y="63"/>
                  <a:pt x="17" y="63"/>
                </a:cubicBezTo>
                <a:cubicBezTo>
                  <a:pt x="16" y="63"/>
                  <a:pt x="15" y="64"/>
                  <a:pt x="14" y="63"/>
                </a:cubicBezTo>
                <a:cubicBezTo>
                  <a:pt x="10" y="62"/>
                  <a:pt x="10" y="62"/>
                  <a:pt x="10" y="62"/>
                </a:cubicBezTo>
                <a:cubicBezTo>
                  <a:pt x="9" y="61"/>
                  <a:pt x="9" y="60"/>
                  <a:pt x="10" y="59"/>
                </a:cubicBezTo>
                <a:cubicBezTo>
                  <a:pt x="17" y="42"/>
                  <a:pt x="17" y="42"/>
                  <a:pt x="17" y="42"/>
                </a:cubicBezTo>
                <a:cubicBezTo>
                  <a:pt x="18" y="41"/>
                  <a:pt x="19" y="41"/>
                  <a:pt x="20" y="41"/>
                </a:cubicBezTo>
                <a:lnTo>
                  <a:pt x="23" y="42"/>
                </a:lnTo>
                <a:close/>
              </a:path>
            </a:pathLst>
          </a:custGeom>
          <a:solidFill>
            <a:srgbClr val="113A59"/>
          </a:solidFill>
          <a:ln w="9525">
            <a:noFill/>
            <a:miter lim="800000"/>
            <a:headEnd/>
            <a:tailEnd/>
          </a:ln>
          <a:extLst/>
        </p:spPr>
        <p:txBody>
          <a:bodyPr/>
          <a:lstStyle/>
          <a:p>
            <a:endParaRPr lang="zh-CN" altLang="en-US" sz="1600">
              <a:solidFill>
                <a:srgbClr val="3D7283"/>
              </a:solidFill>
            </a:endParaRPr>
          </a:p>
        </p:txBody>
      </p:sp>
      <p:sp>
        <p:nvSpPr>
          <p:cNvPr id="38" name="Freeform 6"/>
          <p:cNvSpPr>
            <a:spLocks noEditPoints="1"/>
          </p:cNvSpPr>
          <p:nvPr/>
        </p:nvSpPr>
        <p:spPr bwMode="auto">
          <a:xfrm>
            <a:off x="4988288" y="4758639"/>
            <a:ext cx="921857" cy="893049"/>
          </a:xfrm>
          <a:custGeom>
            <a:avLst/>
            <a:gdLst>
              <a:gd name="T0" fmla="*/ 139 w 186"/>
              <a:gd name="T1" fmla="*/ 158 h 180"/>
              <a:gd name="T2" fmla="*/ 130 w 186"/>
              <a:gd name="T3" fmla="*/ 69 h 180"/>
              <a:gd name="T4" fmla="*/ 125 w 186"/>
              <a:gd name="T5" fmla="*/ 39 h 180"/>
              <a:gd name="T6" fmla="*/ 121 w 186"/>
              <a:gd name="T7" fmla="*/ 37 h 180"/>
              <a:gd name="T8" fmla="*/ 119 w 186"/>
              <a:gd name="T9" fmla="*/ 63 h 180"/>
              <a:gd name="T10" fmla="*/ 118 w 186"/>
              <a:gd name="T11" fmla="*/ 101 h 180"/>
              <a:gd name="T12" fmla="*/ 110 w 186"/>
              <a:gd name="T13" fmla="*/ 155 h 180"/>
              <a:gd name="T14" fmla="*/ 109 w 186"/>
              <a:gd name="T15" fmla="*/ 58 h 180"/>
              <a:gd name="T16" fmla="*/ 108 w 186"/>
              <a:gd name="T17" fmla="*/ 155 h 180"/>
              <a:gd name="T18" fmla="*/ 106 w 186"/>
              <a:gd name="T19" fmla="*/ 179 h 180"/>
              <a:gd name="T20" fmla="*/ 103 w 186"/>
              <a:gd name="T21" fmla="*/ 88 h 180"/>
              <a:gd name="T22" fmla="*/ 102 w 186"/>
              <a:gd name="T23" fmla="*/ 6 h 180"/>
              <a:gd name="T24" fmla="*/ 101 w 186"/>
              <a:gd name="T25" fmla="*/ 180 h 180"/>
              <a:gd name="T26" fmla="*/ 101 w 186"/>
              <a:gd name="T27" fmla="*/ 55 h 180"/>
              <a:gd name="T28" fmla="*/ 94 w 186"/>
              <a:gd name="T29" fmla="*/ 46 h 180"/>
              <a:gd name="T30" fmla="*/ 92 w 186"/>
              <a:gd name="T31" fmla="*/ 88 h 180"/>
              <a:gd name="T32" fmla="*/ 92 w 186"/>
              <a:gd name="T33" fmla="*/ 91 h 180"/>
              <a:gd name="T34" fmla="*/ 88 w 186"/>
              <a:gd name="T35" fmla="*/ 142 h 180"/>
              <a:gd name="T36" fmla="*/ 86 w 186"/>
              <a:gd name="T37" fmla="*/ 142 h 180"/>
              <a:gd name="T38" fmla="*/ 85 w 186"/>
              <a:gd name="T39" fmla="*/ 150 h 180"/>
              <a:gd name="T40" fmla="*/ 85 w 186"/>
              <a:gd name="T41" fmla="*/ 178 h 180"/>
              <a:gd name="T42" fmla="*/ 84 w 186"/>
              <a:gd name="T43" fmla="*/ 146 h 180"/>
              <a:gd name="T44" fmla="*/ 84 w 186"/>
              <a:gd name="T45" fmla="*/ 143 h 180"/>
              <a:gd name="T46" fmla="*/ 82 w 186"/>
              <a:gd name="T47" fmla="*/ 177 h 180"/>
              <a:gd name="T48" fmla="*/ 82 w 186"/>
              <a:gd name="T49" fmla="*/ 149 h 180"/>
              <a:gd name="T50" fmla="*/ 81 w 186"/>
              <a:gd name="T51" fmla="*/ 149 h 180"/>
              <a:gd name="T52" fmla="*/ 76 w 186"/>
              <a:gd name="T53" fmla="*/ 10 h 180"/>
              <a:gd name="T54" fmla="*/ 74 w 186"/>
              <a:gd name="T55" fmla="*/ 79 h 180"/>
              <a:gd name="T56" fmla="*/ 73 w 186"/>
              <a:gd name="T57" fmla="*/ 78 h 180"/>
              <a:gd name="T58" fmla="*/ 72 w 186"/>
              <a:gd name="T59" fmla="*/ 102 h 180"/>
              <a:gd name="T60" fmla="*/ 72 w 186"/>
              <a:gd name="T61" fmla="*/ 109 h 180"/>
              <a:gd name="T62" fmla="*/ 72 w 186"/>
              <a:gd name="T63" fmla="*/ 146 h 180"/>
              <a:gd name="T64" fmla="*/ 72 w 186"/>
              <a:gd name="T65" fmla="*/ 102 h 180"/>
              <a:gd name="T66" fmla="*/ 71 w 186"/>
              <a:gd name="T67" fmla="*/ 90 h 180"/>
              <a:gd name="T68" fmla="*/ 71 w 186"/>
              <a:gd name="T69" fmla="*/ 114 h 180"/>
              <a:gd name="T70" fmla="*/ 72 w 186"/>
              <a:gd name="T71" fmla="*/ 146 h 180"/>
              <a:gd name="T72" fmla="*/ 71 w 186"/>
              <a:gd name="T73" fmla="*/ 111 h 180"/>
              <a:gd name="T74" fmla="*/ 71 w 186"/>
              <a:gd name="T75" fmla="*/ 143 h 180"/>
              <a:gd name="T76" fmla="*/ 71 w 186"/>
              <a:gd name="T77" fmla="*/ 113 h 180"/>
              <a:gd name="T78" fmla="*/ 71 w 186"/>
              <a:gd name="T79" fmla="*/ 144 h 180"/>
              <a:gd name="T80" fmla="*/ 71 w 186"/>
              <a:gd name="T81" fmla="*/ 107 h 180"/>
              <a:gd name="T82" fmla="*/ 71 w 186"/>
              <a:gd name="T83" fmla="*/ 126 h 180"/>
              <a:gd name="T84" fmla="*/ 70 w 186"/>
              <a:gd name="T85" fmla="*/ 82 h 180"/>
              <a:gd name="T86" fmla="*/ 70 w 186"/>
              <a:gd name="T87" fmla="*/ 111 h 180"/>
              <a:gd name="T88" fmla="*/ 70 w 186"/>
              <a:gd name="T89" fmla="*/ 74 h 180"/>
              <a:gd name="T90" fmla="*/ 70 w 186"/>
              <a:gd name="T91" fmla="*/ 128 h 180"/>
              <a:gd name="T92" fmla="*/ 70 w 186"/>
              <a:gd name="T93" fmla="*/ 76 h 180"/>
              <a:gd name="T94" fmla="*/ 70 w 186"/>
              <a:gd name="T95" fmla="*/ 126 h 180"/>
              <a:gd name="T96" fmla="*/ 69 w 186"/>
              <a:gd name="T97" fmla="*/ 145 h 180"/>
              <a:gd name="T98" fmla="*/ 70 w 186"/>
              <a:gd name="T99" fmla="*/ 121 h 180"/>
              <a:gd name="T100" fmla="*/ 69 w 186"/>
              <a:gd name="T101" fmla="*/ 146 h 180"/>
              <a:gd name="T102" fmla="*/ 68 w 186"/>
              <a:gd name="T103" fmla="*/ 31 h 180"/>
              <a:gd name="T104" fmla="*/ 68 w 186"/>
              <a:gd name="T105" fmla="*/ 114 h 180"/>
              <a:gd name="T106" fmla="*/ 66 w 186"/>
              <a:gd name="T107" fmla="*/ 102 h 180"/>
              <a:gd name="T108" fmla="*/ 62 w 186"/>
              <a:gd name="T109" fmla="*/ 77 h 180"/>
              <a:gd name="T110" fmla="*/ 59 w 186"/>
              <a:gd name="T111" fmla="*/ 143 h 180"/>
              <a:gd name="T112" fmla="*/ 46 w 186"/>
              <a:gd name="T113" fmla="*/ 136 h 180"/>
              <a:gd name="T114" fmla="*/ 42 w 186"/>
              <a:gd name="T115" fmla="*/ 162 h 180"/>
              <a:gd name="T116" fmla="*/ 41 w 186"/>
              <a:gd name="T117" fmla="*/ 161 h 180"/>
              <a:gd name="T118" fmla="*/ 40 w 186"/>
              <a:gd name="T119" fmla="*/ 134 h 180"/>
              <a:gd name="T120" fmla="*/ 38 w 186"/>
              <a:gd name="T121" fmla="*/ 133 h 180"/>
              <a:gd name="T122" fmla="*/ 36 w 186"/>
              <a:gd name="T123" fmla="*/ 130 h 180"/>
              <a:gd name="T124" fmla="*/ 36 w 186"/>
              <a:gd name="T125" fmla="*/ 135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6" h="180">
                <a:moveTo>
                  <a:pt x="165" y="164"/>
                </a:moveTo>
                <a:cubicBezTo>
                  <a:pt x="175" y="162"/>
                  <a:pt x="184" y="159"/>
                  <a:pt x="184" y="159"/>
                </a:cubicBezTo>
                <a:cubicBezTo>
                  <a:pt x="184" y="159"/>
                  <a:pt x="184" y="159"/>
                  <a:pt x="184" y="159"/>
                </a:cubicBezTo>
                <a:cubicBezTo>
                  <a:pt x="184" y="159"/>
                  <a:pt x="184" y="159"/>
                  <a:pt x="184" y="159"/>
                </a:cubicBezTo>
                <a:cubicBezTo>
                  <a:pt x="186" y="159"/>
                  <a:pt x="186" y="159"/>
                  <a:pt x="186" y="159"/>
                </a:cubicBezTo>
                <a:cubicBezTo>
                  <a:pt x="184" y="159"/>
                  <a:pt x="184" y="159"/>
                  <a:pt x="184" y="159"/>
                </a:cubicBezTo>
                <a:cubicBezTo>
                  <a:pt x="165" y="120"/>
                  <a:pt x="165" y="120"/>
                  <a:pt x="165" y="120"/>
                </a:cubicBezTo>
                <a:cubicBezTo>
                  <a:pt x="165" y="122"/>
                  <a:pt x="165" y="122"/>
                  <a:pt x="165" y="122"/>
                </a:cubicBezTo>
                <a:cubicBezTo>
                  <a:pt x="184" y="159"/>
                  <a:pt x="184" y="159"/>
                  <a:pt x="184" y="159"/>
                </a:cubicBezTo>
                <a:cubicBezTo>
                  <a:pt x="183" y="159"/>
                  <a:pt x="183" y="159"/>
                  <a:pt x="183" y="159"/>
                </a:cubicBezTo>
                <a:cubicBezTo>
                  <a:pt x="165" y="158"/>
                  <a:pt x="165" y="158"/>
                  <a:pt x="165" y="158"/>
                </a:cubicBezTo>
                <a:cubicBezTo>
                  <a:pt x="165" y="159"/>
                  <a:pt x="165" y="159"/>
                  <a:pt x="165" y="159"/>
                </a:cubicBezTo>
                <a:cubicBezTo>
                  <a:pt x="183" y="159"/>
                  <a:pt x="183" y="159"/>
                  <a:pt x="183" y="159"/>
                </a:cubicBezTo>
                <a:cubicBezTo>
                  <a:pt x="180" y="160"/>
                  <a:pt x="173" y="162"/>
                  <a:pt x="165" y="164"/>
                </a:cubicBezTo>
                <a:close/>
                <a:moveTo>
                  <a:pt x="165" y="151"/>
                </a:moveTo>
                <a:cubicBezTo>
                  <a:pt x="165" y="130"/>
                  <a:pt x="165" y="130"/>
                  <a:pt x="165" y="130"/>
                </a:cubicBezTo>
                <a:cubicBezTo>
                  <a:pt x="183" y="158"/>
                  <a:pt x="183" y="158"/>
                  <a:pt x="183" y="158"/>
                </a:cubicBezTo>
                <a:cubicBezTo>
                  <a:pt x="183" y="158"/>
                  <a:pt x="176" y="154"/>
                  <a:pt x="165" y="151"/>
                </a:cubicBezTo>
                <a:close/>
                <a:moveTo>
                  <a:pt x="139" y="168"/>
                </a:moveTo>
                <a:cubicBezTo>
                  <a:pt x="147" y="170"/>
                  <a:pt x="147" y="170"/>
                  <a:pt x="147" y="170"/>
                </a:cubicBezTo>
                <a:cubicBezTo>
                  <a:pt x="147" y="170"/>
                  <a:pt x="147" y="170"/>
                  <a:pt x="147" y="170"/>
                </a:cubicBezTo>
                <a:cubicBezTo>
                  <a:pt x="147" y="171"/>
                  <a:pt x="147" y="171"/>
                  <a:pt x="147" y="171"/>
                </a:cubicBezTo>
                <a:cubicBezTo>
                  <a:pt x="147" y="170"/>
                  <a:pt x="147" y="170"/>
                  <a:pt x="147" y="170"/>
                </a:cubicBezTo>
                <a:cubicBezTo>
                  <a:pt x="152" y="168"/>
                  <a:pt x="159" y="166"/>
                  <a:pt x="165" y="164"/>
                </a:cubicBezTo>
                <a:cubicBezTo>
                  <a:pt x="165" y="164"/>
                  <a:pt x="165" y="164"/>
                  <a:pt x="165" y="164"/>
                </a:cubicBezTo>
                <a:cubicBezTo>
                  <a:pt x="159" y="166"/>
                  <a:pt x="152" y="168"/>
                  <a:pt x="147" y="170"/>
                </a:cubicBezTo>
                <a:cubicBezTo>
                  <a:pt x="148" y="161"/>
                  <a:pt x="148" y="161"/>
                  <a:pt x="148" y="161"/>
                </a:cubicBezTo>
                <a:cubicBezTo>
                  <a:pt x="148" y="161"/>
                  <a:pt x="148" y="161"/>
                  <a:pt x="148" y="161"/>
                </a:cubicBezTo>
                <a:cubicBezTo>
                  <a:pt x="148" y="159"/>
                  <a:pt x="148" y="159"/>
                  <a:pt x="148" y="159"/>
                </a:cubicBezTo>
                <a:cubicBezTo>
                  <a:pt x="165" y="159"/>
                  <a:pt x="165" y="159"/>
                  <a:pt x="165" y="159"/>
                </a:cubicBezTo>
                <a:cubicBezTo>
                  <a:pt x="165" y="158"/>
                  <a:pt x="165" y="158"/>
                  <a:pt x="165" y="158"/>
                </a:cubicBezTo>
                <a:cubicBezTo>
                  <a:pt x="146" y="158"/>
                  <a:pt x="146" y="158"/>
                  <a:pt x="146" y="158"/>
                </a:cubicBezTo>
                <a:cubicBezTo>
                  <a:pt x="143" y="146"/>
                  <a:pt x="143" y="146"/>
                  <a:pt x="143" y="146"/>
                </a:cubicBezTo>
                <a:cubicBezTo>
                  <a:pt x="151" y="147"/>
                  <a:pt x="159" y="149"/>
                  <a:pt x="165" y="151"/>
                </a:cubicBezTo>
                <a:cubicBezTo>
                  <a:pt x="165" y="130"/>
                  <a:pt x="165" y="130"/>
                  <a:pt x="165" y="130"/>
                </a:cubicBezTo>
                <a:cubicBezTo>
                  <a:pt x="139" y="91"/>
                  <a:pt x="139" y="91"/>
                  <a:pt x="139" y="91"/>
                </a:cubicBezTo>
                <a:cubicBezTo>
                  <a:pt x="139" y="154"/>
                  <a:pt x="139" y="154"/>
                  <a:pt x="139" y="154"/>
                </a:cubicBezTo>
                <a:cubicBezTo>
                  <a:pt x="141" y="155"/>
                  <a:pt x="144" y="156"/>
                  <a:pt x="146" y="158"/>
                </a:cubicBezTo>
                <a:cubicBezTo>
                  <a:pt x="139" y="158"/>
                  <a:pt x="139" y="158"/>
                  <a:pt x="139" y="158"/>
                </a:cubicBezTo>
                <a:cubicBezTo>
                  <a:pt x="139" y="161"/>
                  <a:pt x="139" y="161"/>
                  <a:pt x="139" y="161"/>
                </a:cubicBezTo>
                <a:cubicBezTo>
                  <a:pt x="147" y="161"/>
                  <a:pt x="147" y="161"/>
                  <a:pt x="147" y="161"/>
                </a:cubicBezTo>
                <a:cubicBezTo>
                  <a:pt x="147" y="170"/>
                  <a:pt x="147" y="170"/>
                  <a:pt x="147" y="170"/>
                </a:cubicBezTo>
                <a:cubicBezTo>
                  <a:pt x="147" y="170"/>
                  <a:pt x="147" y="170"/>
                  <a:pt x="147" y="170"/>
                </a:cubicBezTo>
                <a:cubicBezTo>
                  <a:pt x="139" y="168"/>
                  <a:pt x="139" y="168"/>
                  <a:pt x="139" y="168"/>
                </a:cubicBezTo>
                <a:close/>
                <a:moveTo>
                  <a:pt x="165" y="120"/>
                </a:moveTo>
                <a:cubicBezTo>
                  <a:pt x="165" y="122"/>
                  <a:pt x="165" y="122"/>
                  <a:pt x="165" y="122"/>
                </a:cubicBezTo>
                <a:cubicBezTo>
                  <a:pt x="139" y="69"/>
                  <a:pt x="139" y="69"/>
                  <a:pt x="139" y="69"/>
                </a:cubicBezTo>
                <a:cubicBezTo>
                  <a:pt x="139" y="68"/>
                  <a:pt x="139" y="68"/>
                  <a:pt x="139" y="68"/>
                </a:cubicBezTo>
                <a:lnTo>
                  <a:pt x="165" y="120"/>
                </a:lnTo>
                <a:close/>
                <a:moveTo>
                  <a:pt x="130" y="166"/>
                </a:moveTo>
                <a:cubicBezTo>
                  <a:pt x="139" y="168"/>
                  <a:pt x="139" y="168"/>
                  <a:pt x="139" y="168"/>
                </a:cubicBezTo>
                <a:cubicBezTo>
                  <a:pt x="139" y="168"/>
                  <a:pt x="139" y="168"/>
                  <a:pt x="139" y="168"/>
                </a:cubicBezTo>
                <a:cubicBezTo>
                  <a:pt x="131" y="165"/>
                  <a:pt x="131" y="165"/>
                  <a:pt x="131" y="165"/>
                </a:cubicBezTo>
                <a:cubicBezTo>
                  <a:pt x="132" y="164"/>
                  <a:pt x="133" y="162"/>
                  <a:pt x="133" y="161"/>
                </a:cubicBezTo>
                <a:cubicBezTo>
                  <a:pt x="139" y="161"/>
                  <a:pt x="139" y="161"/>
                  <a:pt x="139" y="161"/>
                </a:cubicBezTo>
                <a:cubicBezTo>
                  <a:pt x="139" y="158"/>
                  <a:pt x="139" y="158"/>
                  <a:pt x="139" y="158"/>
                </a:cubicBezTo>
                <a:cubicBezTo>
                  <a:pt x="130" y="157"/>
                  <a:pt x="130" y="157"/>
                  <a:pt x="130" y="157"/>
                </a:cubicBezTo>
                <a:lnTo>
                  <a:pt x="130" y="166"/>
                </a:lnTo>
                <a:close/>
                <a:moveTo>
                  <a:pt x="139" y="68"/>
                </a:moveTo>
                <a:cubicBezTo>
                  <a:pt x="131" y="52"/>
                  <a:pt x="131" y="52"/>
                  <a:pt x="131" y="52"/>
                </a:cubicBezTo>
                <a:cubicBezTo>
                  <a:pt x="131" y="47"/>
                  <a:pt x="131" y="44"/>
                  <a:pt x="131" y="43"/>
                </a:cubicBezTo>
                <a:cubicBezTo>
                  <a:pt x="133" y="44"/>
                  <a:pt x="133" y="44"/>
                  <a:pt x="133" y="44"/>
                </a:cubicBezTo>
                <a:cubicBezTo>
                  <a:pt x="133" y="43"/>
                  <a:pt x="133" y="43"/>
                  <a:pt x="133" y="43"/>
                </a:cubicBezTo>
                <a:cubicBezTo>
                  <a:pt x="130" y="42"/>
                  <a:pt x="130" y="42"/>
                  <a:pt x="130" y="42"/>
                </a:cubicBezTo>
                <a:cubicBezTo>
                  <a:pt x="130" y="56"/>
                  <a:pt x="130" y="56"/>
                  <a:pt x="130" y="56"/>
                </a:cubicBezTo>
                <a:cubicBezTo>
                  <a:pt x="131" y="55"/>
                  <a:pt x="131" y="54"/>
                  <a:pt x="131" y="53"/>
                </a:cubicBezTo>
                <a:cubicBezTo>
                  <a:pt x="139" y="69"/>
                  <a:pt x="139" y="69"/>
                  <a:pt x="139" y="69"/>
                </a:cubicBezTo>
                <a:lnTo>
                  <a:pt x="139" y="68"/>
                </a:lnTo>
                <a:close/>
                <a:moveTo>
                  <a:pt x="139" y="91"/>
                </a:moveTo>
                <a:cubicBezTo>
                  <a:pt x="139" y="154"/>
                  <a:pt x="139" y="154"/>
                  <a:pt x="139" y="154"/>
                </a:cubicBezTo>
                <a:cubicBezTo>
                  <a:pt x="136" y="152"/>
                  <a:pt x="133" y="151"/>
                  <a:pt x="130" y="151"/>
                </a:cubicBezTo>
                <a:cubicBezTo>
                  <a:pt x="130" y="103"/>
                  <a:pt x="130" y="103"/>
                  <a:pt x="130" y="103"/>
                </a:cubicBezTo>
                <a:cubicBezTo>
                  <a:pt x="133" y="112"/>
                  <a:pt x="133" y="112"/>
                  <a:pt x="133" y="112"/>
                </a:cubicBezTo>
                <a:cubicBezTo>
                  <a:pt x="133" y="106"/>
                  <a:pt x="132" y="99"/>
                  <a:pt x="130" y="92"/>
                </a:cubicBezTo>
                <a:cubicBezTo>
                  <a:pt x="130" y="78"/>
                  <a:pt x="130" y="78"/>
                  <a:pt x="130" y="78"/>
                </a:cubicBezTo>
                <a:lnTo>
                  <a:pt x="139" y="91"/>
                </a:lnTo>
                <a:close/>
                <a:moveTo>
                  <a:pt x="130" y="70"/>
                </a:moveTo>
                <a:cubicBezTo>
                  <a:pt x="130" y="69"/>
                  <a:pt x="130" y="69"/>
                  <a:pt x="130" y="69"/>
                </a:cubicBezTo>
                <a:cubicBezTo>
                  <a:pt x="132" y="70"/>
                  <a:pt x="132" y="70"/>
                  <a:pt x="132" y="70"/>
                </a:cubicBezTo>
                <a:cubicBezTo>
                  <a:pt x="132" y="71"/>
                  <a:pt x="132" y="71"/>
                  <a:pt x="132" y="71"/>
                </a:cubicBezTo>
                <a:lnTo>
                  <a:pt x="130" y="70"/>
                </a:lnTo>
                <a:close/>
                <a:moveTo>
                  <a:pt x="126" y="167"/>
                </a:moveTo>
                <a:cubicBezTo>
                  <a:pt x="128" y="167"/>
                  <a:pt x="129" y="166"/>
                  <a:pt x="130" y="166"/>
                </a:cubicBezTo>
                <a:cubicBezTo>
                  <a:pt x="130" y="166"/>
                  <a:pt x="130" y="166"/>
                  <a:pt x="130" y="166"/>
                </a:cubicBezTo>
                <a:cubicBezTo>
                  <a:pt x="130" y="157"/>
                  <a:pt x="130" y="157"/>
                  <a:pt x="130" y="157"/>
                </a:cubicBezTo>
                <a:cubicBezTo>
                  <a:pt x="126" y="157"/>
                  <a:pt x="126" y="157"/>
                  <a:pt x="126" y="157"/>
                </a:cubicBezTo>
                <a:cubicBezTo>
                  <a:pt x="126" y="161"/>
                  <a:pt x="126" y="161"/>
                  <a:pt x="126" y="161"/>
                </a:cubicBezTo>
                <a:cubicBezTo>
                  <a:pt x="130" y="161"/>
                  <a:pt x="130" y="161"/>
                  <a:pt x="130" y="161"/>
                </a:cubicBezTo>
                <a:cubicBezTo>
                  <a:pt x="129" y="163"/>
                  <a:pt x="128" y="163"/>
                  <a:pt x="126" y="163"/>
                </a:cubicBezTo>
                <a:lnTo>
                  <a:pt x="126" y="167"/>
                </a:lnTo>
                <a:close/>
                <a:moveTo>
                  <a:pt x="130" y="42"/>
                </a:moveTo>
                <a:cubicBezTo>
                  <a:pt x="126" y="40"/>
                  <a:pt x="126" y="40"/>
                  <a:pt x="126" y="40"/>
                </a:cubicBezTo>
                <a:cubicBezTo>
                  <a:pt x="126" y="66"/>
                  <a:pt x="126" y="66"/>
                  <a:pt x="126" y="66"/>
                </a:cubicBezTo>
                <a:cubicBezTo>
                  <a:pt x="127" y="66"/>
                  <a:pt x="127" y="67"/>
                  <a:pt x="127" y="67"/>
                </a:cubicBezTo>
                <a:cubicBezTo>
                  <a:pt x="129" y="63"/>
                  <a:pt x="130" y="59"/>
                  <a:pt x="130" y="56"/>
                </a:cubicBezTo>
                <a:lnTo>
                  <a:pt x="130" y="42"/>
                </a:lnTo>
                <a:close/>
                <a:moveTo>
                  <a:pt x="130" y="69"/>
                </a:moveTo>
                <a:cubicBezTo>
                  <a:pt x="130" y="70"/>
                  <a:pt x="130" y="70"/>
                  <a:pt x="130" y="70"/>
                </a:cubicBezTo>
                <a:cubicBezTo>
                  <a:pt x="129" y="69"/>
                  <a:pt x="129" y="69"/>
                  <a:pt x="129" y="69"/>
                </a:cubicBezTo>
                <a:cubicBezTo>
                  <a:pt x="129" y="70"/>
                  <a:pt x="130" y="73"/>
                  <a:pt x="130" y="77"/>
                </a:cubicBezTo>
                <a:cubicBezTo>
                  <a:pt x="130" y="78"/>
                  <a:pt x="130" y="78"/>
                  <a:pt x="130" y="78"/>
                </a:cubicBezTo>
                <a:cubicBezTo>
                  <a:pt x="130" y="92"/>
                  <a:pt x="130" y="92"/>
                  <a:pt x="130" y="92"/>
                </a:cubicBezTo>
                <a:cubicBezTo>
                  <a:pt x="130" y="90"/>
                  <a:pt x="130" y="88"/>
                  <a:pt x="129" y="86"/>
                </a:cubicBezTo>
                <a:cubicBezTo>
                  <a:pt x="129" y="89"/>
                  <a:pt x="128" y="91"/>
                  <a:pt x="128" y="94"/>
                </a:cubicBezTo>
                <a:cubicBezTo>
                  <a:pt x="130" y="103"/>
                  <a:pt x="130" y="103"/>
                  <a:pt x="130" y="103"/>
                </a:cubicBezTo>
                <a:cubicBezTo>
                  <a:pt x="130" y="151"/>
                  <a:pt x="130" y="151"/>
                  <a:pt x="130" y="151"/>
                </a:cubicBezTo>
                <a:cubicBezTo>
                  <a:pt x="129" y="150"/>
                  <a:pt x="128" y="150"/>
                  <a:pt x="126" y="150"/>
                </a:cubicBezTo>
                <a:cubicBezTo>
                  <a:pt x="126" y="67"/>
                  <a:pt x="126" y="67"/>
                  <a:pt x="126" y="67"/>
                </a:cubicBezTo>
                <a:lnTo>
                  <a:pt x="130" y="69"/>
                </a:lnTo>
                <a:close/>
                <a:moveTo>
                  <a:pt x="123" y="167"/>
                </a:moveTo>
                <a:cubicBezTo>
                  <a:pt x="123" y="167"/>
                  <a:pt x="123" y="167"/>
                  <a:pt x="123" y="167"/>
                </a:cubicBezTo>
                <a:cubicBezTo>
                  <a:pt x="124" y="167"/>
                  <a:pt x="126" y="167"/>
                  <a:pt x="126" y="167"/>
                </a:cubicBezTo>
                <a:cubicBezTo>
                  <a:pt x="126" y="163"/>
                  <a:pt x="126" y="163"/>
                  <a:pt x="126" y="163"/>
                </a:cubicBezTo>
                <a:cubicBezTo>
                  <a:pt x="125" y="163"/>
                  <a:pt x="124" y="162"/>
                  <a:pt x="123" y="161"/>
                </a:cubicBezTo>
                <a:lnTo>
                  <a:pt x="123" y="167"/>
                </a:lnTo>
                <a:close/>
                <a:moveTo>
                  <a:pt x="126" y="40"/>
                </a:moveTo>
                <a:cubicBezTo>
                  <a:pt x="125" y="39"/>
                  <a:pt x="125" y="39"/>
                  <a:pt x="125" y="39"/>
                </a:cubicBezTo>
                <a:cubicBezTo>
                  <a:pt x="123" y="36"/>
                  <a:pt x="123" y="36"/>
                  <a:pt x="123" y="36"/>
                </a:cubicBezTo>
                <a:cubicBezTo>
                  <a:pt x="123" y="37"/>
                  <a:pt x="123" y="37"/>
                  <a:pt x="123" y="37"/>
                </a:cubicBezTo>
                <a:cubicBezTo>
                  <a:pt x="124" y="39"/>
                  <a:pt x="124" y="39"/>
                  <a:pt x="124" y="39"/>
                </a:cubicBezTo>
                <a:cubicBezTo>
                  <a:pt x="123" y="38"/>
                  <a:pt x="123" y="38"/>
                  <a:pt x="123" y="38"/>
                </a:cubicBezTo>
                <a:cubicBezTo>
                  <a:pt x="123" y="63"/>
                  <a:pt x="123" y="63"/>
                  <a:pt x="123" y="63"/>
                </a:cubicBezTo>
                <a:cubicBezTo>
                  <a:pt x="124" y="64"/>
                  <a:pt x="126" y="65"/>
                  <a:pt x="126" y="66"/>
                </a:cubicBezTo>
                <a:lnTo>
                  <a:pt x="126" y="40"/>
                </a:lnTo>
                <a:close/>
                <a:moveTo>
                  <a:pt x="123" y="33"/>
                </a:moveTo>
                <a:cubicBezTo>
                  <a:pt x="124" y="28"/>
                  <a:pt x="124" y="28"/>
                  <a:pt x="124" y="28"/>
                </a:cubicBezTo>
                <a:cubicBezTo>
                  <a:pt x="124" y="28"/>
                  <a:pt x="123" y="29"/>
                  <a:pt x="123" y="31"/>
                </a:cubicBezTo>
                <a:lnTo>
                  <a:pt x="123" y="33"/>
                </a:lnTo>
                <a:close/>
                <a:moveTo>
                  <a:pt x="126" y="67"/>
                </a:moveTo>
                <a:cubicBezTo>
                  <a:pt x="126" y="150"/>
                  <a:pt x="126" y="150"/>
                  <a:pt x="126" y="150"/>
                </a:cubicBezTo>
                <a:cubicBezTo>
                  <a:pt x="126" y="150"/>
                  <a:pt x="125" y="150"/>
                  <a:pt x="124" y="150"/>
                </a:cubicBezTo>
                <a:cubicBezTo>
                  <a:pt x="124" y="153"/>
                  <a:pt x="123" y="155"/>
                  <a:pt x="123" y="156"/>
                </a:cubicBezTo>
                <a:cubicBezTo>
                  <a:pt x="123" y="65"/>
                  <a:pt x="123" y="65"/>
                  <a:pt x="123" y="65"/>
                </a:cubicBezTo>
                <a:lnTo>
                  <a:pt x="126" y="67"/>
                </a:lnTo>
                <a:close/>
                <a:moveTo>
                  <a:pt x="126" y="157"/>
                </a:moveTo>
                <a:cubicBezTo>
                  <a:pt x="126" y="161"/>
                  <a:pt x="126" y="161"/>
                  <a:pt x="126" y="161"/>
                </a:cubicBezTo>
                <a:cubicBezTo>
                  <a:pt x="123" y="161"/>
                  <a:pt x="123" y="161"/>
                  <a:pt x="123" y="161"/>
                </a:cubicBezTo>
                <a:cubicBezTo>
                  <a:pt x="123" y="157"/>
                  <a:pt x="123" y="157"/>
                  <a:pt x="123" y="157"/>
                </a:cubicBezTo>
                <a:lnTo>
                  <a:pt x="126" y="157"/>
                </a:lnTo>
                <a:close/>
                <a:moveTo>
                  <a:pt x="119" y="167"/>
                </a:moveTo>
                <a:cubicBezTo>
                  <a:pt x="120" y="167"/>
                  <a:pt x="121" y="167"/>
                  <a:pt x="123" y="167"/>
                </a:cubicBezTo>
                <a:cubicBezTo>
                  <a:pt x="123" y="161"/>
                  <a:pt x="123" y="161"/>
                  <a:pt x="123" y="161"/>
                </a:cubicBezTo>
                <a:cubicBezTo>
                  <a:pt x="123" y="161"/>
                  <a:pt x="123" y="161"/>
                  <a:pt x="123" y="161"/>
                </a:cubicBezTo>
                <a:cubicBezTo>
                  <a:pt x="123" y="161"/>
                  <a:pt x="123" y="161"/>
                  <a:pt x="123" y="161"/>
                </a:cubicBezTo>
                <a:cubicBezTo>
                  <a:pt x="123" y="157"/>
                  <a:pt x="123" y="157"/>
                  <a:pt x="123" y="157"/>
                </a:cubicBezTo>
                <a:cubicBezTo>
                  <a:pt x="121" y="157"/>
                  <a:pt x="121" y="157"/>
                  <a:pt x="121" y="157"/>
                </a:cubicBezTo>
                <a:cubicBezTo>
                  <a:pt x="119" y="157"/>
                  <a:pt x="119" y="157"/>
                  <a:pt x="119" y="157"/>
                </a:cubicBezTo>
                <a:lnTo>
                  <a:pt x="119" y="167"/>
                </a:lnTo>
                <a:close/>
                <a:moveTo>
                  <a:pt x="123" y="36"/>
                </a:moveTo>
                <a:cubicBezTo>
                  <a:pt x="122" y="35"/>
                  <a:pt x="122" y="35"/>
                  <a:pt x="122" y="35"/>
                </a:cubicBezTo>
                <a:cubicBezTo>
                  <a:pt x="123" y="33"/>
                  <a:pt x="123" y="33"/>
                  <a:pt x="123" y="33"/>
                </a:cubicBezTo>
                <a:cubicBezTo>
                  <a:pt x="123" y="31"/>
                  <a:pt x="123" y="31"/>
                  <a:pt x="123" y="31"/>
                </a:cubicBezTo>
                <a:cubicBezTo>
                  <a:pt x="123" y="32"/>
                  <a:pt x="122" y="33"/>
                  <a:pt x="122" y="34"/>
                </a:cubicBezTo>
                <a:cubicBezTo>
                  <a:pt x="122" y="34"/>
                  <a:pt x="122" y="34"/>
                  <a:pt x="122" y="34"/>
                </a:cubicBezTo>
                <a:cubicBezTo>
                  <a:pt x="122" y="35"/>
                  <a:pt x="122" y="35"/>
                  <a:pt x="122" y="35"/>
                </a:cubicBezTo>
                <a:cubicBezTo>
                  <a:pt x="122" y="36"/>
                  <a:pt x="121" y="36"/>
                  <a:pt x="121" y="37"/>
                </a:cubicBezTo>
                <a:cubicBezTo>
                  <a:pt x="119" y="36"/>
                  <a:pt x="119" y="36"/>
                  <a:pt x="119" y="36"/>
                </a:cubicBezTo>
                <a:cubicBezTo>
                  <a:pt x="119" y="60"/>
                  <a:pt x="119" y="60"/>
                  <a:pt x="119" y="60"/>
                </a:cubicBezTo>
                <a:cubicBezTo>
                  <a:pt x="121" y="61"/>
                  <a:pt x="122" y="62"/>
                  <a:pt x="123" y="63"/>
                </a:cubicBezTo>
                <a:cubicBezTo>
                  <a:pt x="123" y="38"/>
                  <a:pt x="123" y="38"/>
                  <a:pt x="123" y="38"/>
                </a:cubicBezTo>
                <a:cubicBezTo>
                  <a:pt x="122" y="38"/>
                  <a:pt x="122" y="38"/>
                  <a:pt x="122" y="38"/>
                </a:cubicBezTo>
                <a:cubicBezTo>
                  <a:pt x="122" y="36"/>
                  <a:pt x="122" y="36"/>
                  <a:pt x="122" y="36"/>
                </a:cubicBezTo>
                <a:cubicBezTo>
                  <a:pt x="123" y="37"/>
                  <a:pt x="123" y="37"/>
                  <a:pt x="123" y="37"/>
                </a:cubicBezTo>
                <a:lnTo>
                  <a:pt x="123" y="36"/>
                </a:lnTo>
                <a:close/>
                <a:moveTo>
                  <a:pt x="123" y="65"/>
                </a:moveTo>
                <a:cubicBezTo>
                  <a:pt x="123" y="156"/>
                  <a:pt x="123" y="156"/>
                  <a:pt x="123" y="156"/>
                </a:cubicBezTo>
                <a:cubicBezTo>
                  <a:pt x="123" y="157"/>
                  <a:pt x="123" y="157"/>
                  <a:pt x="123" y="157"/>
                </a:cubicBezTo>
                <a:cubicBezTo>
                  <a:pt x="122" y="156"/>
                  <a:pt x="121" y="155"/>
                  <a:pt x="119" y="155"/>
                </a:cubicBezTo>
                <a:cubicBezTo>
                  <a:pt x="119" y="101"/>
                  <a:pt x="119" y="101"/>
                  <a:pt x="119" y="101"/>
                </a:cubicBezTo>
                <a:cubicBezTo>
                  <a:pt x="120" y="101"/>
                  <a:pt x="120" y="101"/>
                  <a:pt x="120" y="101"/>
                </a:cubicBezTo>
                <a:cubicBezTo>
                  <a:pt x="120" y="99"/>
                  <a:pt x="120" y="97"/>
                  <a:pt x="120" y="95"/>
                </a:cubicBezTo>
                <a:cubicBezTo>
                  <a:pt x="119" y="94"/>
                  <a:pt x="119" y="94"/>
                  <a:pt x="119" y="94"/>
                </a:cubicBezTo>
                <a:cubicBezTo>
                  <a:pt x="119" y="63"/>
                  <a:pt x="119" y="63"/>
                  <a:pt x="119" y="63"/>
                </a:cubicBezTo>
                <a:cubicBezTo>
                  <a:pt x="121" y="64"/>
                  <a:pt x="121" y="64"/>
                  <a:pt x="121" y="64"/>
                </a:cubicBezTo>
                <a:cubicBezTo>
                  <a:pt x="120" y="63"/>
                  <a:pt x="120" y="62"/>
                  <a:pt x="119" y="61"/>
                </a:cubicBezTo>
                <a:cubicBezTo>
                  <a:pt x="119" y="61"/>
                  <a:pt x="119" y="61"/>
                  <a:pt x="119" y="61"/>
                </a:cubicBezTo>
                <a:cubicBezTo>
                  <a:pt x="122" y="64"/>
                  <a:pt x="122" y="64"/>
                  <a:pt x="122" y="64"/>
                </a:cubicBezTo>
                <a:lnTo>
                  <a:pt x="123" y="65"/>
                </a:lnTo>
                <a:close/>
                <a:moveTo>
                  <a:pt x="118" y="167"/>
                </a:moveTo>
                <a:cubicBezTo>
                  <a:pt x="119" y="167"/>
                  <a:pt x="119" y="167"/>
                  <a:pt x="119" y="167"/>
                </a:cubicBezTo>
                <a:cubicBezTo>
                  <a:pt x="119" y="157"/>
                  <a:pt x="119" y="157"/>
                  <a:pt x="119" y="157"/>
                </a:cubicBezTo>
                <a:cubicBezTo>
                  <a:pt x="118" y="157"/>
                  <a:pt x="118" y="157"/>
                  <a:pt x="118" y="157"/>
                </a:cubicBezTo>
                <a:lnTo>
                  <a:pt x="118" y="167"/>
                </a:lnTo>
                <a:close/>
                <a:moveTo>
                  <a:pt x="119" y="36"/>
                </a:moveTo>
                <a:cubicBezTo>
                  <a:pt x="118" y="36"/>
                  <a:pt x="118" y="36"/>
                  <a:pt x="118" y="36"/>
                </a:cubicBezTo>
                <a:cubicBezTo>
                  <a:pt x="118" y="60"/>
                  <a:pt x="118" y="60"/>
                  <a:pt x="118" y="60"/>
                </a:cubicBezTo>
                <a:cubicBezTo>
                  <a:pt x="119" y="60"/>
                  <a:pt x="119" y="60"/>
                  <a:pt x="119" y="60"/>
                </a:cubicBezTo>
                <a:lnTo>
                  <a:pt x="119" y="36"/>
                </a:lnTo>
                <a:close/>
                <a:moveTo>
                  <a:pt x="119" y="61"/>
                </a:moveTo>
                <a:cubicBezTo>
                  <a:pt x="119" y="61"/>
                  <a:pt x="119" y="61"/>
                  <a:pt x="119" y="61"/>
                </a:cubicBezTo>
                <a:cubicBezTo>
                  <a:pt x="119" y="61"/>
                  <a:pt x="119" y="60"/>
                  <a:pt x="118" y="60"/>
                </a:cubicBezTo>
                <a:cubicBezTo>
                  <a:pt x="118" y="60"/>
                  <a:pt x="118" y="60"/>
                  <a:pt x="118" y="60"/>
                </a:cubicBezTo>
                <a:lnTo>
                  <a:pt x="119" y="61"/>
                </a:lnTo>
                <a:close/>
                <a:moveTo>
                  <a:pt x="119" y="63"/>
                </a:moveTo>
                <a:cubicBezTo>
                  <a:pt x="119" y="63"/>
                  <a:pt x="119" y="63"/>
                  <a:pt x="119" y="63"/>
                </a:cubicBezTo>
                <a:cubicBezTo>
                  <a:pt x="118" y="61"/>
                  <a:pt x="118" y="61"/>
                  <a:pt x="118" y="61"/>
                </a:cubicBezTo>
                <a:cubicBezTo>
                  <a:pt x="118" y="62"/>
                  <a:pt x="118" y="62"/>
                  <a:pt x="118" y="62"/>
                </a:cubicBezTo>
                <a:cubicBezTo>
                  <a:pt x="119" y="63"/>
                  <a:pt x="119" y="63"/>
                  <a:pt x="119" y="63"/>
                </a:cubicBezTo>
                <a:cubicBezTo>
                  <a:pt x="118" y="63"/>
                  <a:pt x="118" y="63"/>
                  <a:pt x="118" y="63"/>
                </a:cubicBezTo>
                <a:cubicBezTo>
                  <a:pt x="118" y="93"/>
                  <a:pt x="118" y="93"/>
                  <a:pt x="118" y="93"/>
                </a:cubicBezTo>
                <a:cubicBezTo>
                  <a:pt x="119" y="94"/>
                  <a:pt x="119" y="94"/>
                  <a:pt x="119" y="94"/>
                </a:cubicBezTo>
                <a:lnTo>
                  <a:pt x="119" y="63"/>
                </a:lnTo>
                <a:close/>
                <a:moveTo>
                  <a:pt x="119" y="101"/>
                </a:moveTo>
                <a:cubicBezTo>
                  <a:pt x="119" y="155"/>
                  <a:pt x="119" y="155"/>
                  <a:pt x="119" y="155"/>
                </a:cubicBezTo>
                <a:cubicBezTo>
                  <a:pt x="118" y="154"/>
                  <a:pt x="118" y="154"/>
                  <a:pt x="118" y="154"/>
                </a:cubicBezTo>
                <a:cubicBezTo>
                  <a:pt x="118" y="101"/>
                  <a:pt x="118" y="101"/>
                  <a:pt x="118" y="101"/>
                </a:cubicBezTo>
                <a:lnTo>
                  <a:pt x="119" y="101"/>
                </a:lnTo>
                <a:close/>
                <a:moveTo>
                  <a:pt x="118" y="168"/>
                </a:moveTo>
                <a:cubicBezTo>
                  <a:pt x="118" y="167"/>
                  <a:pt x="118" y="167"/>
                  <a:pt x="118" y="167"/>
                </a:cubicBezTo>
                <a:cubicBezTo>
                  <a:pt x="118" y="157"/>
                  <a:pt x="118" y="157"/>
                  <a:pt x="118" y="157"/>
                </a:cubicBezTo>
                <a:cubicBezTo>
                  <a:pt x="118" y="157"/>
                  <a:pt x="118" y="157"/>
                  <a:pt x="118" y="157"/>
                </a:cubicBezTo>
                <a:lnTo>
                  <a:pt x="118" y="168"/>
                </a:lnTo>
                <a:close/>
                <a:moveTo>
                  <a:pt x="118" y="36"/>
                </a:moveTo>
                <a:cubicBezTo>
                  <a:pt x="118" y="36"/>
                  <a:pt x="118" y="36"/>
                  <a:pt x="118" y="36"/>
                </a:cubicBezTo>
                <a:cubicBezTo>
                  <a:pt x="118" y="59"/>
                  <a:pt x="118" y="59"/>
                  <a:pt x="118" y="59"/>
                </a:cubicBezTo>
                <a:cubicBezTo>
                  <a:pt x="118" y="59"/>
                  <a:pt x="118" y="59"/>
                  <a:pt x="118" y="59"/>
                </a:cubicBezTo>
                <a:cubicBezTo>
                  <a:pt x="118" y="60"/>
                  <a:pt x="118" y="61"/>
                  <a:pt x="118" y="62"/>
                </a:cubicBezTo>
                <a:cubicBezTo>
                  <a:pt x="118" y="61"/>
                  <a:pt x="118" y="61"/>
                  <a:pt x="118" y="61"/>
                </a:cubicBezTo>
                <a:cubicBezTo>
                  <a:pt x="118" y="59"/>
                  <a:pt x="118" y="59"/>
                  <a:pt x="118" y="59"/>
                </a:cubicBezTo>
                <a:cubicBezTo>
                  <a:pt x="118" y="59"/>
                  <a:pt x="118" y="59"/>
                  <a:pt x="118" y="59"/>
                </a:cubicBezTo>
                <a:cubicBezTo>
                  <a:pt x="118" y="60"/>
                  <a:pt x="118" y="60"/>
                  <a:pt x="118" y="60"/>
                </a:cubicBezTo>
                <a:cubicBezTo>
                  <a:pt x="118" y="60"/>
                  <a:pt x="118" y="60"/>
                  <a:pt x="118" y="60"/>
                </a:cubicBezTo>
                <a:cubicBezTo>
                  <a:pt x="118" y="59"/>
                  <a:pt x="118" y="59"/>
                  <a:pt x="118" y="59"/>
                </a:cubicBezTo>
                <a:cubicBezTo>
                  <a:pt x="118" y="60"/>
                  <a:pt x="118" y="60"/>
                  <a:pt x="118" y="60"/>
                </a:cubicBezTo>
                <a:lnTo>
                  <a:pt x="118" y="36"/>
                </a:lnTo>
                <a:close/>
                <a:moveTo>
                  <a:pt x="118" y="63"/>
                </a:moveTo>
                <a:cubicBezTo>
                  <a:pt x="118" y="93"/>
                  <a:pt x="118" y="93"/>
                  <a:pt x="118" y="93"/>
                </a:cubicBezTo>
                <a:cubicBezTo>
                  <a:pt x="118" y="93"/>
                  <a:pt x="118" y="93"/>
                  <a:pt x="118" y="93"/>
                </a:cubicBezTo>
                <a:cubicBezTo>
                  <a:pt x="118" y="62"/>
                  <a:pt x="118" y="62"/>
                  <a:pt x="118" y="62"/>
                </a:cubicBezTo>
                <a:lnTo>
                  <a:pt x="118" y="63"/>
                </a:lnTo>
                <a:close/>
                <a:moveTo>
                  <a:pt x="118" y="101"/>
                </a:moveTo>
                <a:cubicBezTo>
                  <a:pt x="118" y="154"/>
                  <a:pt x="118" y="154"/>
                  <a:pt x="118" y="154"/>
                </a:cubicBezTo>
                <a:cubicBezTo>
                  <a:pt x="118" y="154"/>
                  <a:pt x="118" y="154"/>
                  <a:pt x="118" y="154"/>
                </a:cubicBezTo>
                <a:cubicBezTo>
                  <a:pt x="118" y="101"/>
                  <a:pt x="118" y="101"/>
                  <a:pt x="118" y="101"/>
                </a:cubicBezTo>
                <a:close/>
                <a:moveTo>
                  <a:pt x="111" y="178"/>
                </a:moveTo>
                <a:cubicBezTo>
                  <a:pt x="112" y="177"/>
                  <a:pt x="112" y="177"/>
                  <a:pt x="113" y="176"/>
                </a:cubicBezTo>
                <a:cubicBezTo>
                  <a:pt x="115" y="175"/>
                  <a:pt x="115" y="170"/>
                  <a:pt x="118" y="168"/>
                </a:cubicBezTo>
                <a:cubicBezTo>
                  <a:pt x="118" y="157"/>
                  <a:pt x="118" y="157"/>
                  <a:pt x="118" y="157"/>
                </a:cubicBezTo>
                <a:cubicBezTo>
                  <a:pt x="115" y="156"/>
                  <a:pt x="113" y="156"/>
                  <a:pt x="111" y="155"/>
                </a:cubicBezTo>
                <a:lnTo>
                  <a:pt x="111" y="178"/>
                </a:lnTo>
                <a:close/>
                <a:moveTo>
                  <a:pt x="118" y="36"/>
                </a:moveTo>
                <a:cubicBezTo>
                  <a:pt x="111" y="32"/>
                  <a:pt x="111" y="32"/>
                  <a:pt x="111" y="32"/>
                </a:cubicBezTo>
                <a:cubicBezTo>
                  <a:pt x="111" y="33"/>
                  <a:pt x="111" y="33"/>
                  <a:pt x="111" y="33"/>
                </a:cubicBezTo>
                <a:cubicBezTo>
                  <a:pt x="111" y="33"/>
                  <a:pt x="111" y="33"/>
                  <a:pt x="111" y="33"/>
                </a:cubicBezTo>
                <a:cubicBezTo>
                  <a:pt x="113" y="35"/>
                  <a:pt x="113" y="35"/>
                  <a:pt x="113" y="35"/>
                </a:cubicBezTo>
                <a:cubicBezTo>
                  <a:pt x="113" y="35"/>
                  <a:pt x="113" y="35"/>
                  <a:pt x="113" y="35"/>
                </a:cubicBezTo>
                <a:cubicBezTo>
                  <a:pt x="113" y="38"/>
                  <a:pt x="112" y="42"/>
                  <a:pt x="111" y="44"/>
                </a:cubicBezTo>
                <a:cubicBezTo>
                  <a:pt x="111" y="56"/>
                  <a:pt x="111" y="56"/>
                  <a:pt x="111" y="56"/>
                </a:cubicBezTo>
                <a:cubicBezTo>
                  <a:pt x="113" y="57"/>
                  <a:pt x="114" y="57"/>
                  <a:pt x="116" y="58"/>
                </a:cubicBezTo>
                <a:cubicBezTo>
                  <a:pt x="116" y="59"/>
                  <a:pt x="116" y="60"/>
                  <a:pt x="115" y="61"/>
                </a:cubicBezTo>
                <a:cubicBezTo>
                  <a:pt x="111" y="59"/>
                  <a:pt x="111" y="59"/>
                  <a:pt x="111" y="59"/>
                </a:cubicBezTo>
                <a:cubicBezTo>
                  <a:pt x="111" y="90"/>
                  <a:pt x="111" y="90"/>
                  <a:pt x="111" y="90"/>
                </a:cubicBezTo>
                <a:cubicBezTo>
                  <a:pt x="111" y="90"/>
                  <a:pt x="111" y="90"/>
                  <a:pt x="111" y="90"/>
                </a:cubicBezTo>
                <a:cubicBezTo>
                  <a:pt x="114" y="91"/>
                  <a:pt x="116" y="92"/>
                  <a:pt x="118" y="93"/>
                </a:cubicBezTo>
                <a:cubicBezTo>
                  <a:pt x="118" y="62"/>
                  <a:pt x="118" y="62"/>
                  <a:pt x="118" y="62"/>
                </a:cubicBezTo>
                <a:cubicBezTo>
                  <a:pt x="117" y="62"/>
                  <a:pt x="117" y="62"/>
                  <a:pt x="117" y="62"/>
                </a:cubicBezTo>
                <a:cubicBezTo>
                  <a:pt x="117" y="59"/>
                  <a:pt x="117" y="59"/>
                  <a:pt x="117" y="59"/>
                </a:cubicBezTo>
                <a:cubicBezTo>
                  <a:pt x="118" y="59"/>
                  <a:pt x="118" y="59"/>
                  <a:pt x="118" y="59"/>
                </a:cubicBezTo>
                <a:lnTo>
                  <a:pt x="118" y="36"/>
                </a:lnTo>
                <a:close/>
                <a:moveTo>
                  <a:pt x="118" y="101"/>
                </a:moveTo>
                <a:cubicBezTo>
                  <a:pt x="118" y="154"/>
                  <a:pt x="118" y="154"/>
                  <a:pt x="118" y="154"/>
                </a:cubicBezTo>
                <a:cubicBezTo>
                  <a:pt x="117" y="153"/>
                  <a:pt x="115" y="152"/>
                  <a:pt x="114" y="152"/>
                </a:cubicBezTo>
                <a:cubicBezTo>
                  <a:pt x="113" y="153"/>
                  <a:pt x="111" y="154"/>
                  <a:pt x="111" y="154"/>
                </a:cubicBezTo>
                <a:cubicBezTo>
                  <a:pt x="111" y="152"/>
                  <a:pt x="111" y="152"/>
                  <a:pt x="111" y="152"/>
                </a:cubicBezTo>
                <a:cubicBezTo>
                  <a:pt x="111" y="150"/>
                  <a:pt x="111" y="150"/>
                  <a:pt x="111" y="150"/>
                </a:cubicBezTo>
                <a:cubicBezTo>
                  <a:pt x="111" y="150"/>
                  <a:pt x="111" y="150"/>
                  <a:pt x="111" y="150"/>
                </a:cubicBezTo>
                <a:cubicBezTo>
                  <a:pt x="111" y="98"/>
                  <a:pt x="111" y="98"/>
                  <a:pt x="111" y="98"/>
                </a:cubicBezTo>
                <a:lnTo>
                  <a:pt x="118" y="101"/>
                </a:lnTo>
                <a:close/>
                <a:moveTo>
                  <a:pt x="109" y="178"/>
                </a:moveTo>
                <a:cubicBezTo>
                  <a:pt x="110" y="178"/>
                  <a:pt x="110" y="178"/>
                  <a:pt x="111" y="178"/>
                </a:cubicBezTo>
                <a:cubicBezTo>
                  <a:pt x="111" y="155"/>
                  <a:pt x="111" y="155"/>
                  <a:pt x="111" y="155"/>
                </a:cubicBezTo>
                <a:cubicBezTo>
                  <a:pt x="110" y="155"/>
                  <a:pt x="110" y="155"/>
                  <a:pt x="110" y="155"/>
                </a:cubicBezTo>
                <a:cubicBezTo>
                  <a:pt x="110" y="155"/>
                  <a:pt x="110" y="155"/>
                  <a:pt x="110" y="155"/>
                </a:cubicBezTo>
                <a:cubicBezTo>
                  <a:pt x="111" y="154"/>
                  <a:pt x="111" y="154"/>
                  <a:pt x="111" y="154"/>
                </a:cubicBezTo>
                <a:cubicBezTo>
                  <a:pt x="111" y="152"/>
                  <a:pt x="111" y="152"/>
                  <a:pt x="111" y="152"/>
                </a:cubicBezTo>
                <a:cubicBezTo>
                  <a:pt x="110" y="155"/>
                  <a:pt x="110" y="155"/>
                  <a:pt x="110" y="155"/>
                </a:cubicBezTo>
                <a:cubicBezTo>
                  <a:pt x="110" y="149"/>
                  <a:pt x="110" y="149"/>
                  <a:pt x="110" y="149"/>
                </a:cubicBezTo>
                <a:cubicBezTo>
                  <a:pt x="111" y="150"/>
                  <a:pt x="111" y="150"/>
                  <a:pt x="111" y="150"/>
                </a:cubicBezTo>
                <a:cubicBezTo>
                  <a:pt x="111" y="98"/>
                  <a:pt x="111" y="98"/>
                  <a:pt x="111" y="98"/>
                </a:cubicBezTo>
                <a:cubicBezTo>
                  <a:pt x="110" y="98"/>
                  <a:pt x="110" y="98"/>
                  <a:pt x="110" y="98"/>
                </a:cubicBezTo>
                <a:cubicBezTo>
                  <a:pt x="110" y="94"/>
                  <a:pt x="110" y="94"/>
                  <a:pt x="110" y="94"/>
                </a:cubicBezTo>
                <a:cubicBezTo>
                  <a:pt x="111" y="90"/>
                  <a:pt x="111" y="90"/>
                  <a:pt x="111" y="90"/>
                </a:cubicBezTo>
                <a:cubicBezTo>
                  <a:pt x="111" y="59"/>
                  <a:pt x="111" y="59"/>
                  <a:pt x="111" y="59"/>
                </a:cubicBezTo>
                <a:cubicBezTo>
                  <a:pt x="109" y="58"/>
                  <a:pt x="109" y="58"/>
                  <a:pt x="109" y="58"/>
                </a:cubicBezTo>
                <a:cubicBezTo>
                  <a:pt x="109" y="97"/>
                  <a:pt x="109" y="97"/>
                  <a:pt x="109" y="97"/>
                </a:cubicBezTo>
                <a:cubicBezTo>
                  <a:pt x="109" y="96"/>
                  <a:pt x="109" y="96"/>
                  <a:pt x="109" y="96"/>
                </a:cubicBezTo>
                <a:cubicBezTo>
                  <a:pt x="109" y="97"/>
                  <a:pt x="109" y="97"/>
                  <a:pt x="109" y="97"/>
                </a:cubicBezTo>
                <a:cubicBezTo>
                  <a:pt x="109" y="149"/>
                  <a:pt x="109" y="149"/>
                  <a:pt x="109" y="149"/>
                </a:cubicBezTo>
                <a:cubicBezTo>
                  <a:pt x="110" y="149"/>
                  <a:pt x="110" y="149"/>
                  <a:pt x="110" y="149"/>
                </a:cubicBezTo>
                <a:cubicBezTo>
                  <a:pt x="110" y="155"/>
                  <a:pt x="110" y="155"/>
                  <a:pt x="110" y="155"/>
                </a:cubicBezTo>
                <a:cubicBezTo>
                  <a:pt x="109" y="155"/>
                  <a:pt x="109" y="155"/>
                  <a:pt x="109" y="155"/>
                </a:cubicBezTo>
                <a:lnTo>
                  <a:pt x="109" y="178"/>
                </a:lnTo>
                <a:close/>
                <a:moveTo>
                  <a:pt x="111" y="33"/>
                </a:moveTo>
                <a:cubicBezTo>
                  <a:pt x="111" y="33"/>
                  <a:pt x="111" y="33"/>
                  <a:pt x="111" y="33"/>
                </a:cubicBezTo>
                <a:cubicBezTo>
                  <a:pt x="111" y="33"/>
                  <a:pt x="111" y="33"/>
                  <a:pt x="111" y="33"/>
                </a:cubicBezTo>
                <a:close/>
                <a:moveTo>
                  <a:pt x="111" y="44"/>
                </a:moveTo>
                <a:cubicBezTo>
                  <a:pt x="110" y="45"/>
                  <a:pt x="110" y="46"/>
                  <a:pt x="109" y="47"/>
                </a:cubicBezTo>
                <a:cubicBezTo>
                  <a:pt x="109" y="56"/>
                  <a:pt x="109" y="56"/>
                  <a:pt x="109" y="56"/>
                </a:cubicBezTo>
                <a:cubicBezTo>
                  <a:pt x="110" y="56"/>
                  <a:pt x="110" y="56"/>
                  <a:pt x="111" y="56"/>
                </a:cubicBezTo>
                <a:lnTo>
                  <a:pt x="111" y="44"/>
                </a:lnTo>
                <a:close/>
                <a:moveTo>
                  <a:pt x="109" y="178"/>
                </a:moveTo>
                <a:cubicBezTo>
                  <a:pt x="109" y="178"/>
                  <a:pt x="109" y="178"/>
                  <a:pt x="109" y="178"/>
                </a:cubicBezTo>
                <a:cubicBezTo>
                  <a:pt x="109" y="155"/>
                  <a:pt x="109" y="155"/>
                  <a:pt x="109" y="155"/>
                </a:cubicBezTo>
                <a:cubicBezTo>
                  <a:pt x="109" y="155"/>
                  <a:pt x="109" y="155"/>
                  <a:pt x="109" y="155"/>
                </a:cubicBezTo>
                <a:lnTo>
                  <a:pt x="109" y="178"/>
                </a:lnTo>
                <a:close/>
                <a:moveTo>
                  <a:pt x="109" y="47"/>
                </a:moveTo>
                <a:cubicBezTo>
                  <a:pt x="109" y="48"/>
                  <a:pt x="109" y="48"/>
                  <a:pt x="109" y="48"/>
                </a:cubicBezTo>
                <a:cubicBezTo>
                  <a:pt x="109" y="56"/>
                  <a:pt x="109" y="56"/>
                  <a:pt x="109" y="56"/>
                </a:cubicBezTo>
                <a:cubicBezTo>
                  <a:pt x="109" y="56"/>
                  <a:pt x="109" y="56"/>
                  <a:pt x="109" y="56"/>
                </a:cubicBezTo>
                <a:lnTo>
                  <a:pt x="109" y="47"/>
                </a:lnTo>
                <a:close/>
                <a:moveTo>
                  <a:pt x="109" y="58"/>
                </a:moveTo>
                <a:cubicBezTo>
                  <a:pt x="109" y="58"/>
                  <a:pt x="109" y="58"/>
                  <a:pt x="109" y="58"/>
                </a:cubicBezTo>
                <a:cubicBezTo>
                  <a:pt x="109" y="89"/>
                  <a:pt x="109" y="89"/>
                  <a:pt x="109" y="89"/>
                </a:cubicBezTo>
                <a:cubicBezTo>
                  <a:pt x="109" y="89"/>
                  <a:pt x="109" y="89"/>
                  <a:pt x="109" y="89"/>
                </a:cubicBezTo>
                <a:cubicBezTo>
                  <a:pt x="109" y="89"/>
                  <a:pt x="109" y="89"/>
                  <a:pt x="109" y="89"/>
                </a:cubicBezTo>
                <a:cubicBezTo>
                  <a:pt x="109" y="149"/>
                  <a:pt x="109" y="149"/>
                  <a:pt x="109" y="149"/>
                </a:cubicBezTo>
                <a:cubicBezTo>
                  <a:pt x="109" y="149"/>
                  <a:pt x="109" y="149"/>
                  <a:pt x="109" y="149"/>
                </a:cubicBezTo>
                <a:cubicBezTo>
                  <a:pt x="109" y="97"/>
                  <a:pt x="109" y="97"/>
                  <a:pt x="109" y="97"/>
                </a:cubicBezTo>
                <a:cubicBezTo>
                  <a:pt x="109" y="97"/>
                  <a:pt x="109" y="97"/>
                  <a:pt x="109" y="97"/>
                </a:cubicBezTo>
                <a:cubicBezTo>
                  <a:pt x="109" y="97"/>
                  <a:pt x="109" y="97"/>
                  <a:pt x="109" y="97"/>
                </a:cubicBezTo>
                <a:cubicBezTo>
                  <a:pt x="109" y="97"/>
                  <a:pt x="109" y="97"/>
                  <a:pt x="109" y="97"/>
                </a:cubicBezTo>
                <a:lnTo>
                  <a:pt x="109" y="58"/>
                </a:lnTo>
                <a:close/>
                <a:moveTo>
                  <a:pt x="108" y="178"/>
                </a:moveTo>
                <a:cubicBezTo>
                  <a:pt x="109" y="178"/>
                  <a:pt x="109" y="178"/>
                  <a:pt x="109" y="178"/>
                </a:cubicBezTo>
                <a:cubicBezTo>
                  <a:pt x="109" y="155"/>
                  <a:pt x="109" y="155"/>
                  <a:pt x="109" y="155"/>
                </a:cubicBezTo>
                <a:cubicBezTo>
                  <a:pt x="108" y="155"/>
                  <a:pt x="108" y="155"/>
                  <a:pt x="108" y="155"/>
                </a:cubicBezTo>
                <a:lnTo>
                  <a:pt x="108" y="178"/>
                </a:lnTo>
                <a:close/>
                <a:moveTo>
                  <a:pt x="109" y="48"/>
                </a:moveTo>
                <a:cubicBezTo>
                  <a:pt x="108" y="49"/>
                  <a:pt x="108" y="49"/>
                  <a:pt x="108" y="49"/>
                </a:cubicBezTo>
                <a:cubicBezTo>
                  <a:pt x="108" y="55"/>
                  <a:pt x="108" y="55"/>
                  <a:pt x="108" y="55"/>
                </a:cubicBezTo>
                <a:cubicBezTo>
                  <a:pt x="109" y="56"/>
                  <a:pt x="109" y="56"/>
                  <a:pt x="109" y="56"/>
                </a:cubicBezTo>
                <a:lnTo>
                  <a:pt x="109" y="48"/>
                </a:lnTo>
                <a:close/>
                <a:moveTo>
                  <a:pt x="109" y="58"/>
                </a:moveTo>
                <a:cubicBezTo>
                  <a:pt x="108" y="58"/>
                  <a:pt x="108" y="58"/>
                  <a:pt x="108" y="58"/>
                </a:cubicBezTo>
                <a:cubicBezTo>
                  <a:pt x="108" y="89"/>
                  <a:pt x="108" y="89"/>
                  <a:pt x="108" y="89"/>
                </a:cubicBezTo>
                <a:cubicBezTo>
                  <a:pt x="109" y="89"/>
                  <a:pt x="109" y="89"/>
                  <a:pt x="109" y="89"/>
                </a:cubicBezTo>
                <a:lnTo>
                  <a:pt x="109" y="58"/>
                </a:lnTo>
                <a:close/>
                <a:moveTo>
                  <a:pt x="109" y="89"/>
                </a:moveTo>
                <a:cubicBezTo>
                  <a:pt x="109" y="90"/>
                  <a:pt x="109" y="90"/>
                  <a:pt x="109" y="90"/>
                </a:cubicBezTo>
                <a:cubicBezTo>
                  <a:pt x="108" y="91"/>
                  <a:pt x="108" y="91"/>
                  <a:pt x="108" y="91"/>
                </a:cubicBezTo>
                <a:cubicBezTo>
                  <a:pt x="108" y="92"/>
                  <a:pt x="108" y="92"/>
                  <a:pt x="108" y="92"/>
                </a:cubicBezTo>
                <a:cubicBezTo>
                  <a:pt x="108" y="92"/>
                  <a:pt x="108" y="92"/>
                  <a:pt x="108" y="92"/>
                </a:cubicBezTo>
                <a:cubicBezTo>
                  <a:pt x="108" y="92"/>
                  <a:pt x="108" y="92"/>
                  <a:pt x="108" y="92"/>
                </a:cubicBezTo>
                <a:cubicBezTo>
                  <a:pt x="108" y="92"/>
                  <a:pt x="108" y="92"/>
                  <a:pt x="108" y="92"/>
                </a:cubicBezTo>
                <a:cubicBezTo>
                  <a:pt x="108" y="149"/>
                  <a:pt x="108" y="149"/>
                  <a:pt x="108" y="149"/>
                </a:cubicBezTo>
                <a:cubicBezTo>
                  <a:pt x="109" y="149"/>
                  <a:pt x="109" y="149"/>
                  <a:pt x="109" y="149"/>
                </a:cubicBezTo>
                <a:lnTo>
                  <a:pt x="109" y="89"/>
                </a:lnTo>
                <a:close/>
                <a:moveTo>
                  <a:pt x="106" y="179"/>
                </a:moveTo>
                <a:cubicBezTo>
                  <a:pt x="107" y="179"/>
                  <a:pt x="107" y="179"/>
                  <a:pt x="108" y="178"/>
                </a:cubicBezTo>
                <a:cubicBezTo>
                  <a:pt x="108" y="155"/>
                  <a:pt x="108" y="155"/>
                  <a:pt x="108" y="155"/>
                </a:cubicBezTo>
                <a:cubicBezTo>
                  <a:pt x="108" y="155"/>
                  <a:pt x="108" y="155"/>
                  <a:pt x="108" y="155"/>
                </a:cubicBezTo>
                <a:cubicBezTo>
                  <a:pt x="108" y="148"/>
                  <a:pt x="108" y="148"/>
                  <a:pt x="108" y="148"/>
                </a:cubicBezTo>
                <a:cubicBezTo>
                  <a:pt x="108" y="149"/>
                  <a:pt x="108" y="149"/>
                  <a:pt x="108" y="149"/>
                </a:cubicBezTo>
                <a:cubicBezTo>
                  <a:pt x="108" y="92"/>
                  <a:pt x="108" y="92"/>
                  <a:pt x="108" y="92"/>
                </a:cubicBezTo>
                <a:cubicBezTo>
                  <a:pt x="108" y="92"/>
                  <a:pt x="108" y="92"/>
                  <a:pt x="108" y="92"/>
                </a:cubicBezTo>
                <a:cubicBezTo>
                  <a:pt x="108" y="92"/>
                  <a:pt x="108" y="92"/>
                  <a:pt x="108" y="92"/>
                </a:cubicBezTo>
                <a:cubicBezTo>
                  <a:pt x="108" y="91"/>
                  <a:pt x="108" y="91"/>
                  <a:pt x="108" y="91"/>
                </a:cubicBezTo>
                <a:cubicBezTo>
                  <a:pt x="106" y="95"/>
                  <a:pt x="106" y="95"/>
                  <a:pt x="106" y="95"/>
                </a:cubicBezTo>
                <a:cubicBezTo>
                  <a:pt x="106" y="96"/>
                  <a:pt x="106" y="96"/>
                  <a:pt x="106" y="96"/>
                </a:cubicBezTo>
                <a:cubicBezTo>
                  <a:pt x="107" y="93"/>
                  <a:pt x="107" y="93"/>
                  <a:pt x="107" y="93"/>
                </a:cubicBezTo>
                <a:cubicBezTo>
                  <a:pt x="106" y="96"/>
                  <a:pt x="106" y="96"/>
                  <a:pt x="106" y="96"/>
                </a:cubicBezTo>
                <a:cubicBezTo>
                  <a:pt x="106" y="148"/>
                  <a:pt x="106" y="148"/>
                  <a:pt x="106" y="148"/>
                </a:cubicBezTo>
                <a:cubicBezTo>
                  <a:pt x="107" y="148"/>
                  <a:pt x="107" y="148"/>
                  <a:pt x="108" y="148"/>
                </a:cubicBezTo>
                <a:cubicBezTo>
                  <a:pt x="108" y="150"/>
                  <a:pt x="108" y="150"/>
                  <a:pt x="108" y="150"/>
                </a:cubicBezTo>
                <a:cubicBezTo>
                  <a:pt x="106" y="150"/>
                  <a:pt x="106" y="150"/>
                  <a:pt x="106" y="150"/>
                </a:cubicBezTo>
                <a:cubicBezTo>
                  <a:pt x="106" y="150"/>
                  <a:pt x="106" y="150"/>
                  <a:pt x="106" y="150"/>
                </a:cubicBezTo>
                <a:cubicBezTo>
                  <a:pt x="108" y="151"/>
                  <a:pt x="108" y="151"/>
                  <a:pt x="108" y="151"/>
                </a:cubicBezTo>
                <a:cubicBezTo>
                  <a:pt x="107" y="152"/>
                  <a:pt x="107" y="152"/>
                  <a:pt x="107" y="152"/>
                </a:cubicBezTo>
                <a:cubicBezTo>
                  <a:pt x="106" y="152"/>
                  <a:pt x="106" y="152"/>
                  <a:pt x="106" y="152"/>
                </a:cubicBezTo>
                <a:cubicBezTo>
                  <a:pt x="106" y="152"/>
                  <a:pt x="106" y="152"/>
                  <a:pt x="106" y="152"/>
                </a:cubicBezTo>
                <a:cubicBezTo>
                  <a:pt x="107" y="153"/>
                  <a:pt x="107" y="153"/>
                  <a:pt x="107" y="153"/>
                </a:cubicBezTo>
                <a:cubicBezTo>
                  <a:pt x="107" y="155"/>
                  <a:pt x="107" y="155"/>
                  <a:pt x="107" y="155"/>
                </a:cubicBezTo>
                <a:cubicBezTo>
                  <a:pt x="106" y="155"/>
                  <a:pt x="106" y="155"/>
                  <a:pt x="106" y="155"/>
                </a:cubicBezTo>
                <a:lnTo>
                  <a:pt x="106" y="179"/>
                </a:lnTo>
                <a:close/>
                <a:moveTo>
                  <a:pt x="108" y="49"/>
                </a:moveTo>
                <a:cubicBezTo>
                  <a:pt x="107" y="50"/>
                  <a:pt x="107" y="51"/>
                  <a:pt x="106" y="52"/>
                </a:cubicBezTo>
                <a:cubicBezTo>
                  <a:pt x="106" y="55"/>
                  <a:pt x="106" y="55"/>
                  <a:pt x="106" y="55"/>
                </a:cubicBezTo>
                <a:cubicBezTo>
                  <a:pt x="107" y="55"/>
                  <a:pt x="107" y="55"/>
                  <a:pt x="108" y="55"/>
                </a:cubicBezTo>
                <a:lnTo>
                  <a:pt x="108" y="49"/>
                </a:lnTo>
                <a:close/>
                <a:moveTo>
                  <a:pt x="108" y="58"/>
                </a:moveTo>
                <a:cubicBezTo>
                  <a:pt x="106" y="57"/>
                  <a:pt x="106" y="57"/>
                  <a:pt x="106" y="57"/>
                </a:cubicBezTo>
                <a:cubicBezTo>
                  <a:pt x="106" y="89"/>
                  <a:pt x="106" y="89"/>
                  <a:pt x="106" y="89"/>
                </a:cubicBezTo>
                <a:cubicBezTo>
                  <a:pt x="107" y="89"/>
                  <a:pt x="107" y="89"/>
                  <a:pt x="108" y="89"/>
                </a:cubicBezTo>
                <a:lnTo>
                  <a:pt x="108" y="58"/>
                </a:lnTo>
                <a:close/>
                <a:moveTo>
                  <a:pt x="103" y="7"/>
                </a:moveTo>
                <a:cubicBezTo>
                  <a:pt x="103" y="7"/>
                  <a:pt x="104" y="7"/>
                  <a:pt x="104" y="7"/>
                </a:cubicBezTo>
                <a:cubicBezTo>
                  <a:pt x="104" y="7"/>
                  <a:pt x="104" y="7"/>
                  <a:pt x="103" y="6"/>
                </a:cubicBezTo>
                <a:lnTo>
                  <a:pt x="103" y="7"/>
                </a:lnTo>
                <a:close/>
                <a:moveTo>
                  <a:pt x="103" y="179"/>
                </a:moveTo>
                <a:cubicBezTo>
                  <a:pt x="104" y="179"/>
                  <a:pt x="105" y="179"/>
                  <a:pt x="106" y="179"/>
                </a:cubicBezTo>
                <a:cubicBezTo>
                  <a:pt x="106" y="155"/>
                  <a:pt x="106" y="155"/>
                  <a:pt x="106" y="155"/>
                </a:cubicBezTo>
                <a:cubicBezTo>
                  <a:pt x="104" y="154"/>
                  <a:pt x="104" y="154"/>
                  <a:pt x="104" y="154"/>
                </a:cubicBezTo>
                <a:cubicBezTo>
                  <a:pt x="105" y="152"/>
                  <a:pt x="105" y="152"/>
                  <a:pt x="105" y="152"/>
                </a:cubicBezTo>
                <a:cubicBezTo>
                  <a:pt x="106" y="152"/>
                  <a:pt x="106" y="152"/>
                  <a:pt x="106" y="152"/>
                </a:cubicBezTo>
                <a:cubicBezTo>
                  <a:pt x="106" y="152"/>
                  <a:pt x="106" y="152"/>
                  <a:pt x="106" y="152"/>
                </a:cubicBezTo>
                <a:cubicBezTo>
                  <a:pt x="105" y="152"/>
                  <a:pt x="105" y="152"/>
                  <a:pt x="105" y="152"/>
                </a:cubicBezTo>
                <a:cubicBezTo>
                  <a:pt x="105" y="150"/>
                  <a:pt x="105" y="150"/>
                  <a:pt x="105" y="150"/>
                </a:cubicBezTo>
                <a:cubicBezTo>
                  <a:pt x="106" y="150"/>
                  <a:pt x="106" y="150"/>
                  <a:pt x="106" y="150"/>
                </a:cubicBezTo>
                <a:cubicBezTo>
                  <a:pt x="106" y="150"/>
                  <a:pt x="106" y="150"/>
                  <a:pt x="106" y="150"/>
                </a:cubicBezTo>
                <a:cubicBezTo>
                  <a:pt x="105" y="149"/>
                  <a:pt x="105" y="149"/>
                  <a:pt x="105" y="149"/>
                </a:cubicBezTo>
                <a:cubicBezTo>
                  <a:pt x="105" y="147"/>
                  <a:pt x="105" y="147"/>
                  <a:pt x="105" y="147"/>
                </a:cubicBezTo>
                <a:cubicBezTo>
                  <a:pt x="106" y="148"/>
                  <a:pt x="106" y="148"/>
                  <a:pt x="106" y="148"/>
                </a:cubicBezTo>
                <a:cubicBezTo>
                  <a:pt x="106" y="96"/>
                  <a:pt x="106" y="96"/>
                  <a:pt x="106" y="96"/>
                </a:cubicBezTo>
                <a:cubicBezTo>
                  <a:pt x="106" y="96"/>
                  <a:pt x="106" y="96"/>
                  <a:pt x="106" y="96"/>
                </a:cubicBezTo>
                <a:cubicBezTo>
                  <a:pt x="106" y="96"/>
                  <a:pt x="106" y="96"/>
                  <a:pt x="106" y="96"/>
                </a:cubicBezTo>
                <a:cubicBezTo>
                  <a:pt x="106" y="96"/>
                  <a:pt x="106" y="96"/>
                  <a:pt x="106" y="96"/>
                </a:cubicBezTo>
                <a:cubicBezTo>
                  <a:pt x="106" y="95"/>
                  <a:pt x="106" y="95"/>
                  <a:pt x="106" y="95"/>
                </a:cubicBezTo>
                <a:cubicBezTo>
                  <a:pt x="105" y="96"/>
                  <a:pt x="105" y="96"/>
                  <a:pt x="105" y="96"/>
                </a:cubicBezTo>
                <a:cubicBezTo>
                  <a:pt x="103" y="95"/>
                  <a:pt x="103" y="95"/>
                  <a:pt x="103" y="95"/>
                </a:cubicBezTo>
                <a:cubicBezTo>
                  <a:pt x="103" y="146"/>
                  <a:pt x="103" y="146"/>
                  <a:pt x="103" y="146"/>
                </a:cubicBezTo>
                <a:cubicBezTo>
                  <a:pt x="103" y="146"/>
                  <a:pt x="104" y="147"/>
                  <a:pt x="105" y="147"/>
                </a:cubicBezTo>
                <a:cubicBezTo>
                  <a:pt x="104" y="149"/>
                  <a:pt x="104" y="149"/>
                  <a:pt x="104" y="149"/>
                </a:cubicBezTo>
                <a:cubicBezTo>
                  <a:pt x="103" y="149"/>
                  <a:pt x="103" y="149"/>
                  <a:pt x="103" y="149"/>
                </a:cubicBezTo>
                <a:cubicBezTo>
                  <a:pt x="103" y="150"/>
                  <a:pt x="103" y="150"/>
                  <a:pt x="103" y="150"/>
                </a:cubicBezTo>
                <a:cubicBezTo>
                  <a:pt x="104" y="150"/>
                  <a:pt x="104" y="150"/>
                  <a:pt x="104" y="150"/>
                </a:cubicBezTo>
                <a:cubicBezTo>
                  <a:pt x="104" y="151"/>
                  <a:pt x="104" y="151"/>
                  <a:pt x="104" y="151"/>
                </a:cubicBezTo>
                <a:cubicBezTo>
                  <a:pt x="103" y="151"/>
                  <a:pt x="103" y="151"/>
                  <a:pt x="103" y="151"/>
                </a:cubicBezTo>
                <a:cubicBezTo>
                  <a:pt x="103" y="152"/>
                  <a:pt x="103" y="152"/>
                  <a:pt x="103" y="152"/>
                </a:cubicBezTo>
                <a:cubicBezTo>
                  <a:pt x="104" y="152"/>
                  <a:pt x="104" y="152"/>
                  <a:pt x="104" y="152"/>
                </a:cubicBezTo>
                <a:cubicBezTo>
                  <a:pt x="104" y="154"/>
                  <a:pt x="104" y="154"/>
                  <a:pt x="104" y="154"/>
                </a:cubicBezTo>
                <a:cubicBezTo>
                  <a:pt x="103" y="154"/>
                  <a:pt x="103" y="154"/>
                  <a:pt x="103" y="154"/>
                </a:cubicBezTo>
                <a:lnTo>
                  <a:pt x="103" y="179"/>
                </a:lnTo>
                <a:close/>
                <a:moveTo>
                  <a:pt x="106" y="52"/>
                </a:moveTo>
                <a:cubicBezTo>
                  <a:pt x="104" y="54"/>
                  <a:pt x="103" y="55"/>
                  <a:pt x="103" y="55"/>
                </a:cubicBezTo>
                <a:cubicBezTo>
                  <a:pt x="104" y="55"/>
                  <a:pt x="105" y="55"/>
                  <a:pt x="106" y="55"/>
                </a:cubicBezTo>
                <a:lnTo>
                  <a:pt x="106" y="52"/>
                </a:lnTo>
                <a:close/>
                <a:moveTo>
                  <a:pt x="106" y="57"/>
                </a:moveTo>
                <a:cubicBezTo>
                  <a:pt x="106" y="89"/>
                  <a:pt x="106" y="89"/>
                  <a:pt x="106" y="89"/>
                </a:cubicBezTo>
                <a:cubicBezTo>
                  <a:pt x="105" y="88"/>
                  <a:pt x="104" y="88"/>
                  <a:pt x="103" y="88"/>
                </a:cubicBezTo>
                <a:cubicBezTo>
                  <a:pt x="103" y="55"/>
                  <a:pt x="103" y="55"/>
                  <a:pt x="103" y="55"/>
                </a:cubicBezTo>
                <a:lnTo>
                  <a:pt x="106" y="57"/>
                </a:lnTo>
                <a:close/>
                <a:moveTo>
                  <a:pt x="102" y="6"/>
                </a:moveTo>
                <a:cubicBezTo>
                  <a:pt x="103" y="7"/>
                  <a:pt x="103" y="7"/>
                  <a:pt x="103" y="7"/>
                </a:cubicBezTo>
                <a:cubicBezTo>
                  <a:pt x="103" y="6"/>
                  <a:pt x="103" y="6"/>
                  <a:pt x="103" y="6"/>
                </a:cubicBezTo>
                <a:cubicBezTo>
                  <a:pt x="102" y="5"/>
                  <a:pt x="102" y="5"/>
                  <a:pt x="102" y="5"/>
                </a:cubicBezTo>
                <a:lnTo>
                  <a:pt x="102" y="6"/>
                </a:lnTo>
                <a:close/>
                <a:moveTo>
                  <a:pt x="102" y="179"/>
                </a:moveTo>
                <a:cubicBezTo>
                  <a:pt x="103" y="179"/>
                  <a:pt x="103" y="179"/>
                  <a:pt x="103" y="179"/>
                </a:cubicBezTo>
                <a:cubicBezTo>
                  <a:pt x="103" y="154"/>
                  <a:pt x="103" y="154"/>
                  <a:pt x="103" y="154"/>
                </a:cubicBezTo>
                <a:cubicBezTo>
                  <a:pt x="102" y="154"/>
                  <a:pt x="102" y="154"/>
                  <a:pt x="102" y="154"/>
                </a:cubicBezTo>
                <a:lnTo>
                  <a:pt x="102" y="179"/>
                </a:lnTo>
                <a:close/>
                <a:moveTo>
                  <a:pt x="103" y="55"/>
                </a:moveTo>
                <a:cubicBezTo>
                  <a:pt x="102" y="55"/>
                  <a:pt x="102" y="55"/>
                  <a:pt x="102" y="55"/>
                </a:cubicBezTo>
                <a:cubicBezTo>
                  <a:pt x="102" y="56"/>
                  <a:pt x="102" y="56"/>
                  <a:pt x="102" y="56"/>
                </a:cubicBezTo>
                <a:cubicBezTo>
                  <a:pt x="102" y="56"/>
                  <a:pt x="102" y="56"/>
                  <a:pt x="102" y="56"/>
                </a:cubicBezTo>
                <a:cubicBezTo>
                  <a:pt x="102" y="57"/>
                  <a:pt x="102" y="57"/>
                  <a:pt x="102" y="58"/>
                </a:cubicBezTo>
                <a:cubicBezTo>
                  <a:pt x="102" y="88"/>
                  <a:pt x="102" y="88"/>
                  <a:pt x="102" y="88"/>
                </a:cubicBezTo>
                <a:cubicBezTo>
                  <a:pt x="103" y="88"/>
                  <a:pt x="103" y="88"/>
                  <a:pt x="103" y="88"/>
                </a:cubicBezTo>
                <a:lnTo>
                  <a:pt x="103" y="55"/>
                </a:lnTo>
                <a:close/>
                <a:moveTo>
                  <a:pt x="103" y="95"/>
                </a:moveTo>
                <a:cubicBezTo>
                  <a:pt x="102" y="95"/>
                  <a:pt x="102" y="95"/>
                  <a:pt x="102" y="95"/>
                </a:cubicBezTo>
                <a:cubicBezTo>
                  <a:pt x="102" y="146"/>
                  <a:pt x="102" y="146"/>
                  <a:pt x="102" y="146"/>
                </a:cubicBezTo>
                <a:cubicBezTo>
                  <a:pt x="102" y="146"/>
                  <a:pt x="102" y="146"/>
                  <a:pt x="102" y="146"/>
                </a:cubicBezTo>
                <a:cubicBezTo>
                  <a:pt x="102" y="147"/>
                  <a:pt x="102" y="147"/>
                  <a:pt x="102" y="147"/>
                </a:cubicBezTo>
                <a:cubicBezTo>
                  <a:pt x="102" y="150"/>
                  <a:pt x="102" y="150"/>
                  <a:pt x="102" y="150"/>
                </a:cubicBezTo>
                <a:cubicBezTo>
                  <a:pt x="102" y="149"/>
                  <a:pt x="102" y="149"/>
                  <a:pt x="102" y="149"/>
                </a:cubicBezTo>
                <a:cubicBezTo>
                  <a:pt x="103" y="150"/>
                  <a:pt x="103" y="150"/>
                  <a:pt x="103" y="150"/>
                </a:cubicBezTo>
                <a:cubicBezTo>
                  <a:pt x="103" y="149"/>
                  <a:pt x="103" y="149"/>
                  <a:pt x="103" y="149"/>
                </a:cubicBezTo>
                <a:cubicBezTo>
                  <a:pt x="102" y="149"/>
                  <a:pt x="102" y="149"/>
                  <a:pt x="102" y="149"/>
                </a:cubicBezTo>
                <a:cubicBezTo>
                  <a:pt x="103" y="146"/>
                  <a:pt x="103" y="146"/>
                  <a:pt x="103" y="146"/>
                </a:cubicBezTo>
                <a:cubicBezTo>
                  <a:pt x="103" y="146"/>
                  <a:pt x="103" y="146"/>
                  <a:pt x="103" y="146"/>
                </a:cubicBezTo>
                <a:lnTo>
                  <a:pt x="103" y="95"/>
                </a:lnTo>
                <a:close/>
                <a:moveTo>
                  <a:pt x="103" y="151"/>
                </a:moveTo>
                <a:cubicBezTo>
                  <a:pt x="103" y="152"/>
                  <a:pt x="103" y="152"/>
                  <a:pt x="103" y="152"/>
                </a:cubicBezTo>
                <a:cubicBezTo>
                  <a:pt x="102" y="151"/>
                  <a:pt x="102" y="151"/>
                  <a:pt x="102" y="151"/>
                </a:cubicBezTo>
                <a:cubicBezTo>
                  <a:pt x="102" y="151"/>
                  <a:pt x="102" y="151"/>
                  <a:pt x="102" y="151"/>
                </a:cubicBezTo>
                <a:lnTo>
                  <a:pt x="103" y="151"/>
                </a:lnTo>
                <a:close/>
                <a:moveTo>
                  <a:pt x="102" y="6"/>
                </a:moveTo>
                <a:cubicBezTo>
                  <a:pt x="102" y="6"/>
                  <a:pt x="102" y="6"/>
                  <a:pt x="102" y="6"/>
                </a:cubicBezTo>
                <a:cubicBezTo>
                  <a:pt x="102" y="5"/>
                  <a:pt x="102" y="5"/>
                  <a:pt x="102" y="5"/>
                </a:cubicBezTo>
                <a:cubicBezTo>
                  <a:pt x="102" y="5"/>
                  <a:pt x="102" y="5"/>
                  <a:pt x="102" y="5"/>
                </a:cubicBezTo>
                <a:lnTo>
                  <a:pt x="102" y="6"/>
                </a:lnTo>
                <a:close/>
                <a:moveTo>
                  <a:pt x="102" y="179"/>
                </a:moveTo>
                <a:cubicBezTo>
                  <a:pt x="102" y="179"/>
                  <a:pt x="102" y="179"/>
                  <a:pt x="102" y="179"/>
                </a:cubicBezTo>
                <a:cubicBezTo>
                  <a:pt x="102" y="154"/>
                  <a:pt x="102" y="154"/>
                  <a:pt x="102" y="154"/>
                </a:cubicBezTo>
                <a:cubicBezTo>
                  <a:pt x="102" y="154"/>
                  <a:pt x="102" y="154"/>
                  <a:pt x="102" y="154"/>
                </a:cubicBezTo>
                <a:lnTo>
                  <a:pt x="102" y="179"/>
                </a:lnTo>
                <a:close/>
                <a:moveTo>
                  <a:pt x="102" y="55"/>
                </a:moveTo>
                <a:cubicBezTo>
                  <a:pt x="102" y="55"/>
                  <a:pt x="102" y="55"/>
                  <a:pt x="102" y="55"/>
                </a:cubicBezTo>
                <a:cubicBezTo>
                  <a:pt x="102" y="56"/>
                  <a:pt x="102" y="56"/>
                  <a:pt x="102" y="56"/>
                </a:cubicBezTo>
                <a:cubicBezTo>
                  <a:pt x="102" y="56"/>
                  <a:pt x="102" y="56"/>
                  <a:pt x="102" y="56"/>
                </a:cubicBezTo>
                <a:lnTo>
                  <a:pt x="102" y="55"/>
                </a:lnTo>
                <a:close/>
                <a:moveTo>
                  <a:pt x="102" y="58"/>
                </a:moveTo>
                <a:cubicBezTo>
                  <a:pt x="102" y="58"/>
                  <a:pt x="102" y="58"/>
                  <a:pt x="102" y="59"/>
                </a:cubicBezTo>
                <a:cubicBezTo>
                  <a:pt x="102" y="88"/>
                  <a:pt x="102" y="88"/>
                  <a:pt x="102" y="88"/>
                </a:cubicBezTo>
                <a:cubicBezTo>
                  <a:pt x="102" y="88"/>
                  <a:pt x="102" y="88"/>
                  <a:pt x="102" y="88"/>
                </a:cubicBezTo>
                <a:lnTo>
                  <a:pt x="102" y="58"/>
                </a:lnTo>
                <a:close/>
                <a:moveTo>
                  <a:pt x="102" y="95"/>
                </a:moveTo>
                <a:cubicBezTo>
                  <a:pt x="102" y="95"/>
                  <a:pt x="102" y="95"/>
                  <a:pt x="102" y="95"/>
                </a:cubicBezTo>
                <a:cubicBezTo>
                  <a:pt x="102" y="146"/>
                  <a:pt x="102" y="146"/>
                  <a:pt x="102" y="146"/>
                </a:cubicBezTo>
                <a:cubicBezTo>
                  <a:pt x="102" y="146"/>
                  <a:pt x="102" y="146"/>
                  <a:pt x="102" y="146"/>
                </a:cubicBezTo>
                <a:lnTo>
                  <a:pt x="102" y="95"/>
                </a:lnTo>
                <a:close/>
                <a:moveTo>
                  <a:pt x="102" y="147"/>
                </a:moveTo>
                <a:cubicBezTo>
                  <a:pt x="102" y="150"/>
                  <a:pt x="102" y="150"/>
                  <a:pt x="102" y="150"/>
                </a:cubicBezTo>
                <a:cubicBezTo>
                  <a:pt x="102" y="151"/>
                  <a:pt x="102" y="151"/>
                  <a:pt x="102" y="151"/>
                </a:cubicBezTo>
                <a:cubicBezTo>
                  <a:pt x="102" y="151"/>
                  <a:pt x="102" y="151"/>
                  <a:pt x="102" y="151"/>
                </a:cubicBezTo>
                <a:cubicBezTo>
                  <a:pt x="102" y="151"/>
                  <a:pt x="102" y="151"/>
                  <a:pt x="102" y="151"/>
                </a:cubicBezTo>
                <a:cubicBezTo>
                  <a:pt x="102" y="151"/>
                  <a:pt x="102" y="151"/>
                  <a:pt x="102" y="151"/>
                </a:cubicBezTo>
                <a:cubicBezTo>
                  <a:pt x="102" y="152"/>
                  <a:pt x="102" y="152"/>
                  <a:pt x="102" y="152"/>
                </a:cubicBezTo>
                <a:cubicBezTo>
                  <a:pt x="102" y="148"/>
                  <a:pt x="102" y="148"/>
                  <a:pt x="102" y="148"/>
                </a:cubicBezTo>
                <a:lnTo>
                  <a:pt x="102" y="147"/>
                </a:lnTo>
                <a:close/>
                <a:moveTo>
                  <a:pt x="101" y="6"/>
                </a:moveTo>
                <a:cubicBezTo>
                  <a:pt x="102" y="6"/>
                  <a:pt x="102" y="6"/>
                  <a:pt x="102" y="6"/>
                </a:cubicBezTo>
                <a:cubicBezTo>
                  <a:pt x="102" y="5"/>
                  <a:pt x="102" y="5"/>
                  <a:pt x="102" y="5"/>
                </a:cubicBezTo>
                <a:cubicBezTo>
                  <a:pt x="101" y="5"/>
                  <a:pt x="101" y="5"/>
                  <a:pt x="101" y="5"/>
                </a:cubicBezTo>
                <a:lnTo>
                  <a:pt x="101" y="6"/>
                </a:lnTo>
                <a:close/>
                <a:moveTo>
                  <a:pt x="101" y="180"/>
                </a:moveTo>
                <a:cubicBezTo>
                  <a:pt x="102" y="179"/>
                  <a:pt x="102" y="179"/>
                  <a:pt x="102" y="179"/>
                </a:cubicBezTo>
                <a:cubicBezTo>
                  <a:pt x="102" y="154"/>
                  <a:pt x="102" y="154"/>
                  <a:pt x="102" y="154"/>
                </a:cubicBezTo>
                <a:cubicBezTo>
                  <a:pt x="101" y="154"/>
                  <a:pt x="101" y="154"/>
                  <a:pt x="101" y="154"/>
                </a:cubicBezTo>
                <a:cubicBezTo>
                  <a:pt x="102" y="152"/>
                  <a:pt x="102" y="152"/>
                  <a:pt x="102" y="152"/>
                </a:cubicBezTo>
                <a:cubicBezTo>
                  <a:pt x="102" y="148"/>
                  <a:pt x="102" y="148"/>
                  <a:pt x="102" y="148"/>
                </a:cubicBezTo>
                <a:cubicBezTo>
                  <a:pt x="101" y="154"/>
                  <a:pt x="101" y="154"/>
                  <a:pt x="101" y="154"/>
                </a:cubicBezTo>
                <a:cubicBezTo>
                  <a:pt x="101" y="154"/>
                  <a:pt x="101" y="154"/>
                  <a:pt x="101" y="154"/>
                </a:cubicBezTo>
                <a:lnTo>
                  <a:pt x="101" y="180"/>
                </a:lnTo>
                <a:close/>
                <a:moveTo>
                  <a:pt x="102" y="55"/>
                </a:moveTo>
                <a:cubicBezTo>
                  <a:pt x="101" y="54"/>
                  <a:pt x="101" y="54"/>
                  <a:pt x="101" y="54"/>
                </a:cubicBezTo>
                <a:cubicBezTo>
                  <a:pt x="101" y="54"/>
                  <a:pt x="101" y="54"/>
                  <a:pt x="101" y="54"/>
                </a:cubicBezTo>
                <a:cubicBezTo>
                  <a:pt x="101" y="55"/>
                  <a:pt x="101" y="55"/>
                  <a:pt x="101" y="55"/>
                </a:cubicBezTo>
                <a:cubicBezTo>
                  <a:pt x="102" y="56"/>
                  <a:pt x="102" y="56"/>
                  <a:pt x="102" y="56"/>
                </a:cubicBezTo>
                <a:lnTo>
                  <a:pt x="102" y="55"/>
                </a:lnTo>
                <a:close/>
                <a:moveTo>
                  <a:pt x="102" y="59"/>
                </a:moveTo>
                <a:cubicBezTo>
                  <a:pt x="101" y="60"/>
                  <a:pt x="101" y="62"/>
                  <a:pt x="101" y="63"/>
                </a:cubicBezTo>
                <a:cubicBezTo>
                  <a:pt x="101" y="88"/>
                  <a:pt x="101" y="88"/>
                  <a:pt x="101" y="88"/>
                </a:cubicBezTo>
                <a:cubicBezTo>
                  <a:pt x="102" y="88"/>
                  <a:pt x="102" y="88"/>
                  <a:pt x="102" y="88"/>
                </a:cubicBezTo>
                <a:lnTo>
                  <a:pt x="102" y="59"/>
                </a:lnTo>
                <a:close/>
                <a:moveTo>
                  <a:pt x="102" y="95"/>
                </a:moveTo>
                <a:cubicBezTo>
                  <a:pt x="101" y="94"/>
                  <a:pt x="101" y="94"/>
                  <a:pt x="101" y="94"/>
                </a:cubicBezTo>
                <a:cubicBezTo>
                  <a:pt x="101" y="146"/>
                  <a:pt x="101" y="146"/>
                  <a:pt x="101" y="146"/>
                </a:cubicBezTo>
                <a:cubicBezTo>
                  <a:pt x="101" y="145"/>
                  <a:pt x="101" y="145"/>
                  <a:pt x="101" y="145"/>
                </a:cubicBezTo>
                <a:cubicBezTo>
                  <a:pt x="102" y="146"/>
                  <a:pt x="102" y="146"/>
                  <a:pt x="102" y="146"/>
                </a:cubicBezTo>
                <a:lnTo>
                  <a:pt x="102" y="95"/>
                </a:lnTo>
                <a:close/>
                <a:moveTo>
                  <a:pt x="100" y="6"/>
                </a:moveTo>
                <a:cubicBezTo>
                  <a:pt x="101" y="6"/>
                  <a:pt x="101" y="6"/>
                  <a:pt x="101" y="6"/>
                </a:cubicBezTo>
                <a:cubicBezTo>
                  <a:pt x="101" y="5"/>
                  <a:pt x="101" y="5"/>
                  <a:pt x="101" y="5"/>
                </a:cubicBezTo>
                <a:cubicBezTo>
                  <a:pt x="100" y="5"/>
                  <a:pt x="100" y="5"/>
                  <a:pt x="100" y="5"/>
                </a:cubicBezTo>
                <a:cubicBezTo>
                  <a:pt x="100" y="5"/>
                  <a:pt x="100" y="5"/>
                  <a:pt x="100" y="5"/>
                </a:cubicBezTo>
                <a:lnTo>
                  <a:pt x="100" y="6"/>
                </a:lnTo>
                <a:close/>
                <a:moveTo>
                  <a:pt x="100" y="180"/>
                </a:moveTo>
                <a:cubicBezTo>
                  <a:pt x="101" y="180"/>
                  <a:pt x="101" y="180"/>
                  <a:pt x="101" y="180"/>
                </a:cubicBezTo>
                <a:cubicBezTo>
                  <a:pt x="101" y="154"/>
                  <a:pt x="101" y="154"/>
                  <a:pt x="101" y="154"/>
                </a:cubicBezTo>
                <a:cubicBezTo>
                  <a:pt x="100" y="153"/>
                  <a:pt x="100" y="153"/>
                  <a:pt x="100" y="153"/>
                </a:cubicBezTo>
                <a:lnTo>
                  <a:pt x="100" y="180"/>
                </a:lnTo>
                <a:close/>
                <a:moveTo>
                  <a:pt x="101" y="54"/>
                </a:moveTo>
                <a:cubicBezTo>
                  <a:pt x="100" y="55"/>
                  <a:pt x="100" y="55"/>
                  <a:pt x="100" y="55"/>
                </a:cubicBezTo>
                <a:cubicBezTo>
                  <a:pt x="101" y="55"/>
                  <a:pt x="101" y="55"/>
                  <a:pt x="101" y="55"/>
                </a:cubicBezTo>
                <a:lnTo>
                  <a:pt x="101" y="54"/>
                </a:lnTo>
                <a:close/>
                <a:moveTo>
                  <a:pt x="101" y="63"/>
                </a:moveTo>
                <a:cubicBezTo>
                  <a:pt x="101" y="64"/>
                  <a:pt x="100" y="65"/>
                  <a:pt x="100" y="66"/>
                </a:cubicBezTo>
                <a:cubicBezTo>
                  <a:pt x="100" y="88"/>
                  <a:pt x="100" y="88"/>
                  <a:pt x="100" y="88"/>
                </a:cubicBezTo>
                <a:cubicBezTo>
                  <a:pt x="101" y="88"/>
                  <a:pt x="101" y="88"/>
                  <a:pt x="101" y="88"/>
                </a:cubicBezTo>
                <a:lnTo>
                  <a:pt x="101" y="63"/>
                </a:lnTo>
                <a:close/>
                <a:moveTo>
                  <a:pt x="101" y="94"/>
                </a:moveTo>
                <a:cubicBezTo>
                  <a:pt x="100" y="94"/>
                  <a:pt x="100" y="94"/>
                  <a:pt x="100" y="94"/>
                </a:cubicBezTo>
                <a:cubicBezTo>
                  <a:pt x="100" y="145"/>
                  <a:pt x="100" y="145"/>
                  <a:pt x="100" y="145"/>
                </a:cubicBezTo>
                <a:cubicBezTo>
                  <a:pt x="100" y="145"/>
                  <a:pt x="100" y="145"/>
                  <a:pt x="100" y="145"/>
                </a:cubicBezTo>
                <a:cubicBezTo>
                  <a:pt x="100" y="148"/>
                  <a:pt x="100" y="148"/>
                  <a:pt x="100" y="148"/>
                </a:cubicBezTo>
                <a:cubicBezTo>
                  <a:pt x="100" y="151"/>
                  <a:pt x="100" y="151"/>
                  <a:pt x="100" y="151"/>
                </a:cubicBezTo>
                <a:cubicBezTo>
                  <a:pt x="101" y="146"/>
                  <a:pt x="101" y="146"/>
                  <a:pt x="101" y="146"/>
                </a:cubicBezTo>
                <a:lnTo>
                  <a:pt x="101" y="94"/>
                </a:lnTo>
                <a:close/>
                <a:moveTo>
                  <a:pt x="99" y="6"/>
                </a:moveTo>
                <a:cubicBezTo>
                  <a:pt x="99" y="6"/>
                  <a:pt x="99" y="6"/>
                  <a:pt x="100" y="6"/>
                </a:cubicBezTo>
                <a:cubicBezTo>
                  <a:pt x="100" y="5"/>
                  <a:pt x="100" y="5"/>
                  <a:pt x="100" y="5"/>
                </a:cubicBezTo>
                <a:cubicBezTo>
                  <a:pt x="99" y="5"/>
                  <a:pt x="99" y="5"/>
                  <a:pt x="99" y="5"/>
                </a:cubicBezTo>
                <a:lnTo>
                  <a:pt x="99" y="6"/>
                </a:lnTo>
                <a:close/>
                <a:moveTo>
                  <a:pt x="99" y="180"/>
                </a:moveTo>
                <a:cubicBezTo>
                  <a:pt x="99" y="180"/>
                  <a:pt x="100" y="180"/>
                  <a:pt x="100" y="180"/>
                </a:cubicBezTo>
                <a:cubicBezTo>
                  <a:pt x="100" y="153"/>
                  <a:pt x="100" y="153"/>
                  <a:pt x="100" y="153"/>
                </a:cubicBezTo>
                <a:cubicBezTo>
                  <a:pt x="100" y="153"/>
                  <a:pt x="100" y="153"/>
                  <a:pt x="100" y="153"/>
                </a:cubicBezTo>
                <a:cubicBezTo>
                  <a:pt x="100" y="151"/>
                  <a:pt x="100" y="151"/>
                  <a:pt x="100" y="151"/>
                </a:cubicBezTo>
                <a:cubicBezTo>
                  <a:pt x="100" y="148"/>
                  <a:pt x="100" y="148"/>
                  <a:pt x="100" y="148"/>
                </a:cubicBezTo>
                <a:cubicBezTo>
                  <a:pt x="99" y="153"/>
                  <a:pt x="99" y="153"/>
                  <a:pt x="99" y="153"/>
                </a:cubicBezTo>
                <a:cubicBezTo>
                  <a:pt x="99" y="153"/>
                  <a:pt x="99" y="153"/>
                  <a:pt x="99" y="153"/>
                </a:cubicBezTo>
                <a:lnTo>
                  <a:pt x="99" y="180"/>
                </a:lnTo>
                <a:close/>
                <a:moveTo>
                  <a:pt x="100" y="66"/>
                </a:moveTo>
                <a:cubicBezTo>
                  <a:pt x="100" y="67"/>
                  <a:pt x="99" y="68"/>
                  <a:pt x="99" y="69"/>
                </a:cubicBezTo>
                <a:cubicBezTo>
                  <a:pt x="99" y="88"/>
                  <a:pt x="99" y="88"/>
                  <a:pt x="99" y="88"/>
                </a:cubicBezTo>
                <a:cubicBezTo>
                  <a:pt x="99" y="88"/>
                  <a:pt x="100" y="88"/>
                  <a:pt x="100" y="88"/>
                </a:cubicBezTo>
                <a:lnTo>
                  <a:pt x="100" y="66"/>
                </a:lnTo>
                <a:close/>
                <a:moveTo>
                  <a:pt x="100" y="94"/>
                </a:moveTo>
                <a:cubicBezTo>
                  <a:pt x="99" y="93"/>
                  <a:pt x="99" y="93"/>
                  <a:pt x="99" y="93"/>
                </a:cubicBezTo>
                <a:cubicBezTo>
                  <a:pt x="99" y="145"/>
                  <a:pt x="99" y="145"/>
                  <a:pt x="99" y="145"/>
                </a:cubicBezTo>
                <a:cubicBezTo>
                  <a:pt x="99" y="145"/>
                  <a:pt x="100" y="145"/>
                  <a:pt x="100" y="145"/>
                </a:cubicBezTo>
                <a:lnTo>
                  <a:pt x="100" y="94"/>
                </a:lnTo>
                <a:close/>
                <a:moveTo>
                  <a:pt x="94" y="46"/>
                </a:moveTo>
                <a:cubicBezTo>
                  <a:pt x="95" y="46"/>
                  <a:pt x="95" y="46"/>
                  <a:pt x="95" y="46"/>
                </a:cubicBezTo>
                <a:cubicBezTo>
                  <a:pt x="96" y="47"/>
                  <a:pt x="96" y="47"/>
                  <a:pt x="96" y="47"/>
                </a:cubicBezTo>
                <a:cubicBezTo>
                  <a:pt x="96" y="46"/>
                  <a:pt x="96" y="46"/>
                  <a:pt x="96" y="46"/>
                </a:cubicBezTo>
                <a:cubicBezTo>
                  <a:pt x="94" y="45"/>
                  <a:pt x="94" y="45"/>
                  <a:pt x="94" y="45"/>
                </a:cubicBezTo>
                <a:cubicBezTo>
                  <a:pt x="94" y="44"/>
                  <a:pt x="94" y="43"/>
                  <a:pt x="92" y="41"/>
                </a:cubicBezTo>
                <a:cubicBezTo>
                  <a:pt x="92" y="42"/>
                  <a:pt x="92" y="42"/>
                  <a:pt x="92" y="42"/>
                </a:cubicBezTo>
                <a:cubicBezTo>
                  <a:pt x="93" y="43"/>
                  <a:pt x="94" y="44"/>
                  <a:pt x="94" y="45"/>
                </a:cubicBezTo>
                <a:cubicBezTo>
                  <a:pt x="92" y="44"/>
                  <a:pt x="92" y="44"/>
                  <a:pt x="92" y="44"/>
                </a:cubicBezTo>
                <a:cubicBezTo>
                  <a:pt x="92" y="64"/>
                  <a:pt x="92" y="64"/>
                  <a:pt x="92" y="64"/>
                </a:cubicBezTo>
                <a:cubicBezTo>
                  <a:pt x="95" y="53"/>
                  <a:pt x="95" y="47"/>
                  <a:pt x="94" y="46"/>
                </a:cubicBezTo>
                <a:close/>
                <a:moveTo>
                  <a:pt x="92" y="39"/>
                </a:moveTo>
                <a:cubicBezTo>
                  <a:pt x="95" y="28"/>
                  <a:pt x="94" y="21"/>
                  <a:pt x="94" y="20"/>
                </a:cubicBezTo>
                <a:cubicBezTo>
                  <a:pt x="96" y="21"/>
                  <a:pt x="96" y="21"/>
                  <a:pt x="96" y="21"/>
                </a:cubicBezTo>
                <a:cubicBezTo>
                  <a:pt x="97" y="20"/>
                  <a:pt x="97" y="20"/>
                  <a:pt x="97" y="20"/>
                </a:cubicBezTo>
                <a:cubicBezTo>
                  <a:pt x="92" y="18"/>
                  <a:pt x="92" y="18"/>
                  <a:pt x="92" y="18"/>
                </a:cubicBezTo>
                <a:lnTo>
                  <a:pt x="92" y="39"/>
                </a:lnTo>
                <a:close/>
                <a:moveTo>
                  <a:pt x="92" y="5"/>
                </a:moveTo>
                <a:cubicBezTo>
                  <a:pt x="94" y="5"/>
                  <a:pt x="95" y="5"/>
                  <a:pt x="97" y="6"/>
                </a:cubicBezTo>
                <a:cubicBezTo>
                  <a:pt x="97" y="6"/>
                  <a:pt x="98" y="6"/>
                  <a:pt x="99" y="6"/>
                </a:cubicBezTo>
                <a:cubicBezTo>
                  <a:pt x="99" y="5"/>
                  <a:pt x="99" y="5"/>
                  <a:pt x="99" y="5"/>
                </a:cubicBezTo>
                <a:cubicBezTo>
                  <a:pt x="98" y="5"/>
                  <a:pt x="97" y="5"/>
                  <a:pt x="96" y="5"/>
                </a:cubicBezTo>
                <a:cubicBezTo>
                  <a:pt x="95" y="4"/>
                  <a:pt x="94" y="4"/>
                  <a:pt x="92" y="3"/>
                </a:cubicBezTo>
                <a:lnTo>
                  <a:pt x="92" y="5"/>
                </a:lnTo>
                <a:close/>
                <a:moveTo>
                  <a:pt x="92" y="179"/>
                </a:moveTo>
                <a:cubicBezTo>
                  <a:pt x="95" y="179"/>
                  <a:pt x="97" y="179"/>
                  <a:pt x="99" y="180"/>
                </a:cubicBezTo>
                <a:cubicBezTo>
                  <a:pt x="99" y="153"/>
                  <a:pt x="99" y="153"/>
                  <a:pt x="99" y="153"/>
                </a:cubicBezTo>
                <a:cubicBezTo>
                  <a:pt x="97" y="153"/>
                  <a:pt x="97" y="153"/>
                  <a:pt x="97" y="153"/>
                </a:cubicBezTo>
                <a:cubicBezTo>
                  <a:pt x="99" y="145"/>
                  <a:pt x="99" y="145"/>
                  <a:pt x="99" y="145"/>
                </a:cubicBezTo>
                <a:cubicBezTo>
                  <a:pt x="99" y="145"/>
                  <a:pt x="99" y="145"/>
                  <a:pt x="99" y="145"/>
                </a:cubicBezTo>
                <a:cubicBezTo>
                  <a:pt x="99" y="93"/>
                  <a:pt x="99" y="93"/>
                  <a:pt x="99" y="93"/>
                </a:cubicBezTo>
                <a:cubicBezTo>
                  <a:pt x="92" y="91"/>
                  <a:pt x="92" y="91"/>
                  <a:pt x="92" y="91"/>
                </a:cubicBezTo>
                <a:cubicBezTo>
                  <a:pt x="92" y="143"/>
                  <a:pt x="92" y="143"/>
                  <a:pt x="92" y="143"/>
                </a:cubicBezTo>
                <a:cubicBezTo>
                  <a:pt x="94" y="143"/>
                  <a:pt x="95" y="144"/>
                  <a:pt x="96" y="144"/>
                </a:cubicBezTo>
                <a:cubicBezTo>
                  <a:pt x="95" y="148"/>
                  <a:pt x="95" y="151"/>
                  <a:pt x="94" y="152"/>
                </a:cubicBezTo>
                <a:cubicBezTo>
                  <a:pt x="92" y="152"/>
                  <a:pt x="92" y="152"/>
                  <a:pt x="92" y="152"/>
                </a:cubicBezTo>
                <a:lnTo>
                  <a:pt x="92" y="179"/>
                </a:lnTo>
                <a:close/>
                <a:moveTo>
                  <a:pt x="99" y="69"/>
                </a:moveTo>
                <a:cubicBezTo>
                  <a:pt x="97" y="74"/>
                  <a:pt x="95" y="78"/>
                  <a:pt x="92" y="81"/>
                </a:cubicBezTo>
                <a:cubicBezTo>
                  <a:pt x="92" y="88"/>
                  <a:pt x="92" y="88"/>
                  <a:pt x="92" y="88"/>
                </a:cubicBezTo>
                <a:cubicBezTo>
                  <a:pt x="95" y="88"/>
                  <a:pt x="97" y="88"/>
                  <a:pt x="99" y="88"/>
                </a:cubicBezTo>
                <a:lnTo>
                  <a:pt x="99" y="69"/>
                </a:lnTo>
                <a:close/>
                <a:moveTo>
                  <a:pt x="92" y="41"/>
                </a:moveTo>
                <a:cubicBezTo>
                  <a:pt x="92" y="40"/>
                  <a:pt x="92" y="40"/>
                  <a:pt x="92" y="40"/>
                </a:cubicBezTo>
                <a:cubicBezTo>
                  <a:pt x="92" y="40"/>
                  <a:pt x="92" y="39"/>
                  <a:pt x="92" y="39"/>
                </a:cubicBezTo>
                <a:cubicBezTo>
                  <a:pt x="92" y="18"/>
                  <a:pt x="92" y="18"/>
                  <a:pt x="92" y="18"/>
                </a:cubicBezTo>
                <a:cubicBezTo>
                  <a:pt x="90" y="17"/>
                  <a:pt x="90" y="17"/>
                  <a:pt x="90" y="17"/>
                </a:cubicBezTo>
                <a:cubicBezTo>
                  <a:pt x="90" y="39"/>
                  <a:pt x="90" y="39"/>
                  <a:pt x="90" y="39"/>
                </a:cubicBezTo>
                <a:cubicBezTo>
                  <a:pt x="90" y="40"/>
                  <a:pt x="91" y="40"/>
                  <a:pt x="91" y="40"/>
                </a:cubicBezTo>
                <a:cubicBezTo>
                  <a:pt x="92" y="41"/>
                  <a:pt x="92" y="41"/>
                  <a:pt x="92" y="42"/>
                </a:cubicBezTo>
                <a:lnTo>
                  <a:pt x="92" y="41"/>
                </a:lnTo>
                <a:close/>
                <a:moveTo>
                  <a:pt x="90" y="6"/>
                </a:moveTo>
                <a:cubicBezTo>
                  <a:pt x="90" y="6"/>
                  <a:pt x="91" y="6"/>
                  <a:pt x="92" y="5"/>
                </a:cubicBezTo>
                <a:cubicBezTo>
                  <a:pt x="92" y="3"/>
                  <a:pt x="92" y="3"/>
                  <a:pt x="92" y="3"/>
                </a:cubicBezTo>
                <a:cubicBezTo>
                  <a:pt x="92" y="3"/>
                  <a:pt x="91" y="3"/>
                  <a:pt x="90" y="4"/>
                </a:cubicBezTo>
                <a:lnTo>
                  <a:pt x="90" y="6"/>
                </a:lnTo>
                <a:close/>
                <a:moveTo>
                  <a:pt x="90" y="2"/>
                </a:moveTo>
                <a:cubicBezTo>
                  <a:pt x="90" y="1"/>
                  <a:pt x="90" y="1"/>
                  <a:pt x="90" y="1"/>
                </a:cubicBezTo>
                <a:cubicBezTo>
                  <a:pt x="90" y="0"/>
                  <a:pt x="90" y="0"/>
                  <a:pt x="90" y="1"/>
                </a:cubicBezTo>
                <a:lnTo>
                  <a:pt x="90" y="2"/>
                </a:lnTo>
                <a:close/>
                <a:moveTo>
                  <a:pt x="90" y="179"/>
                </a:moveTo>
                <a:cubicBezTo>
                  <a:pt x="91" y="179"/>
                  <a:pt x="92" y="179"/>
                  <a:pt x="92" y="179"/>
                </a:cubicBezTo>
                <a:cubicBezTo>
                  <a:pt x="92" y="152"/>
                  <a:pt x="92" y="152"/>
                  <a:pt x="92" y="152"/>
                </a:cubicBezTo>
                <a:cubicBezTo>
                  <a:pt x="90" y="151"/>
                  <a:pt x="90" y="151"/>
                  <a:pt x="90" y="151"/>
                </a:cubicBezTo>
                <a:lnTo>
                  <a:pt x="90" y="179"/>
                </a:lnTo>
                <a:close/>
                <a:moveTo>
                  <a:pt x="92" y="81"/>
                </a:moveTo>
                <a:cubicBezTo>
                  <a:pt x="92" y="82"/>
                  <a:pt x="91" y="83"/>
                  <a:pt x="90" y="84"/>
                </a:cubicBezTo>
                <a:cubicBezTo>
                  <a:pt x="90" y="88"/>
                  <a:pt x="90" y="88"/>
                  <a:pt x="90" y="88"/>
                </a:cubicBezTo>
                <a:cubicBezTo>
                  <a:pt x="91" y="88"/>
                  <a:pt x="92" y="88"/>
                  <a:pt x="92" y="88"/>
                </a:cubicBezTo>
                <a:lnTo>
                  <a:pt x="92" y="81"/>
                </a:lnTo>
                <a:close/>
                <a:moveTo>
                  <a:pt x="92" y="91"/>
                </a:moveTo>
                <a:cubicBezTo>
                  <a:pt x="90" y="90"/>
                  <a:pt x="90" y="90"/>
                  <a:pt x="90" y="90"/>
                </a:cubicBezTo>
                <a:cubicBezTo>
                  <a:pt x="90" y="142"/>
                  <a:pt x="90" y="142"/>
                  <a:pt x="90" y="142"/>
                </a:cubicBezTo>
                <a:cubicBezTo>
                  <a:pt x="90" y="142"/>
                  <a:pt x="91" y="142"/>
                  <a:pt x="91" y="143"/>
                </a:cubicBezTo>
                <a:cubicBezTo>
                  <a:pt x="90" y="146"/>
                  <a:pt x="90" y="146"/>
                  <a:pt x="90" y="146"/>
                </a:cubicBezTo>
                <a:cubicBezTo>
                  <a:pt x="90" y="148"/>
                  <a:pt x="90" y="148"/>
                  <a:pt x="90" y="148"/>
                </a:cubicBezTo>
                <a:cubicBezTo>
                  <a:pt x="91" y="143"/>
                  <a:pt x="91" y="143"/>
                  <a:pt x="91" y="143"/>
                </a:cubicBezTo>
                <a:cubicBezTo>
                  <a:pt x="92" y="143"/>
                  <a:pt x="92" y="143"/>
                  <a:pt x="92" y="143"/>
                </a:cubicBezTo>
                <a:lnTo>
                  <a:pt x="92" y="91"/>
                </a:lnTo>
                <a:close/>
                <a:moveTo>
                  <a:pt x="90" y="84"/>
                </a:moveTo>
                <a:cubicBezTo>
                  <a:pt x="90" y="84"/>
                  <a:pt x="90" y="84"/>
                  <a:pt x="90" y="84"/>
                </a:cubicBezTo>
                <a:cubicBezTo>
                  <a:pt x="90" y="84"/>
                  <a:pt x="90" y="84"/>
                  <a:pt x="90" y="84"/>
                </a:cubicBezTo>
                <a:close/>
                <a:moveTo>
                  <a:pt x="90" y="75"/>
                </a:moveTo>
                <a:cubicBezTo>
                  <a:pt x="91" y="71"/>
                  <a:pt x="92" y="67"/>
                  <a:pt x="92" y="64"/>
                </a:cubicBezTo>
                <a:cubicBezTo>
                  <a:pt x="92" y="44"/>
                  <a:pt x="92" y="44"/>
                  <a:pt x="92" y="44"/>
                </a:cubicBezTo>
                <a:cubicBezTo>
                  <a:pt x="90" y="43"/>
                  <a:pt x="90" y="43"/>
                  <a:pt x="90" y="43"/>
                </a:cubicBezTo>
                <a:lnTo>
                  <a:pt x="90" y="75"/>
                </a:lnTo>
                <a:close/>
                <a:moveTo>
                  <a:pt x="90" y="17"/>
                </a:moveTo>
                <a:cubicBezTo>
                  <a:pt x="88" y="16"/>
                  <a:pt x="88" y="16"/>
                  <a:pt x="88" y="16"/>
                </a:cubicBezTo>
                <a:cubicBezTo>
                  <a:pt x="88" y="39"/>
                  <a:pt x="88" y="39"/>
                  <a:pt x="88" y="39"/>
                </a:cubicBezTo>
                <a:cubicBezTo>
                  <a:pt x="89" y="39"/>
                  <a:pt x="89" y="39"/>
                  <a:pt x="90" y="39"/>
                </a:cubicBezTo>
                <a:lnTo>
                  <a:pt x="90" y="17"/>
                </a:lnTo>
                <a:close/>
                <a:moveTo>
                  <a:pt x="88" y="9"/>
                </a:moveTo>
                <a:cubicBezTo>
                  <a:pt x="89" y="6"/>
                  <a:pt x="89" y="6"/>
                  <a:pt x="89" y="6"/>
                </a:cubicBezTo>
                <a:cubicBezTo>
                  <a:pt x="89" y="6"/>
                  <a:pt x="89" y="6"/>
                  <a:pt x="90" y="6"/>
                </a:cubicBezTo>
                <a:cubicBezTo>
                  <a:pt x="90" y="4"/>
                  <a:pt x="90" y="4"/>
                  <a:pt x="90" y="4"/>
                </a:cubicBezTo>
                <a:cubicBezTo>
                  <a:pt x="89" y="4"/>
                  <a:pt x="89" y="4"/>
                  <a:pt x="89" y="4"/>
                </a:cubicBezTo>
                <a:cubicBezTo>
                  <a:pt x="89" y="4"/>
                  <a:pt x="89" y="4"/>
                  <a:pt x="89" y="4"/>
                </a:cubicBezTo>
                <a:cubicBezTo>
                  <a:pt x="90" y="2"/>
                  <a:pt x="90" y="2"/>
                  <a:pt x="90" y="2"/>
                </a:cubicBezTo>
                <a:cubicBezTo>
                  <a:pt x="90" y="1"/>
                  <a:pt x="90" y="1"/>
                  <a:pt x="90" y="1"/>
                </a:cubicBezTo>
                <a:cubicBezTo>
                  <a:pt x="90" y="2"/>
                  <a:pt x="89" y="3"/>
                  <a:pt x="88" y="6"/>
                </a:cubicBezTo>
                <a:lnTo>
                  <a:pt x="88" y="9"/>
                </a:lnTo>
                <a:close/>
                <a:moveTo>
                  <a:pt x="88" y="178"/>
                </a:moveTo>
                <a:cubicBezTo>
                  <a:pt x="89" y="178"/>
                  <a:pt x="89" y="178"/>
                  <a:pt x="90" y="179"/>
                </a:cubicBezTo>
                <a:cubicBezTo>
                  <a:pt x="90" y="151"/>
                  <a:pt x="90" y="151"/>
                  <a:pt x="90" y="151"/>
                </a:cubicBezTo>
                <a:cubicBezTo>
                  <a:pt x="89" y="151"/>
                  <a:pt x="89" y="151"/>
                  <a:pt x="89" y="151"/>
                </a:cubicBezTo>
                <a:cubicBezTo>
                  <a:pt x="90" y="148"/>
                  <a:pt x="90" y="148"/>
                  <a:pt x="90" y="148"/>
                </a:cubicBezTo>
                <a:cubicBezTo>
                  <a:pt x="90" y="146"/>
                  <a:pt x="90" y="146"/>
                  <a:pt x="90" y="146"/>
                </a:cubicBezTo>
                <a:cubicBezTo>
                  <a:pt x="88" y="151"/>
                  <a:pt x="88" y="151"/>
                  <a:pt x="88" y="151"/>
                </a:cubicBezTo>
                <a:lnTo>
                  <a:pt x="88" y="178"/>
                </a:lnTo>
                <a:close/>
                <a:moveTo>
                  <a:pt x="90" y="84"/>
                </a:moveTo>
                <a:cubicBezTo>
                  <a:pt x="89" y="85"/>
                  <a:pt x="89" y="86"/>
                  <a:pt x="88" y="86"/>
                </a:cubicBezTo>
                <a:cubicBezTo>
                  <a:pt x="88" y="88"/>
                  <a:pt x="88" y="88"/>
                  <a:pt x="88" y="88"/>
                </a:cubicBezTo>
                <a:cubicBezTo>
                  <a:pt x="89" y="88"/>
                  <a:pt x="89" y="88"/>
                  <a:pt x="90" y="88"/>
                </a:cubicBezTo>
                <a:lnTo>
                  <a:pt x="90" y="84"/>
                </a:lnTo>
                <a:close/>
                <a:moveTo>
                  <a:pt x="90" y="90"/>
                </a:moveTo>
                <a:cubicBezTo>
                  <a:pt x="88" y="90"/>
                  <a:pt x="88" y="90"/>
                  <a:pt x="88" y="90"/>
                </a:cubicBezTo>
                <a:cubicBezTo>
                  <a:pt x="88" y="142"/>
                  <a:pt x="88" y="142"/>
                  <a:pt x="88" y="142"/>
                </a:cubicBezTo>
                <a:cubicBezTo>
                  <a:pt x="88" y="142"/>
                  <a:pt x="88" y="142"/>
                  <a:pt x="88" y="142"/>
                </a:cubicBezTo>
                <a:cubicBezTo>
                  <a:pt x="88" y="143"/>
                  <a:pt x="88" y="143"/>
                  <a:pt x="88" y="143"/>
                </a:cubicBezTo>
                <a:cubicBezTo>
                  <a:pt x="89" y="142"/>
                  <a:pt x="89" y="142"/>
                  <a:pt x="89" y="142"/>
                </a:cubicBezTo>
                <a:cubicBezTo>
                  <a:pt x="90" y="142"/>
                  <a:pt x="90" y="142"/>
                  <a:pt x="90" y="142"/>
                </a:cubicBezTo>
                <a:lnTo>
                  <a:pt x="90" y="90"/>
                </a:lnTo>
                <a:close/>
                <a:moveTo>
                  <a:pt x="88" y="84"/>
                </a:moveTo>
                <a:cubicBezTo>
                  <a:pt x="88" y="83"/>
                  <a:pt x="88" y="83"/>
                  <a:pt x="88" y="83"/>
                </a:cubicBezTo>
                <a:cubicBezTo>
                  <a:pt x="90" y="84"/>
                  <a:pt x="90" y="84"/>
                  <a:pt x="90" y="84"/>
                </a:cubicBezTo>
                <a:cubicBezTo>
                  <a:pt x="90" y="84"/>
                  <a:pt x="90" y="84"/>
                  <a:pt x="90" y="84"/>
                </a:cubicBezTo>
                <a:cubicBezTo>
                  <a:pt x="90" y="85"/>
                  <a:pt x="90" y="85"/>
                  <a:pt x="90" y="85"/>
                </a:cubicBezTo>
                <a:lnTo>
                  <a:pt x="88" y="84"/>
                </a:lnTo>
                <a:close/>
                <a:moveTo>
                  <a:pt x="88" y="81"/>
                </a:moveTo>
                <a:cubicBezTo>
                  <a:pt x="89" y="79"/>
                  <a:pt x="89" y="77"/>
                  <a:pt x="90" y="75"/>
                </a:cubicBezTo>
                <a:cubicBezTo>
                  <a:pt x="90" y="43"/>
                  <a:pt x="90" y="43"/>
                  <a:pt x="90" y="43"/>
                </a:cubicBezTo>
                <a:cubicBezTo>
                  <a:pt x="88" y="42"/>
                  <a:pt x="88" y="42"/>
                  <a:pt x="88" y="42"/>
                </a:cubicBezTo>
                <a:lnTo>
                  <a:pt x="88" y="81"/>
                </a:lnTo>
                <a:close/>
                <a:moveTo>
                  <a:pt x="88" y="16"/>
                </a:moveTo>
                <a:cubicBezTo>
                  <a:pt x="87" y="15"/>
                  <a:pt x="87" y="15"/>
                  <a:pt x="87" y="15"/>
                </a:cubicBezTo>
                <a:cubicBezTo>
                  <a:pt x="88" y="9"/>
                  <a:pt x="88" y="9"/>
                  <a:pt x="88" y="9"/>
                </a:cubicBezTo>
                <a:cubicBezTo>
                  <a:pt x="88" y="6"/>
                  <a:pt x="88" y="6"/>
                  <a:pt x="88" y="6"/>
                </a:cubicBezTo>
                <a:cubicBezTo>
                  <a:pt x="88" y="9"/>
                  <a:pt x="87" y="11"/>
                  <a:pt x="86" y="15"/>
                </a:cubicBezTo>
                <a:cubicBezTo>
                  <a:pt x="86" y="14"/>
                  <a:pt x="86" y="14"/>
                  <a:pt x="86" y="14"/>
                </a:cubicBezTo>
                <a:cubicBezTo>
                  <a:pt x="86" y="37"/>
                  <a:pt x="86" y="37"/>
                  <a:pt x="86" y="37"/>
                </a:cubicBezTo>
                <a:cubicBezTo>
                  <a:pt x="87" y="38"/>
                  <a:pt x="87" y="38"/>
                  <a:pt x="88" y="39"/>
                </a:cubicBezTo>
                <a:lnTo>
                  <a:pt x="88" y="16"/>
                </a:lnTo>
                <a:close/>
                <a:moveTo>
                  <a:pt x="86" y="178"/>
                </a:moveTo>
                <a:cubicBezTo>
                  <a:pt x="87" y="178"/>
                  <a:pt x="87" y="178"/>
                  <a:pt x="88" y="178"/>
                </a:cubicBezTo>
                <a:cubicBezTo>
                  <a:pt x="88" y="151"/>
                  <a:pt x="88" y="151"/>
                  <a:pt x="88" y="151"/>
                </a:cubicBezTo>
                <a:cubicBezTo>
                  <a:pt x="88" y="151"/>
                  <a:pt x="88" y="151"/>
                  <a:pt x="88" y="151"/>
                </a:cubicBezTo>
                <a:cubicBezTo>
                  <a:pt x="86" y="150"/>
                  <a:pt x="86" y="150"/>
                  <a:pt x="86" y="150"/>
                </a:cubicBezTo>
                <a:lnTo>
                  <a:pt x="86" y="178"/>
                </a:lnTo>
                <a:close/>
                <a:moveTo>
                  <a:pt x="88" y="86"/>
                </a:moveTo>
                <a:cubicBezTo>
                  <a:pt x="87" y="88"/>
                  <a:pt x="86" y="88"/>
                  <a:pt x="86" y="88"/>
                </a:cubicBezTo>
                <a:cubicBezTo>
                  <a:pt x="87" y="88"/>
                  <a:pt x="88" y="88"/>
                  <a:pt x="88" y="88"/>
                </a:cubicBezTo>
                <a:lnTo>
                  <a:pt x="88" y="86"/>
                </a:lnTo>
                <a:close/>
                <a:moveTo>
                  <a:pt x="88" y="90"/>
                </a:moveTo>
                <a:cubicBezTo>
                  <a:pt x="86" y="89"/>
                  <a:pt x="86" y="89"/>
                  <a:pt x="86" y="89"/>
                </a:cubicBezTo>
                <a:cubicBezTo>
                  <a:pt x="86" y="142"/>
                  <a:pt x="86" y="142"/>
                  <a:pt x="86" y="142"/>
                </a:cubicBezTo>
                <a:cubicBezTo>
                  <a:pt x="86" y="142"/>
                  <a:pt x="86" y="142"/>
                  <a:pt x="86" y="142"/>
                </a:cubicBezTo>
                <a:cubicBezTo>
                  <a:pt x="87" y="142"/>
                  <a:pt x="87" y="142"/>
                  <a:pt x="88" y="142"/>
                </a:cubicBezTo>
                <a:lnTo>
                  <a:pt x="88" y="90"/>
                </a:lnTo>
                <a:close/>
                <a:moveTo>
                  <a:pt x="86" y="83"/>
                </a:moveTo>
                <a:cubicBezTo>
                  <a:pt x="88" y="84"/>
                  <a:pt x="88" y="84"/>
                  <a:pt x="88" y="84"/>
                </a:cubicBezTo>
                <a:cubicBezTo>
                  <a:pt x="88" y="83"/>
                  <a:pt x="88" y="83"/>
                  <a:pt x="88" y="83"/>
                </a:cubicBezTo>
                <a:cubicBezTo>
                  <a:pt x="88" y="83"/>
                  <a:pt x="88" y="83"/>
                  <a:pt x="88" y="83"/>
                </a:cubicBezTo>
                <a:cubicBezTo>
                  <a:pt x="88" y="82"/>
                  <a:pt x="88" y="82"/>
                  <a:pt x="88" y="81"/>
                </a:cubicBezTo>
                <a:cubicBezTo>
                  <a:pt x="88" y="42"/>
                  <a:pt x="88" y="42"/>
                  <a:pt x="88" y="42"/>
                </a:cubicBezTo>
                <a:cubicBezTo>
                  <a:pt x="86" y="40"/>
                  <a:pt x="86" y="40"/>
                  <a:pt x="86" y="40"/>
                </a:cubicBezTo>
                <a:cubicBezTo>
                  <a:pt x="86" y="82"/>
                  <a:pt x="86" y="82"/>
                  <a:pt x="86" y="82"/>
                </a:cubicBezTo>
                <a:cubicBezTo>
                  <a:pt x="87" y="83"/>
                  <a:pt x="88" y="83"/>
                  <a:pt x="88" y="83"/>
                </a:cubicBezTo>
                <a:cubicBezTo>
                  <a:pt x="86" y="82"/>
                  <a:pt x="86" y="82"/>
                  <a:pt x="86" y="82"/>
                </a:cubicBezTo>
                <a:lnTo>
                  <a:pt x="86" y="83"/>
                </a:lnTo>
                <a:close/>
                <a:moveTo>
                  <a:pt x="88" y="142"/>
                </a:moveTo>
                <a:cubicBezTo>
                  <a:pt x="88" y="143"/>
                  <a:pt x="88" y="143"/>
                  <a:pt x="88" y="143"/>
                </a:cubicBezTo>
                <a:cubicBezTo>
                  <a:pt x="86" y="150"/>
                  <a:pt x="86" y="150"/>
                  <a:pt x="86" y="150"/>
                </a:cubicBezTo>
                <a:cubicBezTo>
                  <a:pt x="86" y="148"/>
                  <a:pt x="86" y="148"/>
                  <a:pt x="86" y="148"/>
                </a:cubicBezTo>
                <a:cubicBezTo>
                  <a:pt x="86" y="148"/>
                  <a:pt x="86" y="148"/>
                  <a:pt x="86" y="148"/>
                </a:cubicBezTo>
                <a:cubicBezTo>
                  <a:pt x="86" y="148"/>
                  <a:pt x="86" y="148"/>
                  <a:pt x="86" y="148"/>
                </a:cubicBezTo>
                <a:cubicBezTo>
                  <a:pt x="86" y="147"/>
                  <a:pt x="86" y="147"/>
                  <a:pt x="86" y="147"/>
                </a:cubicBezTo>
                <a:cubicBezTo>
                  <a:pt x="86" y="147"/>
                  <a:pt x="86" y="147"/>
                  <a:pt x="86" y="147"/>
                </a:cubicBezTo>
                <a:cubicBezTo>
                  <a:pt x="87" y="146"/>
                  <a:pt x="87" y="146"/>
                  <a:pt x="87" y="146"/>
                </a:cubicBezTo>
                <a:cubicBezTo>
                  <a:pt x="86" y="145"/>
                  <a:pt x="86" y="145"/>
                  <a:pt x="86" y="145"/>
                </a:cubicBezTo>
                <a:cubicBezTo>
                  <a:pt x="86" y="145"/>
                  <a:pt x="86" y="145"/>
                  <a:pt x="86" y="145"/>
                </a:cubicBezTo>
                <a:cubicBezTo>
                  <a:pt x="87" y="145"/>
                  <a:pt x="87" y="145"/>
                  <a:pt x="87" y="145"/>
                </a:cubicBezTo>
                <a:lnTo>
                  <a:pt x="88" y="142"/>
                </a:lnTo>
                <a:close/>
                <a:moveTo>
                  <a:pt x="86" y="14"/>
                </a:moveTo>
                <a:cubicBezTo>
                  <a:pt x="85" y="14"/>
                  <a:pt x="85" y="14"/>
                  <a:pt x="85" y="14"/>
                </a:cubicBezTo>
                <a:cubicBezTo>
                  <a:pt x="85" y="37"/>
                  <a:pt x="85" y="37"/>
                  <a:pt x="85" y="37"/>
                </a:cubicBezTo>
                <a:cubicBezTo>
                  <a:pt x="86" y="37"/>
                  <a:pt x="86" y="37"/>
                  <a:pt x="86" y="37"/>
                </a:cubicBezTo>
                <a:lnTo>
                  <a:pt x="86" y="14"/>
                </a:lnTo>
                <a:close/>
                <a:moveTo>
                  <a:pt x="85" y="178"/>
                </a:moveTo>
                <a:cubicBezTo>
                  <a:pt x="86" y="178"/>
                  <a:pt x="86" y="178"/>
                  <a:pt x="86" y="178"/>
                </a:cubicBezTo>
                <a:cubicBezTo>
                  <a:pt x="86" y="150"/>
                  <a:pt x="86" y="150"/>
                  <a:pt x="86" y="150"/>
                </a:cubicBezTo>
                <a:cubicBezTo>
                  <a:pt x="86" y="150"/>
                  <a:pt x="86" y="150"/>
                  <a:pt x="86" y="150"/>
                </a:cubicBezTo>
                <a:cubicBezTo>
                  <a:pt x="86" y="150"/>
                  <a:pt x="86" y="150"/>
                  <a:pt x="86" y="150"/>
                </a:cubicBezTo>
                <a:cubicBezTo>
                  <a:pt x="86" y="148"/>
                  <a:pt x="86" y="148"/>
                  <a:pt x="86" y="148"/>
                </a:cubicBezTo>
                <a:cubicBezTo>
                  <a:pt x="85" y="150"/>
                  <a:pt x="85" y="150"/>
                  <a:pt x="85" y="150"/>
                </a:cubicBezTo>
                <a:cubicBezTo>
                  <a:pt x="85" y="150"/>
                  <a:pt x="85" y="150"/>
                  <a:pt x="85" y="150"/>
                </a:cubicBezTo>
                <a:lnTo>
                  <a:pt x="85" y="178"/>
                </a:lnTo>
                <a:close/>
                <a:moveTo>
                  <a:pt x="86" y="89"/>
                </a:moveTo>
                <a:cubicBezTo>
                  <a:pt x="85" y="88"/>
                  <a:pt x="85" y="88"/>
                  <a:pt x="85" y="88"/>
                </a:cubicBezTo>
                <a:cubicBezTo>
                  <a:pt x="85" y="89"/>
                  <a:pt x="85" y="89"/>
                  <a:pt x="85" y="89"/>
                </a:cubicBezTo>
                <a:cubicBezTo>
                  <a:pt x="86" y="90"/>
                  <a:pt x="86" y="90"/>
                  <a:pt x="86" y="90"/>
                </a:cubicBezTo>
                <a:cubicBezTo>
                  <a:pt x="86" y="90"/>
                  <a:pt x="85" y="92"/>
                  <a:pt x="85" y="93"/>
                </a:cubicBezTo>
                <a:cubicBezTo>
                  <a:pt x="85" y="141"/>
                  <a:pt x="85" y="141"/>
                  <a:pt x="85" y="141"/>
                </a:cubicBezTo>
                <a:cubicBezTo>
                  <a:pt x="85" y="142"/>
                  <a:pt x="85" y="142"/>
                  <a:pt x="85" y="142"/>
                </a:cubicBezTo>
                <a:cubicBezTo>
                  <a:pt x="85" y="142"/>
                  <a:pt x="85" y="142"/>
                  <a:pt x="85" y="142"/>
                </a:cubicBezTo>
                <a:cubicBezTo>
                  <a:pt x="85" y="143"/>
                  <a:pt x="85" y="143"/>
                  <a:pt x="85" y="143"/>
                </a:cubicBezTo>
                <a:cubicBezTo>
                  <a:pt x="86" y="142"/>
                  <a:pt x="86" y="142"/>
                  <a:pt x="86" y="142"/>
                </a:cubicBezTo>
                <a:lnTo>
                  <a:pt x="86" y="89"/>
                </a:lnTo>
                <a:close/>
                <a:moveTo>
                  <a:pt x="85" y="83"/>
                </a:moveTo>
                <a:cubicBezTo>
                  <a:pt x="86" y="83"/>
                  <a:pt x="86" y="83"/>
                  <a:pt x="86" y="83"/>
                </a:cubicBezTo>
                <a:cubicBezTo>
                  <a:pt x="86" y="82"/>
                  <a:pt x="86" y="82"/>
                  <a:pt x="86" y="82"/>
                </a:cubicBezTo>
                <a:cubicBezTo>
                  <a:pt x="85" y="82"/>
                  <a:pt x="85" y="82"/>
                  <a:pt x="85" y="82"/>
                </a:cubicBezTo>
                <a:lnTo>
                  <a:pt x="85" y="83"/>
                </a:lnTo>
                <a:close/>
                <a:moveTo>
                  <a:pt x="86" y="40"/>
                </a:moveTo>
                <a:cubicBezTo>
                  <a:pt x="86" y="82"/>
                  <a:pt x="86" y="82"/>
                  <a:pt x="86" y="82"/>
                </a:cubicBezTo>
                <a:cubicBezTo>
                  <a:pt x="85" y="81"/>
                  <a:pt x="85" y="81"/>
                  <a:pt x="85" y="81"/>
                </a:cubicBezTo>
                <a:cubicBezTo>
                  <a:pt x="85" y="40"/>
                  <a:pt x="85" y="40"/>
                  <a:pt x="85" y="40"/>
                </a:cubicBezTo>
                <a:lnTo>
                  <a:pt x="86" y="40"/>
                </a:lnTo>
                <a:close/>
                <a:moveTo>
                  <a:pt x="86" y="145"/>
                </a:moveTo>
                <a:cubicBezTo>
                  <a:pt x="86" y="145"/>
                  <a:pt x="86" y="145"/>
                  <a:pt x="86" y="145"/>
                </a:cubicBezTo>
                <a:cubicBezTo>
                  <a:pt x="85" y="145"/>
                  <a:pt x="85" y="145"/>
                  <a:pt x="85" y="145"/>
                </a:cubicBezTo>
                <a:cubicBezTo>
                  <a:pt x="85" y="144"/>
                  <a:pt x="85" y="144"/>
                  <a:pt x="85" y="144"/>
                </a:cubicBezTo>
                <a:lnTo>
                  <a:pt x="86" y="145"/>
                </a:lnTo>
                <a:close/>
                <a:moveTo>
                  <a:pt x="86" y="147"/>
                </a:moveTo>
                <a:cubicBezTo>
                  <a:pt x="86" y="148"/>
                  <a:pt x="86" y="148"/>
                  <a:pt x="86" y="148"/>
                </a:cubicBezTo>
                <a:cubicBezTo>
                  <a:pt x="85" y="147"/>
                  <a:pt x="85" y="147"/>
                  <a:pt x="85" y="147"/>
                </a:cubicBezTo>
                <a:cubicBezTo>
                  <a:pt x="85" y="147"/>
                  <a:pt x="85" y="147"/>
                  <a:pt x="85" y="147"/>
                </a:cubicBezTo>
                <a:lnTo>
                  <a:pt x="86" y="147"/>
                </a:lnTo>
                <a:close/>
                <a:moveTo>
                  <a:pt x="85" y="14"/>
                </a:moveTo>
                <a:cubicBezTo>
                  <a:pt x="84" y="13"/>
                  <a:pt x="84" y="13"/>
                  <a:pt x="84" y="13"/>
                </a:cubicBezTo>
                <a:cubicBezTo>
                  <a:pt x="84" y="36"/>
                  <a:pt x="84" y="36"/>
                  <a:pt x="84" y="36"/>
                </a:cubicBezTo>
                <a:cubicBezTo>
                  <a:pt x="85" y="37"/>
                  <a:pt x="85" y="37"/>
                  <a:pt x="85" y="37"/>
                </a:cubicBezTo>
                <a:lnTo>
                  <a:pt x="85" y="14"/>
                </a:lnTo>
                <a:close/>
                <a:moveTo>
                  <a:pt x="84" y="177"/>
                </a:moveTo>
                <a:cubicBezTo>
                  <a:pt x="85" y="178"/>
                  <a:pt x="85" y="178"/>
                  <a:pt x="85" y="178"/>
                </a:cubicBezTo>
                <a:cubicBezTo>
                  <a:pt x="85" y="150"/>
                  <a:pt x="85" y="150"/>
                  <a:pt x="85" y="150"/>
                </a:cubicBezTo>
                <a:cubicBezTo>
                  <a:pt x="84" y="149"/>
                  <a:pt x="84" y="149"/>
                  <a:pt x="84" y="149"/>
                </a:cubicBezTo>
                <a:lnTo>
                  <a:pt x="84" y="177"/>
                </a:lnTo>
                <a:close/>
                <a:moveTo>
                  <a:pt x="85" y="88"/>
                </a:moveTo>
                <a:cubicBezTo>
                  <a:pt x="84" y="88"/>
                  <a:pt x="84" y="88"/>
                  <a:pt x="84" y="88"/>
                </a:cubicBezTo>
                <a:cubicBezTo>
                  <a:pt x="84" y="88"/>
                  <a:pt x="84" y="88"/>
                  <a:pt x="84" y="88"/>
                </a:cubicBezTo>
                <a:cubicBezTo>
                  <a:pt x="84" y="89"/>
                  <a:pt x="84" y="89"/>
                  <a:pt x="84" y="89"/>
                </a:cubicBezTo>
                <a:cubicBezTo>
                  <a:pt x="85" y="89"/>
                  <a:pt x="85" y="89"/>
                  <a:pt x="85" y="89"/>
                </a:cubicBezTo>
                <a:lnTo>
                  <a:pt x="85" y="88"/>
                </a:lnTo>
                <a:close/>
                <a:moveTo>
                  <a:pt x="85" y="93"/>
                </a:moveTo>
                <a:cubicBezTo>
                  <a:pt x="85" y="95"/>
                  <a:pt x="84" y="96"/>
                  <a:pt x="84" y="98"/>
                </a:cubicBezTo>
                <a:cubicBezTo>
                  <a:pt x="84" y="141"/>
                  <a:pt x="84" y="141"/>
                  <a:pt x="84" y="141"/>
                </a:cubicBezTo>
                <a:cubicBezTo>
                  <a:pt x="85" y="141"/>
                  <a:pt x="85" y="141"/>
                  <a:pt x="85" y="141"/>
                </a:cubicBezTo>
                <a:lnTo>
                  <a:pt x="85" y="93"/>
                </a:lnTo>
                <a:close/>
                <a:moveTo>
                  <a:pt x="84" y="82"/>
                </a:moveTo>
                <a:cubicBezTo>
                  <a:pt x="85" y="83"/>
                  <a:pt x="85" y="83"/>
                  <a:pt x="85" y="83"/>
                </a:cubicBezTo>
                <a:cubicBezTo>
                  <a:pt x="85" y="82"/>
                  <a:pt x="85" y="82"/>
                  <a:pt x="85" y="82"/>
                </a:cubicBezTo>
                <a:cubicBezTo>
                  <a:pt x="84" y="82"/>
                  <a:pt x="84" y="82"/>
                  <a:pt x="84" y="82"/>
                </a:cubicBezTo>
                <a:close/>
                <a:moveTo>
                  <a:pt x="85" y="40"/>
                </a:moveTo>
                <a:cubicBezTo>
                  <a:pt x="85" y="81"/>
                  <a:pt x="85" y="81"/>
                  <a:pt x="85" y="81"/>
                </a:cubicBezTo>
                <a:cubicBezTo>
                  <a:pt x="84" y="81"/>
                  <a:pt x="84" y="81"/>
                  <a:pt x="84" y="81"/>
                </a:cubicBezTo>
                <a:cubicBezTo>
                  <a:pt x="84" y="39"/>
                  <a:pt x="84" y="39"/>
                  <a:pt x="84" y="39"/>
                </a:cubicBezTo>
                <a:lnTo>
                  <a:pt x="85" y="40"/>
                </a:lnTo>
                <a:close/>
                <a:moveTo>
                  <a:pt x="85" y="142"/>
                </a:moveTo>
                <a:cubicBezTo>
                  <a:pt x="85" y="143"/>
                  <a:pt x="85" y="143"/>
                  <a:pt x="85" y="143"/>
                </a:cubicBezTo>
                <a:cubicBezTo>
                  <a:pt x="85" y="144"/>
                  <a:pt x="85" y="144"/>
                  <a:pt x="85" y="144"/>
                </a:cubicBezTo>
                <a:cubicBezTo>
                  <a:pt x="85" y="144"/>
                  <a:pt x="85" y="144"/>
                  <a:pt x="85" y="144"/>
                </a:cubicBezTo>
                <a:cubicBezTo>
                  <a:pt x="85" y="145"/>
                  <a:pt x="85" y="145"/>
                  <a:pt x="85" y="145"/>
                </a:cubicBezTo>
                <a:cubicBezTo>
                  <a:pt x="84" y="144"/>
                  <a:pt x="84" y="144"/>
                  <a:pt x="84" y="144"/>
                </a:cubicBezTo>
                <a:cubicBezTo>
                  <a:pt x="84" y="145"/>
                  <a:pt x="84" y="145"/>
                  <a:pt x="84" y="145"/>
                </a:cubicBezTo>
                <a:cubicBezTo>
                  <a:pt x="84" y="144"/>
                  <a:pt x="84" y="144"/>
                  <a:pt x="84" y="144"/>
                </a:cubicBezTo>
                <a:cubicBezTo>
                  <a:pt x="84" y="144"/>
                  <a:pt x="84" y="144"/>
                  <a:pt x="84" y="144"/>
                </a:cubicBezTo>
                <a:cubicBezTo>
                  <a:pt x="84" y="144"/>
                  <a:pt x="84" y="144"/>
                  <a:pt x="84" y="144"/>
                </a:cubicBezTo>
                <a:cubicBezTo>
                  <a:pt x="84" y="143"/>
                  <a:pt x="84" y="143"/>
                  <a:pt x="84" y="143"/>
                </a:cubicBezTo>
                <a:cubicBezTo>
                  <a:pt x="84" y="144"/>
                  <a:pt x="84" y="144"/>
                  <a:pt x="84" y="144"/>
                </a:cubicBezTo>
                <a:lnTo>
                  <a:pt x="85" y="142"/>
                </a:lnTo>
                <a:close/>
                <a:moveTo>
                  <a:pt x="85" y="147"/>
                </a:moveTo>
                <a:cubicBezTo>
                  <a:pt x="85" y="147"/>
                  <a:pt x="85" y="147"/>
                  <a:pt x="85" y="147"/>
                </a:cubicBezTo>
                <a:cubicBezTo>
                  <a:pt x="84" y="146"/>
                  <a:pt x="84" y="146"/>
                  <a:pt x="84" y="146"/>
                </a:cubicBezTo>
                <a:cubicBezTo>
                  <a:pt x="84" y="146"/>
                  <a:pt x="84" y="146"/>
                  <a:pt x="84" y="146"/>
                </a:cubicBezTo>
                <a:lnTo>
                  <a:pt x="85" y="147"/>
                </a:lnTo>
                <a:close/>
                <a:moveTo>
                  <a:pt x="84" y="13"/>
                </a:moveTo>
                <a:cubicBezTo>
                  <a:pt x="83" y="13"/>
                  <a:pt x="83" y="13"/>
                  <a:pt x="83" y="13"/>
                </a:cubicBezTo>
                <a:cubicBezTo>
                  <a:pt x="83" y="36"/>
                  <a:pt x="83" y="36"/>
                  <a:pt x="83" y="36"/>
                </a:cubicBezTo>
                <a:cubicBezTo>
                  <a:pt x="83" y="36"/>
                  <a:pt x="84" y="36"/>
                  <a:pt x="84" y="36"/>
                </a:cubicBezTo>
                <a:lnTo>
                  <a:pt x="84" y="13"/>
                </a:lnTo>
                <a:close/>
                <a:moveTo>
                  <a:pt x="83" y="177"/>
                </a:moveTo>
                <a:cubicBezTo>
                  <a:pt x="83" y="177"/>
                  <a:pt x="84" y="177"/>
                  <a:pt x="84" y="177"/>
                </a:cubicBezTo>
                <a:cubicBezTo>
                  <a:pt x="84" y="149"/>
                  <a:pt x="84" y="149"/>
                  <a:pt x="84" y="149"/>
                </a:cubicBezTo>
                <a:cubicBezTo>
                  <a:pt x="83" y="149"/>
                  <a:pt x="83" y="149"/>
                  <a:pt x="83" y="149"/>
                </a:cubicBezTo>
                <a:cubicBezTo>
                  <a:pt x="83" y="149"/>
                  <a:pt x="83" y="149"/>
                  <a:pt x="83" y="149"/>
                </a:cubicBezTo>
                <a:cubicBezTo>
                  <a:pt x="83" y="150"/>
                  <a:pt x="83" y="150"/>
                  <a:pt x="83" y="150"/>
                </a:cubicBezTo>
                <a:cubicBezTo>
                  <a:pt x="83" y="150"/>
                  <a:pt x="83" y="150"/>
                  <a:pt x="83" y="150"/>
                </a:cubicBezTo>
                <a:lnTo>
                  <a:pt x="83" y="177"/>
                </a:lnTo>
                <a:close/>
                <a:moveTo>
                  <a:pt x="84" y="88"/>
                </a:moveTo>
                <a:cubicBezTo>
                  <a:pt x="84" y="89"/>
                  <a:pt x="84" y="89"/>
                  <a:pt x="84" y="89"/>
                </a:cubicBezTo>
                <a:cubicBezTo>
                  <a:pt x="84" y="89"/>
                  <a:pt x="84" y="89"/>
                  <a:pt x="84" y="89"/>
                </a:cubicBezTo>
                <a:lnTo>
                  <a:pt x="84" y="88"/>
                </a:lnTo>
                <a:close/>
                <a:moveTo>
                  <a:pt x="84" y="98"/>
                </a:moveTo>
                <a:cubicBezTo>
                  <a:pt x="84" y="99"/>
                  <a:pt x="83" y="100"/>
                  <a:pt x="83" y="102"/>
                </a:cubicBezTo>
                <a:cubicBezTo>
                  <a:pt x="83" y="141"/>
                  <a:pt x="83" y="141"/>
                  <a:pt x="83" y="141"/>
                </a:cubicBezTo>
                <a:cubicBezTo>
                  <a:pt x="84" y="141"/>
                  <a:pt x="84" y="141"/>
                  <a:pt x="84" y="141"/>
                </a:cubicBezTo>
                <a:lnTo>
                  <a:pt x="84" y="98"/>
                </a:lnTo>
                <a:close/>
                <a:moveTo>
                  <a:pt x="83" y="82"/>
                </a:moveTo>
                <a:cubicBezTo>
                  <a:pt x="84" y="82"/>
                  <a:pt x="84" y="82"/>
                  <a:pt x="84" y="82"/>
                </a:cubicBezTo>
                <a:cubicBezTo>
                  <a:pt x="84" y="82"/>
                  <a:pt x="84" y="82"/>
                  <a:pt x="84" y="82"/>
                </a:cubicBezTo>
                <a:cubicBezTo>
                  <a:pt x="83" y="81"/>
                  <a:pt x="83" y="81"/>
                  <a:pt x="83" y="81"/>
                </a:cubicBezTo>
                <a:lnTo>
                  <a:pt x="83" y="82"/>
                </a:lnTo>
                <a:close/>
                <a:moveTo>
                  <a:pt x="84" y="39"/>
                </a:moveTo>
                <a:cubicBezTo>
                  <a:pt x="84" y="81"/>
                  <a:pt x="84" y="81"/>
                  <a:pt x="84" y="81"/>
                </a:cubicBezTo>
                <a:cubicBezTo>
                  <a:pt x="83" y="80"/>
                  <a:pt x="83" y="80"/>
                  <a:pt x="83" y="80"/>
                </a:cubicBezTo>
                <a:cubicBezTo>
                  <a:pt x="83" y="39"/>
                  <a:pt x="83" y="39"/>
                  <a:pt x="83" y="39"/>
                </a:cubicBezTo>
                <a:lnTo>
                  <a:pt x="84" y="39"/>
                </a:lnTo>
                <a:close/>
                <a:moveTo>
                  <a:pt x="84" y="143"/>
                </a:moveTo>
                <a:cubicBezTo>
                  <a:pt x="84" y="144"/>
                  <a:pt x="84" y="144"/>
                  <a:pt x="84" y="144"/>
                </a:cubicBezTo>
                <a:cubicBezTo>
                  <a:pt x="83" y="143"/>
                  <a:pt x="83" y="143"/>
                  <a:pt x="83" y="143"/>
                </a:cubicBezTo>
                <a:cubicBezTo>
                  <a:pt x="83" y="142"/>
                  <a:pt x="83" y="142"/>
                  <a:pt x="83" y="142"/>
                </a:cubicBezTo>
                <a:lnTo>
                  <a:pt x="84" y="143"/>
                </a:lnTo>
                <a:close/>
                <a:moveTo>
                  <a:pt x="84" y="144"/>
                </a:moveTo>
                <a:cubicBezTo>
                  <a:pt x="84" y="145"/>
                  <a:pt x="84" y="145"/>
                  <a:pt x="84" y="145"/>
                </a:cubicBezTo>
                <a:cubicBezTo>
                  <a:pt x="84" y="146"/>
                  <a:pt x="84" y="146"/>
                  <a:pt x="84" y="146"/>
                </a:cubicBezTo>
                <a:cubicBezTo>
                  <a:pt x="84" y="146"/>
                  <a:pt x="84" y="146"/>
                  <a:pt x="84" y="146"/>
                </a:cubicBezTo>
                <a:cubicBezTo>
                  <a:pt x="84" y="146"/>
                  <a:pt x="84" y="146"/>
                  <a:pt x="84" y="146"/>
                </a:cubicBezTo>
                <a:cubicBezTo>
                  <a:pt x="84" y="146"/>
                  <a:pt x="84" y="146"/>
                  <a:pt x="84" y="146"/>
                </a:cubicBezTo>
                <a:cubicBezTo>
                  <a:pt x="83" y="148"/>
                  <a:pt x="83" y="148"/>
                  <a:pt x="83" y="148"/>
                </a:cubicBezTo>
                <a:cubicBezTo>
                  <a:pt x="83" y="147"/>
                  <a:pt x="83" y="147"/>
                  <a:pt x="83" y="147"/>
                </a:cubicBezTo>
                <a:cubicBezTo>
                  <a:pt x="83" y="146"/>
                  <a:pt x="83" y="146"/>
                  <a:pt x="83" y="146"/>
                </a:cubicBezTo>
                <a:cubicBezTo>
                  <a:pt x="83" y="146"/>
                  <a:pt x="83" y="146"/>
                  <a:pt x="83" y="146"/>
                </a:cubicBezTo>
                <a:cubicBezTo>
                  <a:pt x="83" y="145"/>
                  <a:pt x="83" y="145"/>
                  <a:pt x="83" y="145"/>
                </a:cubicBezTo>
                <a:cubicBezTo>
                  <a:pt x="83" y="145"/>
                  <a:pt x="83" y="145"/>
                  <a:pt x="83" y="145"/>
                </a:cubicBezTo>
                <a:lnTo>
                  <a:pt x="84" y="144"/>
                </a:lnTo>
                <a:close/>
                <a:moveTo>
                  <a:pt x="83" y="13"/>
                </a:moveTo>
                <a:cubicBezTo>
                  <a:pt x="82" y="12"/>
                  <a:pt x="82" y="12"/>
                  <a:pt x="82" y="12"/>
                </a:cubicBezTo>
                <a:cubicBezTo>
                  <a:pt x="82" y="80"/>
                  <a:pt x="82" y="80"/>
                  <a:pt x="82" y="80"/>
                </a:cubicBezTo>
                <a:cubicBezTo>
                  <a:pt x="83" y="80"/>
                  <a:pt x="83" y="80"/>
                  <a:pt x="83" y="80"/>
                </a:cubicBezTo>
                <a:cubicBezTo>
                  <a:pt x="83" y="39"/>
                  <a:pt x="83" y="39"/>
                  <a:pt x="83" y="39"/>
                </a:cubicBezTo>
                <a:cubicBezTo>
                  <a:pt x="82" y="38"/>
                  <a:pt x="82" y="38"/>
                  <a:pt x="82" y="38"/>
                </a:cubicBezTo>
                <a:cubicBezTo>
                  <a:pt x="83" y="36"/>
                  <a:pt x="83" y="36"/>
                  <a:pt x="83" y="36"/>
                </a:cubicBezTo>
                <a:cubicBezTo>
                  <a:pt x="83" y="36"/>
                  <a:pt x="83" y="36"/>
                  <a:pt x="83" y="36"/>
                </a:cubicBezTo>
                <a:lnTo>
                  <a:pt x="83" y="13"/>
                </a:lnTo>
                <a:close/>
                <a:moveTo>
                  <a:pt x="82" y="177"/>
                </a:moveTo>
                <a:cubicBezTo>
                  <a:pt x="83" y="177"/>
                  <a:pt x="83" y="177"/>
                  <a:pt x="83" y="177"/>
                </a:cubicBezTo>
                <a:cubicBezTo>
                  <a:pt x="83" y="150"/>
                  <a:pt x="83" y="150"/>
                  <a:pt x="83" y="150"/>
                </a:cubicBezTo>
                <a:cubicBezTo>
                  <a:pt x="82" y="149"/>
                  <a:pt x="82" y="149"/>
                  <a:pt x="82" y="149"/>
                </a:cubicBezTo>
                <a:cubicBezTo>
                  <a:pt x="82" y="149"/>
                  <a:pt x="82" y="149"/>
                  <a:pt x="82" y="149"/>
                </a:cubicBezTo>
                <a:cubicBezTo>
                  <a:pt x="83" y="149"/>
                  <a:pt x="83" y="149"/>
                  <a:pt x="83" y="149"/>
                </a:cubicBezTo>
                <a:cubicBezTo>
                  <a:pt x="83" y="149"/>
                  <a:pt x="83" y="149"/>
                  <a:pt x="83" y="149"/>
                </a:cubicBezTo>
                <a:cubicBezTo>
                  <a:pt x="83" y="149"/>
                  <a:pt x="83" y="149"/>
                  <a:pt x="83" y="149"/>
                </a:cubicBezTo>
                <a:cubicBezTo>
                  <a:pt x="83" y="148"/>
                  <a:pt x="83" y="148"/>
                  <a:pt x="83" y="148"/>
                </a:cubicBezTo>
                <a:cubicBezTo>
                  <a:pt x="83" y="147"/>
                  <a:pt x="83" y="147"/>
                  <a:pt x="83" y="147"/>
                </a:cubicBezTo>
                <a:cubicBezTo>
                  <a:pt x="82" y="148"/>
                  <a:pt x="82" y="148"/>
                  <a:pt x="82" y="148"/>
                </a:cubicBezTo>
                <a:cubicBezTo>
                  <a:pt x="82" y="148"/>
                  <a:pt x="82" y="148"/>
                  <a:pt x="82" y="148"/>
                </a:cubicBezTo>
                <a:cubicBezTo>
                  <a:pt x="82" y="149"/>
                  <a:pt x="82" y="149"/>
                  <a:pt x="82" y="149"/>
                </a:cubicBezTo>
                <a:cubicBezTo>
                  <a:pt x="82" y="149"/>
                  <a:pt x="82" y="149"/>
                  <a:pt x="82" y="149"/>
                </a:cubicBezTo>
                <a:cubicBezTo>
                  <a:pt x="82" y="149"/>
                  <a:pt x="82" y="149"/>
                  <a:pt x="82" y="149"/>
                </a:cubicBezTo>
                <a:cubicBezTo>
                  <a:pt x="82" y="149"/>
                  <a:pt x="82" y="149"/>
                  <a:pt x="82" y="149"/>
                </a:cubicBezTo>
                <a:lnTo>
                  <a:pt x="82" y="177"/>
                </a:lnTo>
                <a:close/>
                <a:moveTo>
                  <a:pt x="83" y="102"/>
                </a:moveTo>
                <a:cubicBezTo>
                  <a:pt x="83" y="102"/>
                  <a:pt x="83" y="102"/>
                  <a:pt x="83" y="102"/>
                </a:cubicBezTo>
                <a:cubicBezTo>
                  <a:pt x="82" y="99"/>
                  <a:pt x="82" y="99"/>
                  <a:pt x="82" y="99"/>
                </a:cubicBezTo>
                <a:cubicBezTo>
                  <a:pt x="82" y="100"/>
                  <a:pt x="82" y="100"/>
                  <a:pt x="82" y="100"/>
                </a:cubicBezTo>
                <a:cubicBezTo>
                  <a:pt x="82" y="103"/>
                  <a:pt x="82" y="103"/>
                  <a:pt x="82" y="103"/>
                </a:cubicBezTo>
                <a:cubicBezTo>
                  <a:pt x="82" y="104"/>
                  <a:pt x="82" y="105"/>
                  <a:pt x="82" y="106"/>
                </a:cubicBezTo>
                <a:cubicBezTo>
                  <a:pt x="82" y="141"/>
                  <a:pt x="82" y="141"/>
                  <a:pt x="82" y="141"/>
                </a:cubicBezTo>
                <a:cubicBezTo>
                  <a:pt x="82" y="141"/>
                  <a:pt x="82" y="141"/>
                  <a:pt x="82" y="141"/>
                </a:cubicBezTo>
                <a:cubicBezTo>
                  <a:pt x="82" y="142"/>
                  <a:pt x="82" y="142"/>
                  <a:pt x="82" y="142"/>
                </a:cubicBezTo>
                <a:cubicBezTo>
                  <a:pt x="82" y="143"/>
                  <a:pt x="82" y="143"/>
                  <a:pt x="82" y="143"/>
                </a:cubicBezTo>
                <a:cubicBezTo>
                  <a:pt x="82" y="142"/>
                  <a:pt x="82" y="142"/>
                  <a:pt x="82" y="142"/>
                </a:cubicBezTo>
                <a:cubicBezTo>
                  <a:pt x="83" y="143"/>
                  <a:pt x="83" y="143"/>
                  <a:pt x="83" y="143"/>
                </a:cubicBezTo>
                <a:cubicBezTo>
                  <a:pt x="83" y="142"/>
                  <a:pt x="83" y="142"/>
                  <a:pt x="83" y="142"/>
                </a:cubicBezTo>
                <a:cubicBezTo>
                  <a:pt x="82" y="142"/>
                  <a:pt x="82" y="142"/>
                  <a:pt x="82" y="142"/>
                </a:cubicBezTo>
                <a:cubicBezTo>
                  <a:pt x="82" y="142"/>
                  <a:pt x="82" y="142"/>
                  <a:pt x="82" y="142"/>
                </a:cubicBezTo>
                <a:cubicBezTo>
                  <a:pt x="83" y="141"/>
                  <a:pt x="83" y="141"/>
                  <a:pt x="83" y="141"/>
                </a:cubicBezTo>
                <a:cubicBezTo>
                  <a:pt x="83" y="141"/>
                  <a:pt x="83" y="141"/>
                  <a:pt x="83" y="141"/>
                </a:cubicBezTo>
                <a:lnTo>
                  <a:pt x="83" y="102"/>
                </a:lnTo>
                <a:close/>
                <a:moveTo>
                  <a:pt x="82" y="82"/>
                </a:moveTo>
                <a:cubicBezTo>
                  <a:pt x="83" y="82"/>
                  <a:pt x="83" y="82"/>
                  <a:pt x="83" y="82"/>
                </a:cubicBezTo>
                <a:cubicBezTo>
                  <a:pt x="83" y="81"/>
                  <a:pt x="83" y="81"/>
                  <a:pt x="83" y="81"/>
                </a:cubicBezTo>
                <a:cubicBezTo>
                  <a:pt x="82" y="81"/>
                  <a:pt x="82" y="81"/>
                  <a:pt x="82" y="81"/>
                </a:cubicBezTo>
                <a:lnTo>
                  <a:pt x="82" y="82"/>
                </a:lnTo>
                <a:close/>
                <a:moveTo>
                  <a:pt x="83" y="145"/>
                </a:moveTo>
                <a:cubicBezTo>
                  <a:pt x="83" y="146"/>
                  <a:pt x="83" y="146"/>
                  <a:pt x="83" y="146"/>
                </a:cubicBezTo>
                <a:cubicBezTo>
                  <a:pt x="82" y="145"/>
                  <a:pt x="82" y="145"/>
                  <a:pt x="82" y="145"/>
                </a:cubicBezTo>
                <a:cubicBezTo>
                  <a:pt x="82" y="144"/>
                  <a:pt x="82" y="144"/>
                  <a:pt x="82" y="144"/>
                </a:cubicBezTo>
                <a:lnTo>
                  <a:pt x="83" y="145"/>
                </a:lnTo>
                <a:close/>
                <a:moveTo>
                  <a:pt x="82" y="12"/>
                </a:moveTo>
                <a:cubicBezTo>
                  <a:pt x="81" y="12"/>
                  <a:pt x="81" y="12"/>
                  <a:pt x="81" y="12"/>
                </a:cubicBezTo>
                <a:cubicBezTo>
                  <a:pt x="81" y="35"/>
                  <a:pt x="81" y="35"/>
                  <a:pt x="81" y="35"/>
                </a:cubicBezTo>
                <a:cubicBezTo>
                  <a:pt x="81" y="35"/>
                  <a:pt x="81" y="35"/>
                  <a:pt x="81" y="35"/>
                </a:cubicBezTo>
                <a:cubicBezTo>
                  <a:pt x="81" y="37"/>
                  <a:pt x="81" y="37"/>
                  <a:pt x="81" y="37"/>
                </a:cubicBezTo>
                <a:cubicBezTo>
                  <a:pt x="81" y="79"/>
                  <a:pt x="81" y="79"/>
                  <a:pt x="81" y="79"/>
                </a:cubicBezTo>
                <a:cubicBezTo>
                  <a:pt x="82" y="80"/>
                  <a:pt x="82" y="80"/>
                  <a:pt x="82" y="80"/>
                </a:cubicBezTo>
                <a:lnTo>
                  <a:pt x="82" y="12"/>
                </a:lnTo>
                <a:close/>
                <a:moveTo>
                  <a:pt x="81" y="177"/>
                </a:moveTo>
                <a:cubicBezTo>
                  <a:pt x="82" y="177"/>
                  <a:pt x="82" y="177"/>
                  <a:pt x="82" y="177"/>
                </a:cubicBezTo>
                <a:cubicBezTo>
                  <a:pt x="82" y="149"/>
                  <a:pt x="82" y="149"/>
                  <a:pt x="82" y="149"/>
                </a:cubicBezTo>
                <a:cubicBezTo>
                  <a:pt x="81" y="149"/>
                  <a:pt x="81" y="149"/>
                  <a:pt x="81" y="149"/>
                </a:cubicBezTo>
                <a:lnTo>
                  <a:pt x="81" y="177"/>
                </a:lnTo>
                <a:close/>
                <a:moveTo>
                  <a:pt x="82" y="99"/>
                </a:moveTo>
                <a:cubicBezTo>
                  <a:pt x="81" y="97"/>
                  <a:pt x="81" y="97"/>
                  <a:pt x="81" y="97"/>
                </a:cubicBezTo>
                <a:cubicBezTo>
                  <a:pt x="81" y="98"/>
                  <a:pt x="81" y="98"/>
                  <a:pt x="81" y="98"/>
                </a:cubicBezTo>
                <a:cubicBezTo>
                  <a:pt x="82" y="100"/>
                  <a:pt x="82" y="100"/>
                  <a:pt x="82" y="100"/>
                </a:cubicBezTo>
                <a:lnTo>
                  <a:pt x="82" y="99"/>
                </a:lnTo>
                <a:close/>
                <a:moveTo>
                  <a:pt x="81" y="81"/>
                </a:moveTo>
                <a:cubicBezTo>
                  <a:pt x="82" y="82"/>
                  <a:pt x="82" y="82"/>
                  <a:pt x="82" y="82"/>
                </a:cubicBezTo>
                <a:cubicBezTo>
                  <a:pt x="82" y="81"/>
                  <a:pt x="82" y="81"/>
                  <a:pt x="82" y="81"/>
                </a:cubicBezTo>
                <a:cubicBezTo>
                  <a:pt x="81" y="81"/>
                  <a:pt x="81" y="81"/>
                  <a:pt x="81" y="81"/>
                </a:cubicBezTo>
                <a:close/>
                <a:moveTo>
                  <a:pt x="82" y="106"/>
                </a:moveTo>
                <a:cubicBezTo>
                  <a:pt x="82" y="141"/>
                  <a:pt x="82" y="141"/>
                  <a:pt x="82" y="141"/>
                </a:cubicBezTo>
                <a:cubicBezTo>
                  <a:pt x="81" y="141"/>
                  <a:pt x="81" y="141"/>
                  <a:pt x="81" y="141"/>
                </a:cubicBezTo>
                <a:cubicBezTo>
                  <a:pt x="81" y="108"/>
                  <a:pt x="81" y="108"/>
                  <a:pt x="81" y="108"/>
                </a:cubicBezTo>
                <a:cubicBezTo>
                  <a:pt x="81" y="107"/>
                  <a:pt x="81" y="106"/>
                  <a:pt x="82" y="106"/>
                </a:cubicBezTo>
                <a:close/>
                <a:moveTo>
                  <a:pt x="82" y="142"/>
                </a:moveTo>
                <a:cubicBezTo>
                  <a:pt x="82" y="143"/>
                  <a:pt x="82" y="143"/>
                  <a:pt x="82" y="143"/>
                </a:cubicBezTo>
                <a:cubicBezTo>
                  <a:pt x="81" y="144"/>
                  <a:pt x="81" y="144"/>
                  <a:pt x="81" y="144"/>
                </a:cubicBezTo>
                <a:cubicBezTo>
                  <a:pt x="81" y="144"/>
                  <a:pt x="81" y="144"/>
                  <a:pt x="81" y="144"/>
                </a:cubicBezTo>
                <a:cubicBezTo>
                  <a:pt x="82" y="144"/>
                  <a:pt x="82" y="144"/>
                  <a:pt x="82" y="144"/>
                </a:cubicBezTo>
                <a:cubicBezTo>
                  <a:pt x="82" y="145"/>
                  <a:pt x="82" y="145"/>
                  <a:pt x="82" y="145"/>
                </a:cubicBezTo>
                <a:cubicBezTo>
                  <a:pt x="81" y="144"/>
                  <a:pt x="81" y="144"/>
                  <a:pt x="81" y="144"/>
                </a:cubicBezTo>
                <a:cubicBezTo>
                  <a:pt x="81" y="144"/>
                  <a:pt x="81" y="144"/>
                  <a:pt x="81" y="144"/>
                </a:cubicBezTo>
                <a:cubicBezTo>
                  <a:pt x="81" y="143"/>
                  <a:pt x="81" y="143"/>
                  <a:pt x="81" y="143"/>
                </a:cubicBezTo>
                <a:lnTo>
                  <a:pt x="82" y="142"/>
                </a:lnTo>
                <a:close/>
                <a:moveTo>
                  <a:pt x="82" y="148"/>
                </a:moveTo>
                <a:cubicBezTo>
                  <a:pt x="82" y="149"/>
                  <a:pt x="82" y="149"/>
                  <a:pt x="82" y="149"/>
                </a:cubicBezTo>
                <a:cubicBezTo>
                  <a:pt x="81" y="148"/>
                  <a:pt x="81" y="148"/>
                  <a:pt x="81" y="148"/>
                </a:cubicBezTo>
                <a:cubicBezTo>
                  <a:pt x="81" y="147"/>
                  <a:pt x="81" y="147"/>
                  <a:pt x="81" y="147"/>
                </a:cubicBezTo>
                <a:lnTo>
                  <a:pt x="82" y="148"/>
                </a:lnTo>
                <a:close/>
                <a:moveTo>
                  <a:pt x="81" y="12"/>
                </a:moveTo>
                <a:cubicBezTo>
                  <a:pt x="79" y="11"/>
                  <a:pt x="79" y="11"/>
                  <a:pt x="79" y="11"/>
                </a:cubicBezTo>
                <a:cubicBezTo>
                  <a:pt x="79" y="34"/>
                  <a:pt x="79" y="34"/>
                  <a:pt x="79" y="34"/>
                </a:cubicBezTo>
                <a:cubicBezTo>
                  <a:pt x="80" y="34"/>
                  <a:pt x="80" y="35"/>
                  <a:pt x="81" y="35"/>
                </a:cubicBezTo>
                <a:lnTo>
                  <a:pt x="81" y="12"/>
                </a:lnTo>
                <a:close/>
                <a:moveTo>
                  <a:pt x="79" y="176"/>
                </a:moveTo>
                <a:cubicBezTo>
                  <a:pt x="80" y="176"/>
                  <a:pt x="80" y="176"/>
                  <a:pt x="81" y="177"/>
                </a:cubicBezTo>
                <a:cubicBezTo>
                  <a:pt x="81" y="149"/>
                  <a:pt x="81" y="149"/>
                  <a:pt x="81" y="149"/>
                </a:cubicBezTo>
                <a:cubicBezTo>
                  <a:pt x="79" y="149"/>
                  <a:pt x="79" y="149"/>
                  <a:pt x="79" y="149"/>
                </a:cubicBezTo>
                <a:lnTo>
                  <a:pt x="79" y="176"/>
                </a:lnTo>
                <a:close/>
                <a:moveTo>
                  <a:pt x="81" y="97"/>
                </a:moveTo>
                <a:cubicBezTo>
                  <a:pt x="79" y="92"/>
                  <a:pt x="79" y="92"/>
                  <a:pt x="79" y="92"/>
                </a:cubicBezTo>
                <a:cubicBezTo>
                  <a:pt x="79" y="93"/>
                  <a:pt x="79" y="93"/>
                  <a:pt x="79" y="93"/>
                </a:cubicBezTo>
                <a:cubicBezTo>
                  <a:pt x="81" y="98"/>
                  <a:pt x="81" y="98"/>
                  <a:pt x="81" y="98"/>
                </a:cubicBezTo>
                <a:lnTo>
                  <a:pt x="81" y="97"/>
                </a:lnTo>
                <a:close/>
                <a:moveTo>
                  <a:pt x="79" y="81"/>
                </a:moveTo>
                <a:cubicBezTo>
                  <a:pt x="81" y="81"/>
                  <a:pt x="81" y="81"/>
                  <a:pt x="81" y="81"/>
                </a:cubicBezTo>
                <a:cubicBezTo>
                  <a:pt x="81" y="81"/>
                  <a:pt x="81" y="81"/>
                  <a:pt x="81" y="81"/>
                </a:cubicBezTo>
                <a:cubicBezTo>
                  <a:pt x="79" y="80"/>
                  <a:pt x="79" y="80"/>
                  <a:pt x="79" y="80"/>
                </a:cubicBezTo>
                <a:lnTo>
                  <a:pt x="79" y="81"/>
                </a:lnTo>
                <a:close/>
                <a:moveTo>
                  <a:pt x="81" y="37"/>
                </a:moveTo>
                <a:cubicBezTo>
                  <a:pt x="81" y="79"/>
                  <a:pt x="81" y="79"/>
                  <a:pt x="81" y="79"/>
                </a:cubicBezTo>
                <a:cubicBezTo>
                  <a:pt x="80" y="79"/>
                  <a:pt x="80" y="79"/>
                  <a:pt x="79" y="78"/>
                </a:cubicBezTo>
                <a:cubicBezTo>
                  <a:pt x="79" y="37"/>
                  <a:pt x="79" y="37"/>
                  <a:pt x="79" y="37"/>
                </a:cubicBezTo>
                <a:cubicBezTo>
                  <a:pt x="81" y="38"/>
                  <a:pt x="81" y="38"/>
                  <a:pt x="81" y="38"/>
                </a:cubicBezTo>
                <a:lnTo>
                  <a:pt x="81" y="37"/>
                </a:lnTo>
                <a:close/>
                <a:moveTo>
                  <a:pt x="81" y="108"/>
                </a:moveTo>
                <a:cubicBezTo>
                  <a:pt x="81" y="141"/>
                  <a:pt x="81" y="141"/>
                  <a:pt x="81" y="141"/>
                </a:cubicBezTo>
                <a:cubicBezTo>
                  <a:pt x="80" y="141"/>
                  <a:pt x="80" y="141"/>
                  <a:pt x="80" y="141"/>
                </a:cubicBezTo>
                <a:cubicBezTo>
                  <a:pt x="79" y="143"/>
                  <a:pt x="79" y="143"/>
                  <a:pt x="79" y="143"/>
                </a:cubicBezTo>
                <a:cubicBezTo>
                  <a:pt x="79" y="142"/>
                  <a:pt x="79" y="142"/>
                  <a:pt x="79" y="142"/>
                </a:cubicBezTo>
                <a:cubicBezTo>
                  <a:pt x="80" y="141"/>
                  <a:pt x="80" y="141"/>
                  <a:pt x="80" y="141"/>
                </a:cubicBezTo>
                <a:cubicBezTo>
                  <a:pt x="79" y="141"/>
                  <a:pt x="79" y="141"/>
                  <a:pt x="79" y="141"/>
                </a:cubicBezTo>
                <a:cubicBezTo>
                  <a:pt x="79" y="112"/>
                  <a:pt x="79" y="112"/>
                  <a:pt x="79" y="112"/>
                </a:cubicBezTo>
                <a:cubicBezTo>
                  <a:pt x="80" y="111"/>
                  <a:pt x="80" y="109"/>
                  <a:pt x="81" y="108"/>
                </a:cubicBezTo>
                <a:close/>
                <a:moveTo>
                  <a:pt x="81" y="143"/>
                </a:moveTo>
                <a:cubicBezTo>
                  <a:pt x="81" y="144"/>
                  <a:pt x="81" y="144"/>
                  <a:pt x="81" y="144"/>
                </a:cubicBezTo>
                <a:cubicBezTo>
                  <a:pt x="80" y="147"/>
                  <a:pt x="80" y="147"/>
                  <a:pt x="80" y="147"/>
                </a:cubicBezTo>
                <a:cubicBezTo>
                  <a:pt x="81" y="147"/>
                  <a:pt x="81" y="147"/>
                  <a:pt x="81" y="147"/>
                </a:cubicBezTo>
                <a:cubicBezTo>
                  <a:pt x="81" y="148"/>
                  <a:pt x="81" y="148"/>
                  <a:pt x="81" y="148"/>
                </a:cubicBezTo>
                <a:cubicBezTo>
                  <a:pt x="79" y="147"/>
                  <a:pt x="79" y="147"/>
                  <a:pt x="79" y="147"/>
                </a:cubicBezTo>
                <a:cubicBezTo>
                  <a:pt x="79" y="148"/>
                  <a:pt x="79" y="148"/>
                  <a:pt x="79" y="148"/>
                </a:cubicBezTo>
                <a:cubicBezTo>
                  <a:pt x="79" y="147"/>
                  <a:pt x="79" y="147"/>
                  <a:pt x="79" y="147"/>
                </a:cubicBezTo>
                <a:lnTo>
                  <a:pt x="81" y="143"/>
                </a:lnTo>
                <a:close/>
                <a:moveTo>
                  <a:pt x="79" y="11"/>
                </a:moveTo>
                <a:cubicBezTo>
                  <a:pt x="77" y="9"/>
                  <a:pt x="77" y="9"/>
                  <a:pt x="77" y="9"/>
                </a:cubicBezTo>
                <a:cubicBezTo>
                  <a:pt x="76" y="10"/>
                  <a:pt x="76" y="10"/>
                  <a:pt x="76" y="10"/>
                </a:cubicBezTo>
                <a:cubicBezTo>
                  <a:pt x="79" y="11"/>
                  <a:pt x="79" y="11"/>
                  <a:pt x="79" y="11"/>
                </a:cubicBezTo>
                <a:cubicBezTo>
                  <a:pt x="79" y="18"/>
                  <a:pt x="76" y="23"/>
                  <a:pt x="74" y="27"/>
                </a:cubicBezTo>
                <a:cubicBezTo>
                  <a:pt x="74" y="32"/>
                  <a:pt x="74" y="32"/>
                  <a:pt x="74" y="32"/>
                </a:cubicBezTo>
                <a:cubicBezTo>
                  <a:pt x="76" y="33"/>
                  <a:pt x="77" y="33"/>
                  <a:pt x="79" y="34"/>
                </a:cubicBezTo>
                <a:lnTo>
                  <a:pt x="79" y="11"/>
                </a:lnTo>
                <a:close/>
                <a:moveTo>
                  <a:pt x="74" y="175"/>
                </a:moveTo>
                <a:cubicBezTo>
                  <a:pt x="76" y="175"/>
                  <a:pt x="77" y="176"/>
                  <a:pt x="79" y="176"/>
                </a:cubicBezTo>
                <a:cubicBezTo>
                  <a:pt x="79" y="149"/>
                  <a:pt x="79" y="149"/>
                  <a:pt x="79" y="149"/>
                </a:cubicBezTo>
                <a:cubicBezTo>
                  <a:pt x="79" y="149"/>
                  <a:pt x="79" y="149"/>
                  <a:pt x="79" y="149"/>
                </a:cubicBezTo>
                <a:cubicBezTo>
                  <a:pt x="79" y="148"/>
                  <a:pt x="79" y="148"/>
                  <a:pt x="79" y="148"/>
                </a:cubicBezTo>
                <a:cubicBezTo>
                  <a:pt x="79" y="147"/>
                  <a:pt x="79" y="147"/>
                  <a:pt x="79" y="147"/>
                </a:cubicBezTo>
                <a:cubicBezTo>
                  <a:pt x="78" y="148"/>
                  <a:pt x="78" y="148"/>
                  <a:pt x="78" y="148"/>
                </a:cubicBezTo>
                <a:cubicBezTo>
                  <a:pt x="78" y="148"/>
                  <a:pt x="77" y="148"/>
                  <a:pt x="76" y="148"/>
                </a:cubicBezTo>
                <a:cubicBezTo>
                  <a:pt x="79" y="143"/>
                  <a:pt x="79" y="143"/>
                  <a:pt x="79" y="143"/>
                </a:cubicBezTo>
                <a:cubicBezTo>
                  <a:pt x="79" y="142"/>
                  <a:pt x="79" y="142"/>
                  <a:pt x="79" y="142"/>
                </a:cubicBezTo>
                <a:cubicBezTo>
                  <a:pt x="76" y="148"/>
                  <a:pt x="76" y="148"/>
                  <a:pt x="76" y="148"/>
                </a:cubicBezTo>
                <a:cubicBezTo>
                  <a:pt x="75" y="141"/>
                  <a:pt x="75" y="141"/>
                  <a:pt x="75" y="141"/>
                </a:cubicBezTo>
                <a:cubicBezTo>
                  <a:pt x="77" y="141"/>
                  <a:pt x="78" y="141"/>
                  <a:pt x="79" y="141"/>
                </a:cubicBezTo>
                <a:cubicBezTo>
                  <a:pt x="79" y="112"/>
                  <a:pt x="79" y="112"/>
                  <a:pt x="79" y="112"/>
                </a:cubicBezTo>
                <a:cubicBezTo>
                  <a:pt x="78" y="116"/>
                  <a:pt x="76" y="119"/>
                  <a:pt x="75" y="122"/>
                </a:cubicBezTo>
                <a:cubicBezTo>
                  <a:pt x="74" y="108"/>
                  <a:pt x="74" y="108"/>
                  <a:pt x="74" y="108"/>
                </a:cubicBezTo>
                <a:cubicBezTo>
                  <a:pt x="74" y="117"/>
                  <a:pt x="74" y="117"/>
                  <a:pt x="74" y="117"/>
                </a:cubicBezTo>
                <a:cubicBezTo>
                  <a:pt x="74" y="123"/>
                  <a:pt x="74" y="123"/>
                  <a:pt x="74" y="123"/>
                </a:cubicBezTo>
                <a:cubicBezTo>
                  <a:pt x="74" y="124"/>
                  <a:pt x="74" y="124"/>
                  <a:pt x="74" y="124"/>
                </a:cubicBezTo>
                <a:cubicBezTo>
                  <a:pt x="74" y="141"/>
                  <a:pt x="74" y="141"/>
                  <a:pt x="74" y="141"/>
                </a:cubicBezTo>
                <a:cubicBezTo>
                  <a:pt x="74" y="141"/>
                  <a:pt x="75" y="141"/>
                  <a:pt x="75" y="141"/>
                </a:cubicBezTo>
                <a:cubicBezTo>
                  <a:pt x="75" y="148"/>
                  <a:pt x="75" y="148"/>
                  <a:pt x="75" y="148"/>
                </a:cubicBezTo>
                <a:cubicBezTo>
                  <a:pt x="74" y="147"/>
                  <a:pt x="74" y="147"/>
                  <a:pt x="74" y="147"/>
                </a:cubicBezTo>
                <a:lnTo>
                  <a:pt x="74" y="175"/>
                </a:lnTo>
                <a:close/>
                <a:moveTo>
                  <a:pt x="79" y="92"/>
                </a:moveTo>
                <a:cubicBezTo>
                  <a:pt x="75" y="79"/>
                  <a:pt x="75" y="79"/>
                  <a:pt x="75" y="79"/>
                </a:cubicBezTo>
                <a:cubicBezTo>
                  <a:pt x="79" y="81"/>
                  <a:pt x="79" y="81"/>
                  <a:pt x="79" y="81"/>
                </a:cubicBezTo>
                <a:cubicBezTo>
                  <a:pt x="79" y="80"/>
                  <a:pt x="79" y="80"/>
                  <a:pt x="79" y="80"/>
                </a:cubicBezTo>
                <a:cubicBezTo>
                  <a:pt x="75" y="78"/>
                  <a:pt x="75" y="78"/>
                  <a:pt x="75" y="78"/>
                </a:cubicBezTo>
                <a:cubicBezTo>
                  <a:pt x="74" y="78"/>
                  <a:pt x="74" y="78"/>
                  <a:pt x="74" y="78"/>
                </a:cubicBezTo>
                <a:cubicBezTo>
                  <a:pt x="74" y="78"/>
                  <a:pt x="74" y="78"/>
                  <a:pt x="74" y="78"/>
                </a:cubicBezTo>
                <a:cubicBezTo>
                  <a:pt x="74" y="78"/>
                  <a:pt x="74" y="78"/>
                  <a:pt x="74" y="78"/>
                </a:cubicBezTo>
                <a:cubicBezTo>
                  <a:pt x="74" y="79"/>
                  <a:pt x="74" y="79"/>
                  <a:pt x="74" y="79"/>
                </a:cubicBezTo>
                <a:cubicBezTo>
                  <a:pt x="74" y="79"/>
                  <a:pt x="74" y="79"/>
                  <a:pt x="74" y="79"/>
                </a:cubicBezTo>
                <a:cubicBezTo>
                  <a:pt x="79" y="93"/>
                  <a:pt x="79" y="93"/>
                  <a:pt x="79" y="93"/>
                </a:cubicBezTo>
                <a:lnTo>
                  <a:pt x="79" y="92"/>
                </a:lnTo>
                <a:close/>
                <a:moveTo>
                  <a:pt x="79" y="37"/>
                </a:moveTo>
                <a:cubicBezTo>
                  <a:pt x="79" y="78"/>
                  <a:pt x="79" y="78"/>
                  <a:pt x="79" y="78"/>
                </a:cubicBezTo>
                <a:cubicBezTo>
                  <a:pt x="78" y="77"/>
                  <a:pt x="76" y="77"/>
                  <a:pt x="74" y="76"/>
                </a:cubicBezTo>
                <a:cubicBezTo>
                  <a:pt x="74" y="76"/>
                  <a:pt x="74" y="76"/>
                  <a:pt x="74" y="76"/>
                </a:cubicBezTo>
                <a:cubicBezTo>
                  <a:pt x="74" y="34"/>
                  <a:pt x="74" y="34"/>
                  <a:pt x="74" y="34"/>
                </a:cubicBezTo>
                <a:lnTo>
                  <a:pt x="79" y="37"/>
                </a:lnTo>
                <a:close/>
                <a:moveTo>
                  <a:pt x="74" y="87"/>
                </a:moveTo>
                <a:cubicBezTo>
                  <a:pt x="74" y="86"/>
                  <a:pt x="74" y="86"/>
                  <a:pt x="74" y="86"/>
                </a:cubicBezTo>
                <a:cubicBezTo>
                  <a:pt x="76" y="88"/>
                  <a:pt x="76" y="88"/>
                  <a:pt x="76" y="88"/>
                </a:cubicBezTo>
                <a:cubicBezTo>
                  <a:pt x="76" y="89"/>
                  <a:pt x="76" y="89"/>
                  <a:pt x="76" y="89"/>
                </a:cubicBezTo>
                <a:lnTo>
                  <a:pt x="74" y="87"/>
                </a:lnTo>
                <a:close/>
                <a:moveTo>
                  <a:pt x="74" y="27"/>
                </a:moveTo>
                <a:cubicBezTo>
                  <a:pt x="73" y="28"/>
                  <a:pt x="72" y="29"/>
                  <a:pt x="72" y="30"/>
                </a:cubicBezTo>
                <a:cubicBezTo>
                  <a:pt x="72" y="32"/>
                  <a:pt x="72" y="32"/>
                  <a:pt x="72" y="32"/>
                </a:cubicBezTo>
                <a:cubicBezTo>
                  <a:pt x="73" y="32"/>
                  <a:pt x="73" y="32"/>
                  <a:pt x="74" y="32"/>
                </a:cubicBezTo>
                <a:lnTo>
                  <a:pt x="74" y="27"/>
                </a:lnTo>
                <a:close/>
                <a:moveTo>
                  <a:pt x="72" y="174"/>
                </a:moveTo>
                <a:cubicBezTo>
                  <a:pt x="73" y="174"/>
                  <a:pt x="73" y="174"/>
                  <a:pt x="74" y="175"/>
                </a:cubicBezTo>
                <a:cubicBezTo>
                  <a:pt x="74" y="147"/>
                  <a:pt x="74" y="147"/>
                  <a:pt x="74" y="147"/>
                </a:cubicBezTo>
                <a:cubicBezTo>
                  <a:pt x="72" y="147"/>
                  <a:pt x="72" y="147"/>
                  <a:pt x="72" y="147"/>
                </a:cubicBezTo>
                <a:cubicBezTo>
                  <a:pt x="72" y="141"/>
                  <a:pt x="72" y="141"/>
                  <a:pt x="72" y="141"/>
                </a:cubicBezTo>
                <a:cubicBezTo>
                  <a:pt x="73" y="141"/>
                  <a:pt x="73" y="141"/>
                  <a:pt x="74" y="141"/>
                </a:cubicBezTo>
                <a:cubicBezTo>
                  <a:pt x="74" y="124"/>
                  <a:pt x="74" y="124"/>
                  <a:pt x="74" y="124"/>
                </a:cubicBezTo>
                <a:cubicBezTo>
                  <a:pt x="73" y="125"/>
                  <a:pt x="73" y="125"/>
                  <a:pt x="72" y="126"/>
                </a:cubicBezTo>
                <a:cubicBezTo>
                  <a:pt x="72" y="93"/>
                  <a:pt x="72" y="93"/>
                  <a:pt x="72" y="93"/>
                </a:cubicBezTo>
                <a:cubicBezTo>
                  <a:pt x="74" y="117"/>
                  <a:pt x="74" y="117"/>
                  <a:pt x="74" y="117"/>
                </a:cubicBezTo>
                <a:cubicBezTo>
                  <a:pt x="74" y="108"/>
                  <a:pt x="74" y="108"/>
                  <a:pt x="74" y="108"/>
                </a:cubicBezTo>
                <a:cubicBezTo>
                  <a:pt x="73" y="87"/>
                  <a:pt x="73" y="87"/>
                  <a:pt x="73" y="87"/>
                </a:cubicBezTo>
                <a:cubicBezTo>
                  <a:pt x="74" y="87"/>
                  <a:pt x="74" y="87"/>
                  <a:pt x="74" y="87"/>
                </a:cubicBezTo>
                <a:cubicBezTo>
                  <a:pt x="74" y="86"/>
                  <a:pt x="74" y="86"/>
                  <a:pt x="74" y="86"/>
                </a:cubicBezTo>
                <a:cubicBezTo>
                  <a:pt x="73" y="85"/>
                  <a:pt x="73" y="85"/>
                  <a:pt x="73" y="85"/>
                </a:cubicBezTo>
                <a:cubicBezTo>
                  <a:pt x="73" y="85"/>
                  <a:pt x="73" y="85"/>
                  <a:pt x="73" y="85"/>
                </a:cubicBezTo>
                <a:cubicBezTo>
                  <a:pt x="73" y="81"/>
                  <a:pt x="73" y="81"/>
                  <a:pt x="73" y="81"/>
                </a:cubicBezTo>
                <a:cubicBezTo>
                  <a:pt x="73" y="78"/>
                  <a:pt x="73" y="78"/>
                  <a:pt x="73" y="78"/>
                </a:cubicBezTo>
                <a:cubicBezTo>
                  <a:pt x="74" y="79"/>
                  <a:pt x="74" y="79"/>
                  <a:pt x="74" y="79"/>
                </a:cubicBezTo>
                <a:cubicBezTo>
                  <a:pt x="74" y="78"/>
                  <a:pt x="74" y="78"/>
                  <a:pt x="74" y="78"/>
                </a:cubicBezTo>
                <a:cubicBezTo>
                  <a:pt x="73" y="78"/>
                  <a:pt x="73" y="78"/>
                  <a:pt x="73" y="78"/>
                </a:cubicBezTo>
                <a:cubicBezTo>
                  <a:pt x="74" y="76"/>
                  <a:pt x="74" y="76"/>
                  <a:pt x="74" y="76"/>
                </a:cubicBezTo>
                <a:cubicBezTo>
                  <a:pt x="74" y="34"/>
                  <a:pt x="74" y="34"/>
                  <a:pt x="74" y="34"/>
                </a:cubicBezTo>
                <a:cubicBezTo>
                  <a:pt x="72" y="33"/>
                  <a:pt x="72" y="33"/>
                  <a:pt x="72" y="33"/>
                </a:cubicBezTo>
                <a:cubicBezTo>
                  <a:pt x="72" y="75"/>
                  <a:pt x="72" y="75"/>
                  <a:pt x="72" y="75"/>
                </a:cubicBezTo>
                <a:cubicBezTo>
                  <a:pt x="72" y="75"/>
                  <a:pt x="72" y="75"/>
                  <a:pt x="72" y="75"/>
                </a:cubicBezTo>
                <a:cubicBezTo>
                  <a:pt x="72" y="76"/>
                  <a:pt x="72" y="76"/>
                  <a:pt x="72" y="76"/>
                </a:cubicBezTo>
                <a:cubicBezTo>
                  <a:pt x="72" y="96"/>
                  <a:pt x="72" y="96"/>
                  <a:pt x="72" y="96"/>
                </a:cubicBezTo>
                <a:cubicBezTo>
                  <a:pt x="72" y="96"/>
                  <a:pt x="72" y="96"/>
                  <a:pt x="72" y="96"/>
                </a:cubicBezTo>
                <a:cubicBezTo>
                  <a:pt x="72" y="96"/>
                  <a:pt x="72" y="96"/>
                  <a:pt x="72" y="96"/>
                </a:cubicBezTo>
                <a:cubicBezTo>
                  <a:pt x="72" y="96"/>
                  <a:pt x="72" y="96"/>
                  <a:pt x="72" y="96"/>
                </a:cubicBezTo>
                <a:cubicBezTo>
                  <a:pt x="72" y="97"/>
                  <a:pt x="72" y="97"/>
                  <a:pt x="72" y="97"/>
                </a:cubicBezTo>
                <a:cubicBezTo>
                  <a:pt x="72" y="97"/>
                  <a:pt x="72" y="97"/>
                  <a:pt x="72" y="97"/>
                </a:cubicBezTo>
                <a:cubicBezTo>
                  <a:pt x="72" y="97"/>
                  <a:pt x="72" y="97"/>
                  <a:pt x="72" y="97"/>
                </a:cubicBezTo>
                <a:lnTo>
                  <a:pt x="72" y="174"/>
                </a:lnTo>
                <a:close/>
                <a:moveTo>
                  <a:pt x="72" y="30"/>
                </a:moveTo>
                <a:cubicBezTo>
                  <a:pt x="72" y="30"/>
                  <a:pt x="72" y="30"/>
                  <a:pt x="72" y="30"/>
                </a:cubicBezTo>
                <a:cubicBezTo>
                  <a:pt x="72" y="32"/>
                  <a:pt x="72" y="32"/>
                  <a:pt x="72" y="32"/>
                </a:cubicBezTo>
                <a:cubicBezTo>
                  <a:pt x="72" y="32"/>
                  <a:pt x="72" y="32"/>
                  <a:pt x="72" y="32"/>
                </a:cubicBezTo>
                <a:lnTo>
                  <a:pt x="72" y="30"/>
                </a:lnTo>
                <a:close/>
                <a:moveTo>
                  <a:pt x="72" y="174"/>
                </a:moveTo>
                <a:cubicBezTo>
                  <a:pt x="72" y="174"/>
                  <a:pt x="72" y="174"/>
                  <a:pt x="72" y="174"/>
                </a:cubicBezTo>
                <a:cubicBezTo>
                  <a:pt x="72" y="97"/>
                  <a:pt x="72" y="97"/>
                  <a:pt x="72" y="97"/>
                </a:cubicBezTo>
                <a:cubicBezTo>
                  <a:pt x="72" y="97"/>
                  <a:pt x="72" y="97"/>
                  <a:pt x="72" y="97"/>
                </a:cubicBezTo>
                <a:cubicBezTo>
                  <a:pt x="72" y="97"/>
                  <a:pt x="72" y="97"/>
                  <a:pt x="72" y="97"/>
                </a:cubicBezTo>
                <a:cubicBezTo>
                  <a:pt x="72" y="98"/>
                  <a:pt x="72" y="98"/>
                  <a:pt x="72" y="98"/>
                </a:cubicBezTo>
                <a:cubicBezTo>
                  <a:pt x="72" y="98"/>
                  <a:pt x="72" y="98"/>
                  <a:pt x="72" y="98"/>
                </a:cubicBezTo>
                <a:cubicBezTo>
                  <a:pt x="72" y="98"/>
                  <a:pt x="72" y="98"/>
                  <a:pt x="72" y="98"/>
                </a:cubicBezTo>
                <a:cubicBezTo>
                  <a:pt x="72" y="98"/>
                  <a:pt x="72" y="98"/>
                  <a:pt x="72" y="98"/>
                </a:cubicBezTo>
                <a:cubicBezTo>
                  <a:pt x="72" y="99"/>
                  <a:pt x="72" y="99"/>
                  <a:pt x="72" y="99"/>
                </a:cubicBezTo>
                <a:cubicBezTo>
                  <a:pt x="72" y="99"/>
                  <a:pt x="72" y="99"/>
                  <a:pt x="72" y="99"/>
                </a:cubicBezTo>
                <a:cubicBezTo>
                  <a:pt x="72" y="99"/>
                  <a:pt x="72" y="99"/>
                  <a:pt x="72" y="99"/>
                </a:cubicBezTo>
                <a:cubicBezTo>
                  <a:pt x="72" y="99"/>
                  <a:pt x="72" y="99"/>
                  <a:pt x="72" y="99"/>
                </a:cubicBezTo>
                <a:cubicBezTo>
                  <a:pt x="72" y="100"/>
                  <a:pt x="72" y="100"/>
                  <a:pt x="72" y="100"/>
                </a:cubicBezTo>
                <a:cubicBezTo>
                  <a:pt x="72" y="100"/>
                  <a:pt x="72" y="100"/>
                  <a:pt x="72" y="100"/>
                </a:cubicBezTo>
                <a:cubicBezTo>
                  <a:pt x="72" y="101"/>
                  <a:pt x="72" y="101"/>
                  <a:pt x="72" y="101"/>
                </a:cubicBezTo>
                <a:cubicBezTo>
                  <a:pt x="72" y="101"/>
                  <a:pt x="72" y="101"/>
                  <a:pt x="72" y="101"/>
                </a:cubicBezTo>
                <a:cubicBezTo>
                  <a:pt x="72" y="101"/>
                  <a:pt x="72" y="101"/>
                  <a:pt x="72" y="101"/>
                </a:cubicBezTo>
                <a:cubicBezTo>
                  <a:pt x="72" y="101"/>
                  <a:pt x="72" y="101"/>
                  <a:pt x="72" y="101"/>
                </a:cubicBezTo>
                <a:cubicBezTo>
                  <a:pt x="72" y="102"/>
                  <a:pt x="72" y="102"/>
                  <a:pt x="72" y="102"/>
                </a:cubicBezTo>
                <a:cubicBezTo>
                  <a:pt x="72" y="102"/>
                  <a:pt x="72" y="102"/>
                  <a:pt x="72" y="102"/>
                </a:cubicBezTo>
                <a:cubicBezTo>
                  <a:pt x="72" y="102"/>
                  <a:pt x="72" y="102"/>
                  <a:pt x="72" y="102"/>
                </a:cubicBezTo>
                <a:cubicBezTo>
                  <a:pt x="72" y="102"/>
                  <a:pt x="72" y="102"/>
                  <a:pt x="72" y="102"/>
                </a:cubicBezTo>
                <a:cubicBezTo>
                  <a:pt x="72" y="103"/>
                  <a:pt x="72" y="103"/>
                  <a:pt x="72" y="103"/>
                </a:cubicBezTo>
                <a:cubicBezTo>
                  <a:pt x="72" y="103"/>
                  <a:pt x="72" y="103"/>
                  <a:pt x="72" y="103"/>
                </a:cubicBezTo>
                <a:cubicBezTo>
                  <a:pt x="72" y="104"/>
                  <a:pt x="72" y="104"/>
                  <a:pt x="72" y="104"/>
                </a:cubicBezTo>
                <a:cubicBezTo>
                  <a:pt x="72" y="104"/>
                  <a:pt x="72" y="104"/>
                  <a:pt x="72" y="104"/>
                </a:cubicBezTo>
                <a:cubicBezTo>
                  <a:pt x="72" y="105"/>
                  <a:pt x="72" y="105"/>
                  <a:pt x="72" y="105"/>
                </a:cubicBezTo>
                <a:cubicBezTo>
                  <a:pt x="72" y="105"/>
                  <a:pt x="72" y="105"/>
                  <a:pt x="72" y="105"/>
                </a:cubicBezTo>
                <a:cubicBezTo>
                  <a:pt x="72" y="106"/>
                  <a:pt x="72" y="106"/>
                  <a:pt x="72" y="106"/>
                </a:cubicBezTo>
                <a:cubicBezTo>
                  <a:pt x="72" y="106"/>
                  <a:pt x="72" y="106"/>
                  <a:pt x="72" y="106"/>
                </a:cubicBezTo>
                <a:cubicBezTo>
                  <a:pt x="72" y="107"/>
                  <a:pt x="72" y="107"/>
                  <a:pt x="72" y="107"/>
                </a:cubicBezTo>
                <a:cubicBezTo>
                  <a:pt x="72" y="107"/>
                  <a:pt x="72" y="107"/>
                  <a:pt x="72" y="107"/>
                </a:cubicBezTo>
                <a:cubicBezTo>
                  <a:pt x="72" y="108"/>
                  <a:pt x="72" y="108"/>
                  <a:pt x="72" y="108"/>
                </a:cubicBezTo>
                <a:cubicBezTo>
                  <a:pt x="72" y="108"/>
                  <a:pt x="72" y="108"/>
                  <a:pt x="72" y="108"/>
                </a:cubicBezTo>
                <a:cubicBezTo>
                  <a:pt x="72" y="109"/>
                  <a:pt x="72" y="109"/>
                  <a:pt x="72" y="109"/>
                </a:cubicBezTo>
                <a:lnTo>
                  <a:pt x="72" y="174"/>
                </a:lnTo>
                <a:close/>
                <a:moveTo>
                  <a:pt x="72" y="33"/>
                </a:moveTo>
                <a:cubicBezTo>
                  <a:pt x="72" y="75"/>
                  <a:pt x="72" y="75"/>
                  <a:pt x="72" y="75"/>
                </a:cubicBezTo>
                <a:cubicBezTo>
                  <a:pt x="72" y="75"/>
                  <a:pt x="72" y="75"/>
                  <a:pt x="72" y="75"/>
                </a:cubicBezTo>
                <a:cubicBezTo>
                  <a:pt x="72" y="33"/>
                  <a:pt x="72" y="33"/>
                  <a:pt x="72" y="33"/>
                </a:cubicBezTo>
                <a:close/>
                <a:moveTo>
                  <a:pt x="72" y="76"/>
                </a:moveTo>
                <a:cubicBezTo>
                  <a:pt x="72" y="96"/>
                  <a:pt x="72" y="96"/>
                  <a:pt x="72" y="96"/>
                </a:cubicBezTo>
                <a:cubicBezTo>
                  <a:pt x="72" y="96"/>
                  <a:pt x="72" y="96"/>
                  <a:pt x="72" y="96"/>
                </a:cubicBezTo>
                <a:cubicBezTo>
                  <a:pt x="72" y="96"/>
                  <a:pt x="72" y="96"/>
                  <a:pt x="72" y="96"/>
                </a:cubicBezTo>
                <a:cubicBezTo>
                  <a:pt x="72" y="97"/>
                  <a:pt x="72" y="97"/>
                  <a:pt x="72" y="97"/>
                </a:cubicBezTo>
                <a:cubicBezTo>
                  <a:pt x="72" y="97"/>
                  <a:pt x="72" y="97"/>
                  <a:pt x="72" y="97"/>
                </a:cubicBezTo>
                <a:cubicBezTo>
                  <a:pt x="72" y="97"/>
                  <a:pt x="72" y="97"/>
                  <a:pt x="72" y="97"/>
                </a:cubicBezTo>
                <a:cubicBezTo>
                  <a:pt x="72" y="76"/>
                  <a:pt x="72" y="76"/>
                  <a:pt x="72" y="76"/>
                </a:cubicBezTo>
                <a:close/>
                <a:moveTo>
                  <a:pt x="72" y="30"/>
                </a:moveTo>
                <a:cubicBezTo>
                  <a:pt x="72" y="30"/>
                  <a:pt x="72" y="30"/>
                  <a:pt x="72" y="30"/>
                </a:cubicBezTo>
                <a:cubicBezTo>
                  <a:pt x="72" y="32"/>
                  <a:pt x="72" y="32"/>
                  <a:pt x="72" y="32"/>
                </a:cubicBezTo>
                <a:cubicBezTo>
                  <a:pt x="72" y="32"/>
                  <a:pt x="72" y="32"/>
                  <a:pt x="72" y="32"/>
                </a:cubicBezTo>
                <a:lnTo>
                  <a:pt x="72" y="30"/>
                </a:lnTo>
                <a:close/>
                <a:moveTo>
                  <a:pt x="72" y="174"/>
                </a:moveTo>
                <a:cubicBezTo>
                  <a:pt x="72" y="174"/>
                  <a:pt x="72" y="174"/>
                  <a:pt x="72" y="174"/>
                </a:cubicBezTo>
                <a:cubicBezTo>
                  <a:pt x="72" y="109"/>
                  <a:pt x="72" y="109"/>
                  <a:pt x="72" y="109"/>
                </a:cubicBezTo>
                <a:cubicBezTo>
                  <a:pt x="72" y="109"/>
                  <a:pt x="72" y="109"/>
                  <a:pt x="72" y="109"/>
                </a:cubicBezTo>
                <a:cubicBezTo>
                  <a:pt x="72" y="109"/>
                  <a:pt x="72" y="109"/>
                  <a:pt x="72" y="109"/>
                </a:cubicBezTo>
                <a:cubicBezTo>
                  <a:pt x="72" y="110"/>
                  <a:pt x="72" y="110"/>
                  <a:pt x="72" y="110"/>
                </a:cubicBezTo>
                <a:cubicBezTo>
                  <a:pt x="72" y="110"/>
                  <a:pt x="72" y="110"/>
                  <a:pt x="72" y="110"/>
                </a:cubicBezTo>
                <a:cubicBezTo>
                  <a:pt x="72" y="111"/>
                  <a:pt x="72" y="111"/>
                  <a:pt x="72" y="111"/>
                </a:cubicBezTo>
                <a:cubicBezTo>
                  <a:pt x="72" y="111"/>
                  <a:pt x="72" y="111"/>
                  <a:pt x="72" y="111"/>
                </a:cubicBezTo>
                <a:cubicBezTo>
                  <a:pt x="72" y="112"/>
                  <a:pt x="72" y="112"/>
                  <a:pt x="72" y="112"/>
                </a:cubicBezTo>
                <a:cubicBezTo>
                  <a:pt x="72" y="112"/>
                  <a:pt x="72" y="112"/>
                  <a:pt x="72" y="112"/>
                </a:cubicBezTo>
                <a:cubicBezTo>
                  <a:pt x="72" y="113"/>
                  <a:pt x="72" y="113"/>
                  <a:pt x="72" y="113"/>
                </a:cubicBezTo>
                <a:cubicBezTo>
                  <a:pt x="72" y="113"/>
                  <a:pt x="72" y="113"/>
                  <a:pt x="72" y="113"/>
                </a:cubicBezTo>
                <a:cubicBezTo>
                  <a:pt x="72" y="114"/>
                  <a:pt x="72" y="114"/>
                  <a:pt x="72" y="114"/>
                </a:cubicBezTo>
                <a:cubicBezTo>
                  <a:pt x="72" y="114"/>
                  <a:pt x="72" y="114"/>
                  <a:pt x="72" y="114"/>
                </a:cubicBezTo>
                <a:cubicBezTo>
                  <a:pt x="72" y="116"/>
                  <a:pt x="72" y="116"/>
                  <a:pt x="72" y="116"/>
                </a:cubicBezTo>
                <a:cubicBezTo>
                  <a:pt x="72" y="116"/>
                  <a:pt x="72" y="116"/>
                  <a:pt x="72" y="116"/>
                </a:cubicBezTo>
                <a:cubicBezTo>
                  <a:pt x="72" y="116"/>
                  <a:pt x="72" y="116"/>
                  <a:pt x="72" y="116"/>
                </a:cubicBezTo>
                <a:cubicBezTo>
                  <a:pt x="72" y="117"/>
                  <a:pt x="72" y="117"/>
                  <a:pt x="72" y="117"/>
                </a:cubicBezTo>
                <a:cubicBezTo>
                  <a:pt x="72" y="119"/>
                  <a:pt x="72" y="119"/>
                  <a:pt x="72" y="119"/>
                </a:cubicBezTo>
                <a:cubicBezTo>
                  <a:pt x="72" y="119"/>
                  <a:pt x="72" y="119"/>
                  <a:pt x="72" y="119"/>
                </a:cubicBezTo>
                <a:cubicBezTo>
                  <a:pt x="72" y="119"/>
                  <a:pt x="72" y="119"/>
                  <a:pt x="72" y="119"/>
                </a:cubicBezTo>
                <a:cubicBezTo>
                  <a:pt x="72" y="119"/>
                  <a:pt x="72" y="119"/>
                  <a:pt x="72" y="119"/>
                </a:cubicBezTo>
                <a:cubicBezTo>
                  <a:pt x="72" y="121"/>
                  <a:pt x="72" y="121"/>
                  <a:pt x="72" y="121"/>
                </a:cubicBezTo>
                <a:cubicBezTo>
                  <a:pt x="72" y="121"/>
                  <a:pt x="72" y="121"/>
                  <a:pt x="72" y="121"/>
                </a:cubicBezTo>
                <a:cubicBezTo>
                  <a:pt x="72" y="122"/>
                  <a:pt x="72" y="122"/>
                  <a:pt x="72" y="122"/>
                </a:cubicBezTo>
                <a:cubicBezTo>
                  <a:pt x="72" y="122"/>
                  <a:pt x="72" y="122"/>
                  <a:pt x="72" y="122"/>
                </a:cubicBezTo>
                <a:cubicBezTo>
                  <a:pt x="72" y="123"/>
                  <a:pt x="72" y="123"/>
                  <a:pt x="72" y="123"/>
                </a:cubicBezTo>
                <a:cubicBezTo>
                  <a:pt x="72" y="123"/>
                  <a:pt x="72" y="123"/>
                  <a:pt x="72" y="123"/>
                </a:cubicBezTo>
                <a:cubicBezTo>
                  <a:pt x="72" y="124"/>
                  <a:pt x="72" y="124"/>
                  <a:pt x="72" y="124"/>
                </a:cubicBezTo>
                <a:cubicBezTo>
                  <a:pt x="72" y="124"/>
                  <a:pt x="72" y="124"/>
                  <a:pt x="72" y="124"/>
                </a:cubicBezTo>
                <a:cubicBezTo>
                  <a:pt x="72" y="126"/>
                  <a:pt x="72" y="126"/>
                  <a:pt x="72" y="126"/>
                </a:cubicBezTo>
                <a:cubicBezTo>
                  <a:pt x="72" y="126"/>
                  <a:pt x="72" y="126"/>
                  <a:pt x="72" y="126"/>
                </a:cubicBezTo>
                <a:cubicBezTo>
                  <a:pt x="72" y="126"/>
                  <a:pt x="72" y="126"/>
                  <a:pt x="72" y="126"/>
                </a:cubicBezTo>
                <a:cubicBezTo>
                  <a:pt x="72" y="126"/>
                  <a:pt x="72" y="126"/>
                  <a:pt x="72" y="126"/>
                </a:cubicBezTo>
                <a:cubicBezTo>
                  <a:pt x="72" y="127"/>
                  <a:pt x="72" y="127"/>
                  <a:pt x="72" y="127"/>
                </a:cubicBezTo>
                <a:cubicBezTo>
                  <a:pt x="72" y="127"/>
                  <a:pt x="72" y="127"/>
                  <a:pt x="72" y="127"/>
                </a:cubicBezTo>
                <a:cubicBezTo>
                  <a:pt x="72" y="141"/>
                  <a:pt x="72" y="141"/>
                  <a:pt x="72" y="141"/>
                </a:cubicBezTo>
                <a:cubicBezTo>
                  <a:pt x="72" y="141"/>
                  <a:pt x="72" y="141"/>
                  <a:pt x="72" y="141"/>
                </a:cubicBezTo>
                <a:cubicBezTo>
                  <a:pt x="72" y="143"/>
                  <a:pt x="72" y="143"/>
                  <a:pt x="72" y="143"/>
                </a:cubicBezTo>
                <a:cubicBezTo>
                  <a:pt x="72" y="143"/>
                  <a:pt x="72" y="143"/>
                  <a:pt x="72" y="143"/>
                </a:cubicBezTo>
                <a:cubicBezTo>
                  <a:pt x="72" y="144"/>
                  <a:pt x="72" y="144"/>
                  <a:pt x="72" y="144"/>
                </a:cubicBezTo>
                <a:cubicBezTo>
                  <a:pt x="72" y="144"/>
                  <a:pt x="72" y="144"/>
                  <a:pt x="72" y="144"/>
                </a:cubicBezTo>
                <a:cubicBezTo>
                  <a:pt x="72" y="146"/>
                  <a:pt x="72" y="146"/>
                  <a:pt x="72" y="146"/>
                </a:cubicBezTo>
                <a:cubicBezTo>
                  <a:pt x="72" y="146"/>
                  <a:pt x="72" y="146"/>
                  <a:pt x="72" y="146"/>
                </a:cubicBezTo>
                <a:cubicBezTo>
                  <a:pt x="72" y="146"/>
                  <a:pt x="72" y="146"/>
                  <a:pt x="72" y="146"/>
                </a:cubicBezTo>
                <a:cubicBezTo>
                  <a:pt x="72" y="146"/>
                  <a:pt x="72" y="146"/>
                  <a:pt x="72" y="146"/>
                </a:cubicBezTo>
                <a:cubicBezTo>
                  <a:pt x="72" y="147"/>
                  <a:pt x="72" y="147"/>
                  <a:pt x="72" y="147"/>
                </a:cubicBezTo>
                <a:cubicBezTo>
                  <a:pt x="72" y="147"/>
                  <a:pt x="72" y="147"/>
                  <a:pt x="72" y="147"/>
                </a:cubicBezTo>
                <a:lnTo>
                  <a:pt x="72" y="174"/>
                </a:lnTo>
                <a:close/>
                <a:moveTo>
                  <a:pt x="72" y="33"/>
                </a:moveTo>
                <a:cubicBezTo>
                  <a:pt x="72" y="75"/>
                  <a:pt x="72" y="75"/>
                  <a:pt x="72" y="75"/>
                </a:cubicBezTo>
                <a:cubicBezTo>
                  <a:pt x="72" y="75"/>
                  <a:pt x="72" y="75"/>
                  <a:pt x="72" y="75"/>
                </a:cubicBezTo>
                <a:cubicBezTo>
                  <a:pt x="72" y="33"/>
                  <a:pt x="72" y="33"/>
                  <a:pt x="72" y="33"/>
                </a:cubicBezTo>
                <a:close/>
                <a:moveTo>
                  <a:pt x="72" y="76"/>
                </a:moveTo>
                <a:cubicBezTo>
                  <a:pt x="72" y="97"/>
                  <a:pt x="72" y="97"/>
                  <a:pt x="72" y="97"/>
                </a:cubicBezTo>
                <a:cubicBezTo>
                  <a:pt x="72" y="97"/>
                  <a:pt x="72" y="97"/>
                  <a:pt x="72" y="97"/>
                </a:cubicBezTo>
                <a:cubicBezTo>
                  <a:pt x="72" y="97"/>
                  <a:pt x="72" y="97"/>
                  <a:pt x="72" y="97"/>
                </a:cubicBezTo>
                <a:cubicBezTo>
                  <a:pt x="72" y="98"/>
                  <a:pt x="72" y="98"/>
                  <a:pt x="72" y="98"/>
                </a:cubicBezTo>
                <a:cubicBezTo>
                  <a:pt x="72" y="98"/>
                  <a:pt x="72" y="98"/>
                  <a:pt x="72" y="98"/>
                </a:cubicBezTo>
                <a:cubicBezTo>
                  <a:pt x="72" y="98"/>
                  <a:pt x="72" y="98"/>
                  <a:pt x="72" y="98"/>
                </a:cubicBezTo>
                <a:cubicBezTo>
                  <a:pt x="72" y="98"/>
                  <a:pt x="72" y="98"/>
                  <a:pt x="72" y="98"/>
                </a:cubicBezTo>
                <a:cubicBezTo>
                  <a:pt x="72" y="99"/>
                  <a:pt x="72" y="99"/>
                  <a:pt x="72" y="99"/>
                </a:cubicBezTo>
                <a:cubicBezTo>
                  <a:pt x="72" y="99"/>
                  <a:pt x="72" y="99"/>
                  <a:pt x="72" y="99"/>
                </a:cubicBezTo>
                <a:cubicBezTo>
                  <a:pt x="72" y="99"/>
                  <a:pt x="72" y="99"/>
                  <a:pt x="72" y="99"/>
                </a:cubicBezTo>
                <a:cubicBezTo>
                  <a:pt x="72" y="99"/>
                  <a:pt x="72" y="99"/>
                  <a:pt x="72" y="99"/>
                </a:cubicBezTo>
                <a:cubicBezTo>
                  <a:pt x="72" y="100"/>
                  <a:pt x="72" y="100"/>
                  <a:pt x="72" y="100"/>
                </a:cubicBezTo>
                <a:cubicBezTo>
                  <a:pt x="72" y="100"/>
                  <a:pt x="72" y="100"/>
                  <a:pt x="72" y="100"/>
                </a:cubicBezTo>
                <a:cubicBezTo>
                  <a:pt x="72" y="100"/>
                  <a:pt x="72" y="100"/>
                  <a:pt x="72" y="100"/>
                </a:cubicBezTo>
                <a:cubicBezTo>
                  <a:pt x="72" y="101"/>
                  <a:pt x="72" y="101"/>
                  <a:pt x="72" y="101"/>
                </a:cubicBezTo>
                <a:cubicBezTo>
                  <a:pt x="72" y="101"/>
                  <a:pt x="72" y="101"/>
                  <a:pt x="72" y="101"/>
                </a:cubicBezTo>
                <a:cubicBezTo>
                  <a:pt x="72" y="101"/>
                  <a:pt x="72" y="101"/>
                  <a:pt x="72" y="101"/>
                </a:cubicBezTo>
                <a:cubicBezTo>
                  <a:pt x="72" y="102"/>
                  <a:pt x="72" y="102"/>
                  <a:pt x="72" y="102"/>
                </a:cubicBezTo>
                <a:cubicBezTo>
                  <a:pt x="72" y="90"/>
                  <a:pt x="72" y="90"/>
                  <a:pt x="72" y="90"/>
                </a:cubicBezTo>
                <a:cubicBezTo>
                  <a:pt x="72" y="90"/>
                  <a:pt x="72" y="90"/>
                  <a:pt x="72" y="90"/>
                </a:cubicBezTo>
                <a:cubicBezTo>
                  <a:pt x="72" y="90"/>
                  <a:pt x="72" y="90"/>
                  <a:pt x="72" y="90"/>
                </a:cubicBezTo>
                <a:cubicBezTo>
                  <a:pt x="72" y="86"/>
                  <a:pt x="72" y="86"/>
                  <a:pt x="72" y="86"/>
                </a:cubicBezTo>
                <a:cubicBezTo>
                  <a:pt x="72" y="86"/>
                  <a:pt x="72" y="86"/>
                  <a:pt x="72" y="86"/>
                </a:cubicBezTo>
                <a:cubicBezTo>
                  <a:pt x="72" y="86"/>
                  <a:pt x="72" y="86"/>
                  <a:pt x="72" y="86"/>
                </a:cubicBezTo>
                <a:cubicBezTo>
                  <a:pt x="72" y="77"/>
                  <a:pt x="72" y="77"/>
                  <a:pt x="72" y="77"/>
                </a:cubicBezTo>
                <a:lnTo>
                  <a:pt x="72" y="76"/>
                </a:lnTo>
                <a:close/>
                <a:moveTo>
                  <a:pt x="72" y="102"/>
                </a:moveTo>
                <a:cubicBezTo>
                  <a:pt x="72" y="102"/>
                  <a:pt x="72" y="102"/>
                  <a:pt x="72" y="102"/>
                </a:cubicBezTo>
                <a:cubicBezTo>
                  <a:pt x="72" y="102"/>
                  <a:pt x="72" y="102"/>
                  <a:pt x="72" y="102"/>
                </a:cubicBezTo>
                <a:cubicBezTo>
                  <a:pt x="72" y="102"/>
                  <a:pt x="72" y="102"/>
                  <a:pt x="72" y="102"/>
                </a:cubicBezTo>
                <a:close/>
                <a:moveTo>
                  <a:pt x="72" y="103"/>
                </a:moveTo>
                <a:cubicBezTo>
                  <a:pt x="72" y="104"/>
                  <a:pt x="72" y="104"/>
                  <a:pt x="72" y="104"/>
                </a:cubicBezTo>
                <a:cubicBezTo>
                  <a:pt x="72" y="104"/>
                  <a:pt x="72" y="104"/>
                  <a:pt x="72" y="104"/>
                </a:cubicBezTo>
                <a:cubicBezTo>
                  <a:pt x="72" y="103"/>
                  <a:pt x="72" y="103"/>
                  <a:pt x="72" y="103"/>
                </a:cubicBezTo>
                <a:close/>
                <a:moveTo>
                  <a:pt x="72" y="105"/>
                </a:moveTo>
                <a:cubicBezTo>
                  <a:pt x="72" y="106"/>
                  <a:pt x="72" y="106"/>
                  <a:pt x="72" y="106"/>
                </a:cubicBezTo>
                <a:cubicBezTo>
                  <a:pt x="72" y="106"/>
                  <a:pt x="72" y="106"/>
                  <a:pt x="72" y="106"/>
                </a:cubicBezTo>
                <a:cubicBezTo>
                  <a:pt x="72" y="105"/>
                  <a:pt x="72" y="105"/>
                  <a:pt x="72" y="105"/>
                </a:cubicBezTo>
                <a:close/>
                <a:moveTo>
                  <a:pt x="72" y="107"/>
                </a:moveTo>
                <a:cubicBezTo>
                  <a:pt x="72" y="108"/>
                  <a:pt x="72" y="108"/>
                  <a:pt x="72" y="108"/>
                </a:cubicBezTo>
                <a:cubicBezTo>
                  <a:pt x="72" y="108"/>
                  <a:pt x="72" y="108"/>
                  <a:pt x="72" y="108"/>
                </a:cubicBezTo>
                <a:cubicBezTo>
                  <a:pt x="72" y="107"/>
                  <a:pt x="72" y="107"/>
                  <a:pt x="72" y="107"/>
                </a:cubicBezTo>
                <a:close/>
                <a:moveTo>
                  <a:pt x="72" y="30"/>
                </a:moveTo>
                <a:cubicBezTo>
                  <a:pt x="71" y="31"/>
                  <a:pt x="71" y="31"/>
                  <a:pt x="71" y="31"/>
                </a:cubicBezTo>
                <a:cubicBezTo>
                  <a:pt x="71" y="32"/>
                  <a:pt x="71" y="32"/>
                  <a:pt x="71" y="32"/>
                </a:cubicBezTo>
                <a:cubicBezTo>
                  <a:pt x="72" y="32"/>
                  <a:pt x="72" y="32"/>
                  <a:pt x="72" y="32"/>
                </a:cubicBezTo>
                <a:lnTo>
                  <a:pt x="72" y="30"/>
                </a:lnTo>
                <a:close/>
                <a:moveTo>
                  <a:pt x="71" y="174"/>
                </a:moveTo>
                <a:cubicBezTo>
                  <a:pt x="72" y="174"/>
                  <a:pt x="72" y="174"/>
                  <a:pt x="72" y="174"/>
                </a:cubicBezTo>
                <a:cubicBezTo>
                  <a:pt x="72" y="147"/>
                  <a:pt x="72" y="147"/>
                  <a:pt x="72" y="147"/>
                </a:cubicBezTo>
                <a:cubicBezTo>
                  <a:pt x="71" y="147"/>
                  <a:pt x="71" y="147"/>
                  <a:pt x="71" y="147"/>
                </a:cubicBezTo>
                <a:lnTo>
                  <a:pt x="71" y="174"/>
                </a:lnTo>
                <a:close/>
                <a:moveTo>
                  <a:pt x="72" y="33"/>
                </a:moveTo>
                <a:cubicBezTo>
                  <a:pt x="72" y="75"/>
                  <a:pt x="72" y="75"/>
                  <a:pt x="72" y="75"/>
                </a:cubicBezTo>
                <a:cubicBezTo>
                  <a:pt x="71" y="75"/>
                  <a:pt x="71" y="75"/>
                  <a:pt x="71" y="75"/>
                </a:cubicBezTo>
                <a:cubicBezTo>
                  <a:pt x="71" y="32"/>
                  <a:pt x="71" y="32"/>
                  <a:pt x="71" y="32"/>
                </a:cubicBezTo>
                <a:lnTo>
                  <a:pt x="72" y="33"/>
                </a:lnTo>
                <a:close/>
                <a:moveTo>
                  <a:pt x="72" y="77"/>
                </a:moveTo>
                <a:cubicBezTo>
                  <a:pt x="72" y="86"/>
                  <a:pt x="72" y="86"/>
                  <a:pt x="72" y="86"/>
                </a:cubicBezTo>
                <a:cubicBezTo>
                  <a:pt x="71" y="88"/>
                  <a:pt x="71" y="88"/>
                  <a:pt x="71" y="88"/>
                </a:cubicBezTo>
                <a:cubicBezTo>
                  <a:pt x="71" y="79"/>
                  <a:pt x="71" y="79"/>
                  <a:pt x="71" y="79"/>
                </a:cubicBezTo>
                <a:cubicBezTo>
                  <a:pt x="71" y="78"/>
                  <a:pt x="71" y="78"/>
                  <a:pt x="71" y="78"/>
                </a:cubicBezTo>
                <a:cubicBezTo>
                  <a:pt x="71" y="78"/>
                  <a:pt x="71" y="78"/>
                  <a:pt x="71" y="78"/>
                </a:cubicBezTo>
                <a:cubicBezTo>
                  <a:pt x="71" y="77"/>
                  <a:pt x="71" y="77"/>
                  <a:pt x="71" y="77"/>
                </a:cubicBezTo>
                <a:cubicBezTo>
                  <a:pt x="72" y="77"/>
                  <a:pt x="72" y="77"/>
                  <a:pt x="72" y="77"/>
                </a:cubicBezTo>
                <a:close/>
                <a:moveTo>
                  <a:pt x="72" y="86"/>
                </a:moveTo>
                <a:cubicBezTo>
                  <a:pt x="71" y="90"/>
                  <a:pt x="71" y="90"/>
                  <a:pt x="71" y="90"/>
                </a:cubicBezTo>
                <a:cubicBezTo>
                  <a:pt x="71" y="94"/>
                  <a:pt x="71" y="94"/>
                  <a:pt x="71" y="94"/>
                </a:cubicBezTo>
                <a:cubicBezTo>
                  <a:pt x="72" y="90"/>
                  <a:pt x="72" y="90"/>
                  <a:pt x="72" y="90"/>
                </a:cubicBezTo>
                <a:lnTo>
                  <a:pt x="72" y="86"/>
                </a:lnTo>
                <a:close/>
                <a:moveTo>
                  <a:pt x="72" y="90"/>
                </a:moveTo>
                <a:cubicBezTo>
                  <a:pt x="72" y="102"/>
                  <a:pt x="72" y="102"/>
                  <a:pt x="72" y="102"/>
                </a:cubicBezTo>
                <a:cubicBezTo>
                  <a:pt x="72" y="102"/>
                  <a:pt x="72" y="102"/>
                  <a:pt x="72" y="102"/>
                </a:cubicBezTo>
                <a:cubicBezTo>
                  <a:pt x="72" y="102"/>
                  <a:pt x="72" y="102"/>
                  <a:pt x="72" y="102"/>
                </a:cubicBezTo>
                <a:cubicBezTo>
                  <a:pt x="72" y="102"/>
                  <a:pt x="72" y="102"/>
                  <a:pt x="72" y="102"/>
                </a:cubicBezTo>
                <a:cubicBezTo>
                  <a:pt x="72" y="102"/>
                  <a:pt x="72" y="102"/>
                  <a:pt x="72" y="102"/>
                </a:cubicBezTo>
                <a:cubicBezTo>
                  <a:pt x="72" y="103"/>
                  <a:pt x="72" y="103"/>
                  <a:pt x="72" y="103"/>
                </a:cubicBezTo>
                <a:cubicBezTo>
                  <a:pt x="72" y="103"/>
                  <a:pt x="72" y="103"/>
                  <a:pt x="72" y="103"/>
                </a:cubicBezTo>
                <a:cubicBezTo>
                  <a:pt x="72" y="104"/>
                  <a:pt x="72" y="104"/>
                  <a:pt x="72" y="104"/>
                </a:cubicBezTo>
                <a:cubicBezTo>
                  <a:pt x="72" y="104"/>
                  <a:pt x="72" y="104"/>
                  <a:pt x="72" y="104"/>
                </a:cubicBezTo>
                <a:cubicBezTo>
                  <a:pt x="71" y="105"/>
                  <a:pt x="71" y="105"/>
                  <a:pt x="71" y="105"/>
                </a:cubicBezTo>
                <a:cubicBezTo>
                  <a:pt x="72" y="105"/>
                  <a:pt x="72" y="105"/>
                  <a:pt x="72" y="105"/>
                </a:cubicBezTo>
                <a:cubicBezTo>
                  <a:pt x="72" y="106"/>
                  <a:pt x="72" y="106"/>
                  <a:pt x="72" y="106"/>
                </a:cubicBezTo>
                <a:cubicBezTo>
                  <a:pt x="71" y="105"/>
                  <a:pt x="71" y="105"/>
                  <a:pt x="71" y="105"/>
                </a:cubicBezTo>
                <a:cubicBezTo>
                  <a:pt x="71" y="107"/>
                  <a:pt x="71" y="107"/>
                  <a:pt x="71" y="107"/>
                </a:cubicBezTo>
                <a:cubicBezTo>
                  <a:pt x="72" y="107"/>
                  <a:pt x="72" y="107"/>
                  <a:pt x="72" y="107"/>
                </a:cubicBezTo>
                <a:cubicBezTo>
                  <a:pt x="72" y="108"/>
                  <a:pt x="72" y="108"/>
                  <a:pt x="72" y="108"/>
                </a:cubicBezTo>
                <a:cubicBezTo>
                  <a:pt x="71" y="108"/>
                  <a:pt x="71" y="108"/>
                  <a:pt x="71" y="108"/>
                </a:cubicBezTo>
                <a:cubicBezTo>
                  <a:pt x="71" y="109"/>
                  <a:pt x="71" y="109"/>
                  <a:pt x="71" y="109"/>
                </a:cubicBezTo>
                <a:cubicBezTo>
                  <a:pt x="72" y="109"/>
                  <a:pt x="72" y="109"/>
                  <a:pt x="72" y="109"/>
                </a:cubicBezTo>
                <a:cubicBezTo>
                  <a:pt x="72" y="110"/>
                  <a:pt x="72" y="110"/>
                  <a:pt x="72" y="110"/>
                </a:cubicBezTo>
                <a:cubicBezTo>
                  <a:pt x="71" y="110"/>
                  <a:pt x="71" y="110"/>
                  <a:pt x="71" y="110"/>
                </a:cubicBezTo>
                <a:cubicBezTo>
                  <a:pt x="71" y="110"/>
                  <a:pt x="71" y="110"/>
                  <a:pt x="71" y="110"/>
                </a:cubicBezTo>
                <a:cubicBezTo>
                  <a:pt x="71" y="100"/>
                  <a:pt x="71" y="100"/>
                  <a:pt x="71" y="100"/>
                </a:cubicBezTo>
                <a:cubicBezTo>
                  <a:pt x="71" y="100"/>
                  <a:pt x="71" y="100"/>
                  <a:pt x="71" y="100"/>
                </a:cubicBezTo>
                <a:cubicBezTo>
                  <a:pt x="71" y="100"/>
                  <a:pt x="71" y="100"/>
                  <a:pt x="71" y="100"/>
                </a:cubicBezTo>
                <a:cubicBezTo>
                  <a:pt x="71" y="95"/>
                  <a:pt x="71" y="95"/>
                  <a:pt x="71" y="95"/>
                </a:cubicBezTo>
                <a:lnTo>
                  <a:pt x="72" y="90"/>
                </a:lnTo>
                <a:close/>
                <a:moveTo>
                  <a:pt x="72" y="111"/>
                </a:moveTo>
                <a:cubicBezTo>
                  <a:pt x="72" y="112"/>
                  <a:pt x="72" y="112"/>
                  <a:pt x="72" y="112"/>
                </a:cubicBezTo>
                <a:cubicBezTo>
                  <a:pt x="71" y="111"/>
                  <a:pt x="71" y="111"/>
                  <a:pt x="71" y="111"/>
                </a:cubicBezTo>
                <a:cubicBezTo>
                  <a:pt x="71" y="111"/>
                  <a:pt x="71" y="111"/>
                  <a:pt x="71" y="111"/>
                </a:cubicBezTo>
                <a:lnTo>
                  <a:pt x="72" y="111"/>
                </a:lnTo>
                <a:close/>
                <a:moveTo>
                  <a:pt x="72" y="113"/>
                </a:moveTo>
                <a:cubicBezTo>
                  <a:pt x="72" y="114"/>
                  <a:pt x="72" y="114"/>
                  <a:pt x="72" y="114"/>
                </a:cubicBezTo>
                <a:cubicBezTo>
                  <a:pt x="71" y="114"/>
                  <a:pt x="71" y="114"/>
                  <a:pt x="71" y="114"/>
                </a:cubicBezTo>
                <a:cubicBezTo>
                  <a:pt x="71" y="113"/>
                  <a:pt x="71" y="113"/>
                  <a:pt x="71" y="113"/>
                </a:cubicBezTo>
                <a:lnTo>
                  <a:pt x="72" y="113"/>
                </a:lnTo>
                <a:close/>
                <a:moveTo>
                  <a:pt x="72" y="116"/>
                </a:moveTo>
                <a:cubicBezTo>
                  <a:pt x="72" y="116"/>
                  <a:pt x="72" y="116"/>
                  <a:pt x="72" y="116"/>
                </a:cubicBezTo>
                <a:cubicBezTo>
                  <a:pt x="71" y="116"/>
                  <a:pt x="71" y="116"/>
                  <a:pt x="71" y="116"/>
                </a:cubicBezTo>
                <a:cubicBezTo>
                  <a:pt x="71" y="116"/>
                  <a:pt x="71" y="116"/>
                  <a:pt x="71" y="116"/>
                </a:cubicBezTo>
                <a:lnTo>
                  <a:pt x="72" y="116"/>
                </a:lnTo>
                <a:close/>
                <a:moveTo>
                  <a:pt x="72" y="119"/>
                </a:moveTo>
                <a:cubicBezTo>
                  <a:pt x="72" y="119"/>
                  <a:pt x="72" y="119"/>
                  <a:pt x="72" y="119"/>
                </a:cubicBezTo>
                <a:cubicBezTo>
                  <a:pt x="71" y="119"/>
                  <a:pt x="71" y="119"/>
                  <a:pt x="71" y="119"/>
                </a:cubicBezTo>
                <a:cubicBezTo>
                  <a:pt x="71" y="119"/>
                  <a:pt x="71" y="119"/>
                  <a:pt x="71" y="119"/>
                </a:cubicBezTo>
                <a:lnTo>
                  <a:pt x="72" y="119"/>
                </a:lnTo>
                <a:close/>
                <a:moveTo>
                  <a:pt x="72" y="121"/>
                </a:moveTo>
                <a:cubicBezTo>
                  <a:pt x="72" y="122"/>
                  <a:pt x="72" y="122"/>
                  <a:pt x="72" y="122"/>
                </a:cubicBezTo>
                <a:cubicBezTo>
                  <a:pt x="71" y="122"/>
                  <a:pt x="71" y="122"/>
                  <a:pt x="71" y="122"/>
                </a:cubicBezTo>
                <a:cubicBezTo>
                  <a:pt x="71" y="121"/>
                  <a:pt x="71" y="121"/>
                  <a:pt x="71" y="121"/>
                </a:cubicBezTo>
                <a:lnTo>
                  <a:pt x="72" y="121"/>
                </a:lnTo>
                <a:close/>
                <a:moveTo>
                  <a:pt x="72" y="123"/>
                </a:moveTo>
                <a:cubicBezTo>
                  <a:pt x="72" y="124"/>
                  <a:pt x="72" y="124"/>
                  <a:pt x="72" y="124"/>
                </a:cubicBezTo>
                <a:cubicBezTo>
                  <a:pt x="71" y="124"/>
                  <a:pt x="71" y="124"/>
                  <a:pt x="71" y="124"/>
                </a:cubicBezTo>
                <a:cubicBezTo>
                  <a:pt x="71" y="123"/>
                  <a:pt x="71" y="123"/>
                  <a:pt x="71" y="123"/>
                </a:cubicBezTo>
                <a:lnTo>
                  <a:pt x="72" y="123"/>
                </a:lnTo>
                <a:close/>
                <a:moveTo>
                  <a:pt x="72" y="126"/>
                </a:moveTo>
                <a:cubicBezTo>
                  <a:pt x="72" y="126"/>
                  <a:pt x="72" y="126"/>
                  <a:pt x="72" y="126"/>
                </a:cubicBezTo>
                <a:cubicBezTo>
                  <a:pt x="71" y="126"/>
                  <a:pt x="71" y="126"/>
                  <a:pt x="71" y="126"/>
                </a:cubicBezTo>
                <a:cubicBezTo>
                  <a:pt x="71" y="125"/>
                  <a:pt x="71" y="125"/>
                  <a:pt x="71" y="125"/>
                </a:cubicBezTo>
                <a:lnTo>
                  <a:pt x="72" y="126"/>
                </a:lnTo>
                <a:close/>
                <a:moveTo>
                  <a:pt x="72" y="127"/>
                </a:moveTo>
                <a:cubicBezTo>
                  <a:pt x="72" y="141"/>
                  <a:pt x="72" y="141"/>
                  <a:pt x="72" y="141"/>
                </a:cubicBezTo>
                <a:cubicBezTo>
                  <a:pt x="71" y="141"/>
                  <a:pt x="71" y="141"/>
                  <a:pt x="71" y="141"/>
                </a:cubicBezTo>
                <a:cubicBezTo>
                  <a:pt x="71" y="128"/>
                  <a:pt x="71" y="128"/>
                  <a:pt x="71" y="128"/>
                </a:cubicBezTo>
                <a:lnTo>
                  <a:pt x="72" y="127"/>
                </a:lnTo>
                <a:close/>
                <a:moveTo>
                  <a:pt x="72" y="143"/>
                </a:moveTo>
                <a:cubicBezTo>
                  <a:pt x="72" y="144"/>
                  <a:pt x="72" y="144"/>
                  <a:pt x="72" y="144"/>
                </a:cubicBezTo>
                <a:cubicBezTo>
                  <a:pt x="71" y="144"/>
                  <a:pt x="71" y="144"/>
                  <a:pt x="71" y="144"/>
                </a:cubicBezTo>
                <a:cubicBezTo>
                  <a:pt x="71" y="143"/>
                  <a:pt x="71" y="143"/>
                  <a:pt x="71" y="143"/>
                </a:cubicBezTo>
                <a:lnTo>
                  <a:pt x="72" y="143"/>
                </a:lnTo>
                <a:close/>
                <a:moveTo>
                  <a:pt x="72" y="146"/>
                </a:moveTo>
                <a:cubicBezTo>
                  <a:pt x="72" y="146"/>
                  <a:pt x="72" y="146"/>
                  <a:pt x="72" y="146"/>
                </a:cubicBezTo>
                <a:cubicBezTo>
                  <a:pt x="71" y="146"/>
                  <a:pt x="71" y="146"/>
                  <a:pt x="71" y="146"/>
                </a:cubicBezTo>
                <a:cubicBezTo>
                  <a:pt x="71" y="146"/>
                  <a:pt x="71" y="146"/>
                  <a:pt x="71" y="146"/>
                </a:cubicBezTo>
                <a:lnTo>
                  <a:pt x="72" y="146"/>
                </a:lnTo>
                <a:close/>
                <a:moveTo>
                  <a:pt x="71" y="31"/>
                </a:moveTo>
                <a:cubicBezTo>
                  <a:pt x="71" y="31"/>
                  <a:pt x="71" y="31"/>
                  <a:pt x="71" y="31"/>
                </a:cubicBezTo>
                <a:cubicBezTo>
                  <a:pt x="71" y="32"/>
                  <a:pt x="71" y="32"/>
                  <a:pt x="71" y="32"/>
                </a:cubicBezTo>
                <a:cubicBezTo>
                  <a:pt x="71" y="32"/>
                  <a:pt x="71" y="32"/>
                  <a:pt x="71" y="32"/>
                </a:cubicBezTo>
                <a:lnTo>
                  <a:pt x="71" y="31"/>
                </a:lnTo>
                <a:close/>
                <a:moveTo>
                  <a:pt x="71" y="174"/>
                </a:moveTo>
                <a:cubicBezTo>
                  <a:pt x="71" y="174"/>
                  <a:pt x="71" y="174"/>
                  <a:pt x="71" y="174"/>
                </a:cubicBezTo>
                <a:cubicBezTo>
                  <a:pt x="71" y="147"/>
                  <a:pt x="71" y="147"/>
                  <a:pt x="71" y="147"/>
                </a:cubicBezTo>
                <a:cubicBezTo>
                  <a:pt x="71" y="147"/>
                  <a:pt x="71" y="147"/>
                  <a:pt x="71" y="147"/>
                </a:cubicBezTo>
                <a:lnTo>
                  <a:pt x="71" y="174"/>
                </a:lnTo>
                <a:close/>
                <a:moveTo>
                  <a:pt x="71" y="32"/>
                </a:moveTo>
                <a:cubicBezTo>
                  <a:pt x="71" y="75"/>
                  <a:pt x="71" y="75"/>
                  <a:pt x="71" y="75"/>
                </a:cubicBezTo>
                <a:cubicBezTo>
                  <a:pt x="71" y="75"/>
                  <a:pt x="71" y="75"/>
                  <a:pt x="71" y="75"/>
                </a:cubicBezTo>
                <a:cubicBezTo>
                  <a:pt x="71" y="32"/>
                  <a:pt x="71" y="32"/>
                  <a:pt x="71" y="32"/>
                </a:cubicBezTo>
                <a:close/>
                <a:moveTo>
                  <a:pt x="71" y="77"/>
                </a:moveTo>
                <a:cubicBezTo>
                  <a:pt x="71" y="78"/>
                  <a:pt x="71" y="78"/>
                  <a:pt x="71" y="78"/>
                </a:cubicBezTo>
                <a:cubicBezTo>
                  <a:pt x="71" y="78"/>
                  <a:pt x="71" y="78"/>
                  <a:pt x="71" y="78"/>
                </a:cubicBezTo>
                <a:cubicBezTo>
                  <a:pt x="71" y="77"/>
                  <a:pt x="71" y="77"/>
                  <a:pt x="71" y="77"/>
                </a:cubicBezTo>
                <a:close/>
                <a:moveTo>
                  <a:pt x="71" y="79"/>
                </a:moveTo>
                <a:cubicBezTo>
                  <a:pt x="71" y="88"/>
                  <a:pt x="71" y="88"/>
                  <a:pt x="71" y="88"/>
                </a:cubicBezTo>
                <a:cubicBezTo>
                  <a:pt x="71" y="88"/>
                  <a:pt x="71" y="88"/>
                  <a:pt x="71" y="88"/>
                </a:cubicBezTo>
                <a:cubicBezTo>
                  <a:pt x="71" y="79"/>
                  <a:pt x="71" y="79"/>
                  <a:pt x="71" y="79"/>
                </a:cubicBezTo>
                <a:close/>
                <a:moveTo>
                  <a:pt x="71" y="90"/>
                </a:moveTo>
                <a:cubicBezTo>
                  <a:pt x="71" y="94"/>
                  <a:pt x="71" y="94"/>
                  <a:pt x="71" y="94"/>
                </a:cubicBezTo>
                <a:cubicBezTo>
                  <a:pt x="71" y="94"/>
                  <a:pt x="71" y="94"/>
                  <a:pt x="71" y="94"/>
                </a:cubicBezTo>
                <a:cubicBezTo>
                  <a:pt x="71" y="90"/>
                  <a:pt x="71" y="90"/>
                  <a:pt x="71" y="90"/>
                </a:cubicBezTo>
                <a:close/>
                <a:moveTo>
                  <a:pt x="71" y="95"/>
                </a:moveTo>
                <a:cubicBezTo>
                  <a:pt x="71" y="100"/>
                  <a:pt x="71" y="100"/>
                  <a:pt x="71" y="100"/>
                </a:cubicBezTo>
                <a:cubicBezTo>
                  <a:pt x="71" y="100"/>
                  <a:pt x="71" y="100"/>
                  <a:pt x="71" y="100"/>
                </a:cubicBezTo>
                <a:cubicBezTo>
                  <a:pt x="71" y="100"/>
                  <a:pt x="71" y="100"/>
                  <a:pt x="71" y="100"/>
                </a:cubicBezTo>
                <a:cubicBezTo>
                  <a:pt x="71" y="100"/>
                  <a:pt x="71" y="100"/>
                  <a:pt x="71" y="100"/>
                </a:cubicBezTo>
                <a:cubicBezTo>
                  <a:pt x="71" y="110"/>
                  <a:pt x="71" y="110"/>
                  <a:pt x="71" y="110"/>
                </a:cubicBezTo>
                <a:cubicBezTo>
                  <a:pt x="71" y="111"/>
                  <a:pt x="71" y="111"/>
                  <a:pt x="71" y="111"/>
                </a:cubicBezTo>
                <a:cubicBezTo>
                  <a:pt x="71" y="111"/>
                  <a:pt x="71" y="111"/>
                  <a:pt x="71" y="111"/>
                </a:cubicBezTo>
                <a:cubicBezTo>
                  <a:pt x="71" y="111"/>
                  <a:pt x="71" y="111"/>
                  <a:pt x="71" y="111"/>
                </a:cubicBezTo>
                <a:cubicBezTo>
                  <a:pt x="71" y="111"/>
                  <a:pt x="71" y="111"/>
                  <a:pt x="71" y="111"/>
                </a:cubicBezTo>
                <a:cubicBezTo>
                  <a:pt x="71" y="102"/>
                  <a:pt x="71" y="102"/>
                  <a:pt x="71" y="102"/>
                </a:cubicBezTo>
                <a:cubicBezTo>
                  <a:pt x="71" y="102"/>
                  <a:pt x="71" y="102"/>
                  <a:pt x="71" y="102"/>
                </a:cubicBezTo>
                <a:cubicBezTo>
                  <a:pt x="71" y="101"/>
                  <a:pt x="71" y="101"/>
                  <a:pt x="71" y="101"/>
                </a:cubicBezTo>
                <a:cubicBezTo>
                  <a:pt x="71" y="101"/>
                  <a:pt x="71" y="101"/>
                  <a:pt x="71" y="101"/>
                </a:cubicBezTo>
                <a:cubicBezTo>
                  <a:pt x="71" y="101"/>
                  <a:pt x="71" y="101"/>
                  <a:pt x="71" y="101"/>
                </a:cubicBezTo>
                <a:cubicBezTo>
                  <a:pt x="71" y="96"/>
                  <a:pt x="71" y="96"/>
                  <a:pt x="71" y="96"/>
                </a:cubicBezTo>
                <a:lnTo>
                  <a:pt x="71" y="95"/>
                </a:lnTo>
                <a:close/>
                <a:moveTo>
                  <a:pt x="71" y="113"/>
                </a:moveTo>
                <a:cubicBezTo>
                  <a:pt x="71" y="114"/>
                  <a:pt x="71" y="114"/>
                  <a:pt x="71" y="114"/>
                </a:cubicBezTo>
                <a:cubicBezTo>
                  <a:pt x="71" y="114"/>
                  <a:pt x="71" y="114"/>
                  <a:pt x="71" y="114"/>
                </a:cubicBezTo>
                <a:cubicBezTo>
                  <a:pt x="71" y="113"/>
                  <a:pt x="71" y="113"/>
                  <a:pt x="71" y="113"/>
                </a:cubicBezTo>
                <a:close/>
                <a:moveTo>
                  <a:pt x="71" y="116"/>
                </a:moveTo>
                <a:cubicBezTo>
                  <a:pt x="71" y="116"/>
                  <a:pt x="71" y="116"/>
                  <a:pt x="71" y="116"/>
                </a:cubicBezTo>
                <a:cubicBezTo>
                  <a:pt x="71" y="116"/>
                  <a:pt x="71" y="116"/>
                  <a:pt x="71" y="116"/>
                </a:cubicBezTo>
                <a:cubicBezTo>
                  <a:pt x="71" y="116"/>
                  <a:pt x="71" y="116"/>
                  <a:pt x="71" y="116"/>
                </a:cubicBezTo>
                <a:close/>
                <a:moveTo>
                  <a:pt x="71" y="119"/>
                </a:moveTo>
                <a:cubicBezTo>
                  <a:pt x="71" y="119"/>
                  <a:pt x="71" y="119"/>
                  <a:pt x="71" y="119"/>
                </a:cubicBezTo>
                <a:cubicBezTo>
                  <a:pt x="71" y="119"/>
                  <a:pt x="71" y="119"/>
                  <a:pt x="71" y="119"/>
                </a:cubicBezTo>
                <a:cubicBezTo>
                  <a:pt x="71" y="119"/>
                  <a:pt x="71" y="119"/>
                  <a:pt x="71" y="119"/>
                </a:cubicBezTo>
                <a:close/>
                <a:moveTo>
                  <a:pt x="71" y="121"/>
                </a:moveTo>
                <a:cubicBezTo>
                  <a:pt x="71" y="122"/>
                  <a:pt x="71" y="122"/>
                  <a:pt x="71" y="122"/>
                </a:cubicBezTo>
                <a:cubicBezTo>
                  <a:pt x="71" y="122"/>
                  <a:pt x="71" y="122"/>
                  <a:pt x="71" y="122"/>
                </a:cubicBezTo>
                <a:cubicBezTo>
                  <a:pt x="71" y="121"/>
                  <a:pt x="71" y="121"/>
                  <a:pt x="71" y="121"/>
                </a:cubicBezTo>
                <a:close/>
                <a:moveTo>
                  <a:pt x="71" y="123"/>
                </a:moveTo>
                <a:cubicBezTo>
                  <a:pt x="71" y="124"/>
                  <a:pt x="71" y="124"/>
                  <a:pt x="71" y="124"/>
                </a:cubicBezTo>
                <a:cubicBezTo>
                  <a:pt x="71" y="124"/>
                  <a:pt x="71" y="124"/>
                  <a:pt x="71" y="124"/>
                </a:cubicBezTo>
                <a:cubicBezTo>
                  <a:pt x="71" y="123"/>
                  <a:pt x="71" y="123"/>
                  <a:pt x="71" y="123"/>
                </a:cubicBezTo>
                <a:close/>
                <a:moveTo>
                  <a:pt x="71" y="125"/>
                </a:moveTo>
                <a:cubicBezTo>
                  <a:pt x="71" y="126"/>
                  <a:pt x="71" y="126"/>
                  <a:pt x="71" y="126"/>
                </a:cubicBezTo>
                <a:cubicBezTo>
                  <a:pt x="71" y="126"/>
                  <a:pt x="71" y="126"/>
                  <a:pt x="71" y="126"/>
                </a:cubicBezTo>
                <a:cubicBezTo>
                  <a:pt x="71" y="125"/>
                  <a:pt x="71" y="125"/>
                  <a:pt x="71" y="125"/>
                </a:cubicBezTo>
                <a:close/>
                <a:moveTo>
                  <a:pt x="71" y="128"/>
                </a:moveTo>
                <a:cubicBezTo>
                  <a:pt x="71" y="141"/>
                  <a:pt x="71" y="141"/>
                  <a:pt x="71" y="141"/>
                </a:cubicBezTo>
                <a:cubicBezTo>
                  <a:pt x="71" y="141"/>
                  <a:pt x="71" y="141"/>
                  <a:pt x="71" y="141"/>
                </a:cubicBezTo>
                <a:cubicBezTo>
                  <a:pt x="71" y="128"/>
                  <a:pt x="71" y="128"/>
                  <a:pt x="71" y="128"/>
                </a:cubicBezTo>
                <a:close/>
                <a:moveTo>
                  <a:pt x="71" y="143"/>
                </a:moveTo>
                <a:cubicBezTo>
                  <a:pt x="71" y="144"/>
                  <a:pt x="71" y="144"/>
                  <a:pt x="71" y="144"/>
                </a:cubicBezTo>
                <a:cubicBezTo>
                  <a:pt x="71" y="144"/>
                  <a:pt x="71" y="144"/>
                  <a:pt x="71" y="144"/>
                </a:cubicBezTo>
                <a:cubicBezTo>
                  <a:pt x="71" y="143"/>
                  <a:pt x="71" y="143"/>
                  <a:pt x="71" y="143"/>
                </a:cubicBezTo>
                <a:close/>
                <a:moveTo>
                  <a:pt x="71" y="146"/>
                </a:moveTo>
                <a:cubicBezTo>
                  <a:pt x="71" y="146"/>
                  <a:pt x="71" y="146"/>
                  <a:pt x="71" y="146"/>
                </a:cubicBezTo>
                <a:cubicBezTo>
                  <a:pt x="71" y="146"/>
                  <a:pt x="71" y="146"/>
                  <a:pt x="71" y="146"/>
                </a:cubicBezTo>
                <a:cubicBezTo>
                  <a:pt x="71" y="146"/>
                  <a:pt x="71" y="146"/>
                  <a:pt x="71" y="146"/>
                </a:cubicBezTo>
                <a:close/>
                <a:moveTo>
                  <a:pt x="71" y="31"/>
                </a:moveTo>
                <a:cubicBezTo>
                  <a:pt x="71" y="31"/>
                  <a:pt x="71" y="31"/>
                  <a:pt x="71" y="31"/>
                </a:cubicBezTo>
                <a:cubicBezTo>
                  <a:pt x="71" y="32"/>
                  <a:pt x="71" y="32"/>
                  <a:pt x="71" y="32"/>
                </a:cubicBezTo>
                <a:cubicBezTo>
                  <a:pt x="71" y="32"/>
                  <a:pt x="71" y="32"/>
                  <a:pt x="71" y="32"/>
                </a:cubicBezTo>
                <a:lnTo>
                  <a:pt x="71" y="31"/>
                </a:lnTo>
                <a:close/>
                <a:moveTo>
                  <a:pt x="71" y="174"/>
                </a:moveTo>
                <a:cubicBezTo>
                  <a:pt x="71" y="174"/>
                  <a:pt x="71" y="174"/>
                  <a:pt x="71" y="174"/>
                </a:cubicBezTo>
                <a:cubicBezTo>
                  <a:pt x="71" y="147"/>
                  <a:pt x="71" y="147"/>
                  <a:pt x="71" y="147"/>
                </a:cubicBezTo>
                <a:cubicBezTo>
                  <a:pt x="71" y="147"/>
                  <a:pt x="71" y="147"/>
                  <a:pt x="71" y="147"/>
                </a:cubicBezTo>
                <a:lnTo>
                  <a:pt x="71" y="174"/>
                </a:lnTo>
                <a:close/>
                <a:moveTo>
                  <a:pt x="71" y="32"/>
                </a:moveTo>
                <a:cubicBezTo>
                  <a:pt x="71" y="75"/>
                  <a:pt x="71" y="75"/>
                  <a:pt x="71" y="75"/>
                </a:cubicBezTo>
                <a:cubicBezTo>
                  <a:pt x="71" y="75"/>
                  <a:pt x="71" y="75"/>
                  <a:pt x="71" y="75"/>
                </a:cubicBezTo>
                <a:cubicBezTo>
                  <a:pt x="71" y="32"/>
                  <a:pt x="71" y="32"/>
                  <a:pt x="71" y="32"/>
                </a:cubicBezTo>
                <a:close/>
                <a:moveTo>
                  <a:pt x="71" y="77"/>
                </a:moveTo>
                <a:cubicBezTo>
                  <a:pt x="71" y="78"/>
                  <a:pt x="71" y="78"/>
                  <a:pt x="71" y="78"/>
                </a:cubicBezTo>
                <a:cubicBezTo>
                  <a:pt x="71" y="78"/>
                  <a:pt x="71" y="78"/>
                  <a:pt x="71" y="78"/>
                </a:cubicBezTo>
                <a:cubicBezTo>
                  <a:pt x="71" y="77"/>
                  <a:pt x="71" y="77"/>
                  <a:pt x="71" y="77"/>
                </a:cubicBezTo>
                <a:close/>
                <a:moveTo>
                  <a:pt x="71" y="79"/>
                </a:moveTo>
                <a:cubicBezTo>
                  <a:pt x="71" y="88"/>
                  <a:pt x="71" y="88"/>
                  <a:pt x="71" y="88"/>
                </a:cubicBezTo>
                <a:cubicBezTo>
                  <a:pt x="71" y="89"/>
                  <a:pt x="71" y="89"/>
                  <a:pt x="71" y="89"/>
                </a:cubicBezTo>
                <a:cubicBezTo>
                  <a:pt x="71" y="80"/>
                  <a:pt x="71" y="80"/>
                  <a:pt x="71" y="80"/>
                </a:cubicBezTo>
                <a:lnTo>
                  <a:pt x="71" y="79"/>
                </a:lnTo>
                <a:close/>
                <a:moveTo>
                  <a:pt x="71" y="90"/>
                </a:moveTo>
                <a:cubicBezTo>
                  <a:pt x="71" y="94"/>
                  <a:pt x="71" y="94"/>
                  <a:pt x="71" y="94"/>
                </a:cubicBezTo>
                <a:cubicBezTo>
                  <a:pt x="71" y="95"/>
                  <a:pt x="71" y="95"/>
                  <a:pt x="71" y="95"/>
                </a:cubicBezTo>
                <a:cubicBezTo>
                  <a:pt x="71" y="91"/>
                  <a:pt x="71" y="91"/>
                  <a:pt x="71" y="91"/>
                </a:cubicBezTo>
                <a:lnTo>
                  <a:pt x="71" y="90"/>
                </a:lnTo>
                <a:close/>
                <a:moveTo>
                  <a:pt x="71" y="96"/>
                </a:moveTo>
                <a:cubicBezTo>
                  <a:pt x="71" y="101"/>
                  <a:pt x="71" y="101"/>
                  <a:pt x="71" y="101"/>
                </a:cubicBezTo>
                <a:cubicBezTo>
                  <a:pt x="71" y="102"/>
                  <a:pt x="71" y="102"/>
                  <a:pt x="71" y="102"/>
                </a:cubicBezTo>
                <a:cubicBezTo>
                  <a:pt x="71" y="102"/>
                  <a:pt x="71" y="102"/>
                  <a:pt x="71" y="102"/>
                </a:cubicBezTo>
                <a:cubicBezTo>
                  <a:pt x="71" y="111"/>
                  <a:pt x="71" y="111"/>
                  <a:pt x="71" y="111"/>
                </a:cubicBezTo>
                <a:cubicBezTo>
                  <a:pt x="71" y="111"/>
                  <a:pt x="71" y="111"/>
                  <a:pt x="71" y="111"/>
                </a:cubicBezTo>
                <a:cubicBezTo>
                  <a:pt x="71" y="113"/>
                  <a:pt x="71" y="113"/>
                  <a:pt x="71" y="113"/>
                </a:cubicBezTo>
                <a:cubicBezTo>
                  <a:pt x="71" y="104"/>
                  <a:pt x="71" y="104"/>
                  <a:pt x="71" y="104"/>
                </a:cubicBezTo>
                <a:cubicBezTo>
                  <a:pt x="71" y="104"/>
                  <a:pt x="71" y="104"/>
                  <a:pt x="71" y="104"/>
                </a:cubicBezTo>
                <a:cubicBezTo>
                  <a:pt x="71" y="104"/>
                  <a:pt x="71" y="104"/>
                  <a:pt x="71" y="104"/>
                </a:cubicBezTo>
                <a:cubicBezTo>
                  <a:pt x="71" y="103"/>
                  <a:pt x="71" y="103"/>
                  <a:pt x="71" y="103"/>
                </a:cubicBezTo>
                <a:cubicBezTo>
                  <a:pt x="71" y="103"/>
                  <a:pt x="71" y="103"/>
                  <a:pt x="71" y="103"/>
                </a:cubicBezTo>
                <a:cubicBezTo>
                  <a:pt x="71" y="102"/>
                  <a:pt x="71" y="102"/>
                  <a:pt x="71" y="102"/>
                </a:cubicBezTo>
                <a:cubicBezTo>
                  <a:pt x="71" y="102"/>
                  <a:pt x="71" y="102"/>
                  <a:pt x="71" y="102"/>
                </a:cubicBezTo>
                <a:cubicBezTo>
                  <a:pt x="71" y="97"/>
                  <a:pt x="71" y="97"/>
                  <a:pt x="71" y="97"/>
                </a:cubicBezTo>
                <a:lnTo>
                  <a:pt x="71" y="96"/>
                </a:lnTo>
                <a:close/>
                <a:moveTo>
                  <a:pt x="71" y="113"/>
                </a:moveTo>
                <a:cubicBezTo>
                  <a:pt x="71" y="114"/>
                  <a:pt x="71" y="114"/>
                  <a:pt x="71" y="114"/>
                </a:cubicBezTo>
                <a:cubicBezTo>
                  <a:pt x="71" y="114"/>
                  <a:pt x="71" y="114"/>
                  <a:pt x="71" y="114"/>
                </a:cubicBezTo>
                <a:cubicBezTo>
                  <a:pt x="71" y="113"/>
                  <a:pt x="71" y="113"/>
                  <a:pt x="71" y="113"/>
                </a:cubicBezTo>
                <a:close/>
                <a:moveTo>
                  <a:pt x="71" y="116"/>
                </a:moveTo>
                <a:cubicBezTo>
                  <a:pt x="71" y="116"/>
                  <a:pt x="71" y="116"/>
                  <a:pt x="71" y="116"/>
                </a:cubicBezTo>
                <a:cubicBezTo>
                  <a:pt x="71" y="116"/>
                  <a:pt x="71" y="116"/>
                  <a:pt x="71" y="116"/>
                </a:cubicBezTo>
                <a:cubicBezTo>
                  <a:pt x="71" y="116"/>
                  <a:pt x="71" y="116"/>
                  <a:pt x="71" y="116"/>
                </a:cubicBezTo>
                <a:close/>
                <a:moveTo>
                  <a:pt x="71" y="119"/>
                </a:moveTo>
                <a:cubicBezTo>
                  <a:pt x="71" y="119"/>
                  <a:pt x="71" y="119"/>
                  <a:pt x="71" y="119"/>
                </a:cubicBezTo>
                <a:cubicBezTo>
                  <a:pt x="71" y="119"/>
                  <a:pt x="71" y="119"/>
                  <a:pt x="71" y="119"/>
                </a:cubicBezTo>
                <a:cubicBezTo>
                  <a:pt x="71" y="119"/>
                  <a:pt x="71" y="119"/>
                  <a:pt x="71" y="119"/>
                </a:cubicBezTo>
                <a:close/>
                <a:moveTo>
                  <a:pt x="71" y="121"/>
                </a:moveTo>
                <a:cubicBezTo>
                  <a:pt x="71" y="122"/>
                  <a:pt x="71" y="122"/>
                  <a:pt x="71" y="122"/>
                </a:cubicBezTo>
                <a:cubicBezTo>
                  <a:pt x="71" y="122"/>
                  <a:pt x="71" y="122"/>
                  <a:pt x="71" y="122"/>
                </a:cubicBezTo>
                <a:cubicBezTo>
                  <a:pt x="71" y="121"/>
                  <a:pt x="71" y="121"/>
                  <a:pt x="71" y="121"/>
                </a:cubicBezTo>
                <a:close/>
                <a:moveTo>
                  <a:pt x="71" y="123"/>
                </a:moveTo>
                <a:cubicBezTo>
                  <a:pt x="71" y="124"/>
                  <a:pt x="71" y="124"/>
                  <a:pt x="71" y="124"/>
                </a:cubicBezTo>
                <a:cubicBezTo>
                  <a:pt x="71" y="124"/>
                  <a:pt x="71" y="124"/>
                  <a:pt x="71" y="124"/>
                </a:cubicBezTo>
                <a:cubicBezTo>
                  <a:pt x="71" y="123"/>
                  <a:pt x="71" y="123"/>
                  <a:pt x="71" y="123"/>
                </a:cubicBezTo>
                <a:close/>
                <a:moveTo>
                  <a:pt x="71" y="125"/>
                </a:moveTo>
                <a:cubicBezTo>
                  <a:pt x="71" y="126"/>
                  <a:pt x="71" y="126"/>
                  <a:pt x="71" y="126"/>
                </a:cubicBezTo>
                <a:cubicBezTo>
                  <a:pt x="71" y="126"/>
                  <a:pt x="71" y="126"/>
                  <a:pt x="71" y="126"/>
                </a:cubicBezTo>
                <a:cubicBezTo>
                  <a:pt x="71" y="125"/>
                  <a:pt x="71" y="125"/>
                  <a:pt x="71" y="125"/>
                </a:cubicBezTo>
                <a:close/>
                <a:moveTo>
                  <a:pt x="71" y="128"/>
                </a:moveTo>
                <a:cubicBezTo>
                  <a:pt x="71" y="141"/>
                  <a:pt x="71" y="141"/>
                  <a:pt x="71" y="141"/>
                </a:cubicBezTo>
                <a:cubicBezTo>
                  <a:pt x="71" y="141"/>
                  <a:pt x="71" y="141"/>
                  <a:pt x="71" y="141"/>
                </a:cubicBezTo>
                <a:cubicBezTo>
                  <a:pt x="71" y="128"/>
                  <a:pt x="71" y="128"/>
                  <a:pt x="71" y="128"/>
                </a:cubicBezTo>
                <a:close/>
                <a:moveTo>
                  <a:pt x="71" y="143"/>
                </a:moveTo>
                <a:cubicBezTo>
                  <a:pt x="71" y="144"/>
                  <a:pt x="71" y="144"/>
                  <a:pt x="71" y="144"/>
                </a:cubicBezTo>
                <a:cubicBezTo>
                  <a:pt x="71" y="144"/>
                  <a:pt x="71" y="144"/>
                  <a:pt x="71" y="144"/>
                </a:cubicBezTo>
                <a:cubicBezTo>
                  <a:pt x="71" y="143"/>
                  <a:pt x="71" y="143"/>
                  <a:pt x="71" y="143"/>
                </a:cubicBezTo>
                <a:close/>
                <a:moveTo>
                  <a:pt x="71" y="146"/>
                </a:moveTo>
                <a:cubicBezTo>
                  <a:pt x="71" y="146"/>
                  <a:pt x="71" y="146"/>
                  <a:pt x="71" y="146"/>
                </a:cubicBezTo>
                <a:cubicBezTo>
                  <a:pt x="71" y="146"/>
                  <a:pt x="71" y="146"/>
                  <a:pt x="71" y="146"/>
                </a:cubicBezTo>
                <a:cubicBezTo>
                  <a:pt x="71" y="146"/>
                  <a:pt x="71" y="146"/>
                  <a:pt x="71" y="146"/>
                </a:cubicBezTo>
                <a:close/>
                <a:moveTo>
                  <a:pt x="71" y="31"/>
                </a:moveTo>
                <a:cubicBezTo>
                  <a:pt x="71" y="31"/>
                  <a:pt x="71" y="31"/>
                  <a:pt x="71" y="31"/>
                </a:cubicBezTo>
                <a:cubicBezTo>
                  <a:pt x="71" y="32"/>
                  <a:pt x="71" y="32"/>
                  <a:pt x="71" y="32"/>
                </a:cubicBezTo>
                <a:cubicBezTo>
                  <a:pt x="71" y="32"/>
                  <a:pt x="71" y="32"/>
                  <a:pt x="71" y="32"/>
                </a:cubicBezTo>
                <a:lnTo>
                  <a:pt x="71" y="31"/>
                </a:lnTo>
                <a:close/>
                <a:moveTo>
                  <a:pt x="71" y="174"/>
                </a:moveTo>
                <a:cubicBezTo>
                  <a:pt x="71" y="174"/>
                  <a:pt x="71" y="174"/>
                  <a:pt x="71" y="174"/>
                </a:cubicBezTo>
                <a:cubicBezTo>
                  <a:pt x="71" y="147"/>
                  <a:pt x="71" y="147"/>
                  <a:pt x="71" y="147"/>
                </a:cubicBezTo>
                <a:cubicBezTo>
                  <a:pt x="71" y="147"/>
                  <a:pt x="71" y="147"/>
                  <a:pt x="71" y="147"/>
                </a:cubicBezTo>
                <a:lnTo>
                  <a:pt x="71" y="174"/>
                </a:lnTo>
                <a:close/>
                <a:moveTo>
                  <a:pt x="71" y="32"/>
                </a:moveTo>
                <a:cubicBezTo>
                  <a:pt x="71" y="75"/>
                  <a:pt x="71" y="75"/>
                  <a:pt x="71" y="75"/>
                </a:cubicBezTo>
                <a:cubicBezTo>
                  <a:pt x="71" y="74"/>
                  <a:pt x="71" y="74"/>
                  <a:pt x="71" y="74"/>
                </a:cubicBezTo>
                <a:cubicBezTo>
                  <a:pt x="71" y="32"/>
                  <a:pt x="71" y="32"/>
                  <a:pt x="71" y="32"/>
                </a:cubicBezTo>
                <a:close/>
                <a:moveTo>
                  <a:pt x="71" y="77"/>
                </a:moveTo>
                <a:cubicBezTo>
                  <a:pt x="71" y="78"/>
                  <a:pt x="71" y="78"/>
                  <a:pt x="71" y="78"/>
                </a:cubicBezTo>
                <a:cubicBezTo>
                  <a:pt x="71" y="78"/>
                  <a:pt x="71" y="78"/>
                  <a:pt x="71" y="78"/>
                </a:cubicBezTo>
                <a:cubicBezTo>
                  <a:pt x="71" y="77"/>
                  <a:pt x="71" y="77"/>
                  <a:pt x="71" y="77"/>
                </a:cubicBezTo>
                <a:close/>
                <a:moveTo>
                  <a:pt x="71" y="80"/>
                </a:moveTo>
                <a:cubicBezTo>
                  <a:pt x="71" y="89"/>
                  <a:pt x="71" y="89"/>
                  <a:pt x="71" y="89"/>
                </a:cubicBezTo>
                <a:cubicBezTo>
                  <a:pt x="71" y="90"/>
                  <a:pt x="71" y="90"/>
                  <a:pt x="71" y="90"/>
                </a:cubicBezTo>
                <a:cubicBezTo>
                  <a:pt x="71" y="81"/>
                  <a:pt x="71" y="81"/>
                  <a:pt x="71" y="81"/>
                </a:cubicBezTo>
                <a:lnTo>
                  <a:pt x="71" y="80"/>
                </a:lnTo>
                <a:close/>
                <a:moveTo>
                  <a:pt x="71" y="91"/>
                </a:moveTo>
                <a:cubicBezTo>
                  <a:pt x="71" y="95"/>
                  <a:pt x="71" y="95"/>
                  <a:pt x="71" y="95"/>
                </a:cubicBezTo>
                <a:cubicBezTo>
                  <a:pt x="71" y="97"/>
                  <a:pt x="71" y="97"/>
                  <a:pt x="71" y="97"/>
                </a:cubicBezTo>
                <a:cubicBezTo>
                  <a:pt x="71" y="93"/>
                  <a:pt x="71" y="93"/>
                  <a:pt x="71" y="93"/>
                </a:cubicBezTo>
                <a:lnTo>
                  <a:pt x="71" y="91"/>
                </a:lnTo>
                <a:close/>
                <a:moveTo>
                  <a:pt x="71" y="97"/>
                </a:moveTo>
                <a:cubicBezTo>
                  <a:pt x="71" y="100"/>
                  <a:pt x="71" y="100"/>
                  <a:pt x="71" y="100"/>
                </a:cubicBezTo>
                <a:cubicBezTo>
                  <a:pt x="71" y="105"/>
                  <a:pt x="71" y="105"/>
                  <a:pt x="71" y="105"/>
                </a:cubicBezTo>
                <a:cubicBezTo>
                  <a:pt x="71" y="105"/>
                  <a:pt x="71" y="105"/>
                  <a:pt x="71" y="105"/>
                </a:cubicBezTo>
                <a:cubicBezTo>
                  <a:pt x="71" y="107"/>
                  <a:pt x="71" y="107"/>
                  <a:pt x="71" y="107"/>
                </a:cubicBezTo>
                <a:cubicBezTo>
                  <a:pt x="71" y="107"/>
                  <a:pt x="71" y="107"/>
                  <a:pt x="71" y="107"/>
                </a:cubicBezTo>
                <a:cubicBezTo>
                  <a:pt x="71" y="107"/>
                  <a:pt x="71" y="107"/>
                  <a:pt x="71" y="107"/>
                </a:cubicBezTo>
                <a:cubicBezTo>
                  <a:pt x="71" y="107"/>
                  <a:pt x="71" y="107"/>
                  <a:pt x="71" y="107"/>
                </a:cubicBezTo>
                <a:cubicBezTo>
                  <a:pt x="71" y="109"/>
                  <a:pt x="71" y="109"/>
                  <a:pt x="71" y="109"/>
                </a:cubicBezTo>
                <a:cubicBezTo>
                  <a:pt x="71" y="118"/>
                  <a:pt x="71" y="118"/>
                  <a:pt x="71" y="118"/>
                </a:cubicBezTo>
                <a:cubicBezTo>
                  <a:pt x="71" y="116"/>
                  <a:pt x="71" y="116"/>
                  <a:pt x="71" y="116"/>
                </a:cubicBezTo>
                <a:cubicBezTo>
                  <a:pt x="71" y="116"/>
                  <a:pt x="71" y="116"/>
                  <a:pt x="71" y="116"/>
                </a:cubicBezTo>
                <a:cubicBezTo>
                  <a:pt x="71" y="116"/>
                  <a:pt x="71" y="116"/>
                  <a:pt x="71" y="116"/>
                </a:cubicBezTo>
                <a:cubicBezTo>
                  <a:pt x="71" y="116"/>
                  <a:pt x="71" y="116"/>
                  <a:pt x="71" y="116"/>
                </a:cubicBezTo>
                <a:cubicBezTo>
                  <a:pt x="71" y="114"/>
                  <a:pt x="71" y="114"/>
                  <a:pt x="71" y="114"/>
                </a:cubicBezTo>
                <a:cubicBezTo>
                  <a:pt x="71" y="114"/>
                  <a:pt x="71" y="114"/>
                  <a:pt x="71" y="114"/>
                </a:cubicBezTo>
                <a:cubicBezTo>
                  <a:pt x="71" y="113"/>
                  <a:pt x="71" y="113"/>
                  <a:pt x="71" y="113"/>
                </a:cubicBezTo>
                <a:cubicBezTo>
                  <a:pt x="71" y="113"/>
                  <a:pt x="71" y="113"/>
                  <a:pt x="71" y="113"/>
                </a:cubicBezTo>
                <a:cubicBezTo>
                  <a:pt x="71" y="113"/>
                  <a:pt x="71" y="113"/>
                  <a:pt x="71" y="113"/>
                </a:cubicBezTo>
                <a:cubicBezTo>
                  <a:pt x="71" y="104"/>
                  <a:pt x="71" y="104"/>
                  <a:pt x="71" y="104"/>
                </a:cubicBezTo>
                <a:cubicBezTo>
                  <a:pt x="71" y="105"/>
                  <a:pt x="71" y="105"/>
                  <a:pt x="71" y="105"/>
                </a:cubicBezTo>
                <a:cubicBezTo>
                  <a:pt x="71" y="105"/>
                  <a:pt x="71" y="105"/>
                  <a:pt x="71" y="105"/>
                </a:cubicBezTo>
                <a:cubicBezTo>
                  <a:pt x="71" y="103"/>
                  <a:pt x="71" y="103"/>
                  <a:pt x="71" y="103"/>
                </a:cubicBezTo>
                <a:cubicBezTo>
                  <a:pt x="71" y="104"/>
                  <a:pt x="71" y="104"/>
                  <a:pt x="71" y="104"/>
                </a:cubicBezTo>
                <a:cubicBezTo>
                  <a:pt x="71" y="103"/>
                  <a:pt x="71" y="103"/>
                  <a:pt x="71" y="103"/>
                </a:cubicBezTo>
                <a:cubicBezTo>
                  <a:pt x="71" y="103"/>
                  <a:pt x="71" y="103"/>
                  <a:pt x="71" y="103"/>
                </a:cubicBezTo>
                <a:cubicBezTo>
                  <a:pt x="71" y="102"/>
                  <a:pt x="71" y="102"/>
                  <a:pt x="71" y="102"/>
                </a:cubicBezTo>
                <a:cubicBezTo>
                  <a:pt x="71" y="102"/>
                  <a:pt x="71" y="102"/>
                  <a:pt x="71" y="102"/>
                </a:cubicBezTo>
                <a:lnTo>
                  <a:pt x="71" y="97"/>
                </a:lnTo>
                <a:close/>
                <a:moveTo>
                  <a:pt x="71" y="119"/>
                </a:moveTo>
                <a:cubicBezTo>
                  <a:pt x="71" y="119"/>
                  <a:pt x="71" y="119"/>
                  <a:pt x="71" y="119"/>
                </a:cubicBezTo>
                <a:cubicBezTo>
                  <a:pt x="71" y="119"/>
                  <a:pt x="71" y="119"/>
                  <a:pt x="71" y="119"/>
                </a:cubicBezTo>
                <a:cubicBezTo>
                  <a:pt x="71" y="118"/>
                  <a:pt x="71" y="118"/>
                  <a:pt x="71" y="118"/>
                </a:cubicBezTo>
                <a:lnTo>
                  <a:pt x="71" y="119"/>
                </a:lnTo>
                <a:close/>
                <a:moveTo>
                  <a:pt x="71" y="121"/>
                </a:moveTo>
                <a:cubicBezTo>
                  <a:pt x="71" y="122"/>
                  <a:pt x="71" y="122"/>
                  <a:pt x="71" y="122"/>
                </a:cubicBezTo>
                <a:cubicBezTo>
                  <a:pt x="71" y="121"/>
                  <a:pt x="71" y="121"/>
                  <a:pt x="71" y="121"/>
                </a:cubicBezTo>
                <a:cubicBezTo>
                  <a:pt x="71" y="121"/>
                  <a:pt x="71" y="121"/>
                  <a:pt x="71" y="121"/>
                </a:cubicBezTo>
                <a:close/>
                <a:moveTo>
                  <a:pt x="71" y="123"/>
                </a:moveTo>
                <a:cubicBezTo>
                  <a:pt x="71" y="124"/>
                  <a:pt x="71" y="124"/>
                  <a:pt x="71" y="124"/>
                </a:cubicBezTo>
                <a:cubicBezTo>
                  <a:pt x="71" y="124"/>
                  <a:pt x="71" y="124"/>
                  <a:pt x="71" y="124"/>
                </a:cubicBezTo>
                <a:cubicBezTo>
                  <a:pt x="71" y="123"/>
                  <a:pt x="71" y="123"/>
                  <a:pt x="71" y="123"/>
                </a:cubicBezTo>
                <a:close/>
                <a:moveTo>
                  <a:pt x="71" y="125"/>
                </a:moveTo>
                <a:cubicBezTo>
                  <a:pt x="71" y="126"/>
                  <a:pt x="71" y="126"/>
                  <a:pt x="71" y="126"/>
                </a:cubicBezTo>
                <a:cubicBezTo>
                  <a:pt x="71" y="126"/>
                  <a:pt x="71" y="126"/>
                  <a:pt x="71" y="126"/>
                </a:cubicBezTo>
                <a:cubicBezTo>
                  <a:pt x="71" y="125"/>
                  <a:pt x="71" y="125"/>
                  <a:pt x="71" y="125"/>
                </a:cubicBezTo>
                <a:close/>
                <a:moveTo>
                  <a:pt x="71" y="128"/>
                </a:moveTo>
                <a:cubicBezTo>
                  <a:pt x="71" y="141"/>
                  <a:pt x="71" y="141"/>
                  <a:pt x="71" y="141"/>
                </a:cubicBezTo>
                <a:cubicBezTo>
                  <a:pt x="71" y="141"/>
                  <a:pt x="71" y="141"/>
                  <a:pt x="71" y="141"/>
                </a:cubicBezTo>
                <a:cubicBezTo>
                  <a:pt x="71" y="129"/>
                  <a:pt x="71" y="129"/>
                  <a:pt x="71" y="129"/>
                </a:cubicBezTo>
                <a:lnTo>
                  <a:pt x="71" y="128"/>
                </a:lnTo>
                <a:close/>
                <a:moveTo>
                  <a:pt x="71" y="143"/>
                </a:moveTo>
                <a:cubicBezTo>
                  <a:pt x="71" y="144"/>
                  <a:pt x="71" y="144"/>
                  <a:pt x="71" y="144"/>
                </a:cubicBezTo>
                <a:cubicBezTo>
                  <a:pt x="71" y="144"/>
                  <a:pt x="71" y="144"/>
                  <a:pt x="71" y="144"/>
                </a:cubicBezTo>
                <a:cubicBezTo>
                  <a:pt x="71" y="143"/>
                  <a:pt x="71" y="143"/>
                  <a:pt x="71" y="143"/>
                </a:cubicBezTo>
                <a:close/>
                <a:moveTo>
                  <a:pt x="71" y="146"/>
                </a:moveTo>
                <a:cubicBezTo>
                  <a:pt x="71" y="146"/>
                  <a:pt x="71" y="146"/>
                  <a:pt x="71" y="146"/>
                </a:cubicBezTo>
                <a:cubicBezTo>
                  <a:pt x="71" y="146"/>
                  <a:pt x="71" y="146"/>
                  <a:pt x="71" y="146"/>
                </a:cubicBezTo>
                <a:cubicBezTo>
                  <a:pt x="71" y="146"/>
                  <a:pt x="71" y="146"/>
                  <a:pt x="71" y="146"/>
                </a:cubicBezTo>
                <a:close/>
                <a:moveTo>
                  <a:pt x="71" y="31"/>
                </a:moveTo>
                <a:cubicBezTo>
                  <a:pt x="70" y="31"/>
                  <a:pt x="70" y="31"/>
                  <a:pt x="70" y="31"/>
                </a:cubicBezTo>
                <a:cubicBezTo>
                  <a:pt x="70" y="32"/>
                  <a:pt x="70" y="32"/>
                  <a:pt x="70" y="32"/>
                </a:cubicBezTo>
                <a:cubicBezTo>
                  <a:pt x="71" y="32"/>
                  <a:pt x="71" y="32"/>
                  <a:pt x="71" y="32"/>
                </a:cubicBezTo>
                <a:lnTo>
                  <a:pt x="71" y="31"/>
                </a:lnTo>
                <a:close/>
                <a:moveTo>
                  <a:pt x="70" y="173"/>
                </a:moveTo>
                <a:cubicBezTo>
                  <a:pt x="71" y="174"/>
                  <a:pt x="71" y="174"/>
                  <a:pt x="71" y="174"/>
                </a:cubicBezTo>
                <a:cubicBezTo>
                  <a:pt x="71" y="147"/>
                  <a:pt x="71" y="147"/>
                  <a:pt x="71" y="147"/>
                </a:cubicBezTo>
                <a:cubicBezTo>
                  <a:pt x="70" y="146"/>
                  <a:pt x="70" y="146"/>
                  <a:pt x="70" y="146"/>
                </a:cubicBezTo>
                <a:lnTo>
                  <a:pt x="70" y="173"/>
                </a:lnTo>
                <a:close/>
                <a:moveTo>
                  <a:pt x="71" y="32"/>
                </a:moveTo>
                <a:cubicBezTo>
                  <a:pt x="71" y="74"/>
                  <a:pt x="71" y="74"/>
                  <a:pt x="71" y="74"/>
                </a:cubicBezTo>
                <a:cubicBezTo>
                  <a:pt x="70" y="74"/>
                  <a:pt x="70" y="74"/>
                  <a:pt x="70" y="74"/>
                </a:cubicBezTo>
                <a:cubicBezTo>
                  <a:pt x="70" y="32"/>
                  <a:pt x="70" y="32"/>
                  <a:pt x="70" y="32"/>
                </a:cubicBezTo>
                <a:lnTo>
                  <a:pt x="71" y="32"/>
                </a:lnTo>
                <a:close/>
                <a:moveTo>
                  <a:pt x="71" y="77"/>
                </a:moveTo>
                <a:cubicBezTo>
                  <a:pt x="71" y="78"/>
                  <a:pt x="71" y="78"/>
                  <a:pt x="71" y="78"/>
                </a:cubicBezTo>
                <a:cubicBezTo>
                  <a:pt x="70" y="77"/>
                  <a:pt x="70" y="77"/>
                  <a:pt x="70" y="77"/>
                </a:cubicBezTo>
                <a:cubicBezTo>
                  <a:pt x="70" y="77"/>
                  <a:pt x="70" y="77"/>
                  <a:pt x="70" y="77"/>
                </a:cubicBezTo>
                <a:lnTo>
                  <a:pt x="71" y="77"/>
                </a:lnTo>
                <a:close/>
                <a:moveTo>
                  <a:pt x="71" y="81"/>
                </a:moveTo>
                <a:cubicBezTo>
                  <a:pt x="71" y="90"/>
                  <a:pt x="71" y="90"/>
                  <a:pt x="71" y="90"/>
                </a:cubicBezTo>
                <a:cubicBezTo>
                  <a:pt x="70" y="91"/>
                  <a:pt x="70" y="91"/>
                  <a:pt x="70" y="91"/>
                </a:cubicBezTo>
                <a:cubicBezTo>
                  <a:pt x="70" y="82"/>
                  <a:pt x="70" y="82"/>
                  <a:pt x="70" y="82"/>
                </a:cubicBezTo>
                <a:lnTo>
                  <a:pt x="71" y="81"/>
                </a:lnTo>
                <a:close/>
                <a:moveTo>
                  <a:pt x="71" y="93"/>
                </a:moveTo>
                <a:cubicBezTo>
                  <a:pt x="71" y="97"/>
                  <a:pt x="71" y="97"/>
                  <a:pt x="71" y="97"/>
                </a:cubicBezTo>
                <a:cubicBezTo>
                  <a:pt x="70" y="100"/>
                  <a:pt x="70" y="100"/>
                  <a:pt x="70" y="100"/>
                </a:cubicBezTo>
                <a:cubicBezTo>
                  <a:pt x="70" y="96"/>
                  <a:pt x="70" y="96"/>
                  <a:pt x="70" y="96"/>
                </a:cubicBezTo>
                <a:lnTo>
                  <a:pt x="71" y="93"/>
                </a:lnTo>
                <a:close/>
                <a:moveTo>
                  <a:pt x="71" y="100"/>
                </a:moveTo>
                <a:cubicBezTo>
                  <a:pt x="70" y="103"/>
                  <a:pt x="70" y="103"/>
                  <a:pt x="70" y="103"/>
                </a:cubicBezTo>
                <a:cubicBezTo>
                  <a:pt x="70" y="108"/>
                  <a:pt x="70" y="108"/>
                  <a:pt x="70" y="108"/>
                </a:cubicBezTo>
                <a:cubicBezTo>
                  <a:pt x="71" y="107"/>
                  <a:pt x="71" y="107"/>
                  <a:pt x="71" y="107"/>
                </a:cubicBezTo>
                <a:cubicBezTo>
                  <a:pt x="71" y="107"/>
                  <a:pt x="71" y="107"/>
                  <a:pt x="71" y="107"/>
                </a:cubicBezTo>
                <a:cubicBezTo>
                  <a:pt x="71" y="107"/>
                  <a:pt x="71" y="107"/>
                  <a:pt x="71" y="107"/>
                </a:cubicBezTo>
                <a:cubicBezTo>
                  <a:pt x="71" y="107"/>
                  <a:pt x="71" y="107"/>
                  <a:pt x="71" y="107"/>
                </a:cubicBezTo>
                <a:cubicBezTo>
                  <a:pt x="71" y="107"/>
                  <a:pt x="71" y="107"/>
                  <a:pt x="71" y="107"/>
                </a:cubicBezTo>
                <a:cubicBezTo>
                  <a:pt x="71" y="105"/>
                  <a:pt x="71" y="105"/>
                  <a:pt x="71" y="105"/>
                </a:cubicBezTo>
                <a:cubicBezTo>
                  <a:pt x="71" y="105"/>
                  <a:pt x="71" y="105"/>
                  <a:pt x="71" y="105"/>
                </a:cubicBezTo>
                <a:lnTo>
                  <a:pt x="71" y="100"/>
                </a:lnTo>
                <a:close/>
                <a:moveTo>
                  <a:pt x="71" y="109"/>
                </a:moveTo>
                <a:cubicBezTo>
                  <a:pt x="71" y="118"/>
                  <a:pt x="71" y="118"/>
                  <a:pt x="71" y="118"/>
                </a:cubicBezTo>
                <a:cubicBezTo>
                  <a:pt x="71" y="118"/>
                  <a:pt x="71" y="118"/>
                  <a:pt x="71" y="118"/>
                </a:cubicBezTo>
                <a:cubicBezTo>
                  <a:pt x="71" y="118"/>
                  <a:pt x="71" y="118"/>
                  <a:pt x="71" y="118"/>
                </a:cubicBezTo>
                <a:cubicBezTo>
                  <a:pt x="71" y="119"/>
                  <a:pt x="71" y="119"/>
                  <a:pt x="71" y="119"/>
                </a:cubicBezTo>
                <a:cubicBezTo>
                  <a:pt x="71" y="119"/>
                  <a:pt x="71" y="119"/>
                  <a:pt x="71" y="119"/>
                </a:cubicBezTo>
                <a:cubicBezTo>
                  <a:pt x="71" y="121"/>
                  <a:pt x="71" y="121"/>
                  <a:pt x="71" y="121"/>
                </a:cubicBezTo>
                <a:cubicBezTo>
                  <a:pt x="71" y="121"/>
                  <a:pt x="71" y="121"/>
                  <a:pt x="71" y="121"/>
                </a:cubicBezTo>
                <a:cubicBezTo>
                  <a:pt x="71" y="121"/>
                  <a:pt x="71" y="121"/>
                  <a:pt x="71" y="121"/>
                </a:cubicBezTo>
                <a:cubicBezTo>
                  <a:pt x="71" y="121"/>
                  <a:pt x="71" y="121"/>
                  <a:pt x="71" y="121"/>
                </a:cubicBezTo>
                <a:cubicBezTo>
                  <a:pt x="71" y="123"/>
                  <a:pt x="71" y="123"/>
                  <a:pt x="71" y="123"/>
                </a:cubicBezTo>
                <a:cubicBezTo>
                  <a:pt x="71" y="123"/>
                  <a:pt x="71" y="123"/>
                  <a:pt x="71" y="123"/>
                </a:cubicBezTo>
                <a:cubicBezTo>
                  <a:pt x="71" y="124"/>
                  <a:pt x="71" y="124"/>
                  <a:pt x="71" y="124"/>
                </a:cubicBezTo>
                <a:cubicBezTo>
                  <a:pt x="71" y="123"/>
                  <a:pt x="71" y="123"/>
                  <a:pt x="71" y="123"/>
                </a:cubicBezTo>
                <a:cubicBezTo>
                  <a:pt x="70" y="124"/>
                  <a:pt x="70" y="124"/>
                  <a:pt x="70" y="124"/>
                </a:cubicBezTo>
                <a:cubicBezTo>
                  <a:pt x="70" y="114"/>
                  <a:pt x="70" y="114"/>
                  <a:pt x="70" y="114"/>
                </a:cubicBezTo>
                <a:cubicBezTo>
                  <a:pt x="71" y="114"/>
                  <a:pt x="71" y="114"/>
                  <a:pt x="71" y="114"/>
                </a:cubicBezTo>
                <a:cubicBezTo>
                  <a:pt x="70" y="114"/>
                  <a:pt x="70" y="114"/>
                  <a:pt x="70" y="114"/>
                </a:cubicBezTo>
                <a:cubicBezTo>
                  <a:pt x="70" y="113"/>
                  <a:pt x="70" y="113"/>
                  <a:pt x="70" y="113"/>
                </a:cubicBezTo>
                <a:cubicBezTo>
                  <a:pt x="71" y="113"/>
                  <a:pt x="71" y="113"/>
                  <a:pt x="71" y="113"/>
                </a:cubicBezTo>
                <a:cubicBezTo>
                  <a:pt x="71" y="111"/>
                  <a:pt x="71" y="111"/>
                  <a:pt x="71" y="111"/>
                </a:cubicBezTo>
                <a:cubicBezTo>
                  <a:pt x="70" y="111"/>
                  <a:pt x="70" y="111"/>
                  <a:pt x="70" y="111"/>
                </a:cubicBezTo>
                <a:cubicBezTo>
                  <a:pt x="70" y="111"/>
                  <a:pt x="70" y="111"/>
                  <a:pt x="70" y="111"/>
                </a:cubicBezTo>
                <a:cubicBezTo>
                  <a:pt x="71" y="111"/>
                  <a:pt x="71" y="111"/>
                  <a:pt x="71" y="111"/>
                </a:cubicBezTo>
                <a:cubicBezTo>
                  <a:pt x="71" y="109"/>
                  <a:pt x="71" y="109"/>
                  <a:pt x="71" y="109"/>
                </a:cubicBezTo>
                <a:cubicBezTo>
                  <a:pt x="70" y="109"/>
                  <a:pt x="70" y="109"/>
                  <a:pt x="70" y="109"/>
                </a:cubicBezTo>
                <a:cubicBezTo>
                  <a:pt x="70" y="109"/>
                  <a:pt x="70" y="109"/>
                  <a:pt x="70" y="109"/>
                </a:cubicBezTo>
                <a:cubicBezTo>
                  <a:pt x="71" y="109"/>
                  <a:pt x="71" y="109"/>
                  <a:pt x="71" y="109"/>
                </a:cubicBezTo>
                <a:close/>
                <a:moveTo>
                  <a:pt x="71" y="125"/>
                </a:moveTo>
                <a:cubicBezTo>
                  <a:pt x="71" y="126"/>
                  <a:pt x="71" y="126"/>
                  <a:pt x="71" y="126"/>
                </a:cubicBezTo>
                <a:cubicBezTo>
                  <a:pt x="70" y="126"/>
                  <a:pt x="70" y="126"/>
                  <a:pt x="70" y="126"/>
                </a:cubicBezTo>
                <a:cubicBezTo>
                  <a:pt x="70" y="125"/>
                  <a:pt x="70" y="125"/>
                  <a:pt x="70" y="125"/>
                </a:cubicBezTo>
                <a:lnTo>
                  <a:pt x="71" y="125"/>
                </a:lnTo>
                <a:close/>
                <a:moveTo>
                  <a:pt x="71" y="129"/>
                </a:moveTo>
                <a:cubicBezTo>
                  <a:pt x="71" y="141"/>
                  <a:pt x="71" y="141"/>
                  <a:pt x="71" y="141"/>
                </a:cubicBezTo>
                <a:cubicBezTo>
                  <a:pt x="70" y="141"/>
                  <a:pt x="70" y="141"/>
                  <a:pt x="70" y="141"/>
                </a:cubicBezTo>
                <a:cubicBezTo>
                  <a:pt x="70" y="129"/>
                  <a:pt x="70" y="129"/>
                  <a:pt x="70" y="129"/>
                </a:cubicBezTo>
                <a:cubicBezTo>
                  <a:pt x="71" y="129"/>
                  <a:pt x="71" y="129"/>
                  <a:pt x="71" y="129"/>
                </a:cubicBezTo>
                <a:close/>
                <a:moveTo>
                  <a:pt x="71" y="143"/>
                </a:moveTo>
                <a:cubicBezTo>
                  <a:pt x="71" y="144"/>
                  <a:pt x="71" y="144"/>
                  <a:pt x="71" y="144"/>
                </a:cubicBezTo>
                <a:cubicBezTo>
                  <a:pt x="70" y="144"/>
                  <a:pt x="70" y="144"/>
                  <a:pt x="70" y="144"/>
                </a:cubicBezTo>
                <a:cubicBezTo>
                  <a:pt x="70" y="143"/>
                  <a:pt x="70" y="143"/>
                  <a:pt x="70" y="143"/>
                </a:cubicBezTo>
                <a:lnTo>
                  <a:pt x="71" y="143"/>
                </a:lnTo>
                <a:close/>
                <a:moveTo>
                  <a:pt x="71" y="146"/>
                </a:moveTo>
                <a:cubicBezTo>
                  <a:pt x="71" y="146"/>
                  <a:pt x="71" y="146"/>
                  <a:pt x="71" y="146"/>
                </a:cubicBezTo>
                <a:cubicBezTo>
                  <a:pt x="70" y="146"/>
                  <a:pt x="70" y="146"/>
                  <a:pt x="70" y="146"/>
                </a:cubicBezTo>
                <a:cubicBezTo>
                  <a:pt x="70" y="146"/>
                  <a:pt x="70" y="146"/>
                  <a:pt x="70" y="146"/>
                </a:cubicBezTo>
                <a:lnTo>
                  <a:pt x="71" y="146"/>
                </a:lnTo>
                <a:close/>
                <a:moveTo>
                  <a:pt x="70" y="31"/>
                </a:moveTo>
                <a:cubicBezTo>
                  <a:pt x="70" y="32"/>
                  <a:pt x="70" y="32"/>
                  <a:pt x="70" y="32"/>
                </a:cubicBezTo>
                <a:cubicBezTo>
                  <a:pt x="70" y="32"/>
                  <a:pt x="70" y="32"/>
                  <a:pt x="70" y="32"/>
                </a:cubicBezTo>
                <a:cubicBezTo>
                  <a:pt x="70" y="32"/>
                  <a:pt x="70" y="32"/>
                  <a:pt x="70" y="32"/>
                </a:cubicBezTo>
                <a:lnTo>
                  <a:pt x="70" y="31"/>
                </a:lnTo>
                <a:close/>
                <a:moveTo>
                  <a:pt x="70" y="173"/>
                </a:moveTo>
                <a:cubicBezTo>
                  <a:pt x="70" y="173"/>
                  <a:pt x="70" y="173"/>
                  <a:pt x="70" y="173"/>
                </a:cubicBezTo>
                <a:cubicBezTo>
                  <a:pt x="70" y="146"/>
                  <a:pt x="70" y="146"/>
                  <a:pt x="70" y="146"/>
                </a:cubicBezTo>
                <a:cubicBezTo>
                  <a:pt x="70" y="146"/>
                  <a:pt x="70" y="146"/>
                  <a:pt x="70" y="146"/>
                </a:cubicBezTo>
                <a:lnTo>
                  <a:pt x="70" y="173"/>
                </a:lnTo>
                <a:close/>
                <a:moveTo>
                  <a:pt x="70" y="32"/>
                </a:moveTo>
                <a:cubicBezTo>
                  <a:pt x="70" y="74"/>
                  <a:pt x="70" y="74"/>
                  <a:pt x="70" y="74"/>
                </a:cubicBezTo>
                <a:cubicBezTo>
                  <a:pt x="70" y="74"/>
                  <a:pt x="70" y="74"/>
                  <a:pt x="70" y="74"/>
                </a:cubicBezTo>
                <a:cubicBezTo>
                  <a:pt x="70" y="32"/>
                  <a:pt x="70" y="32"/>
                  <a:pt x="70" y="32"/>
                </a:cubicBezTo>
                <a:close/>
                <a:moveTo>
                  <a:pt x="70" y="77"/>
                </a:moveTo>
                <a:cubicBezTo>
                  <a:pt x="70" y="77"/>
                  <a:pt x="70" y="77"/>
                  <a:pt x="70" y="77"/>
                </a:cubicBezTo>
                <a:cubicBezTo>
                  <a:pt x="70" y="77"/>
                  <a:pt x="70" y="77"/>
                  <a:pt x="70" y="77"/>
                </a:cubicBezTo>
                <a:cubicBezTo>
                  <a:pt x="70" y="77"/>
                  <a:pt x="70" y="77"/>
                  <a:pt x="70" y="77"/>
                </a:cubicBezTo>
                <a:close/>
                <a:moveTo>
                  <a:pt x="70" y="82"/>
                </a:moveTo>
                <a:cubicBezTo>
                  <a:pt x="70" y="91"/>
                  <a:pt x="70" y="91"/>
                  <a:pt x="70" y="91"/>
                </a:cubicBezTo>
                <a:cubicBezTo>
                  <a:pt x="70" y="92"/>
                  <a:pt x="70" y="92"/>
                  <a:pt x="70" y="92"/>
                </a:cubicBezTo>
                <a:cubicBezTo>
                  <a:pt x="70" y="83"/>
                  <a:pt x="70" y="83"/>
                  <a:pt x="70" y="83"/>
                </a:cubicBezTo>
                <a:lnTo>
                  <a:pt x="70" y="82"/>
                </a:lnTo>
                <a:close/>
                <a:moveTo>
                  <a:pt x="70" y="96"/>
                </a:moveTo>
                <a:cubicBezTo>
                  <a:pt x="70" y="100"/>
                  <a:pt x="70" y="100"/>
                  <a:pt x="70" y="100"/>
                </a:cubicBezTo>
                <a:cubicBezTo>
                  <a:pt x="70" y="101"/>
                  <a:pt x="70" y="101"/>
                  <a:pt x="70" y="101"/>
                </a:cubicBezTo>
                <a:cubicBezTo>
                  <a:pt x="70" y="97"/>
                  <a:pt x="70" y="97"/>
                  <a:pt x="70" y="97"/>
                </a:cubicBezTo>
                <a:lnTo>
                  <a:pt x="70" y="96"/>
                </a:lnTo>
                <a:close/>
                <a:moveTo>
                  <a:pt x="70" y="103"/>
                </a:moveTo>
                <a:cubicBezTo>
                  <a:pt x="70" y="108"/>
                  <a:pt x="70" y="108"/>
                  <a:pt x="70" y="108"/>
                </a:cubicBezTo>
                <a:cubicBezTo>
                  <a:pt x="70" y="109"/>
                  <a:pt x="70" y="109"/>
                  <a:pt x="70" y="109"/>
                </a:cubicBezTo>
                <a:cubicBezTo>
                  <a:pt x="70" y="109"/>
                  <a:pt x="70" y="109"/>
                  <a:pt x="70" y="109"/>
                </a:cubicBezTo>
                <a:cubicBezTo>
                  <a:pt x="70" y="109"/>
                  <a:pt x="70" y="109"/>
                  <a:pt x="70" y="109"/>
                </a:cubicBezTo>
                <a:cubicBezTo>
                  <a:pt x="70" y="109"/>
                  <a:pt x="70" y="109"/>
                  <a:pt x="70" y="109"/>
                </a:cubicBezTo>
                <a:cubicBezTo>
                  <a:pt x="70" y="110"/>
                  <a:pt x="70" y="110"/>
                  <a:pt x="70" y="110"/>
                </a:cubicBezTo>
                <a:cubicBezTo>
                  <a:pt x="70" y="105"/>
                  <a:pt x="70" y="105"/>
                  <a:pt x="70" y="105"/>
                </a:cubicBezTo>
                <a:lnTo>
                  <a:pt x="70" y="103"/>
                </a:lnTo>
                <a:close/>
                <a:moveTo>
                  <a:pt x="70" y="111"/>
                </a:moveTo>
                <a:cubicBezTo>
                  <a:pt x="70" y="111"/>
                  <a:pt x="70" y="111"/>
                  <a:pt x="70" y="111"/>
                </a:cubicBezTo>
                <a:cubicBezTo>
                  <a:pt x="70" y="111"/>
                  <a:pt x="70" y="111"/>
                  <a:pt x="70" y="111"/>
                </a:cubicBezTo>
                <a:cubicBezTo>
                  <a:pt x="70" y="111"/>
                  <a:pt x="70" y="111"/>
                  <a:pt x="70" y="111"/>
                </a:cubicBezTo>
                <a:close/>
                <a:moveTo>
                  <a:pt x="70" y="113"/>
                </a:moveTo>
                <a:cubicBezTo>
                  <a:pt x="70" y="114"/>
                  <a:pt x="70" y="114"/>
                  <a:pt x="70" y="114"/>
                </a:cubicBezTo>
                <a:cubicBezTo>
                  <a:pt x="70" y="114"/>
                  <a:pt x="70" y="114"/>
                  <a:pt x="70" y="114"/>
                </a:cubicBezTo>
                <a:cubicBezTo>
                  <a:pt x="70" y="113"/>
                  <a:pt x="70" y="113"/>
                  <a:pt x="70" y="113"/>
                </a:cubicBezTo>
                <a:close/>
                <a:moveTo>
                  <a:pt x="70" y="114"/>
                </a:moveTo>
                <a:cubicBezTo>
                  <a:pt x="70" y="124"/>
                  <a:pt x="70" y="124"/>
                  <a:pt x="70" y="124"/>
                </a:cubicBezTo>
                <a:cubicBezTo>
                  <a:pt x="70" y="125"/>
                  <a:pt x="70" y="125"/>
                  <a:pt x="70" y="125"/>
                </a:cubicBezTo>
                <a:cubicBezTo>
                  <a:pt x="70" y="125"/>
                  <a:pt x="70" y="125"/>
                  <a:pt x="70" y="125"/>
                </a:cubicBezTo>
                <a:cubicBezTo>
                  <a:pt x="70" y="126"/>
                  <a:pt x="70" y="126"/>
                  <a:pt x="70" y="126"/>
                </a:cubicBezTo>
                <a:cubicBezTo>
                  <a:pt x="70" y="126"/>
                  <a:pt x="70" y="126"/>
                  <a:pt x="70" y="126"/>
                </a:cubicBezTo>
                <a:cubicBezTo>
                  <a:pt x="70" y="128"/>
                  <a:pt x="70" y="128"/>
                  <a:pt x="70" y="128"/>
                </a:cubicBezTo>
                <a:cubicBezTo>
                  <a:pt x="70" y="118"/>
                  <a:pt x="70" y="118"/>
                  <a:pt x="70" y="118"/>
                </a:cubicBezTo>
                <a:cubicBezTo>
                  <a:pt x="70" y="118"/>
                  <a:pt x="70" y="118"/>
                  <a:pt x="70" y="118"/>
                </a:cubicBezTo>
                <a:cubicBezTo>
                  <a:pt x="70" y="116"/>
                  <a:pt x="70" y="116"/>
                  <a:pt x="70" y="116"/>
                </a:cubicBezTo>
                <a:cubicBezTo>
                  <a:pt x="70" y="116"/>
                  <a:pt x="70" y="116"/>
                  <a:pt x="70" y="116"/>
                </a:cubicBezTo>
                <a:cubicBezTo>
                  <a:pt x="70" y="116"/>
                  <a:pt x="70" y="116"/>
                  <a:pt x="70" y="116"/>
                </a:cubicBezTo>
                <a:cubicBezTo>
                  <a:pt x="70" y="116"/>
                  <a:pt x="70" y="116"/>
                  <a:pt x="70" y="116"/>
                </a:cubicBezTo>
                <a:lnTo>
                  <a:pt x="70" y="114"/>
                </a:lnTo>
                <a:close/>
                <a:moveTo>
                  <a:pt x="70" y="129"/>
                </a:moveTo>
                <a:cubicBezTo>
                  <a:pt x="70" y="141"/>
                  <a:pt x="70" y="141"/>
                  <a:pt x="70" y="141"/>
                </a:cubicBezTo>
                <a:cubicBezTo>
                  <a:pt x="70" y="141"/>
                  <a:pt x="70" y="141"/>
                  <a:pt x="70" y="141"/>
                </a:cubicBezTo>
                <a:cubicBezTo>
                  <a:pt x="70" y="129"/>
                  <a:pt x="70" y="129"/>
                  <a:pt x="70" y="129"/>
                </a:cubicBezTo>
                <a:cubicBezTo>
                  <a:pt x="70" y="129"/>
                  <a:pt x="70" y="129"/>
                  <a:pt x="70" y="129"/>
                </a:cubicBezTo>
                <a:cubicBezTo>
                  <a:pt x="70" y="129"/>
                  <a:pt x="70" y="129"/>
                  <a:pt x="70" y="129"/>
                </a:cubicBezTo>
                <a:cubicBezTo>
                  <a:pt x="70" y="129"/>
                  <a:pt x="70" y="129"/>
                  <a:pt x="70" y="129"/>
                </a:cubicBezTo>
                <a:close/>
                <a:moveTo>
                  <a:pt x="70" y="143"/>
                </a:moveTo>
                <a:cubicBezTo>
                  <a:pt x="70" y="144"/>
                  <a:pt x="70" y="144"/>
                  <a:pt x="70" y="144"/>
                </a:cubicBezTo>
                <a:cubicBezTo>
                  <a:pt x="70" y="144"/>
                  <a:pt x="70" y="144"/>
                  <a:pt x="70" y="144"/>
                </a:cubicBezTo>
                <a:cubicBezTo>
                  <a:pt x="70" y="143"/>
                  <a:pt x="70" y="143"/>
                  <a:pt x="70" y="143"/>
                </a:cubicBezTo>
                <a:close/>
                <a:moveTo>
                  <a:pt x="70" y="146"/>
                </a:moveTo>
                <a:cubicBezTo>
                  <a:pt x="70" y="146"/>
                  <a:pt x="70" y="146"/>
                  <a:pt x="70" y="146"/>
                </a:cubicBezTo>
                <a:cubicBezTo>
                  <a:pt x="70" y="146"/>
                  <a:pt x="70" y="146"/>
                  <a:pt x="70" y="146"/>
                </a:cubicBezTo>
                <a:cubicBezTo>
                  <a:pt x="70" y="146"/>
                  <a:pt x="70" y="146"/>
                  <a:pt x="70" y="146"/>
                </a:cubicBezTo>
                <a:close/>
                <a:moveTo>
                  <a:pt x="70" y="32"/>
                </a:moveTo>
                <a:cubicBezTo>
                  <a:pt x="70" y="32"/>
                  <a:pt x="70" y="32"/>
                  <a:pt x="70" y="32"/>
                </a:cubicBezTo>
                <a:cubicBezTo>
                  <a:pt x="70" y="32"/>
                  <a:pt x="70" y="32"/>
                  <a:pt x="70" y="32"/>
                </a:cubicBezTo>
                <a:cubicBezTo>
                  <a:pt x="70" y="74"/>
                  <a:pt x="70" y="74"/>
                  <a:pt x="70" y="74"/>
                </a:cubicBezTo>
                <a:cubicBezTo>
                  <a:pt x="70" y="74"/>
                  <a:pt x="70" y="74"/>
                  <a:pt x="70" y="74"/>
                </a:cubicBezTo>
                <a:cubicBezTo>
                  <a:pt x="70" y="32"/>
                  <a:pt x="70" y="32"/>
                  <a:pt x="70" y="32"/>
                </a:cubicBezTo>
                <a:cubicBezTo>
                  <a:pt x="70" y="32"/>
                  <a:pt x="70" y="32"/>
                  <a:pt x="70" y="32"/>
                </a:cubicBezTo>
                <a:cubicBezTo>
                  <a:pt x="70" y="32"/>
                  <a:pt x="70" y="32"/>
                  <a:pt x="70" y="32"/>
                </a:cubicBezTo>
                <a:close/>
                <a:moveTo>
                  <a:pt x="70" y="173"/>
                </a:moveTo>
                <a:cubicBezTo>
                  <a:pt x="70" y="173"/>
                  <a:pt x="70" y="173"/>
                  <a:pt x="70" y="173"/>
                </a:cubicBezTo>
                <a:cubicBezTo>
                  <a:pt x="70" y="146"/>
                  <a:pt x="70" y="146"/>
                  <a:pt x="70" y="146"/>
                </a:cubicBezTo>
                <a:cubicBezTo>
                  <a:pt x="70" y="146"/>
                  <a:pt x="70" y="146"/>
                  <a:pt x="70" y="146"/>
                </a:cubicBezTo>
                <a:lnTo>
                  <a:pt x="70" y="173"/>
                </a:lnTo>
                <a:close/>
                <a:moveTo>
                  <a:pt x="70" y="77"/>
                </a:moveTo>
                <a:cubicBezTo>
                  <a:pt x="70" y="77"/>
                  <a:pt x="70" y="77"/>
                  <a:pt x="70" y="77"/>
                </a:cubicBezTo>
                <a:cubicBezTo>
                  <a:pt x="70" y="77"/>
                  <a:pt x="70" y="77"/>
                  <a:pt x="70" y="77"/>
                </a:cubicBezTo>
                <a:cubicBezTo>
                  <a:pt x="70" y="76"/>
                  <a:pt x="70" y="76"/>
                  <a:pt x="70" y="76"/>
                </a:cubicBezTo>
                <a:lnTo>
                  <a:pt x="70" y="77"/>
                </a:lnTo>
                <a:close/>
                <a:moveTo>
                  <a:pt x="70" y="83"/>
                </a:moveTo>
                <a:cubicBezTo>
                  <a:pt x="70" y="92"/>
                  <a:pt x="70" y="92"/>
                  <a:pt x="70" y="92"/>
                </a:cubicBezTo>
                <a:cubicBezTo>
                  <a:pt x="70" y="95"/>
                  <a:pt x="70" y="95"/>
                  <a:pt x="70" y="95"/>
                </a:cubicBezTo>
                <a:cubicBezTo>
                  <a:pt x="70" y="83"/>
                  <a:pt x="70" y="83"/>
                  <a:pt x="70" y="83"/>
                </a:cubicBezTo>
                <a:cubicBezTo>
                  <a:pt x="70" y="83"/>
                  <a:pt x="70" y="83"/>
                  <a:pt x="70" y="83"/>
                </a:cubicBezTo>
                <a:close/>
                <a:moveTo>
                  <a:pt x="70" y="97"/>
                </a:moveTo>
                <a:cubicBezTo>
                  <a:pt x="70" y="101"/>
                  <a:pt x="70" y="101"/>
                  <a:pt x="70" y="101"/>
                </a:cubicBezTo>
                <a:cubicBezTo>
                  <a:pt x="70" y="105"/>
                  <a:pt x="70" y="105"/>
                  <a:pt x="70" y="105"/>
                </a:cubicBezTo>
                <a:cubicBezTo>
                  <a:pt x="70" y="101"/>
                  <a:pt x="70" y="101"/>
                  <a:pt x="70" y="101"/>
                </a:cubicBezTo>
                <a:lnTo>
                  <a:pt x="70" y="97"/>
                </a:lnTo>
                <a:close/>
                <a:moveTo>
                  <a:pt x="70" y="105"/>
                </a:moveTo>
                <a:cubicBezTo>
                  <a:pt x="70" y="110"/>
                  <a:pt x="70" y="110"/>
                  <a:pt x="70" y="110"/>
                </a:cubicBezTo>
                <a:cubicBezTo>
                  <a:pt x="70" y="116"/>
                  <a:pt x="70" y="116"/>
                  <a:pt x="70" y="116"/>
                </a:cubicBezTo>
                <a:cubicBezTo>
                  <a:pt x="70" y="116"/>
                  <a:pt x="70" y="116"/>
                  <a:pt x="70" y="116"/>
                </a:cubicBezTo>
                <a:cubicBezTo>
                  <a:pt x="70" y="116"/>
                  <a:pt x="70" y="116"/>
                  <a:pt x="70" y="116"/>
                </a:cubicBezTo>
                <a:cubicBezTo>
                  <a:pt x="70" y="115"/>
                  <a:pt x="70" y="115"/>
                  <a:pt x="70" y="115"/>
                </a:cubicBezTo>
                <a:cubicBezTo>
                  <a:pt x="70" y="114"/>
                  <a:pt x="70" y="114"/>
                  <a:pt x="70" y="114"/>
                </a:cubicBezTo>
                <a:cubicBezTo>
                  <a:pt x="70" y="114"/>
                  <a:pt x="70" y="114"/>
                  <a:pt x="70" y="114"/>
                </a:cubicBezTo>
                <a:cubicBezTo>
                  <a:pt x="70" y="113"/>
                  <a:pt x="70" y="113"/>
                  <a:pt x="70" y="113"/>
                </a:cubicBezTo>
                <a:cubicBezTo>
                  <a:pt x="70" y="113"/>
                  <a:pt x="70" y="113"/>
                  <a:pt x="70" y="113"/>
                </a:cubicBezTo>
                <a:cubicBezTo>
                  <a:pt x="70" y="111"/>
                  <a:pt x="70" y="111"/>
                  <a:pt x="70" y="111"/>
                </a:cubicBezTo>
                <a:cubicBezTo>
                  <a:pt x="70" y="111"/>
                  <a:pt x="70" y="111"/>
                  <a:pt x="70" y="111"/>
                </a:cubicBezTo>
                <a:cubicBezTo>
                  <a:pt x="70" y="111"/>
                  <a:pt x="70" y="111"/>
                  <a:pt x="70" y="111"/>
                </a:cubicBezTo>
                <a:cubicBezTo>
                  <a:pt x="70" y="111"/>
                  <a:pt x="70" y="111"/>
                  <a:pt x="70" y="111"/>
                </a:cubicBezTo>
                <a:cubicBezTo>
                  <a:pt x="70" y="110"/>
                  <a:pt x="70" y="110"/>
                  <a:pt x="70" y="110"/>
                </a:cubicBezTo>
                <a:lnTo>
                  <a:pt x="70" y="105"/>
                </a:lnTo>
                <a:close/>
                <a:moveTo>
                  <a:pt x="70" y="118"/>
                </a:moveTo>
                <a:cubicBezTo>
                  <a:pt x="70" y="128"/>
                  <a:pt x="70" y="128"/>
                  <a:pt x="70" y="128"/>
                </a:cubicBezTo>
                <a:cubicBezTo>
                  <a:pt x="70" y="129"/>
                  <a:pt x="70" y="129"/>
                  <a:pt x="70" y="129"/>
                </a:cubicBezTo>
                <a:cubicBezTo>
                  <a:pt x="70" y="129"/>
                  <a:pt x="70" y="129"/>
                  <a:pt x="70" y="129"/>
                </a:cubicBezTo>
                <a:cubicBezTo>
                  <a:pt x="70" y="129"/>
                  <a:pt x="70" y="129"/>
                  <a:pt x="70" y="129"/>
                </a:cubicBezTo>
                <a:cubicBezTo>
                  <a:pt x="70" y="129"/>
                  <a:pt x="70" y="129"/>
                  <a:pt x="70" y="129"/>
                </a:cubicBezTo>
                <a:cubicBezTo>
                  <a:pt x="70" y="130"/>
                  <a:pt x="70" y="130"/>
                  <a:pt x="70" y="130"/>
                </a:cubicBezTo>
                <a:cubicBezTo>
                  <a:pt x="70" y="129"/>
                  <a:pt x="70" y="129"/>
                  <a:pt x="70" y="129"/>
                </a:cubicBezTo>
                <a:cubicBezTo>
                  <a:pt x="70" y="141"/>
                  <a:pt x="70" y="141"/>
                  <a:pt x="70" y="141"/>
                </a:cubicBezTo>
                <a:cubicBezTo>
                  <a:pt x="70" y="141"/>
                  <a:pt x="70" y="141"/>
                  <a:pt x="70" y="141"/>
                </a:cubicBezTo>
                <a:cubicBezTo>
                  <a:pt x="70" y="128"/>
                  <a:pt x="70" y="128"/>
                  <a:pt x="70" y="128"/>
                </a:cubicBezTo>
                <a:cubicBezTo>
                  <a:pt x="70" y="126"/>
                  <a:pt x="70" y="126"/>
                  <a:pt x="70" y="126"/>
                </a:cubicBezTo>
                <a:cubicBezTo>
                  <a:pt x="70" y="126"/>
                  <a:pt x="70" y="126"/>
                  <a:pt x="70" y="126"/>
                </a:cubicBezTo>
                <a:cubicBezTo>
                  <a:pt x="70" y="125"/>
                  <a:pt x="70" y="125"/>
                  <a:pt x="70" y="125"/>
                </a:cubicBezTo>
                <a:cubicBezTo>
                  <a:pt x="70" y="125"/>
                  <a:pt x="70" y="125"/>
                  <a:pt x="70" y="125"/>
                </a:cubicBezTo>
                <a:cubicBezTo>
                  <a:pt x="70" y="123"/>
                  <a:pt x="70" y="123"/>
                  <a:pt x="70" y="123"/>
                </a:cubicBezTo>
                <a:cubicBezTo>
                  <a:pt x="70" y="123"/>
                  <a:pt x="70" y="123"/>
                  <a:pt x="70" y="123"/>
                </a:cubicBezTo>
                <a:cubicBezTo>
                  <a:pt x="70" y="123"/>
                  <a:pt x="70" y="123"/>
                  <a:pt x="70" y="123"/>
                </a:cubicBezTo>
                <a:cubicBezTo>
                  <a:pt x="70" y="123"/>
                  <a:pt x="70" y="123"/>
                  <a:pt x="70" y="123"/>
                </a:cubicBezTo>
                <a:cubicBezTo>
                  <a:pt x="70" y="121"/>
                  <a:pt x="70" y="121"/>
                  <a:pt x="70" y="121"/>
                </a:cubicBezTo>
                <a:cubicBezTo>
                  <a:pt x="70" y="121"/>
                  <a:pt x="70" y="121"/>
                  <a:pt x="70" y="121"/>
                </a:cubicBezTo>
                <a:cubicBezTo>
                  <a:pt x="70" y="121"/>
                  <a:pt x="70" y="121"/>
                  <a:pt x="70" y="121"/>
                </a:cubicBezTo>
                <a:cubicBezTo>
                  <a:pt x="70" y="121"/>
                  <a:pt x="70" y="121"/>
                  <a:pt x="70" y="121"/>
                </a:cubicBezTo>
                <a:cubicBezTo>
                  <a:pt x="70" y="119"/>
                  <a:pt x="70" y="119"/>
                  <a:pt x="70" y="119"/>
                </a:cubicBezTo>
                <a:cubicBezTo>
                  <a:pt x="70" y="119"/>
                  <a:pt x="70" y="119"/>
                  <a:pt x="70" y="119"/>
                </a:cubicBezTo>
                <a:cubicBezTo>
                  <a:pt x="70" y="118"/>
                  <a:pt x="70" y="118"/>
                  <a:pt x="70" y="118"/>
                </a:cubicBezTo>
                <a:close/>
                <a:moveTo>
                  <a:pt x="70" y="143"/>
                </a:moveTo>
                <a:cubicBezTo>
                  <a:pt x="70" y="144"/>
                  <a:pt x="70" y="144"/>
                  <a:pt x="70" y="144"/>
                </a:cubicBezTo>
                <a:cubicBezTo>
                  <a:pt x="70" y="144"/>
                  <a:pt x="70" y="144"/>
                  <a:pt x="70" y="144"/>
                </a:cubicBezTo>
                <a:cubicBezTo>
                  <a:pt x="70" y="143"/>
                  <a:pt x="70" y="143"/>
                  <a:pt x="70" y="143"/>
                </a:cubicBezTo>
                <a:close/>
                <a:moveTo>
                  <a:pt x="70" y="146"/>
                </a:moveTo>
                <a:cubicBezTo>
                  <a:pt x="70" y="146"/>
                  <a:pt x="70" y="146"/>
                  <a:pt x="70" y="146"/>
                </a:cubicBezTo>
                <a:cubicBezTo>
                  <a:pt x="70" y="146"/>
                  <a:pt x="70" y="146"/>
                  <a:pt x="70" y="146"/>
                </a:cubicBezTo>
                <a:cubicBezTo>
                  <a:pt x="70" y="145"/>
                  <a:pt x="70" y="145"/>
                  <a:pt x="70" y="145"/>
                </a:cubicBezTo>
                <a:lnTo>
                  <a:pt x="70" y="146"/>
                </a:lnTo>
                <a:close/>
                <a:moveTo>
                  <a:pt x="70" y="32"/>
                </a:moveTo>
                <a:cubicBezTo>
                  <a:pt x="69" y="31"/>
                  <a:pt x="69" y="31"/>
                  <a:pt x="69" y="31"/>
                </a:cubicBezTo>
                <a:cubicBezTo>
                  <a:pt x="69" y="32"/>
                  <a:pt x="69" y="32"/>
                  <a:pt x="69" y="32"/>
                </a:cubicBezTo>
                <a:cubicBezTo>
                  <a:pt x="69" y="32"/>
                  <a:pt x="69" y="32"/>
                  <a:pt x="69" y="32"/>
                </a:cubicBezTo>
                <a:cubicBezTo>
                  <a:pt x="69" y="33"/>
                  <a:pt x="69" y="33"/>
                  <a:pt x="69" y="33"/>
                </a:cubicBezTo>
                <a:cubicBezTo>
                  <a:pt x="69" y="74"/>
                  <a:pt x="69" y="74"/>
                  <a:pt x="69" y="74"/>
                </a:cubicBezTo>
                <a:cubicBezTo>
                  <a:pt x="70" y="74"/>
                  <a:pt x="70" y="74"/>
                  <a:pt x="70" y="74"/>
                </a:cubicBezTo>
                <a:lnTo>
                  <a:pt x="70" y="32"/>
                </a:lnTo>
                <a:close/>
                <a:moveTo>
                  <a:pt x="69" y="173"/>
                </a:moveTo>
                <a:cubicBezTo>
                  <a:pt x="70" y="173"/>
                  <a:pt x="70" y="173"/>
                  <a:pt x="70" y="173"/>
                </a:cubicBezTo>
                <a:cubicBezTo>
                  <a:pt x="70" y="146"/>
                  <a:pt x="70" y="146"/>
                  <a:pt x="70" y="146"/>
                </a:cubicBezTo>
                <a:cubicBezTo>
                  <a:pt x="69" y="146"/>
                  <a:pt x="69" y="146"/>
                  <a:pt x="69" y="146"/>
                </a:cubicBezTo>
                <a:cubicBezTo>
                  <a:pt x="69" y="146"/>
                  <a:pt x="69" y="146"/>
                  <a:pt x="69" y="146"/>
                </a:cubicBezTo>
                <a:cubicBezTo>
                  <a:pt x="70" y="146"/>
                  <a:pt x="70" y="146"/>
                  <a:pt x="70" y="146"/>
                </a:cubicBezTo>
                <a:cubicBezTo>
                  <a:pt x="70" y="145"/>
                  <a:pt x="70" y="145"/>
                  <a:pt x="70" y="145"/>
                </a:cubicBezTo>
                <a:cubicBezTo>
                  <a:pt x="69" y="145"/>
                  <a:pt x="69" y="145"/>
                  <a:pt x="69" y="145"/>
                </a:cubicBezTo>
                <a:cubicBezTo>
                  <a:pt x="69" y="144"/>
                  <a:pt x="69" y="144"/>
                  <a:pt x="69" y="144"/>
                </a:cubicBezTo>
                <a:cubicBezTo>
                  <a:pt x="70" y="144"/>
                  <a:pt x="70" y="144"/>
                  <a:pt x="70" y="144"/>
                </a:cubicBezTo>
                <a:cubicBezTo>
                  <a:pt x="70" y="143"/>
                  <a:pt x="70" y="143"/>
                  <a:pt x="70" y="143"/>
                </a:cubicBezTo>
                <a:cubicBezTo>
                  <a:pt x="69" y="143"/>
                  <a:pt x="69" y="143"/>
                  <a:pt x="69" y="143"/>
                </a:cubicBezTo>
                <a:cubicBezTo>
                  <a:pt x="70" y="141"/>
                  <a:pt x="70" y="141"/>
                  <a:pt x="70" y="141"/>
                </a:cubicBezTo>
                <a:cubicBezTo>
                  <a:pt x="70" y="141"/>
                  <a:pt x="70" y="141"/>
                  <a:pt x="70" y="141"/>
                </a:cubicBezTo>
                <a:cubicBezTo>
                  <a:pt x="70" y="128"/>
                  <a:pt x="70" y="128"/>
                  <a:pt x="70" y="128"/>
                </a:cubicBezTo>
                <a:cubicBezTo>
                  <a:pt x="70" y="129"/>
                  <a:pt x="70" y="129"/>
                  <a:pt x="70" y="129"/>
                </a:cubicBezTo>
                <a:cubicBezTo>
                  <a:pt x="69" y="129"/>
                  <a:pt x="69" y="129"/>
                  <a:pt x="69" y="129"/>
                </a:cubicBezTo>
                <a:cubicBezTo>
                  <a:pt x="69" y="129"/>
                  <a:pt x="69" y="129"/>
                  <a:pt x="69" y="129"/>
                </a:cubicBezTo>
                <a:cubicBezTo>
                  <a:pt x="70" y="129"/>
                  <a:pt x="70" y="129"/>
                  <a:pt x="70" y="129"/>
                </a:cubicBezTo>
                <a:cubicBezTo>
                  <a:pt x="70" y="130"/>
                  <a:pt x="70" y="130"/>
                  <a:pt x="70" y="130"/>
                </a:cubicBezTo>
                <a:cubicBezTo>
                  <a:pt x="69" y="131"/>
                  <a:pt x="69" y="131"/>
                  <a:pt x="69" y="131"/>
                </a:cubicBezTo>
                <a:lnTo>
                  <a:pt x="69" y="173"/>
                </a:lnTo>
                <a:close/>
                <a:moveTo>
                  <a:pt x="70" y="76"/>
                </a:moveTo>
                <a:cubicBezTo>
                  <a:pt x="70" y="77"/>
                  <a:pt x="70" y="77"/>
                  <a:pt x="70" y="77"/>
                </a:cubicBezTo>
                <a:cubicBezTo>
                  <a:pt x="69" y="77"/>
                  <a:pt x="69" y="77"/>
                  <a:pt x="69" y="77"/>
                </a:cubicBezTo>
                <a:cubicBezTo>
                  <a:pt x="69" y="76"/>
                  <a:pt x="69" y="76"/>
                  <a:pt x="69" y="76"/>
                </a:cubicBezTo>
                <a:lnTo>
                  <a:pt x="70" y="76"/>
                </a:lnTo>
                <a:close/>
                <a:moveTo>
                  <a:pt x="70" y="83"/>
                </a:moveTo>
                <a:cubicBezTo>
                  <a:pt x="70" y="95"/>
                  <a:pt x="70" y="95"/>
                  <a:pt x="70" y="95"/>
                </a:cubicBezTo>
                <a:cubicBezTo>
                  <a:pt x="69" y="97"/>
                  <a:pt x="69" y="97"/>
                  <a:pt x="69" y="97"/>
                </a:cubicBezTo>
                <a:cubicBezTo>
                  <a:pt x="69" y="83"/>
                  <a:pt x="69" y="83"/>
                  <a:pt x="69" y="83"/>
                </a:cubicBezTo>
                <a:lnTo>
                  <a:pt x="70" y="83"/>
                </a:lnTo>
                <a:close/>
                <a:moveTo>
                  <a:pt x="70" y="101"/>
                </a:moveTo>
                <a:cubicBezTo>
                  <a:pt x="70" y="105"/>
                  <a:pt x="70" y="105"/>
                  <a:pt x="70" y="105"/>
                </a:cubicBezTo>
                <a:cubicBezTo>
                  <a:pt x="69" y="110"/>
                  <a:pt x="69" y="110"/>
                  <a:pt x="69" y="110"/>
                </a:cubicBezTo>
                <a:cubicBezTo>
                  <a:pt x="69" y="106"/>
                  <a:pt x="69" y="106"/>
                  <a:pt x="69" y="106"/>
                </a:cubicBezTo>
                <a:lnTo>
                  <a:pt x="70" y="101"/>
                </a:lnTo>
                <a:close/>
                <a:moveTo>
                  <a:pt x="70" y="110"/>
                </a:moveTo>
                <a:cubicBezTo>
                  <a:pt x="70" y="116"/>
                  <a:pt x="70" y="116"/>
                  <a:pt x="70" y="116"/>
                </a:cubicBezTo>
                <a:cubicBezTo>
                  <a:pt x="70" y="116"/>
                  <a:pt x="70" y="116"/>
                  <a:pt x="70" y="116"/>
                </a:cubicBezTo>
                <a:cubicBezTo>
                  <a:pt x="70" y="118"/>
                  <a:pt x="70" y="118"/>
                  <a:pt x="70" y="118"/>
                </a:cubicBezTo>
                <a:cubicBezTo>
                  <a:pt x="70" y="118"/>
                  <a:pt x="70" y="118"/>
                  <a:pt x="70" y="118"/>
                </a:cubicBezTo>
                <a:cubicBezTo>
                  <a:pt x="70" y="119"/>
                  <a:pt x="70" y="119"/>
                  <a:pt x="70" y="119"/>
                </a:cubicBezTo>
                <a:cubicBezTo>
                  <a:pt x="70" y="119"/>
                  <a:pt x="70" y="119"/>
                  <a:pt x="70" y="119"/>
                </a:cubicBezTo>
                <a:cubicBezTo>
                  <a:pt x="69" y="120"/>
                  <a:pt x="69" y="120"/>
                  <a:pt x="69" y="120"/>
                </a:cubicBezTo>
                <a:cubicBezTo>
                  <a:pt x="70" y="121"/>
                  <a:pt x="70" y="121"/>
                  <a:pt x="70" y="121"/>
                </a:cubicBezTo>
                <a:cubicBezTo>
                  <a:pt x="70" y="121"/>
                  <a:pt x="70" y="121"/>
                  <a:pt x="70" y="121"/>
                </a:cubicBezTo>
                <a:cubicBezTo>
                  <a:pt x="69" y="121"/>
                  <a:pt x="69" y="121"/>
                  <a:pt x="69" y="121"/>
                </a:cubicBezTo>
                <a:cubicBezTo>
                  <a:pt x="69" y="121"/>
                  <a:pt x="69" y="121"/>
                  <a:pt x="69" y="121"/>
                </a:cubicBezTo>
                <a:cubicBezTo>
                  <a:pt x="69" y="116"/>
                  <a:pt x="69" y="116"/>
                  <a:pt x="69" y="116"/>
                </a:cubicBezTo>
                <a:lnTo>
                  <a:pt x="70" y="110"/>
                </a:lnTo>
                <a:close/>
                <a:moveTo>
                  <a:pt x="70" y="123"/>
                </a:moveTo>
                <a:cubicBezTo>
                  <a:pt x="70" y="123"/>
                  <a:pt x="70" y="123"/>
                  <a:pt x="70" y="123"/>
                </a:cubicBezTo>
                <a:cubicBezTo>
                  <a:pt x="69" y="123"/>
                  <a:pt x="69" y="123"/>
                  <a:pt x="69" y="123"/>
                </a:cubicBezTo>
                <a:cubicBezTo>
                  <a:pt x="69" y="122"/>
                  <a:pt x="69" y="122"/>
                  <a:pt x="69" y="122"/>
                </a:cubicBezTo>
                <a:lnTo>
                  <a:pt x="70" y="123"/>
                </a:lnTo>
                <a:close/>
                <a:moveTo>
                  <a:pt x="70" y="125"/>
                </a:moveTo>
                <a:cubicBezTo>
                  <a:pt x="70" y="126"/>
                  <a:pt x="70" y="126"/>
                  <a:pt x="70" y="126"/>
                </a:cubicBezTo>
                <a:cubicBezTo>
                  <a:pt x="69" y="125"/>
                  <a:pt x="69" y="125"/>
                  <a:pt x="69" y="125"/>
                </a:cubicBezTo>
                <a:cubicBezTo>
                  <a:pt x="69" y="125"/>
                  <a:pt x="69" y="125"/>
                  <a:pt x="69" y="125"/>
                </a:cubicBezTo>
                <a:lnTo>
                  <a:pt x="70" y="125"/>
                </a:lnTo>
                <a:close/>
                <a:moveTo>
                  <a:pt x="69" y="31"/>
                </a:moveTo>
                <a:cubicBezTo>
                  <a:pt x="68" y="31"/>
                  <a:pt x="68" y="31"/>
                  <a:pt x="68" y="31"/>
                </a:cubicBezTo>
                <a:cubicBezTo>
                  <a:pt x="68" y="32"/>
                  <a:pt x="68" y="32"/>
                  <a:pt x="68" y="32"/>
                </a:cubicBezTo>
                <a:cubicBezTo>
                  <a:pt x="69" y="32"/>
                  <a:pt x="69" y="32"/>
                  <a:pt x="69" y="32"/>
                </a:cubicBezTo>
                <a:lnTo>
                  <a:pt x="69" y="31"/>
                </a:lnTo>
                <a:close/>
                <a:moveTo>
                  <a:pt x="69" y="33"/>
                </a:moveTo>
                <a:cubicBezTo>
                  <a:pt x="69" y="34"/>
                  <a:pt x="69" y="36"/>
                  <a:pt x="68" y="37"/>
                </a:cubicBezTo>
                <a:cubicBezTo>
                  <a:pt x="68" y="73"/>
                  <a:pt x="68" y="73"/>
                  <a:pt x="68" y="73"/>
                </a:cubicBezTo>
                <a:cubicBezTo>
                  <a:pt x="69" y="74"/>
                  <a:pt x="69" y="74"/>
                  <a:pt x="69" y="74"/>
                </a:cubicBezTo>
                <a:lnTo>
                  <a:pt x="69" y="33"/>
                </a:lnTo>
                <a:close/>
                <a:moveTo>
                  <a:pt x="68" y="173"/>
                </a:moveTo>
                <a:cubicBezTo>
                  <a:pt x="69" y="173"/>
                  <a:pt x="69" y="173"/>
                  <a:pt x="69" y="173"/>
                </a:cubicBezTo>
                <a:cubicBezTo>
                  <a:pt x="69" y="131"/>
                  <a:pt x="69" y="131"/>
                  <a:pt x="69" y="131"/>
                </a:cubicBezTo>
                <a:cubicBezTo>
                  <a:pt x="69" y="131"/>
                  <a:pt x="69" y="132"/>
                  <a:pt x="68" y="132"/>
                </a:cubicBezTo>
                <a:cubicBezTo>
                  <a:pt x="68" y="141"/>
                  <a:pt x="68" y="141"/>
                  <a:pt x="68" y="141"/>
                </a:cubicBezTo>
                <a:cubicBezTo>
                  <a:pt x="69" y="141"/>
                  <a:pt x="69" y="141"/>
                  <a:pt x="69" y="141"/>
                </a:cubicBezTo>
                <a:cubicBezTo>
                  <a:pt x="69" y="143"/>
                  <a:pt x="69" y="143"/>
                  <a:pt x="69" y="143"/>
                </a:cubicBezTo>
                <a:cubicBezTo>
                  <a:pt x="68" y="143"/>
                  <a:pt x="68" y="143"/>
                  <a:pt x="68" y="143"/>
                </a:cubicBezTo>
                <a:cubicBezTo>
                  <a:pt x="68" y="143"/>
                  <a:pt x="68" y="143"/>
                  <a:pt x="68" y="143"/>
                </a:cubicBezTo>
                <a:cubicBezTo>
                  <a:pt x="69" y="144"/>
                  <a:pt x="69" y="144"/>
                  <a:pt x="69" y="144"/>
                </a:cubicBezTo>
                <a:cubicBezTo>
                  <a:pt x="69" y="145"/>
                  <a:pt x="69" y="145"/>
                  <a:pt x="69" y="145"/>
                </a:cubicBezTo>
                <a:cubicBezTo>
                  <a:pt x="68" y="145"/>
                  <a:pt x="68" y="145"/>
                  <a:pt x="68" y="145"/>
                </a:cubicBezTo>
                <a:cubicBezTo>
                  <a:pt x="68" y="146"/>
                  <a:pt x="68" y="146"/>
                  <a:pt x="68" y="146"/>
                </a:cubicBezTo>
                <a:cubicBezTo>
                  <a:pt x="69" y="146"/>
                  <a:pt x="69" y="146"/>
                  <a:pt x="69" y="146"/>
                </a:cubicBezTo>
                <a:cubicBezTo>
                  <a:pt x="69" y="146"/>
                  <a:pt x="69" y="146"/>
                  <a:pt x="69" y="146"/>
                </a:cubicBezTo>
                <a:cubicBezTo>
                  <a:pt x="68" y="146"/>
                  <a:pt x="68" y="146"/>
                  <a:pt x="68" y="146"/>
                </a:cubicBezTo>
                <a:lnTo>
                  <a:pt x="68" y="173"/>
                </a:lnTo>
                <a:close/>
                <a:moveTo>
                  <a:pt x="69" y="76"/>
                </a:moveTo>
                <a:cubicBezTo>
                  <a:pt x="69" y="77"/>
                  <a:pt x="69" y="77"/>
                  <a:pt x="69" y="77"/>
                </a:cubicBezTo>
                <a:cubicBezTo>
                  <a:pt x="68" y="77"/>
                  <a:pt x="68" y="77"/>
                  <a:pt x="68" y="77"/>
                </a:cubicBezTo>
                <a:cubicBezTo>
                  <a:pt x="68" y="76"/>
                  <a:pt x="68" y="76"/>
                  <a:pt x="68" y="76"/>
                </a:cubicBezTo>
                <a:lnTo>
                  <a:pt x="69" y="76"/>
                </a:lnTo>
                <a:close/>
                <a:moveTo>
                  <a:pt x="69" y="83"/>
                </a:moveTo>
                <a:cubicBezTo>
                  <a:pt x="69" y="97"/>
                  <a:pt x="69" y="97"/>
                  <a:pt x="69" y="97"/>
                </a:cubicBezTo>
                <a:cubicBezTo>
                  <a:pt x="68" y="102"/>
                  <a:pt x="68" y="102"/>
                  <a:pt x="68" y="102"/>
                </a:cubicBezTo>
                <a:cubicBezTo>
                  <a:pt x="68" y="82"/>
                  <a:pt x="68" y="82"/>
                  <a:pt x="68" y="82"/>
                </a:cubicBezTo>
                <a:lnTo>
                  <a:pt x="69" y="83"/>
                </a:lnTo>
                <a:close/>
                <a:moveTo>
                  <a:pt x="69" y="106"/>
                </a:moveTo>
                <a:cubicBezTo>
                  <a:pt x="69" y="110"/>
                  <a:pt x="69" y="110"/>
                  <a:pt x="69" y="110"/>
                </a:cubicBezTo>
                <a:cubicBezTo>
                  <a:pt x="68" y="118"/>
                  <a:pt x="68" y="118"/>
                  <a:pt x="68" y="118"/>
                </a:cubicBezTo>
                <a:cubicBezTo>
                  <a:pt x="68" y="114"/>
                  <a:pt x="68" y="114"/>
                  <a:pt x="68" y="114"/>
                </a:cubicBezTo>
                <a:lnTo>
                  <a:pt x="69" y="106"/>
                </a:lnTo>
                <a:close/>
                <a:moveTo>
                  <a:pt x="69" y="116"/>
                </a:moveTo>
                <a:cubicBezTo>
                  <a:pt x="69" y="121"/>
                  <a:pt x="69" y="121"/>
                  <a:pt x="69" y="121"/>
                </a:cubicBezTo>
                <a:cubicBezTo>
                  <a:pt x="69" y="122"/>
                  <a:pt x="69" y="122"/>
                  <a:pt x="69" y="122"/>
                </a:cubicBezTo>
                <a:cubicBezTo>
                  <a:pt x="69" y="122"/>
                  <a:pt x="69" y="122"/>
                  <a:pt x="69" y="122"/>
                </a:cubicBezTo>
                <a:cubicBezTo>
                  <a:pt x="69" y="123"/>
                  <a:pt x="69" y="123"/>
                  <a:pt x="69" y="123"/>
                </a:cubicBezTo>
                <a:cubicBezTo>
                  <a:pt x="69" y="123"/>
                  <a:pt x="69" y="123"/>
                  <a:pt x="69" y="123"/>
                </a:cubicBezTo>
                <a:cubicBezTo>
                  <a:pt x="69" y="125"/>
                  <a:pt x="69" y="125"/>
                  <a:pt x="69" y="125"/>
                </a:cubicBezTo>
                <a:cubicBezTo>
                  <a:pt x="69" y="125"/>
                  <a:pt x="69" y="125"/>
                  <a:pt x="69" y="125"/>
                </a:cubicBezTo>
                <a:cubicBezTo>
                  <a:pt x="69" y="125"/>
                  <a:pt x="69" y="125"/>
                  <a:pt x="69" y="125"/>
                </a:cubicBezTo>
                <a:cubicBezTo>
                  <a:pt x="69" y="125"/>
                  <a:pt x="69" y="125"/>
                  <a:pt x="69" y="125"/>
                </a:cubicBezTo>
                <a:cubicBezTo>
                  <a:pt x="69" y="128"/>
                  <a:pt x="69" y="128"/>
                  <a:pt x="69" y="128"/>
                </a:cubicBezTo>
                <a:cubicBezTo>
                  <a:pt x="69" y="129"/>
                  <a:pt x="69" y="129"/>
                  <a:pt x="69" y="129"/>
                </a:cubicBezTo>
                <a:cubicBezTo>
                  <a:pt x="69" y="129"/>
                  <a:pt x="69" y="129"/>
                  <a:pt x="69" y="129"/>
                </a:cubicBezTo>
                <a:cubicBezTo>
                  <a:pt x="69" y="129"/>
                  <a:pt x="69" y="129"/>
                  <a:pt x="69" y="129"/>
                </a:cubicBezTo>
                <a:cubicBezTo>
                  <a:pt x="68" y="132"/>
                  <a:pt x="68" y="132"/>
                  <a:pt x="68" y="132"/>
                </a:cubicBezTo>
                <a:cubicBezTo>
                  <a:pt x="68" y="127"/>
                  <a:pt x="68" y="127"/>
                  <a:pt x="68" y="127"/>
                </a:cubicBezTo>
                <a:lnTo>
                  <a:pt x="69" y="116"/>
                </a:lnTo>
                <a:close/>
                <a:moveTo>
                  <a:pt x="68" y="31"/>
                </a:moveTo>
                <a:cubicBezTo>
                  <a:pt x="68" y="30"/>
                  <a:pt x="68" y="30"/>
                  <a:pt x="68" y="30"/>
                </a:cubicBezTo>
                <a:cubicBezTo>
                  <a:pt x="67" y="31"/>
                  <a:pt x="67" y="31"/>
                  <a:pt x="67" y="31"/>
                </a:cubicBezTo>
                <a:cubicBezTo>
                  <a:pt x="68" y="32"/>
                  <a:pt x="68" y="32"/>
                  <a:pt x="68" y="32"/>
                </a:cubicBezTo>
                <a:lnTo>
                  <a:pt x="68" y="31"/>
                </a:lnTo>
                <a:close/>
                <a:moveTo>
                  <a:pt x="68" y="37"/>
                </a:moveTo>
                <a:cubicBezTo>
                  <a:pt x="68" y="38"/>
                  <a:pt x="67" y="39"/>
                  <a:pt x="67" y="41"/>
                </a:cubicBezTo>
                <a:cubicBezTo>
                  <a:pt x="67" y="73"/>
                  <a:pt x="67" y="73"/>
                  <a:pt x="67" y="73"/>
                </a:cubicBezTo>
                <a:cubicBezTo>
                  <a:pt x="67" y="73"/>
                  <a:pt x="68" y="73"/>
                  <a:pt x="68" y="73"/>
                </a:cubicBezTo>
                <a:lnTo>
                  <a:pt x="68" y="37"/>
                </a:lnTo>
                <a:close/>
                <a:moveTo>
                  <a:pt x="67" y="172"/>
                </a:moveTo>
                <a:cubicBezTo>
                  <a:pt x="68" y="173"/>
                  <a:pt x="68" y="173"/>
                  <a:pt x="68" y="173"/>
                </a:cubicBezTo>
                <a:cubicBezTo>
                  <a:pt x="68" y="146"/>
                  <a:pt x="68" y="146"/>
                  <a:pt x="68" y="146"/>
                </a:cubicBezTo>
                <a:cubicBezTo>
                  <a:pt x="68" y="146"/>
                  <a:pt x="68" y="146"/>
                  <a:pt x="68" y="146"/>
                </a:cubicBezTo>
                <a:cubicBezTo>
                  <a:pt x="68" y="146"/>
                  <a:pt x="68" y="146"/>
                  <a:pt x="68" y="146"/>
                </a:cubicBezTo>
                <a:cubicBezTo>
                  <a:pt x="68" y="145"/>
                  <a:pt x="68" y="145"/>
                  <a:pt x="68" y="145"/>
                </a:cubicBezTo>
                <a:cubicBezTo>
                  <a:pt x="67" y="145"/>
                  <a:pt x="67" y="145"/>
                  <a:pt x="67" y="145"/>
                </a:cubicBezTo>
                <a:cubicBezTo>
                  <a:pt x="67" y="143"/>
                  <a:pt x="67" y="143"/>
                  <a:pt x="67" y="143"/>
                </a:cubicBezTo>
                <a:cubicBezTo>
                  <a:pt x="68" y="143"/>
                  <a:pt x="68" y="143"/>
                  <a:pt x="68" y="143"/>
                </a:cubicBezTo>
                <a:cubicBezTo>
                  <a:pt x="68" y="143"/>
                  <a:pt x="68" y="143"/>
                  <a:pt x="68" y="143"/>
                </a:cubicBezTo>
                <a:cubicBezTo>
                  <a:pt x="67" y="143"/>
                  <a:pt x="67" y="143"/>
                  <a:pt x="67" y="143"/>
                </a:cubicBezTo>
                <a:cubicBezTo>
                  <a:pt x="67" y="141"/>
                  <a:pt x="67" y="141"/>
                  <a:pt x="67" y="141"/>
                </a:cubicBezTo>
                <a:cubicBezTo>
                  <a:pt x="68" y="141"/>
                  <a:pt x="68" y="141"/>
                  <a:pt x="68" y="141"/>
                </a:cubicBezTo>
                <a:cubicBezTo>
                  <a:pt x="68" y="132"/>
                  <a:pt x="68" y="132"/>
                  <a:pt x="68" y="132"/>
                </a:cubicBezTo>
                <a:cubicBezTo>
                  <a:pt x="68" y="132"/>
                  <a:pt x="68" y="132"/>
                  <a:pt x="68" y="132"/>
                </a:cubicBezTo>
                <a:cubicBezTo>
                  <a:pt x="68" y="132"/>
                  <a:pt x="68" y="132"/>
                  <a:pt x="68" y="132"/>
                </a:cubicBezTo>
                <a:cubicBezTo>
                  <a:pt x="68" y="127"/>
                  <a:pt x="68" y="127"/>
                  <a:pt x="68" y="127"/>
                </a:cubicBezTo>
                <a:cubicBezTo>
                  <a:pt x="68" y="133"/>
                  <a:pt x="68" y="133"/>
                  <a:pt x="68" y="133"/>
                </a:cubicBezTo>
                <a:cubicBezTo>
                  <a:pt x="67" y="134"/>
                  <a:pt x="67" y="134"/>
                  <a:pt x="67" y="134"/>
                </a:cubicBezTo>
                <a:lnTo>
                  <a:pt x="67" y="172"/>
                </a:lnTo>
                <a:close/>
                <a:moveTo>
                  <a:pt x="68" y="76"/>
                </a:moveTo>
                <a:cubicBezTo>
                  <a:pt x="68" y="77"/>
                  <a:pt x="68" y="77"/>
                  <a:pt x="68" y="77"/>
                </a:cubicBezTo>
                <a:cubicBezTo>
                  <a:pt x="67" y="76"/>
                  <a:pt x="67" y="76"/>
                  <a:pt x="67" y="76"/>
                </a:cubicBezTo>
                <a:cubicBezTo>
                  <a:pt x="67" y="75"/>
                  <a:pt x="67" y="75"/>
                  <a:pt x="67" y="75"/>
                </a:cubicBezTo>
                <a:lnTo>
                  <a:pt x="68" y="76"/>
                </a:lnTo>
                <a:close/>
                <a:moveTo>
                  <a:pt x="68" y="82"/>
                </a:moveTo>
                <a:cubicBezTo>
                  <a:pt x="68" y="102"/>
                  <a:pt x="68" y="102"/>
                  <a:pt x="68" y="102"/>
                </a:cubicBezTo>
                <a:cubicBezTo>
                  <a:pt x="67" y="108"/>
                  <a:pt x="67" y="108"/>
                  <a:pt x="67" y="108"/>
                </a:cubicBezTo>
                <a:cubicBezTo>
                  <a:pt x="67" y="97"/>
                  <a:pt x="67" y="97"/>
                  <a:pt x="67" y="97"/>
                </a:cubicBezTo>
                <a:cubicBezTo>
                  <a:pt x="68" y="94"/>
                  <a:pt x="68" y="94"/>
                  <a:pt x="68" y="94"/>
                </a:cubicBezTo>
                <a:cubicBezTo>
                  <a:pt x="68" y="95"/>
                  <a:pt x="67" y="95"/>
                  <a:pt x="67" y="96"/>
                </a:cubicBezTo>
                <a:cubicBezTo>
                  <a:pt x="67" y="81"/>
                  <a:pt x="67" y="81"/>
                  <a:pt x="67" y="81"/>
                </a:cubicBezTo>
                <a:lnTo>
                  <a:pt x="68" y="82"/>
                </a:lnTo>
                <a:close/>
                <a:moveTo>
                  <a:pt x="68" y="114"/>
                </a:moveTo>
                <a:cubicBezTo>
                  <a:pt x="68" y="118"/>
                  <a:pt x="68" y="118"/>
                  <a:pt x="68" y="118"/>
                </a:cubicBezTo>
                <a:cubicBezTo>
                  <a:pt x="67" y="129"/>
                  <a:pt x="67" y="129"/>
                  <a:pt x="67" y="129"/>
                </a:cubicBezTo>
                <a:cubicBezTo>
                  <a:pt x="67" y="124"/>
                  <a:pt x="67" y="124"/>
                  <a:pt x="67" y="124"/>
                </a:cubicBezTo>
                <a:lnTo>
                  <a:pt x="68" y="114"/>
                </a:lnTo>
                <a:close/>
                <a:moveTo>
                  <a:pt x="67" y="41"/>
                </a:moveTo>
                <a:cubicBezTo>
                  <a:pt x="67" y="42"/>
                  <a:pt x="66" y="43"/>
                  <a:pt x="66" y="44"/>
                </a:cubicBezTo>
                <a:cubicBezTo>
                  <a:pt x="66" y="73"/>
                  <a:pt x="66" y="73"/>
                  <a:pt x="66" y="73"/>
                </a:cubicBezTo>
                <a:cubicBezTo>
                  <a:pt x="67" y="73"/>
                  <a:pt x="67" y="73"/>
                  <a:pt x="67" y="73"/>
                </a:cubicBezTo>
                <a:lnTo>
                  <a:pt x="67" y="41"/>
                </a:lnTo>
                <a:close/>
                <a:moveTo>
                  <a:pt x="66" y="172"/>
                </a:moveTo>
                <a:cubicBezTo>
                  <a:pt x="67" y="172"/>
                  <a:pt x="67" y="172"/>
                  <a:pt x="67" y="172"/>
                </a:cubicBezTo>
                <a:cubicBezTo>
                  <a:pt x="67" y="134"/>
                  <a:pt x="67" y="134"/>
                  <a:pt x="67" y="134"/>
                </a:cubicBezTo>
                <a:cubicBezTo>
                  <a:pt x="66" y="135"/>
                  <a:pt x="66" y="135"/>
                  <a:pt x="66" y="135"/>
                </a:cubicBezTo>
                <a:cubicBezTo>
                  <a:pt x="67" y="129"/>
                  <a:pt x="67" y="129"/>
                  <a:pt x="67" y="129"/>
                </a:cubicBezTo>
                <a:cubicBezTo>
                  <a:pt x="67" y="124"/>
                  <a:pt x="67" y="124"/>
                  <a:pt x="67" y="124"/>
                </a:cubicBezTo>
                <a:cubicBezTo>
                  <a:pt x="66" y="133"/>
                  <a:pt x="66" y="133"/>
                  <a:pt x="66" y="133"/>
                </a:cubicBezTo>
                <a:cubicBezTo>
                  <a:pt x="66" y="142"/>
                  <a:pt x="66" y="142"/>
                  <a:pt x="66" y="142"/>
                </a:cubicBezTo>
                <a:cubicBezTo>
                  <a:pt x="67" y="141"/>
                  <a:pt x="67" y="141"/>
                  <a:pt x="67" y="141"/>
                </a:cubicBezTo>
                <a:cubicBezTo>
                  <a:pt x="67" y="145"/>
                  <a:pt x="67" y="145"/>
                  <a:pt x="67" y="145"/>
                </a:cubicBezTo>
                <a:cubicBezTo>
                  <a:pt x="66" y="145"/>
                  <a:pt x="66" y="145"/>
                  <a:pt x="66" y="145"/>
                </a:cubicBezTo>
                <a:lnTo>
                  <a:pt x="66" y="172"/>
                </a:lnTo>
                <a:close/>
                <a:moveTo>
                  <a:pt x="67" y="75"/>
                </a:moveTo>
                <a:cubicBezTo>
                  <a:pt x="67" y="76"/>
                  <a:pt x="67" y="76"/>
                  <a:pt x="67" y="76"/>
                </a:cubicBezTo>
                <a:cubicBezTo>
                  <a:pt x="67" y="76"/>
                  <a:pt x="67" y="76"/>
                  <a:pt x="67" y="76"/>
                </a:cubicBezTo>
                <a:cubicBezTo>
                  <a:pt x="67" y="76"/>
                  <a:pt x="67" y="76"/>
                  <a:pt x="67" y="76"/>
                </a:cubicBezTo>
                <a:cubicBezTo>
                  <a:pt x="66" y="79"/>
                  <a:pt x="66" y="79"/>
                  <a:pt x="66" y="79"/>
                </a:cubicBezTo>
                <a:cubicBezTo>
                  <a:pt x="66" y="77"/>
                  <a:pt x="66" y="77"/>
                  <a:pt x="66" y="77"/>
                </a:cubicBezTo>
                <a:cubicBezTo>
                  <a:pt x="66" y="77"/>
                  <a:pt x="66" y="77"/>
                  <a:pt x="66" y="77"/>
                </a:cubicBezTo>
                <a:cubicBezTo>
                  <a:pt x="67" y="76"/>
                  <a:pt x="67" y="76"/>
                  <a:pt x="67" y="76"/>
                </a:cubicBezTo>
                <a:cubicBezTo>
                  <a:pt x="66" y="76"/>
                  <a:pt x="66" y="76"/>
                  <a:pt x="66" y="76"/>
                </a:cubicBezTo>
                <a:cubicBezTo>
                  <a:pt x="66" y="75"/>
                  <a:pt x="66" y="75"/>
                  <a:pt x="66" y="75"/>
                </a:cubicBezTo>
                <a:lnTo>
                  <a:pt x="67" y="75"/>
                </a:lnTo>
                <a:close/>
                <a:moveTo>
                  <a:pt x="67" y="81"/>
                </a:moveTo>
                <a:cubicBezTo>
                  <a:pt x="67" y="96"/>
                  <a:pt x="67" y="96"/>
                  <a:pt x="67" y="96"/>
                </a:cubicBezTo>
                <a:cubicBezTo>
                  <a:pt x="67" y="97"/>
                  <a:pt x="66" y="98"/>
                  <a:pt x="66" y="99"/>
                </a:cubicBezTo>
                <a:cubicBezTo>
                  <a:pt x="66" y="80"/>
                  <a:pt x="66" y="80"/>
                  <a:pt x="66" y="80"/>
                </a:cubicBezTo>
                <a:lnTo>
                  <a:pt x="67" y="81"/>
                </a:lnTo>
                <a:close/>
                <a:moveTo>
                  <a:pt x="67" y="97"/>
                </a:moveTo>
                <a:cubicBezTo>
                  <a:pt x="66" y="102"/>
                  <a:pt x="66" y="102"/>
                  <a:pt x="66" y="102"/>
                </a:cubicBezTo>
                <a:cubicBezTo>
                  <a:pt x="66" y="113"/>
                  <a:pt x="66" y="113"/>
                  <a:pt x="66" y="113"/>
                </a:cubicBezTo>
                <a:cubicBezTo>
                  <a:pt x="67" y="108"/>
                  <a:pt x="67" y="108"/>
                  <a:pt x="67" y="108"/>
                </a:cubicBezTo>
                <a:lnTo>
                  <a:pt x="67" y="97"/>
                </a:lnTo>
                <a:close/>
                <a:moveTo>
                  <a:pt x="66" y="44"/>
                </a:moveTo>
                <a:cubicBezTo>
                  <a:pt x="66" y="44"/>
                  <a:pt x="65" y="45"/>
                  <a:pt x="65" y="46"/>
                </a:cubicBezTo>
                <a:cubicBezTo>
                  <a:pt x="65" y="45"/>
                  <a:pt x="65" y="45"/>
                  <a:pt x="65" y="45"/>
                </a:cubicBezTo>
                <a:cubicBezTo>
                  <a:pt x="62" y="48"/>
                  <a:pt x="62" y="48"/>
                  <a:pt x="62" y="48"/>
                </a:cubicBezTo>
                <a:cubicBezTo>
                  <a:pt x="62" y="48"/>
                  <a:pt x="62" y="48"/>
                  <a:pt x="62" y="48"/>
                </a:cubicBezTo>
                <a:cubicBezTo>
                  <a:pt x="65" y="46"/>
                  <a:pt x="65" y="46"/>
                  <a:pt x="65" y="46"/>
                </a:cubicBezTo>
                <a:cubicBezTo>
                  <a:pt x="64" y="48"/>
                  <a:pt x="63" y="50"/>
                  <a:pt x="62" y="52"/>
                </a:cubicBezTo>
                <a:cubicBezTo>
                  <a:pt x="62" y="71"/>
                  <a:pt x="62" y="71"/>
                  <a:pt x="62" y="71"/>
                </a:cubicBezTo>
                <a:cubicBezTo>
                  <a:pt x="63" y="72"/>
                  <a:pt x="65" y="72"/>
                  <a:pt x="66" y="73"/>
                </a:cubicBezTo>
                <a:lnTo>
                  <a:pt x="66" y="44"/>
                </a:lnTo>
                <a:close/>
                <a:moveTo>
                  <a:pt x="62" y="170"/>
                </a:moveTo>
                <a:cubicBezTo>
                  <a:pt x="63" y="171"/>
                  <a:pt x="65" y="171"/>
                  <a:pt x="66" y="172"/>
                </a:cubicBezTo>
                <a:cubicBezTo>
                  <a:pt x="66" y="145"/>
                  <a:pt x="66" y="145"/>
                  <a:pt x="66" y="145"/>
                </a:cubicBezTo>
                <a:cubicBezTo>
                  <a:pt x="65" y="145"/>
                  <a:pt x="65" y="145"/>
                  <a:pt x="65" y="145"/>
                </a:cubicBezTo>
                <a:cubicBezTo>
                  <a:pt x="65" y="142"/>
                  <a:pt x="65" y="142"/>
                  <a:pt x="65" y="142"/>
                </a:cubicBezTo>
                <a:cubicBezTo>
                  <a:pt x="66" y="142"/>
                  <a:pt x="66" y="142"/>
                  <a:pt x="66" y="142"/>
                </a:cubicBezTo>
                <a:cubicBezTo>
                  <a:pt x="66" y="133"/>
                  <a:pt x="66" y="133"/>
                  <a:pt x="66" y="133"/>
                </a:cubicBezTo>
                <a:cubicBezTo>
                  <a:pt x="66" y="136"/>
                  <a:pt x="66" y="136"/>
                  <a:pt x="66" y="136"/>
                </a:cubicBezTo>
                <a:cubicBezTo>
                  <a:pt x="65" y="137"/>
                  <a:pt x="63" y="138"/>
                  <a:pt x="62" y="140"/>
                </a:cubicBezTo>
                <a:cubicBezTo>
                  <a:pt x="62" y="142"/>
                  <a:pt x="62" y="142"/>
                  <a:pt x="62" y="142"/>
                </a:cubicBezTo>
                <a:cubicBezTo>
                  <a:pt x="63" y="142"/>
                  <a:pt x="64" y="142"/>
                  <a:pt x="65" y="142"/>
                </a:cubicBezTo>
                <a:cubicBezTo>
                  <a:pt x="65" y="145"/>
                  <a:pt x="65" y="145"/>
                  <a:pt x="65" y="145"/>
                </a:cubicBezTo>
                <a:cubicBezTo>
                  <a:pt x="62" y="144"/>
                  <a:pt x="62" y="144"/>
                  <a:pt x="62" y="144"/>
                </a:cubicBezTo>
                <a:lnTo>
                  <a:pt x="62" y="170"/>
                </a:lnTo>
                <a:close/>
                <a:moveTo>
                  <a:pt x="66" y="75"/>
                </a:moveTo>
                <a:cubicBezTo>
                  <a:pt x="66" y="76"/>
                  <a:pt x="66" y="76"/>
                  <a:pt x="66" y="76"/>
                </a:cubicBezTo>
                <a:cubicBezTo>
                  <a:pt x="62" y="74"/>
                  <a:pt x="62" y="74"/>
                  <a:pt x="62" y="74"/>
                </a:cubicBezTo>
                <a:cubicBezTo>
                  <a:pt x="62" y="74"/>
                  <a:pt x="62" y="74"/>
                  <a:pt x="62" y="74"/>
                </a:cubicBezTo>
                <a:lnTo>
                  <a:pt x="66" y="75"/>
                </a:lnTo>
                <a:close/>
                <a:moveTo>
                  <a:pt x="66" y="77"/>
                </a:moveTo>
                <a:cubicBezTo>
                  <a:pt x="66" y="79"/>
                  <a:pt x="66" y="79"/>
                  <a:pt x="66" y="79"/>
                </a:cubicBezTo>
                <a:cubicBezTo>
                  <a:pt x="66" y="80"/>
                  <a:pt x="66" y="80"/>
                  <a:pt x="66" y="80"/>
                </a:cubicBezTo>
                <a:cubicBezTo>
                  <a:pt x="66" y="80"/>
                  <a:pt x="66" y="80"/>
                  <a:pt x="66" y="80"/>
                </a:cubicBezTo>
                <a:cubicBezTo>
                  <a:pt x="66" y="99"/>
                  <a:pt x="66" y="99"/>
                  <a:pt x="66" y="99"/>
                </a:cubicBezTo>
                <a:cubicBezTo>
                  <a:pt x="64" y="103"/>
                  <a:pt x="63" y="108"/>
                  <a:pt x="62" y="112"/>
                </a:cubicBezTo>
                <a:cubicBezTo>
                  <a:pt x="62" y="77"/>
                  <a:pt x="62" y="77"/>
                  <a:pt x="62" y="77"/>
                </a:cubicBezTo>
                <a:cubicBezTo>
                  <a:pt x="65" y="79"/>
                  <a:pt x="65" y="79"/>
                  <a:pt x="65" y="79"/>
                </a:cubicBezTo>
                <a:lnTo>
                  <a:pt x="66" y="77"/>
                </a:lnTo>
                <a:close/>
                <a:moveTo>
                  <a:pt x="66" y="102"/>
                </a:moveTo>
                <a:cubicBezTo>
                  <a:pt x="62" y="119"/>
                  <a:pt x="62" y="119"/>
                  <a:pt x="62" y="119"/>
                </a:cubicBezTo>
                <a:cubicBezTo>
                  <a:pt x="62" y="130"/>
                  <a:pt x="62" y="130"/>
                  <a:pt x="62" y="130"/>
                </a:cubicBezTo>
                <a:cubicBezTo>
                  <a:pt x="66" y="113"/>
                  <a:pt x="66" y="113"/>
                  <a:pt x="66" y="113"/>
                </a:cubicBezTo>
                <a:lnTo>
                  <a:pt x="66" y="102"/>
                </a:lnTo>
                <a:close/>
                <a:moveTo>
                  <a:pt x="62" y="48"/>
                </a:moveTo>
                <a:cubicBezTo>
                  <a:pt x="51" y="55"/>
                  <a:pt x="51" y="55"/>
                  <a:pt x="51" y="55"/>
                </a:cubicBezTo>
                <a:cubicBezTo>
                  <a:pt x="51" y="56"/>
                  <a:pt x="51" y="56"/>
                  <a:pt x="51" y="56"/>
                </a:cubicBezTo>
                <a:cubicBezTo>
                  <a:pt x="62" y="48"/>
                  <a:pt x="62" y="48"/>
                  <a:pt x="62" y="48"/>
                </a:cubicBezTo>
                <a:close/>
                <a:moveTo>
                  <a:pt x="51" y="166"/>
                </a:moveTo>
                <a:cubicBezTo>
                  <a:pt x="51" y="141"/>
                  <a:pt x="51" y="141"/>
                  <a:pt x="51" y="141"/>
                </a:cubicBezTo>
                <a:cubicBezTo>
                  <a:pt x="53" y="142"/>
                  <a:pt x="55" y="142"/>
                  <a:pt x="57" y="143"/>
                </a:cubicBezTo>
                <a:cubicBezTo>
                  <a:pt x="57" y="140"/>
                  <a:pt x="57" y="140"/>
                  <a:pt x="57" y="140"/>
                </a:cubicBezTo>
                <a:cubicBezTo>
                  <a:pt x="55" y="139"/>
                  <a:pt x="53" y="138"/>
                  <a:pt x="51" y="136"/>
                </a:cubicBezTo>
                <a:cubicBezTo>
                  <a:pt x="51" y="67"/>
                  <a:pt x="51" y="67"/>
                  <a:pt x="51" y="67"/>
                </a:cubicBezTo>
                <a:cubicBezTo>
                  <a:pt x="53" y="66"/>
                  <a:pt x="55" y="63"/>
                  <a:pt x="57" y="60"/>
                </a:cubicBezTo>
                <a:cubicBezTo>
                  <a:pt x="51" y="61"/>
                  <a:pt x="51" y="61"/>
                  <a:pt x="51" y="61"/>
                </a:cubicBezTo>
                <a:cubicBezTo>
                  <a:pt x="51" y="60"/>
                  <a:pt x="51" y="60"/>
                  <a:pt x="51" y="60"/>
                </a:cubicBezTo>
                <a:cubicBezTo>
                  <a:pt x="57" y="60"/>
                  <a:pt x="57" y="60"/>
                  <a:pt x="57" y="60"/>
                </a:cubicBezTo>
                <a:cubicBezTo>
                  <a:pt x="57" y="60"/>
                  <a:pt x="57" y="60"/>
                  <a:pt x="57" y="60"/>
                </a:cubicBezTo>
                <a:cubicBezTo>
                  <a:pt x="59" y="57"/>
                  <a:pt x="60" y="55"/>
                  <a:pt x="62" y="52"/>
                </a:cubicBezTo>
                <a:cubicBezTo>
                  <a:pt x="62" y="71"/>
                  <a:pt x="62" y="71"/>
                  <a:pt x="62" y="71"/>
                </a:cubicBezTo>
                <a:cubicBezTo>
                  <a:pt x="59" y="70"/>
                  <a:pt x="55" y="69"/>
                  <a:pt x="51" y="69"/>
                </a:cubicBezTo>
                <a:cubicBezTo>
                  <a:pt x="53" y="70"/>
                  <a:pt x="53" y="70"/>
                  <a:pt x="53" y="70"/>
                </a:cubicBezTo>
                <a:cubicBezTo>
                  <a:pt x="62" y="74"/>
                  <a:pt x="62" y="74"/>
                  <a:pt x="62" y="74"/>
                </a:cubicBezTo>
                <a:cubicBezTo>
                  <a:pt x="62" y="74"/>
                  <a:pt x="62" y="74"/>
                  <a:pt x="62" y="74"/>
                </a:cubicBezTo>
                <a:cubicBezTo>
                  <a:pt x="55" y="71"/>
                  <a:pt x="55" y="71"/>
                  <a:pt x="55" y="71"/>
                </a:cubicBezTo>
                <a:cubicBezTo>
                  <a:pt x="62" y="77"/>
                  <a:pt x="62" y="77"/>
                  <a:pt x="62" y="77"/>
                </a:cubicBezTo>
                <a:cubicBezTo>
                  <a:pt x="62" y="112"/>
                  <a:pt x="62" y="112"/>
                  <a:pt x="62" y="112"/>
                </a:cubicBezTo>
                <a:cubicBezTo>
                  <a:pt x="60" y="122"/>
                  <a:pt x="59" y="130"/>
                  <a:pt x="59" y="135"/>
                </a:cubicBezTo>
                <a:cubicBezTo>
                  <a:pt x="62" y="119"/>
                  <a:pt x="62" y="119"/>
                  <a:pt x="62" y="119"/>
                </a:cubicBezTo>
                <a:cubicBezTo>
                  <a:pt x="62" y="130"/>
                  <a:pt x="62" y="130"/>
                  <a:pt x="62" y="130"/>
                </a:cubicBezTo>
                <a:cubicBezTo>
                  <a:pt x="60" y="142"/>
                  <a:pt x="60" y="142"/>
                  <a:pt x="60" y="142"/>
                </a:cubicBezTo>
                <a:cubicBezTo>
                  <a:pt x="60" y="141"/>
                  <a:pt x="61" y="140"/>
                  <a:pt x="62" y="140"/>
                </a:cubicBezTo>
                <a:cubicBezTo>
                  <a:pt x="62" y="142"/>
                  <a:pt x="62" y="142"/>
                  <a:pt x="62" y="142"/>
                </a:cubicBezTo>
                <a:cubicBezTo>
                  <a:pt x="61" y="143"/>
                  <a:pt x="60" y="143"/>
                  <a:pt x="59" y="143"/>
                </a:cubicBezTo>
                <a:cubicBezTo>
                  <a:pt x="59" y="143"/>
                  <a:pt x="59" y="143"/>
                  <a:pt x="59" y="143"/>
                </a:cubicBezTo>
                <a:cubicBezTo>
                  <a:pt x="62" y="144"/>
                  <a:pt x="62" y="144"/>
                  <a:pt x="62" y="144"/>
                </a:cubicBezTo>
                <a:cubicBezTo>
                  <a:pt x="62" y="170"/>
                  <a:pt x="62" y="170"/>
                  <a:pt x="62" y="170"/>
                </a:cubicBezTo>
                <a:cubicBezTo>
                  <a:pt x="58" y="169"/>
                  <a:pt x="55" y="167"/>
                  <a:pt x="51" y="166"/>
                </a:cubicBezTo>
                <a:close/>
                <a:moveTo>
                  <a:pt x="51" y="55"/>
                </a:moveTo>
                <a:cubicBezTo>
                  <a:pt x="46" y="59"/>
                  <a:pt x="46" y="59"/>
                  <a:pt x="46" y="59"/>
                </a:cubicBezTo>
                <a:cubicBezTo>
                  <a:pt x="46" y="60"/>
                  <a:pt x="46" y="60"/>
                  <a:pt x="46" y="60"/>
                </a:cubicBezTo>
                <a:cubicBezTo>
                  <a:pt x="51" y="56"/>
                  <a:pt x="51" y="56"/>
                  <a:pt x="51" y="56"/>
                </a:cubicBezTo>
                <a:lnTo>
                  <a:pt x="51" y="55"/>
                </a:lnTo>
                <a:close/>
                <a:moveTo>
                  <a:pt x="46" y="164"/>
                </a:moveTo>
                <a:cubicBezTo>
                  <a:pt x="48" y="164"/>
                  <a:pt x="49" y="165"/>
                  <a:pt x="51" y="166"/>
                </a:cubicBezTo>
                <a:cubicBezTo>
                  <a:pt x="51" y="141"/>
                  <a:pt x="51" y="141"/>
                  <a:pt x="51" y="141"/>
                </a:cubicBezTo>
                <a:cubicBezTo>
                  <a:pt x="49" y="140"/>
                  <a:pt x="48" y="140"/>
                  <a:pt x="46" y="139"/>
                </a:cubicBezTo>
                <a:lnTo>
                  <a:pt x="46" y="164"/>
                </a:lnTo>
                <a:close/>
                <a:moveTo>
                  <a:pt x="51" y="60"/>
                </a:moveTo>
                <a:cubicBezTo>
                  <a:pt x="51" y="61"/>
                  <a:pt x="51" y="61"/>
                  <a:pt x="51" y="61"/>
                </a:cubicBezTo>
                <a:cubicBezTo>
                  <a:pt x="46" y="62"/>
                  <a:pt x="46" y="62"/>
                  <a:pt x="46" y="62"/>
                </a:cubicBezTo>
                <a:cubicBezTo>
                  <a:pt x="46" y="61"/>
                  <a:pt x="46" y="61"/>
                  <a:pt x="46" y="61"/>
                </a:cubicBezTo>
                <a:lnTo>
                  <a:pt x="51" y="60"/>
                </a:lnTo>
                <a:close/>
                <a:moveTo>
                  <a:pt x="51" y="67"/>
                </a:moveTo>
                <a:cubicBezTo>
                  <a:pt x="51" y="136"/>
                  <a:pt x="51" y="136"/>
                  <a:pt x="51" y="136"/>
                </a:cubicBezTo>
                <a:cubicBezTo>
                  <a:pt x="50" y="136"/>
                  <a:pt x="48" y="135"/>
                  <a:pt x="47" y="134"/>
                </a:cubicBezTo>
                <a:cubicBezTo>
                  <a:pt x="46" y="137"/>
                  <a:pt x="46" y="137"/>
                  <a:pt x="46" y="137"/>
                </a:cubicBezTo>
                <a:cubicBezTo>
                  <a:pt x="46" y="136"/>
                  <a:pt x="46" y="136"/>
                  <a:pt x="46" y="136"/>
                </a:cubicBezTo>
                <a:cubicBezTo>
                  <a:pt x="46" y="134"/>
                  <a:pt x="46" y="134"/>
                  <a:pt x="46" y="134"/>
                </a:cubicBezTo>
                <a:cubicBezTo>
                  <a:pt x="46" y="134"/>
                  <a:pt x="46" y="134"/>
                  <a:pt x="46" y="134"/>
                </a:cubicBezTo>
                <a:cubicBezTo>
                  <a:pt x="46" y="65"/>
                  <a:pt x="46" y="65"/>
                  <a:pt x="46" y="65"/>
                </a:cubicBezTo>
                <a:cubicBezTo>
                  <a:pt x="50" y="68"/>
                  <a:pt x="50" y="68"/>
                  <a:pt x="50" y="68"/>
                </a:cubicBezTo>
                <a:cubicBezTo>
                  <a:pt x="51" y="68"/>
                  <a:pt x="51" y="68"/>
                  <a:pt x="51" y="67"/>
                </a:cubicBezTo>
                <a:close/>
                <a:moveTo>
                  <a:pt x="46" y="59"/>
                </a:moveTo>
                <a:cubicBezTo>
                  <a:pt x="44" y="60"/>
                  <a:pt x="44" y="60"/>
                  <a:pt x="44" y="60"/>
                </a:cubicBezTo>
                <a:cubicBezTo>
                  <a:pt x="44" y="61"/>
                  <a:pt x="44" y="61"/>
                  <a:pt x="44" y="61"/>
                </a:cubicBezTo>
                <a:cubicBezTo>
                  <a:pt x="46" y="60"/>
                  <a:pt x="46" y="60"/>
                  <a:pt x="46" y="60"/>
                </a:cubicBezTo>
                <a:lnTo>
                  <a:pt x="46" y="59"/>
                </a:lnTo>
                <a:close/>
                <a:moveTo>
                  <a:pt x="44" y="163"/>
                </a:moveTo>
                <a:cubicBezTo>
                  <a:pt x="46" y="164"/>
                  <a:pt x="46" y="164"/>
                  <a:pt x="46" y="164"/>
                </a:cubicBezTo>
                <a:cubicBezTo>
                  <a:pt x="46" y="139"/>
                  <a:pt x="46" y="139"/>
                  <a:pt x="46" y="139"/>
                </a:cubicBezTo>
                <a:cubicBezTo>
                  <a:pt x="45" y="139"/>
                  <a:pt x="45" y="139"/>
                  <a:pt x="45" y="139"/>
                </a:cubicBezTo>
                <a:cubicBezTo>
                  <a:pt x="46" y="137"/>
                  <a:pt x="46" y="137"/>
                  <a:pt x="46" y="137"/>
                </a:cubicBezTo>
                <a:cubicBezTo>
                  <a:pt x="46" y="136"/>
                  <a:pt x="46" y="136"/>
                  <a:pt x="46" y="136"/>
                </a:cubicBezTo>
                <a:cubicBezTo>
                  <a:pt x="45" y="139"/>
                  <a:pt x="45" y="139"/>
                  <a:pt x="45" y="139"/>
                </a:cubicBezTo>
                <a:cubicBezTo>
                  <a:pt x="44" y="139"/>
                  <a:pt x="44" y="139"/>
                  <a:pt x="44" y="139"/>
                </a:cubicBezTo>
                <a:lnTo>
                  <a:pt x="44" y="163"/>
                </a:lnTo>
                <a:close/>
                <a:moveTo>
                  <a:pt x="46" y="61"/>
                </a:moveTo>
                <a:cubicBezTo>
                  <a:pt x="46" y="62"/>
                  <a:pt x="46" y="62"/>
                  <a:pt x="46" y="62"/>
                </a:cubicBezTo>
                <a:cubicBezTo>
                  <a:pt x="44" y="62"/>
                  <a:pt x="44" y="62"/>
                  <a:pt x="44" y="62"/>
                </a:cubicBezTo>
                <a:cubicBezTo>
                  <a:pt x="44" y="62"/>
                  <a:pt x="44" y="62"/>
                  <a:pt x="44" y="62"/>
                </a:cubicBezTo>
                <a:lnTo>
                  <a:pt x="46" y="61"/>
                </a:lnTo>
                <a:close/>
                <a:moveTo>
                  <a:pt x="46" y="65"/>
                </a:moveTo>
                <a:cubicBezTo>
                  <a:pt x="46" y="134"/>
                  <a:pt x="46" y="134"/>
                  <a:pt x="46" y="134"/>
                </a:cubicBezTo>
                <a:cubicBezTo>
                  <a:pt x="44" y="133"/>
                  <a:pt x="44" y="133"/>
                  <a:pt x="44" y="133"/>
                </a:cubicBezTo>
                <a:cubicBezTo>
                  <a:pt x="44" y="63"/>
                  <a:pt x="44" y="63"/>
                  <a:pt x="44" y="63"/>
                </a:cubicBezTo>
                <a:lnTo>
                  <a:pt x="46" y="65"/>
                </a:lnTo>
                <a:close/>
                <a:moveTo>
                  <a:pt x="44" y="60"/>
                </a:moveTo>
                <a:cubicBezTo>
                  <a:pt x="42" y="62"/>
                  <a:pt x="42" y="62"/>
                  <a:pt x="42" y="62"/>
                </a:cubicBezTo>
                <a:cubicBezTo>
                  <a:pt x="42" y="62"/>
                  <a:pt x="42" y="62"/>
                  <a:pt x="42" y="62"/>
                </a:cubicBezTo>
                <a:cubicBezTo>
                  <a:pt x="42" y="62"/>
                  <a:pt x="42" y="62"/>
                  <a:pt x="42" y="62"/>
                </a:cubicBezTo>
                <a:cubicBezTo>
                  <a:pt x="42" y="132"/>
                  <a:pt x="42" y="132"/>
                  <a:pt x="42" y="132"/>
                </a:cubicBezTo>
                <a:cubicBezTo>
                  <a:pt x="44" y="133"/>
                  <a:pt x="44" y="133"/>
                  <a:pt x="44" y="133"/>
                </a:cubicBezTo>
                <a:cubicBezTo>
                  <a:pt x="43" y="134"/>
                  <a:pt x="43" y="134"/>
                  <a:pt x="43" y="134"/>
                </a:cubicBezTo>
                <a:cubicBezTo>
                  <a:pt x="42" y="133"/>
                  <a:pt x="42" y="133"/>
                  <a:pt x="42" y="133"/>
                </a:cubicBezTo>
                <a:cubicBezTo>
                  <a:pt x="42" y="134"/>
                  <a:pt x="42" y="134"/>
                  <a:pt x="42" y="134"/>
                </a:cubicBezTo>
                <a:cubicBezTo>
                  <a:pt x="43" y="134"/>
                  <a:pt x="43" y="134"/>
                  <a:pt x="43" y="134"/>
                </a:cubicBezTo>
                <a:cubicBezTo>
                  <a:pt x="42" y="136"/>
                  <a:pt x="42" y="136"/>
                  <a:pt x="42" y="136"/>
                </a:cubicBezTo>
                <a:cubicBezTo>
                  <a:pt x="42" y="136"/>
                  <a:pt x="42" y="136"/>
                  <a:pt x="42" y="136"/>
                </a:cubicBezTo>
                <a:cubicBezTo>
                  <a:pt x="42" y="136"/>
                  <a:pt x="42" y="136"/>
                  <a:pt x="42" y="136"/>
                </a:cubicBezTo>
                <a:cubicBezTo>
                  <a:pt x="42" y="136"/>
                  <a:pt x="42" y="136"/>
                  <a:pt x="42" y="136"/>
                </a:cubicBezTo>
                <a:cubicBezTo>
                  <a:pt x="42" y="137"/>
                  <a:pt x="42" y="137"/>
                  <a:pt x="42" y="137"/>
                </a:cubicBezTo>
                <a:cubicBezTo>
                  <a:pt x="42" y="138"/>
                  <a:pt x="42" y="138"/>
                  <a:pt x="42" y="138"/>
                </a:cubicBezTo>
                <a:cubicBezTo>
                  <a:pt x="44" y="133"/>
                  <a:pt x="44" y="133"/>
                  <a:pt x="44" y="133"/>
                </a:cubicBezTo>
                <a:cubicBezTo>
                  <a:pt x="44" y="133"/>
                  <a:pt x="44" y="133"/>
                  <a:pt x="44" y="133"/>
                </a:cubicBezTo>
                <a:cubicBezTo>
                  <a:pt x="44" y="63"/>
                  <a:pt x="44" y="63"/>
                  <a:pt x="44" y="63"/>
                </a:cubicBezTo>
                <a:cubicBezTo>
                  <a:pt x="43" y="62"/>
                  <a:pt x="43" y="62"/>
                  <a:pt x="43" y="62"/>
                </a:cubicBezTo>
                <a:cubicBezTo>
                  <a:pt x="44" y="62"/>
                  <a:pt x="44" y="62"/>
                  <a:pt x="44" y="62"/>
                </a:cubicBezTo>
                <a:cubicBezTo>
                  <a:pt x="44" y="62"/>
                  <a:pt x="44" y="62"/>
                  <a:pt x="44" y="62"/>
                </a:cubicBezTo>
                <a:cubicBezTo>
                  <a:pt x="43" y="62"/>
                  <a:pt x="43" y="62"/>
                  <a:pt x="43" y="62"/>
                </a:cubicBezTo>
                <a:cubicBezTo>
                  <a:pt x="44" y="61"/>
                  <a:pt x="44" y="61"/>
                  <a:pt x="44" y="61"/>
                </a:cubicBezTo>
                <a:lnTo>
                  <a:pt x="44" y="60"/>
                </a:lnTo>
                <a:close/>
                <a:moveTo>
                  <a:pt x="42" y="162"/>
                </a:moveTo>
                <a:cubicBezTo>
                  <a:pt x="44" y="163"/>
                  <a:pt x="44" y="163"/>
                  <a:pt x="44" y="163"/>
                </a:cubicBezTo>
                <a:cubicBezTo>
                  <a:pt x="44" y="139"/>
                  <a:pt x="44" y="139"/>
                  <a:pt x="44" y="139"/>
                </a:cubicBezTo>
                <a:cubicBezTo>
                  <a:pt x="42" y="138"/>
                  <a:pt x="42" y="138"/>
                  <a:pt x="42" y="138"/>
                </a:cubicBezTo>
                <a:lnTo>
                  <a:pt x="42" y="162"/>
                </a:lnTo>
                <a:close/>
                <a:moveTo>
                  <a:pt x="42" y="62"/>
                </a:moveTo>
                <a:cubicBezTo>
                  <a:pt x="41" y="61"/>
                  <a:pt x="41" y="61"/>
                  <a:pt x="41" y="61"/>
                </a:cubicBezTo>
                <a:cubicBezTo>
                  <a:pt x="41" y="131"/>
                  <a:pt x="41" y="131"/>
                  <a:pt x="41" y="131"/>
                </a:cubicBezTo>
                <a:cubicBezTo>
                  <a:pt x="41" y="131"/>
                  <a:pt x="41" y="131"/>
                  <a:pt x="41" y="131"/>
                </a:cubicBezTo>
                <a:cubicBezTo>
                  <a:pt x="41" y="132"/>
                  <a:pt x="41" y="132"/>
                  <a:pt x="41" y="132"/>
                </a:cubicBezTo>
                <a:cubicBezTo>
                  <a:pt x="41" y="132"/>
                  <a:pt x="41" y="132"/>
                  <a:pt x="41" y="132"/>
                </a:cubicBezTo>
                <a:cubicBezTo>
                  <a:pt x="41" y="133"/>
                  <a:pt x="41" y="133"/>
                  <a:pt x="41" y="133"/>
                </a:cubicBezTo>
                <a:cubicBezTo>
                  <a:pt x="41" y="133"/>
                  <a:pt x="41" y="133"/>
                  <a:pt x="41" y="133"/>
                </a:cubicBezTo>
                <a:cubicBezTo>
                  <a:pt x="42" y="134"/>
                  <a:pt x="42" y="134"/>
                  <a:pt x="42" y="134"/>
                </a:cubicBezTo>
                <a:cubicBezTo>
                  <a:pt x="42" y="133"/>
                  <a:pt x="42" y="133"/>
                  <a:pt x="42" y="133"/>
                </a:cubicBezTo>
                <a:cubicBezTo>
                  <a:pt x="41" y="132"/>
                  <a:pt x="41" y="132"/>
                  <a:pt x="41" y="132"/>
                </a:cubicBezTo>
                <a:cubicBezTo>
                  <a:pt x="41" y="131"/>
                  <a:pt x="41" y="131"/>
                  <a:pt x="41" y="131"/>
                </a:cubicBezTo>
                <a:cubicBezTo>
                  <a:pt x="42" y="132"/>
                  <a:pt x="42" y="132"/>
                  <a:pt x="42" y="132"/>
                </a:cubicBezTo>
                <a:lnTo>
                  <a:pt x="42" y="62"/>
                </a:lnTo>
                <a:close/>
                <a:moveTo>
                  <a:pt x="41" y="161"/>
                </a:moveTo>
                <a:cubicBezTo>
                  <a:pt x="42" y="162"/>
                  <a:pt x="42" y="162"/>
                  <a:pt x="42" y="162"/>
                </a:cubicBezTo>
                <a:cubicBezTo>
                  <a:pt x="42" y="138"/>
                  <a:pt x="42" y="138"/>
                  <a:pt x="42" y="138"/>
                </a:cubicBezTo>
                <a:cubicBezTo>
                  <a:pt x="42" y="138"/>
                  <a:pt x="42" y="138"/>
                  <a:pt x="42" y="138"/>
                </a:cubicBezTo>
                <a:cubicBezTo>
                  <a:pt x="42" y="138"/>
                  <a:pt x="42" y="138"/>
                  <a:pt x="42" y="138"/>
                </a:cubicBezTo>
                <a:cubicBezTo>
                  <a:pt x="42" y="137"/>
                  <a:pt x="42" y="137"/>
                  <a:pt x="42" y="137"/>
                </a:cubicBezTo>
                <a:cubicBezTo>
                  <a:pt x="42" y="138"/>
                  <a:pt x="42" y="138"/>
                  <a:pt x="42" y="138"/>
                </a:cubicBezTo>
                <a:cubicBezTo>
                  <a:pt x="41" y="138"/>
                  <a:pt x="41" y="138"/>
                  <a:pt x="41" y="138"/>
                </a:cubicBezTo>
                <a:lnTo>
                  <a:pt x="41" y="161"/>
                </a:lnTo>
                <a:close/>
                <a:moveTo>
                  <a:pt x="42" y="136"/>
                </a:moveTo>
                <a:cubicBezTo>
                  <a:pt x="42" y="136"/>
                  <a:pt x="42" y="136"/>
                  <a:pt x="42" y="136"/>
                </a:cubicBezTo>
                <a:cubicBezTo>
                  <a:pt x="41" y="135"/>
                  <a:pt x="41" y="135"/>
                  <a:pt x="41" y="135"/>
                </a:cubicBezTo>
                <a:cubicBezTo>
                  <a:pt x="41" y="134"/>
                  <a:pt x="41" y="134"/>
                  <a:pt x="41" y="134"/>
                </a:cubicBezTo>
                <a:lnTo>
                  <a:pt x="42" y="136"/>
                </a:lnTo>
                <a:close/>
                <a:moveTo>
                  <a:pt x="41" y="61"/>
                </a:moveTo>
                <a:cubicBezTo>
                  <a:pt x="40" y="60"/>
                  <a:pt x="40" y="60"/>
                  <a:pt x="40" y="60"/>
                </a:cubicBezTo>
                <a:cubicBezTo>
                  <a:pt x="40" y="131"/>
                  <a:pt x="40" y="131"/>
                  <a:pt x="40" y="131"/>
                </a:cubicBezTo>
                <a:cubicBezTo>
                  <a:pt x="41" y="131"/>
                  <a:pt x="41" y="131"/>
                  <a:pt x="41" y="131"/>
                </a:cubicBezTo>
                <a:lnTo>
                  <a:pt x="41" y="61"/>
                </a:lnTo>
                <a:close/>
                <a:moveTo>
                  <a:pt x="40" y="161"/>
                </a:moveTo>
                <a:cubicBezTo>
                  <a:pt x="41" y="161"/>
                  <a:pt x="41" y="161"/>
                  <a:pt x="41" y="161"/>
                </a:cubicBezTo>
                <a:cubicBezTo>
                  <a:pt x="41" y="138"/>
                  <a:pt x="41" y="138"/>
                  <a:pt x="41" y="138"/>
                </a:cubicBezTo>
                <a:cubicBezTo>
                  <a:pt x="40" y="138"/>
                  <a:pt x="40" y="138"/>
                  <a:pt x="40" y="138"/>
                </a:cubicBezTo>
                <a:lnTo>
                  <a:pt x="40" y="161"/>
                </a:lnTo>
                <a:close/>
                <a:moveTo>
                  <a:pt x="41" y="132"/>
                </a:moveTo>
                <a:cubicBezTo>
                  <a:pt x="41" y="133"/>
                  <a:pt x="41" y="133"/>
                  <a:pt x="41" y="133"/>
                </a:cubicBezTo>
                <a:cubicBezTo>
                  <a:pt x="40" y="134"/>
                  <a:pt x="40" y="134"/>
                  <a:pt x="40" y="134"/>
                </a:cubicBezTo>
                <a:cubicBezTo>
                  <a:pt x="40" y="133"/>
                  <a:pt x="40" y="133"/>
                  <a:pt x="40" y="133"/>
                </a:cubicBezTo>
                <a:cubicBezTo>
                  <a:pt x="40" y="132"/>
                  <a:pt x="40" y="132"/>
                  <a:pt x="40" y="132"/>
                </a:cubicBezTo>
                <a:cubicBezTo>
                  <a:pt x="40" y="132"/>
                  <a:pt x="40" y="132"/>
                  <a:pt x="40" y="132"/>
                </a:cubicBezTo>
                <a:cubicBezTo>
                  <a:pt x="40" y="132"/>
                  <a:pt x="40" y="132"/>
                  <a:pt x="40" y="132"/>
                </a:cubicBezTo>
                <a:lnTo>
                  <a:pt x="41" y="132"/>
                </a:lnTo>
                <a:close/>
                <a:moveTo>
                  <a:pt x="41" y="134"/>
                </a:moveTo>
                <a:cubicBezTo>
                  <a:pt x="41" y="135"/>
                  <a:pt x="41" y="135"/>
                  <a:pt x="41" y="135"/>
                </a:cubicBezTo>
                <a:cubicBezTo>
                  <a:pt x="40" y="135"/>
                  <a:pt x="40" y="135"/>
                  <a:pt x="40" y="135"/>
                </a:cubicBezTo>
                <a:cubicBezTo>
                  <a:pt x="40" y="134"/>
                  <a:pt x="40" y="134"/>
                  <a:pt x="40" y="134"/>
                </a:cubicBezTo>
                <a:lnTo>
                  <a:pt x="41" y="134"/>
                </a:lnTo>
                <a:close/>
                <a:moveTo>
                  <a:pt x="40" y="60"/>
                </a:moveTo>
                <a:cubicBezTo>
                  <a:pt x="39" y="60"/>
                  <a:pt x="39" y="60"/>
                  <a:pt x="39" y="60"/>
                </a:cubicBezTo>
                <a:cubicBezTo>
                  <a:pt x="39" y="61"/>
                  <a:pt x="39" y="61"/>
                  <a:pt x="39" y="61"/>
                </a:cubicBezTo>
                <a:cubicBezTo>
                  <a:pt x="39" y="61"/>
                  <a:pt x="39" y="61"/>
                  <a:pt x="39" y="61"/>
                </a:cubicBezTo>
                <a:cubicBezTo>
                  <a:pt x="39" y="61"/>
                  <a:pt x="39" y="61"/>
                  <a:pt x="39" y="61"/>
                </a:cubicBezTo>
                <a:cubicBezTo>
                  <a:pt x="39" y="130"/>
                  <a:pt x="39" y="130"/>
                  <a:pt x="39" y="130"/>
                </a:cubicBezTo>
                <a:cubicBezTo>
                  <a:pt x="40" y="131"/>
                  <a:pt x="40" y="131"/>
                  <a:pt x="40" y="131"/>
                </a:cubicBezTo>
                <a:lnTo>
                  <a:pt x="40" y="60"/>
                </a:lnTo>
                <a:close/>
                <a:moveTo>
                  <a:pt x="39" y="160"/>
                </a:moveTo>
                <a:cubicBezTo>
                  <a:pt x="40" y="161"/>
                  <a:pt x="40" y="161"/>
                  <a:pt x="40" y="161"/>
                </a:cubicBezTo>
                <a:cubicBezTo>
                  <a:pt x="40" y="138"/>
                  <a:pt x="40" y="138"/>
                  <a:pt x="40" y="138"/>
                </a:cubicBezTo>
                <a:cubicBezTo>
                  <a:pt x="39" y="137"/>
                  <a:pt x="39" y="137"/>
                  <a:pt x="39" y="137"/>
                </a:cubicBezTo>
                <a:cubicBezTo>
                  <a:pt x="39" y="137"/>
                  <a:pt x="39" y="137"/>
                  <a:pt x="39" y="137"/>
                </a:cubicBezTo>
                <a:lnTo>
                  <a:pt x="39" y="160"/>
                </a:lnTo>
                <a:close/>
                <a:moveTo>
                  <a:pt x="40" y="132"/>
                </a:moveTo>
                <a:cubicBezTo>
                  <a:pt x="40" y="132"/>
                  <a:pt x="40" y="132"/>
                  <a:pt x="40" y="132"/>
                </a:cubicBezTo>
                <a:cubicBezTo>
                  <a:pt x="39" y="132"/>
                  <a:pt x="39" y="132"/>
                  <a:pt x="39" y="132"/>
                </a:cubicBezTo>
                <a:cubicBezTo>
                  <a:pt x="39" y="131"/>
                  <a:pt x="39" y="131"/>
                  <a:pt x="39" y="131"/>
                </a:cubicBezTo>
                <a:lnTo>
                  <a:pt x="40" y="132"/>
                </a:lnTo>
                <a:close/>
                <a:moveTo>
                  <a:pt x="40" y="133"/>
                </a:moveTo>
                <a:cubicBezTo>
                  <a:pt x="40" y="134"/>
                  <a:pt x="40" y="134"/>
                  <a:pt x="40" y="134"/>
                </a:cubicBezTo>
                <a:cubicBezTo>
                  <a:pt x="40" y="134"/>
                  <a:pt x="40" y="134"/>
                  <a:pt x="40" y="134"/>
                </a:cubicBezTo>
                <a:cubicBezTo>
                  <a:pt x="40" y="134"/>
                  <a:pt x="40" y="134"/>
                  <a:pt x="40" y="134"/>
                </a:cubicBezTo>
                <a:cubicBezTo>
                  <a:pt x="40" y="135"/>
                  <a:pt x="40" y="135"/>
                  <a:pt x="40" y="135"/>
                </a:cubicBezTo>
                <a:cubicBezTo>
                  <a:pt x="40" y="135"/>
                  <a:pt x="40" y="135"/>
                  <a:pt x="40" y="135"/>
                </a:cubicBezTo>
                <a:cubicBezTo>
                  <a:pt x="39" y="136"/>
                  <a:pt x="39" y="136"/>
                  <a:pt x="39" y="136"/>
                </a:cubicBezTo>
                <a:cubicBezTo>
                  <a:pt x="39" y="135"/>
                  <a:pt x="39" y="135"/>
                  <a:pt x="39" y="135"/>
                </a:cubicBezTo>
                <a:cubicBezTo>
                  <a:pt x="39" y="134"/>
                  <a:pt x="39" y="134"/>
                  <a:pt x="39" y="134"/>
                </a:cubicBezTo>
                <a:cubicBezTo>
                  <a:pt x="39" y="134"/>
                  <a:pt x="39" y="134"/>
                  <a:pt x="39" y="134"/>
                </a:cubicBezTo>
                <a:cubicBezTo>
                  <a:pt x="39" y="133"/>
                  <a:pt x="39" y="133"/>
                  <a:pt x="39" y="133"/>
                </a:cubicBezTo>
                <a:cubicBezTo>
                  <a:pt x="40" y="134"/>
                  <a:pt x="40" y="134"/>
                  <a:pt x="40" y="134"/>
                </a:cubicBezTo>
                <a:lnTo>
                  <a:pt x="40" y="133"/>
                </a:lnTo>
                <a:close/>
                <a:moveTo>
                  <a:pt x="39" y="60"/>
                </a:moveTo>
                <a:cubicBezTo>
                  <a:pt x="38" y="59"/>
                  <a:pt x="38" y="59"/>
                  <a:pt x="38" y="59"/>
                </a:cubicBezTo>
                <a:cubicBezTo>
                  <a:pt x="38" y="60"/>
                  <a:pt x="38" y="60"/>
                  <a:pt x="38" y="60"/>
                </a:cubicBezTo>
                <a:cubicBezTo>
                  <a:pt x="39" y="61"/>
                  <a:pt x="39" y="61"/>
                  <a:pt x="39" y="61"/>
                </a:cubicBezTo>
                <a:lnTo>
                  <a:pt x="39" y="60"/>
                </a:lnTo>
                <a:close/>
                <a:moveTo>
                  <a:pt x="39" y="61"/>
                </a:moveTo>
                <a:cubicBezTo>
                  <a:pt x="39" y="62"/>
                  <a:pt x="38" y="62"/>
                  <a:pt x="38" y="63"/>
                </a:cubicBezTo>
                <a:cubicBezTo>
                  <a:pt x="38" y="130"/>
                  <a:pt x="38" y="130"/>
                  <a:pt x="38" y="130"/>
                </a:cubicBezTo>
                <a:cubicBezTo>
                  <a:pt x="38" y="130"/>
                  <a:pt x="38" y="130"/>
                  <a:pt x="38" y="130"/>
                </a:cubicBezTo>
                <a:cubicBezTo>
                  <a:pt x="38" y="131"/>
                  <a:pt x="38" y="131"/>
                  <a:pt x="38" y="131"/>
                </a:cubicBezTo>
                <a:cubicBezTo>
                  <a:pt x="38" y="132"/>
                  <a:pt x="38" y="132"/>
                  <a:pt x="38" y="132"/>
                </a:cubicBezTo>
                <a:cubicBezTo>
                  <a:pt x="38" y="131"/>
                  <a:pt x="38" y="131"/>
                  <a:pt x="38" y="131"/>
                </a:cubicBezTo>
                <a:cubicBezTo>
                  <a:pt x="39" y="132"/>
                  <a:pt x="39" y="132"/>
                  <a:pt x="39" y="132"/>
                </a:cubicBezTo>
                <a:cubicBezTo>
                  <a:pt x="39" y="131"/>
                  <a:pt x="39" y="131"/>
                  <a:pt x="39" y="131"/>
                </a:cubicBezTo>
                <a:cubicBezTo>
                  <a:pt x="39" y="131"/>
                  <a:pt x="39" y="131"/>
                  <a:pt x="39" y="131"/>
                </a:cubicBezTo>
                <a:cubicBezTo>
                  <a:pt x="39" y="130"/>
                  <a:pt x="39" y="130"/>
                  <a:pt x="39" y="130"/>
                </a:cubicBezTo>
                <a:cubicBezTo>
                  <a:pt x="39" y="130"/>
                  <a:pt x="39" y="130"/>
                  <a:pt x="39" y="130"/>
                </a:cubicBezTo>
                <a:lnTo>
                  <a:pt x="39" y="61"/>
                </a:lnTo>
                <a:close/>
                <a:moveTo>
                  <a:pt x="38" y="160"/>
                </a:moveTo>
                <a:cubicBezTo>
                  <a:pt x="39" y="160"/>
                  <a:pt x="39" y="160"/>
                  <a:pt x="39" y="160"/>
                </a:cubicBezTo>
                <a:cubicBezTo>
                  <a:pt x="39" y="137"/>
                  <a:pt x="39" y="137"/>
                  <a:pt x="39" y="137"/>
                </a:cubicBezTo>
                <a:cubicBezTo>
                  <a:pt x="39" y="137"/>
                  <a:pt x="39" y="137"/>
                  <a:pt x="39" y="137"/>
                </a:cubicBezTo>
                <a:cubicBezTo>
                  <a:pt x="39" y="136"/>
                  <a:pt x="39" y="136"/>
                  <a:pt x="39" y="136"/>
                </a:cubicBezTo>
                <a:cubicBezTo>
                  <a:pt x="39" y="135"/>
                  <a:pt x="39" y="135"/>
                  <a:pt x="39" y="135"/>
                </a:cubicBezTo>
                <a:cubicBezTo>
                  <a:pt x="38" y="137"/>
                  <a:pt x="38" y="137"/>
                  <a:pt x="38" y="137"/>
                </a:cubicBezTo>
                <a:cubicBezTo>
                  <a:pt x="38" y="136"/>
                  <a:pt x="38" y="136"/>
                  <a:pt x="38" y="136"/>
                </a:cubicBezTo>
                <a:lnTo>
                  <a:pt x="38" y="160"/>
                </a:lnTo>
                <a:close/>
                <a:moveTo>
                  <a:pt x="39" y="133"/>
                </a:moveTo>
                <a:cubicBezTo>
                  <a:pt x="39" y="134"/>
                  <a:pt x="39" y="134"/>
                  <a:pt x="39" y="134"/>
                </a:cubicBezTo>
                <a:cubicBezTo>
                  <a:pt x="38" y="133"/>
                  <a:pt x="38" y="133"/>
                  <a:pt x="38" y="133"/>
                </a:cubicBezTo>
                <a:cubicBezTo>
                  <a:pt x="38" y="132"/>
                  <a:pt x="38" y="132"/>
                  <a:pt x="38" y="132"/>
                </a:cubicBezTo>
                <a:lnTo>
                  <a:pt x="39" y="133"/>
                </a:lnTo>
                <a:close/>
                <a:moveTo>
                  <a:pt x="38" y="59"/>
                </a:moveTo>
                <a:cubicBezTo>
                  <a:pt x="37" y="58"/>
                  <a:pt x="37" y="58"/>
                  <a:pt x="37" y="58"/>
                </a:cubicBezTo>
                <a:cubicBezTo>
                  <a:pt x="37" y="59"/>
                  <a:pt x="37" y="59"/>
                  <a:pt x="37" y="59"/>
                </a:cubicBezTo>
                <a:cubicBezTo>
                  <a:pt x="38" y="60"/>
                  <a:pt x="38" y="60"/>
                  <a:pt x="38" y="60"/>
                </a:cubicBezTo>
                <a:lnTo>
                  <a:pt x="38" y="59"/>
                </a:lnTo>
                <a:close/>
                <a:moveTo>
                  <a:pt x="38" y="63"/>
                </a:moveTo>
                <a:cubicBezTo>
                  <a:pt x="37" y="64"/>
                  <a:pt x="37" y="64"/>
                  <a:pt x="37" y="64"/>
                </a:cubicBezTo>
                <a:cubicBezTo>
                  <a:pt x="37" y="129"/>
                  <a:pt x="37" y="129"/>
                  <a:pt x="37" y="129"/>
                </a:cubicBezTo>
                <a:cubicBezTo>
                  <a:pt x="38" y="130"/>
                  <a:pt x="38" y="130"/>
                  <a:pt x="38" y="130"/>
                </a:cubicBezTo>
                <a:lnTo>
                  <a:pt x="38" y="63"/>
                </a:lnTo>
                <a:close/>
                <a:moveTo>
                  <a:pt x="37" y="159"/>
                </a:moveTo>
                <a:cubicBezTo>
                  <a:pt x="38" y="160"/>
                  <a:pt x="38" y="160"/>
                  <a:pt x="38" y="160"/>
                </a:cubicBezTo>
                <a:cubicBezTo>
                  <a:pt x="38" y="136"/>
                  <a:pt x="38" y="136"/>
                  <a:pt x="38" y="136"/>
                </a:cubicBezTo>
                <a:cubicBezTo>
                  <a:pt x="37" y="136"/>
                  <a:pt x="37" y="136"/>
                  <a:pt x="37" y="136"/>
                </a:cubicBezTo>
                <a:cubicBezTo>
                  <a:pt x="37" y="136"/>
                  <a:pt x="37" y="136"/>
                  <a:pt x="37" y="136"/>
                </a:cubicBezTo>
                <a:cubicBezTo>
                  <a:pt x="37" y="137"/>
                  <a:pt x="37" y="137"/>
                  <a:pt x="37" y="137"/>
                </a:cubicBezTo>
                <a:cubicBezTo>
                  <a:pt x="37" y="137"/>
                  <a:pt x="37" y="137"/>
                  <a:pt x="37" y="137"/>
                </a:cubicBezTo>
                <a:lnTo>
                  <a:pt x="37" y="159"/>
                </a:lnTo>
                <a:close/>
                <a:moveTo>
                  <a:pt x="38" y="131"/>
                </a:moveTo>
                <a:cubicBezTo>
                  <a:pt x="38" y="132"/>
                  <a:pt x="38" y="132"/>
                  <a:pt x="38" y="132"/>
                </a:cubicBezTo>
                <a:cubicBezTo>
                  <a:pt x="38" y="132"/>
                  <a:pt x="38" y="132"/>
                  <a:pt x="38" y="132"/>
                </a:cubicBezTo>
                <a:cubicBezTo>
                  <a:pt x="38" y="132"/>
                  <a:pt x="38" y="132"/>
                  <a:pt x="38" y="132"/>
                </a:cubicBezTo>
                <a:cubicBezTo>
                  <a:pt x="38" y="133"/>
                  <a:pt x="38" y="133"/>
                  <a:pt x="38" y="133"/>
                </a:cubicBezTo>
                <a:cubicBezTo>
                  <a:pt x="38" y="133"/>
                  <a:pt x="38" y="133"/>
                  <a:pt x="38" y="133"/>
                </a:cubicBezTo>
                <a:cubicBezTo>
                  <a:pt x="37" y="134"/>
                  <a:pt x="37" y="134"/>
                  <a:pt x="37" y="134"/>
                </a:cubicBezTo>
                <a:cubicBezTo>
                  <a:pt x="37" y="133"/>
                  <a:pt x="37" y="133"/>
                  <a:pt x="37" y="133"/>
                </a:cubicBezTo>
                <a:lnTo>
                  <a:pt x="38" y="131"/>
                </a:lnTo>
                <a:close/>
                <a:moveTo>
                  <a:pt x="37" y="58"/>
                </a:moveTo>
                <a:cubicBezTo>
                  <a:pt x="36" y="57"/>
                  <a:pt x="36" y="57"/>
                  <a:pt x="36" y="57"/>
                </a:cubicBezTo>
                <a:cubicBezTo>
                  <a:pt x="36" y="58"/>
                  <a:pt x="36" y="58"/>
                  <a:pt x="36" y="58"/>
                </a:cubicBezTo>
                <a:cubicBezTo>
                  <a:pt x="37" y="59"/>
                  <a:pt x="37" y="59"/>
                  <a:pt x="37" y="59"/>
                </a:cubicBezTo>
                <a:lnTo>
                  <a:pt x="37" y="58"/>
                </a:lnTo>
                <a:close/>
                <a:moveTo>
                  <a:pt x="37" y="64"/>
                </a:moveTo>
                <a:cubicBezTo>
                  <a:pt x="36" y="66"/>
                  <a:pt x="36" y="66"/>
                  <a:pt x="36" y="66"/>
                </a:cubicBezTo>
                <a:cubicBezTo>
                  <a:pt x="36" y="129"/>
                  <a:pt x="36" y="129"/>
                  <a:pt x="36" y="129"/>
                </a:cubicBezTo>
                <a:cubicBezTo>
                  <a:pt x="36" y="129"/>
                  <a:pt x="36" y="129"/>
                  <a:pt x="36" y="129"/>
                </a:cubicBezTo>
                <a:cubicBezTo>
                  <a:pt x="36" y="130"/>
                  <a:pt x="36" y="130"/>
                  <a:pt x="36" y="130"/>
                </a:cubicBezTo>
                <a:cubicBezTo>
                  <a:pt x="36" y="131"/>
                  <a:pt x="36" y="131"/>
                  <a:pt x="36" y="131"/>
                </a:cubicBezTo>
                <a:cubicBezTo>
                  <a:pt x="37" y="129"/>
                  <a:pt x="37" y="129"/>
                  <a:pt x="37" y="129"/>
                </a:cubicBezTo>
                <a:cubicBezTo>
                  <a:pt x="37" y="129"/>
                  <a:pt x="37" y="129"/>
                  <a:pt x="37" y="129"/>
                </a:cubicBezTo>
                <a:lnTo>
                  <a:pt x="37" y="64"/>
                </a:lnTo>
                <a:close/>
                <a:moveTo>
                  <a:pt x="36" y="159"/>
                </a:moveTo>
                <a:cubicBezTo>
                  <a:pt x="37" y="159"/>
                  <a:pt x="37" y="159"/>
                  <a:pt x="37" y="159"/>
                </a:cubicBezTo>
                <a:cubicBezTo>
                  <a:pt x="37" y="137"/>
                  <a:pt x="37" y="137"/>
                  <a:pt x="37" y="137"/>
                </a:cubicBezTo>
                <a:cubicBezTo>
                  <a:pt x="36" y="136"/>
                  <a:pt x="36" y="136"/>
                  <a:pt x="36" y="136"/>
                </a:cubicBezTo>
                <a:lnTo>
                  <a:pt x="36" y="159"/>
                </a:lnTo>
                <a:close/>
                <a:moveTo>
                  <a:pt x="37" y="133"/>
                </a:moveTo>
                <a:cubicBezTo>
                  <a:pt x="37" y="134"/>
                  <a:pt x="37" y="134"/>
                  <a:pt x="37" y="134"/>
                </a:cubicBezTo>
                <a:cubicBezTo>
                  <a:pt x="36" y="135"/>
                  <a:pt x="36" y="135"/>
                  <a:pt x="36" y="135"/>
                </a:cubicBezTo>
                <a:cubicBezTo>
                  <a:pt x="37" y="136"/>
                  <a:pt x="37" y="136"/>
                  <a:pt x="37" y="136"/>
                </a:cubicBezTo>
                <a:cubicBezTo>
                  <a:pt x="37" y="136"/>
                  <a:pt x="37" y="136"/>
                  <a:pt x="37" y="136"/>
                </a:cubicBezTo>
                <a:cubicBezTo>
                  <a:pt x="36" y="136"/>
                  <a:pt x="36" y="136"/>
                  <a:pt x="36" y="136"/>
                </a:cubicBezTo>
                <a:cubicBezTo>
                  <a:pt x="36" y="136"/>
                  <a:pt x="36" y="136"/>
                  <a:pt x="36" y="136"/>
                </a:cubicBezTo>
                <a:cubicBezTo>
                  <a:pt x="36" y="135"/>
                  <a:pt x="36" y="135"/>
                  <a:pt x="36" y="135"/>
                </a:cubicBezTo>
                <a:cubicBezTo>
                  <a:pt x="36" y="135"/>
                  <a:pt x="36" y="135"/>
                  <a:pt x="36" y="135"/>
                </a:cubicBezTo>
                <a:cubicBezTo>
                  <a:pt x="36" y="135"/>
                  <a:pt x="36" y="135"/>
                  <a:pt x="36" y="135"/>
                </a:cubicBezTo>
                <a:lnTo>
                  <a:pt x="37" y="133"/>
                </a:lnTo>
                <a:close/>
                <a:moveTo>
                  <a:pt x="36" y="57"/>
                </a:moveTo>
                <a:cubicBezTo>
                  <a:pt x="34" y="56"/>
                  <a:pt x="34" y="56"/>
                  <a:pt x="34" y="56"/>
                </a:cubicBezTo>
                <a:cubicBezTo>
                  <a:pt x="33" y="56"/>
                  <a:pt x="33" y="56"/>
                  <a:pt x="33" y="56"/>
                </a:cubicBezTo>
                <a:cubicBezTo>
                  <a:pt x="36" y="58"/>
                  <a:pt x="36" y="58"/>
                  <a:pt x="36" y="58"/>
                </a:cubicBezTo>
                <a:lnTo>
                  <a:pt x="36" y="57"/>
                </a:lnTo>
                <a:close/>
                <a:moveTo>
                  <a:pt x="36" y="66"/>
                </a:moveTo>
                <a:cubicBezTo>
                  <a:pt x="30" y="74"/>
                  <a:pt x="17" y="93"/>
                  <a:pt x="5" y="119"/>
                </a:cubicBezTo>
                <a:cubicBezTo>
                  <a:pt x="3" y="119"/>
                  <a:pt x="0" y="121"/>
                  <a:pt x="0" y="121"/>
                </a:cubicBezTo>
                <a:cubicBezTo>
                  <a:pt x="1" y="121"/>
                  <a:pt x="1" y="121"/>
                  <a:pt x="1" y="121"/>
                </a:cubicBezTo>
                <a:cubicBezTo>
                  <a:pt x="1" y="121"/>
                  <a:pt x="4" y="119"/>
                  <a:pt x="6" y="119"/>
                </a:cubicBezTo>
                <a:cubicBezTo>
                  <a:pt x="6" y="119"/>
                  <a:pt x="6" y="119"/>
                  <a:pt x="6" y="119"/>
                </a:cubicBezTo>
                <a:cubicBezTo>
                  <a:pt x="8" y="119"/>
                  <a:pt x="17" y="120"/>
                  <a:pt x="36" y="129"/>
                </a:cubicBezTo>
                <a:lnTo>
                  <a:pt x="36" y="66"/>
                </a:lnTo>
                <a:close/>
                <a:moveTo>
                  <a:pt x="36" y="130"/>
                </a:moveTo>
                <a:cubicBezTo>
                  <a:pt x="36" y="131"/>
                  <a:pt x="36" y="131"/>
                  <a:pt x="36" y="131"/>
                </a:cubicBezTo>
                <a:cubicBezTo>
                  <a:pt x="33" y="135"/>
                  <a:pt x="33" y="135"/>
                  <a:pt x="33" y="135"/>
                </a:cubicBezTo>
                <a:cubicBezTo>
                  <a:pt x="34" y="136"/>
                  <a:pt x="35" y="136"/>
                  <a:pt x="35" y="136"/>
                </a:cubicBezTo>
                <a:cubicBezTo>
                  <a:pt x="36" y="135"/>
                  <a:pt x="36" y="135"/>
                  <a:pt x="36" y="135"/>
                </a:cubicBezTo>
                <a:cubicBezTo>
                  <a:pt x="36" y="135"/>
                  <a:pt x="36" y="135"/>
                  <a:pt x="36" y="135"/>
                </a:cubicBezTo>
                <a:cubicBezTo>
                  <a:pt x="36" y="135"/>
                  <a:pt x="36" y="135"/>
                  <a:pt x="36" y="135"/>
                </a:cubicBezTo>
                <a:cubicBezTo>
                  <a:pt x="36" y="136"/>
                  <a:pt x="36" y="136"/>
                  <a:pt x="36" y="136"/>
                </a:cubicBezTo>
                <a:cubicBezTo>
                  <a:pt x="36" y="136"/>
                  <a:pt x="36" y="136"/>
                  <a:pt x="36" y="136"/>
                </a:cubicBezTo>
                <a:cubicBezTo>
                  <a:pt x="36" y="136"/>
                  <a:pt x="36" y="136"/>
                  <a:pt x="36" y="136"/>
                </a:cubicBezTo>
                <a:cubicBezTo>
                  <a:pt x="36" y="159"/>
                  <a:pt x="36" y="159"/>
                  <a:pt x="36" y="159"/>
                </a:cubicBezTo>
                <a:cubicBezTo>
                  <a:pt x="24" y="153"/>
                  <a:pt x="16" y="149"/>
                  <a:pt x="16" y="149"/>
                </a:cubicBezTo>
                <a:cubicBezTo>
                  <a:pt x="16" y="149"/>
                  <a:pt x="15" y="141"/>
                  <a:pt x="11" y="135"/>
                </a:cubicBezTo>
                <a:cubicBezTo>
                  <a:pt x="7" y="129"/>
                  <a:pt x="7" y="133"/>
                  <a:pt x="8" y="127"/>
                </a:cubicBezTo>
                <a:cubicBezTo>
                  <a:pt x="8" y="127"/>
                  <a:pt x="18" y="130"/>
                  <a:pt x="33" y="135"/>
                </a:cubicBezTo>
                <a:lnTo>
                  <a:pt x="36" y="130"/>
                </a:lnTo>
                <a:close/>
              </a:path>
            </a:pathLst>
          </a:custGeom>
          <a:solidFill>
            <a:srgbClr val="113A59"/>
          </a:solidFill>
          <a:ln w="9525">
            <a:noFill/>
            <a:miter lim="800000"/>
            <a:headEnd/>
            <a:tailEnd/>
          </a:ln>
          <a:extLst/>
        </p:spPr>
        <p:txBody>
          <a:bodyPr/>
          <a:lstStyle/>
          <a:p>
            <a:endParaRPr lang="zh-CN" altLang="en-US" sz="1600">
              <a:solidFill>
                <a:srgbClr val="3D7283"/>
              </a:solidFill>
            </a:endParaRPr>
          </a:p>
        </p:txBody>
      </p:sp>
      <p:sp>
        <p:nvSpPr>
          <p:cNvPr id="39" name="Rectangle 7"/>
          <p:cNvSpPr>
            <a:spLocks noChangeArrowheads="1"/>
          </p:cNvSpPr>
          <p:nvPr/>
        </p:nvSpPr>
        <p:spPr bwMode="auto">
          <a:xfrm>
            <a:off x="4499" y="3896800"/>
            <a:ext cx="5002994" cy="316888"/>
          </a:xfrm>
          <a:prstGeom prst="rect">
            <a:avLst/>
          </a:prstGeom>
          <a:solidFill>
            <a:srgbClr val="113A59"/>
          </a:solidFill>
          <a:ln w="9525">
            <a:noFill/>
            <a:miter lim="800000"/>
            <a:headEnd/>
            <a:tailEnd/>
          </a:ln>
          <a:extLst/>
        </p:spPr>
        <p:txBody>
          <a:bodyPr/>
          <a:lstStyle/>
          <a:p>
            <a:endParaRPr lang="zh-CN" altLang="en-US" sz="1600">
              <a:solidFill>
                <a:srgbClr val="3D7283"/>
              </a:solidFill>
            </a:endParaRPr>
          </a:p>
        </p:txBody>
      </p:sp>
      <p:sp>
        <p:nvSpPr>
          <p:cNvPr id="40" name="Rectangle 8"/>
          <p:cNvSpPr>
            <a:spLocks noChangeArrowheads="1"/>
          </p:cNvSpPr>
          <p:nvPr/>
        </p:nvSpPr>
        <p:spPr bwMode="auto">
          <a:xfrm>
            <a:off x="4499" y="3896800"/>
            <a:ext cx="5002994" cy="316888"/>
          </a:xfrm>
          <a:prstGeom prst="rect">
            <a:avLst/>
          </a:prstGeom>
          <a:solidFill>
            <a:srgbClr val="113A59"/>
          </a:solidFill>
          <a:ln w="9525">
            <a:noFill/>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rgbClr val="3D7283"/>
              </a:solidFill>
            </a:endParaRPr>
          </a:p>
        </p:txBody>
      </p:sp>
      <p:sp>
        <p:nvSpPr>
          <p:cNvPr id="41" name="Freeform 9"/>
          <p:cNvSpPr>
            <a:spLocks/>
          </p:cNvSpPr>
          <p:nvPr/>
        </p:nvSpPr>
        <p:spPr bwMode="auto">
          <a:xfrm>
            <a:off x="-303" y="2809296"/>
            <a:ext cx="4933376" cy="974672"/>
          </a:xfrm>
          <a:custGeom>
            <a:avLst/>
            <a:gdLst>
              <a:gd name="T0" fmla="*/ 986 w 996"/>
              <a:gd name="T1" fmla="*/ 0 h 197"/>
              <a:gd name="T2" fmla="*/ 515 w 996"/>
              <a:gd name="T3" fmla="*/ 114 h 197"/>
              <a:gd name="T4" fmla="*/ 113 w 996"/>
              <a:gd name="T5" fmla="*/ 133 h 197"/>
              <a:gd name="T6" fmla="*/ 1 w 996"/>
              <a:gd name="T7" fmla="*/ 132 h 197"/>
              <a:gd name="T8" fmla="*/ 0 w 996"/>
              <a:gd name="T9" fmla="*/ 196 h 197"/>
              <a:gd name="T10" fmla="*/ 114 w 996"/>
              <a:gd name="T11" fmla="*/ 197 h 197"/>
              <a:gd name="T12" fmla="*/ 518 w 996"/>
              <a:gd name="T13" fmla="*/ 178 h 197"/>
              <a:gd name="T14" fmla="*/ 996 w 996"/>
              <a:gd name="T15" fmla="*/ 63 h 197"/>
              <a:gd name="T16" fmla="*/ 986 w 996"/>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6" h="197">
                <a:moveTo>
                  <a:pt x="986" y="0"/>
                </a:moveTo>
                <a:cubicBezTo>
                  <a:pt x="834" y="62"/>
                  <a:pt x="676" y="96"/>
                  <a:pt x="515" y="114"/>
                </a:cubicBezTo>
                <a:cubicBezTo>
                  <a:pt x="383" y="128"/>
                  <a:pt x="248" y="133"/>
                  <a:pt x="113" y="133"/>
                </a:cubicBezTo>
                <a:cubicBezTo>
                  <a:pt x="76" y="133"/>
                  <a:pt x="38" y="132"/>
                  <a:pt x="1" y="132"/>
                </a:cubicBezTo>
                <a:cubicBezTo>
                  <a:pt x="0" y="196"/>
                  <a:pt x="0" y="196"/>
                  <a:pt x="0" y="196"/>
                </a:cubicBezTo>
                <a:cubicBezTo>
                  <a:pt x="38" y="197"/>
                  <a:pt x="76" y="197"/>
                  <a:pt x="114" y="197"/>
                </a:cubicBezTo>
                <a:cubicBezTo>
                  <a:pt x="250" y="197"/>
                  <a:pt x="385" y="193"/>
                  <a:pt x="518" y="178"/>
                </a:cubicBezTo>
                <a:cubicBezTo>
                  <a:pt x="681" y="160"/>
                  <a:pt x="842" y="126"/>
                  <a:pt x="996" y="63"/>
                </a:cubicBezTo>
                <a:cubicBezTo>
                  <a:pt x="986" y="0"/>
                  <a:pt x="986" y="0"/>
                  <a:pt x="986" y="0"/>
                </a:cubicBezTo>
              </a:path>
            </a:pathLst>
          </a:custGeom>
          <a:solidFill>
            <a:srgbClr val="113A59"/>
          </a:solidFill>
          <a:ln w="9525">
            <a:noFill/>
            <a:miter lim="800000"/>
            <a:headEnd/>
            <a:tailEnd/>
          </a:ln>
          <a:extLst/>
        </p:spPr>
        <p:txBody>
          <a:bodyPr/>
          <a:lstStyle/>
          <a:p>
            <a:endParaRPr lang="zh-CN" altLang="en-US" sz="1600">
              <a:solidFill>
                <a:srgbClr val="3D7283"/>
              </a:solidFill>
            </a:endParaRPr>
          </a:p>
        </p:txBody>
      </p:sp>
      <p:sp>
        <p:nvSpPr>
          <p:cNvPr id="42" name="Freeform 10"/>
          <p:cNvSpPr>
            <a:spLocks/>
          </p:cNvSpPr>
          <p:nvPr/>
        </p:nvSpPr>
        <p:spPr bwMode="auto">
          <a:xfrm>
            <a:off x="-303" y="1868234"/>
            <a:ext cx="4676503" cy="1464408"/>
          </a:xfrm>
          <a:custGeom>
            <a:avLst/>
            <a:gdLst>
              <a:gd name="T0" fmla="*/ 927 w 944"/>
              <a:gd name="T1" fmla="*/ 0 h 296"/>
              <a:gd name="T2" fmla="*/ 519 w 944"/>
              <a:gd name="T3" fmla="*/ 176 h 296"/>
              <a:gd name="T4" fmla="*/ 33 w 944"/>
              <a:gd name="T5" fmla="*/ 231 h 296"/>
              <a:gd name="T6" fmla="*/ 1 w 944"/>
              <a:gd name="T7" fmla="*/ 231 h 296"/>
              <a:gd name="T8" fmla="*/ 0 w 944"/>
              <a:gd name="T9" fmla="*/ 295 h 296"/>
              <a:gd name="T10" fmla="*/ 34 w 944"/>
              <a:gd name="T11" fmla="*/ 296 h 296"/>
              <a:gd name="T12" fmla="*/ 526 w 944"/>
              <a:gd name="T13" fmla="*/ 240 h 296"/>
              <a:gd name="T14" fmla="*/ 944 w 944"/>
              <a:gd name="T15" fmla="*/ 59 h 296"/>
              <a:gd name="T16" fmla="*/ 927 w 944"/>
              <a:gd name="T17"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4" h="296">
                <a:moveTo>
                  <a:pt x="927" y="0"/>
                </a:moveTo>
                <a:cubicBezTo>
                  <a:pt x="802" y="83"/>
                  <a:pt x="663" y="140"/>
                  <a:pt x="519" y="176"/>
                </a:cubicBezTo>
                <a:cubicBezTo>
                  <a:pt x="361" y="216"/>
                  <a:pt x="195" y="231"/>
                  <a:pt x="33" y="231"/>
                </a:cubicBezTo>
                <a:cubicBezTo>
                  <a:pt x="22" y="231"/>
                  <a:pt x="12" y="231"/>
                  <a:pt x="1" y="231"/>
                </a:cubicBezTo>
                <a:cubicBezTo>
                  <a:pt x="0" y="295"/>
                  <a:pt x="0" y="295"/>
                  <a:pt x="0" y="295"/>
                </a:cubicBezTo>
                <a:cubicBezTo>
                  <a:pt x="11" y="296"/>
                  <a:pt x="22" y="296"/>
                  <a:pt x="34" y="296"/>
                </a:cubicBezTo>
                <a:cubicBezTo>
                  <a:pt x="198" y="296"/>
                  <a:pt x="365" y="280"/>
                  <a:pt x="526" y="240"/>
                </a:cubicBezTo>
                <a:cubicBezTo>
                  <a:pt x="673" y="203"/>
                  <a:pt x="815" y="145"/>
                  <a:pt x="944" y="59"/>
                </a:cubicBezTo>
                <a:cubicBezTo>
                  <a:pt x="927" y="0"/>
                  <a:pt x="927" y="0"/>
                  <a:pt x="927" y="0"/>
                </a:cubicBezTo>
              </a:path>
            </a:pathLst>
          </a:custGeom>
          <a:solidFill>
            <a:srgbClr val="113A59"/>
          </a:solidFill>
          <a:ln w="9525">
            <a:noFill/>
            <a:miter lim="800000"/>
            <a:headEnd/>
            <a:tailEnd/>
          </a:ln>
          <a:extLst/>
        </p:spPr>
        <p:txBody>
          <a:bodyPr/>
          <a:lstStyle/>
          <a:p>
            <a:endParaRPr lang="zh-CN" altLang="en-US" sz="1600">
              <a:solidFill>
                <a:srgbClr val="3D7283"/>
              </a:solidFill>
            </a:endParaRPr>
          </a:p>
        </p:txBody>
      </p:sp>
      <p:sp>
        <p:nvSpPr>
          <p:cNvPr id="43" name="Freeform 11"/>
          <p:cNvSpPr>
            <a:spLocks/>
          </p:cNvSpPr>
          <p:nvPr/>
        </p:nvSpPr>
        <p:spPr bwMode="auto">
          <a:xfrm>
            <a:off x="9300" y="4333722"/>
            <a:ext cx="4933376" cy="974672"/>
          </a:xfrm>
          <a:custGeom>
            <a:avLst/>
            <a:gdLst>
              <a:gd name="T0" fmla="*/ 114 w 996"/>
              <a:gd name="T1" fmla="*/ 0 h 197"/>
              <a:gd name="T2" fmla="*/ 0 w 996"/>
              <a:gd name="T3" fmla="*/ 1 h 197"/>
              <a:gd name="T4" fmla="*/ 0 w 996"/>
              <a:gd name="T5" fmla="*/ 66 h 197"/>
              <a:gd name="T6" fmla="*/ 112 w 996"/>
              <a:gd name="T7" fmla="*/ 65 h 197"/>
              <a:gd name="T8" fmla="*/ 515 w 996"/>
              <a:gd name="T9" fmla="*/ 84 h 197"/>
              <a:gd name="T10" fmla="*/ 985 w 996"/>
              <a:gd name="T11" fmla="*/ 197 h 197"/>
              <a:gd name="T12" fmla="*/ 996 w 996"/>
              <a:gd name="T13" fmla="*/ 134 h 197"/>
              <a:gd name="T14" fmla="*/ 518 w 996"/>
              <a:gd name="T15" fmla="*/ 19 h 197"/>
              <a:gd name="T16" fmla="*/ 114 w 996"/>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6" h="197">
                <a:moveTo>
                  <a:pt x="114" y="0"/>
                </a:moveTo>
                <a:cubicBezTo>
                  <a:pt x="76" y="0"/>
                  <a:pt x="38" y="1"/>
                  <a:pt x="0" y="1"/>
                </a:cubicBezTo>
                <a:cubicBezTo>
                  <a:pt x="0" y="66"/>
                  <a:pt x="0" y="66"/>
                  <a:pt x="0" y="66"/>
                </a:cubicBezTo>
                <a:cubicBezTo>
                  <a:pt x="37" y="65"/>
                  <a:pt x="75" y="65"/>
                  <a:pt x="112" y="65"/>
                </a:cubicBezTo>
                <a:cubicBezTo>
                  <a:pt x="247" y="65"/>
                  <a:pt x="382" y="69"/>
                  <a:pt x="515" y="84"/>
                </a:cubicBezTo>
                <a:cubicBezTo>
                  <a:pt x="676" y="101"/>
                  <a:pt x="833" y="135"/>
                  <a:pt x="985" y="197"/>
                </a:cubicBezTo>
                <a:cubicBezTo>
                  <a:pt x="996" y="134"/>
                  <a:pt x="996" y="134"/>
                  <a:pt x="996" y="134"/>
                </a:cubicBezTo>
                <a:cubicBezTo>
                  <a:pt x="841" y="72"/>
                  <a:pt x="681" y="37"/>
                  <a:pt x="518" y="19"/>
                </a:cubicBezTo>
                <a:cubicBezTo>
                  <a:pt x="385" y="4"/>
                  <a:pt x="250" y="0"/>
                  <a:pt x="114" y="0"/>
                </a:cubicBezTo>
              </a:path>
            </a:pathLst>
          </a:custGeom>
          <a:solidFill>
            <a:srgbClr val="113A59"/>
          </a:solidFill>
          <a:ln w="9525">
            <a:noFill/>
            <a:miter lim="800000"/>
            <a:headEnd/>
            <a:tailEnd/>
          </a:ln>
          <a:extLst/>
        </p:spPr>
        <p:txBody>
          <a:bodyPr/>
          <a:lstStyle/>
          <a:p>
            <a:endParaRPr lang="zh-CN" altLang="en-US" sz="1600">
              <a:solidFill>
                <a:srgbClr val="3D7283"/>
              </a:solidFill>
            </a:endParaRPr>
          </a:p>
        </p:txBody>
      </p:sp>
      <p:sp>
        <p:nvSpPr>
          <p:cNvPr id="44" name="Freeform 12"/>
          <p:cNvSpPr>
            <a:spLocks/>
          </p:cNvSpPr>
          <p:nvPr/>
        </p:nvSpPr>
        <p:spPr bwMode="auto">
          <a:xfrm>
            <a:off x="9300" y="4789849"/>
            <a:ext cx="4671702" cy="1459607"/>
          </a:xfrm>
          <a:custGeom>
            <a:avLst/>
            <a:gdLst>
              <a:gd name="T0" fmla="*/ 33 w 943"/>
              <a:gd name="T1" fmla="*/ 0 h 295"/>
              <a:gd name="T2" fmla="*/ 0 w 943"/>
              <a:gd name="T3" fmla="*/ 0 h 295"/>
              <a:gd name="T4" fmla="*/ 0 w 943"/>
              <a:gd name="T5" fmla="*/ 64 h 295"/>
              <a:gd name="T6" fmla="*/ 33 w 943"/>
              <a:gd name="T7" fmla="*/ 64 h 295"/>
              <a:gd name="T8" fmla="*/ 518 w 943"/>
              <a:gd name="T9" fmla="*/ 119 h 295"/>
              <a:gd name="T10" fmla="*/ 927 w 943"/>
              <a:gd name="T11" fmla="*/ 295 h 295"/>
              <a:gd name="T12" fmla="*/ 943 w 943"/>
              <a:gd name="T13" fmla="*/ 236 h 295"/>
              <a:gd name="T14" fmla="*/ 525 w 943"/>
              <a:gd name="T15" fmla="*/ 56 h 295"/>
              <a:gd name="T16" fmla="*/ 33 w 943"/>
              <a:gd name="T17"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3" h="295">
                <a:moveTo>
                  <a:pt x="33" y="0"/>
                </a:moveTo>
                <a:cubicBezTo>
                  <a:pt x="22" y="0"/>
                  <a:pt x="11" y="0"/>
                  <a:pt x="0" y="0"/>
                </a:cubicBezTo>
                <a:cubicBezTo>
                  <a:pt x="0" y="64"/>
                  <a:pt x="0" y="64"/>
                  <a:pt x="0" y="64"/>
                </a:cubicBezTo>
                <a:cubicBezTo>
                  <a:pt x="11" y="64"/>
                  <a:pt x="22" y="64"/>
                  <a:pt x="33" y="64"/>
                </a:cubicBezTo>
                <a:cubicBezTo>
                  <a:pt x="195" y="64"/>
                  <a:pt x="360" y="80"/>
                  <a:pt x="518" y="119"/>
                </a:cubicBezTo>
                <a:cubicBezTo>
                  <a:pt x="662" y="155"/>
                  <a:pt x="801" y="212"/>
                  <a:pt x="927" y="295"/>
                </a:cubicBezTo>
                <a:cubicBezTo>
                  <a:pt x="943" y="236"/>
                  <a:pt x="943" y="236"/>
                  <a:pt x="943" y="236"/>
                </a:cubicBezTo>
                <a:cubicBezTo>
                  <a:pt x="814" y="150"/>
                  <a:pt x="672" y="93"/>
                  <a:pt x="525" y="56"/>
                </a:cubicBezTo>
                <a:cubicBezTo>
                  <a:pt x="364" y="15"/>
                  <a:pt x="197" y="0"/>
                  <a:pt x="33" y="0"/>
                </a:cubicBezTo>
              </a:path>
            </a:pathLst>
          </a:custGeom>
          <a:solidFill>
            <a:srgbClr val="113A59"/>
          </a:solidFill>
          <a:ln w="9525">
            <a:noFill/>
            <a:miter lim="800000"/>
            <a:headEnd/>
            <a:tailEnd/>
          </a:ln>
          <a:extLst/>
        </p:spPr>
        <p:txBody>
          <a:bodyPr/>
          <a:lstStyle/>
          <a:p>
            <a:endParaRPr lang="zh-CN" altLang="en-US" sz="1600">
              <a:solidFill>
                <a:srgbClr val="3D7283"/>
              </a:solidFill>
            </a:endParaRPr>
          </a:p>
        </p:txBody>
      </p:sp>
      <p:sp>
        <p:nvSpPr>
          <p:cNvPr id="45" name="Freeform 13"/>
          <p:cNvSpPr>
            <a:spLocks noEditPoints="1"/>
          </p:cNvSpPr>
          <p:nvPr/>
        </p:nvSpPr>
        <p:spPr bwMode="auto">
          <a:xfrm>
            <a:off x="5072312" y="3783968"/>
            <a:ext cx="852238" cy="456127"/>
          </a:xfrm>
          <a:custGeom>
            <a:avLst/>
            <a:gdLst>
              <a:gd name="T0" fmla="*/ 142 w 172"/>
              <a:gd name="T1" fmla="*/ 77 h 92"/>
              <a:gd name="T2" fmla="*/ 142 w 172"/>
              <a:gd name="T3" fmla="*/ 51 h 92"/>
              <a:gd name="T4" fmla="*/ 142 w 172"/>
              <a:gd name="T5" fmla="*/ 92 h 92"/>
              <a:gd name="T6" fmla="*/ 142 w 172"/>
              <a:gd name="T7" fmla="*/ 39 h 92"/>
              <a:gd name="T8" fmla="*/ 142 w 172"/>
              <a:gd name="T9" fmla="*/ 67 h 92"/>
              <a:gd name="T10" fmla="*/ 142 w 172"/>
              <a:gd name="T11" fmla="*/ 67 h 92"/>
              <a:gd name="T12" fmla="*/ 142 w 172"/>
              <a:gd name="T13" fmla="*/ 51 h 92"/>
              <a:gd name="T14" fmla="*/ 137 w 172"/>
              <a:gd name="T15" fmla="*/ 63 h 92"/>
              <a:gd name="T16" fmla="*/ 142 w 172"/>
              <a:gd name="T17" fmla="*/ 75 h 92"/>
              <a:gd name="T18" fmla="*/ 131 w 172"/>
              <a:gd name="T19" fmla="*/ 41 h 92"/>
              <a:gd name="T20" fmla="*/ 112 w 172"/>
              <a:gd name="T21" fmla="*/ 63 h 92"/>
              <a:gd name="T22" fmla="*/ 90 w 172"/>
              <a:gd name="T23" fmla="*/ 62 h 92"/>
              <a:gd name="T24" fmla="*/ 82 w 172"/>
              <a:gd name="T25" fmla="*/ 77 h 92"/>
              <a:gd name="T26" fmla="*/ 78 w 172"/>
              <a:gd name="T27" fmla="*/ 78 h 92"/>
              <a:gd name="T28" fmla="*/ 81 w 172"/>
              <a:gd name="T29" fmla="*/ 66 h 92"/>
              <a:gd name="T30" fmla="*/ 82 w 172"/>
              <a:gd name="T31" fmla="*/ 61 h 92"/>
              <a:gd name="T32" fmla="*/ 118 w 172"/>
              <a:gd name="T33" fmla="*/ 27 h 92"/>
              <a:gd name="T34" fmla="*/ 124 w 172"/>
              <a:gd name="T35" fmla="*/ 23 h 92"/>
              <a:gd name="T36" fmla="*/ 104 w 172"/>
              <a:gd name="T37" fmla="*/ 9 h 92"/>
              <a:gd name="T38" fmla="*/ 121 w 172"/>
              <a:gd name="T39" fmla="*/ 4 h 92"/>
              <a:gd name="T40" fmla="*/ 130 w 172"/>
              <a:gd name="T41" fmla="*/ 7 h 92"/>
              <a:gd name="T42" fmla="*/ 130 w 172"/>
              <a:gd name="T43" fmla="*/ 17 h 92"/>
              <a:gd name="T44" fmla="*/ 142 w 172"/>
              <a:gd name="T45" fmla="*/ 33 h 92"/>
              <a:gd name="T46" fmla="*/ 138 w 172"/>
              <a:gd name="T47" fmla="*/ 49 h 92"/>
              <a:gd name="T48" fmla="*/ 78 w 172"/>
              <a:gd name="T49" fmla="*/ 10 h 92"/>
              <a:gd name="T50" fmla="*/ 76 w 172"/>
              <a:gd name="T51" fmla="*/ 16 h 92"/>
              <a:gd name="T52" fmla="*/ 78 w 172"/>
              <a:gd name="T53" fmla="*/ 27 h 92"/>
              <a:gd name="T54" fmla="*/ 69 w 172"/>
              <a:gd name="T55" fmla="*/ 28 h 92"/>
              <a:gd name="T56" fmla="*/ 65 w 172"/>
              <a:gd name="T57" fmla="*/ 16 h 92"/>
              <a:gd name="T58" fmla="*/ 76 w 172"/>
              <a:gd name="T59" fmla="*/ 9 h 92"/>
              <a:gd name="T60" fmla="*/ 53 w 172"/>
              <a:gd name="T61" fmla="*/ 45 h 92"/>
              <a:gd name="T62" fmla="*/ 53 w 172"/>
              <a:gd name="T63" fmla="*/ 66 h 92"/>
              <a:gd name="T64" fmla="*/ 59 w 172"/>
              <a:gd name="T65" fmla="*/ 66 h 92"/>
              <a:gd name="T66" fmla="*/ 78 w 172"/>
              <a:gd name="T67" fmla="*/ 78 h 92"/>
              <a:gd name="T68" fmla="*/ 53 w 172"/>
              <a:gd name="T69" fmla="*/ 38 h 92"/>
              <a:gd name="T70" fmla="*/ 53 w 172"/>
              <a:gd name="T71" fmla="*/ 60 h 92"/>
              <a:gd name="T72" fmla="*/ 50 w 172"/>
              <a:gd name="T73" fmla="*/ 41 h 92"/>
              <a:gd name="T74" fmla="*/ 47 w 172"/>
              <a:gd name="T75" fmla="*/ 66 h 92"/>
              <a:gd name="T76" fmla="*/ 53 w 172"/>
              <a:gd name="T77" fmla="*/ 81 h 92"/>
              <a:gd name="T78" fmla="*/ 47 w 172"/>
              <a:gd name="T79" fmla="*/ 39 h 92"/>
              <a:gd name="T80" fmla="*/ 47 w 172"/>
              <a:gd name="T81" fmla="*/ 61 h 92"/>
              <a:gd name="T82" fmla="*/ 39 w 172"/>
              <a:gd name="T83" fmla="*/ 70 h 92"/>
              <a:gd name="T84" fmla="*/ 41 w 172"/>
              <a:gd name="T85" fmla="*/ 61 h 92"/>
              <a:gd name="T86" fmla="*/ 45 w 172"/>
              <a:gd name="T87" fmla="*/ 45 h 92"/>
              <a:gd name="T88" fmla="*/ 47 w 172"/>
              <a:gd name="T89" fmla="*/ 78 h 92"/>
              <a:gd name="T90" fmla="*/ 47 w 172"/>
              <a:gd name="T91" fmla="*/ 78 h 92"/>
              <a:gd name="T92" fmla="*/ 29 w 172"/>
              <a:gd name="T93" fmla="*/ 39 h 92"/>
              <a:gd name="T94" fmla="*/ 39 w 172"/>
              <a:gd name="T95" fmla="*/ 52 h 92"/>
              <a:gd name="T96" fmla="*/ 39 w 172"/>
              <a:gd name="T97" fmla="*/ 66 h 92"/>
              <a:gd name="T98" fmla="*/ 29 w 172"/>
              <a:gd name="T99" fmla="*/ 58 h 92"/>
              <a:gd name="T100" fmla="*/ 30 w 172"/>
              <a:gd name="T101" fmla="*/ 51 h 92"/>
              <a:gd name="T102" fmla="*/ 39 w 172"/>
              <a:gd name="T103" fmla="*/ 52 h 92"/>
              <a:gd name="T104" fmla="*/ 29 w 172"/>
              <a:gd name="T105" fmla="*/ 77 h 92"/>
              <a:gd name="T106" fmla="*/ 39 w 172"/>
              <a:gd name="T107" fmla="*/ 85 h 92"/>
              <a:gd name="T108" fmla="*/ 29 w 172"/>
              <a:gd name="T109" fmla="*/ 87 h 92"/>
              <a:gd name="T110" fmla="*/ 29 w 172"/>
              <a:gd name="T111" fmla="*/ 39 h 92"/>
              <a:gd name="T112" fmla="*/ 0 w 172"/>
              <a:gd name="T113" fmla="*/ 63 h 92"/>
              <a:gd name="T114" fmla="*/ 29 w 172"/>
              <a:gd name="T115" fmla="*/ 77 h 92"/>
              <a:gd name="T116" fmla="*/ 29 w 172"/>
              <a:gd name="T117" fmla="*/ 49 h 92"/>
              <a:gd name="T118" fmla="*/ 29 w 172"/>
              <a:gd name="T119" fmla="*/ 5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2" h="92">
                <a:moveTo>
                  <a:pt x="142" y="48"/>
                </a:moveTo>
                <a:cubicBezTo>
                  <a:pt x="150" y="48"/>
                  <a:pt x="156" y="55"/>
                  <a:pt x="156" y="63"/>
                </a:cubicBezTo>
                <a:cubicBezTo>
                  <a:pt x="156" y="70"/>
                  <a:pt x="150" y="77"/>
                  <a:pt x="142" y="77"/>
                </a:cubicBezTo>
                <a:cubicBezTo>
                  <a:pt x="142" y="77"/>
                  <a:pt x="142" y="77"/>
                  <a:pt x="142" y="77"/>
                </a:cubicBezTo>
                <a:cubicBezTo>
                  <a:pt x="142" y="75"/>
                  <a:pt x="142" y="75"/>
                  <a:pt x="142" y="75"/>
                </a:cubicBezTo>
                <a:cubicBezTo>
                  <a:pt x="142" y="75"/>
                  <a:pt x="142" y="75"/>
                  <a:pt x="142" y="75"/>
                </a:cubicBezTo>
                <a:cubicBezTo>
                  <a:pt x="148" y="75"/>
                  <a:pt x="154" y="69"/>
                  <a:pt x="154" y="63"/>
                </a:cubicBezTo>
                <a:cubicBezTo>
                  <a:pt x="154" y="56"/>
                  <a:pt x="148" y="51"/>
                  <a:pt x="142" y="51"/>
                </a:cubicBezTo>
                <a:lnTo>
                  <a:pt x="142" y="48"/>
                </a:lnTo>
                <a:close/>
                <a:moveTo>
                  <a:pt x="142" y="86"/>
                </a:moveTo>
                <a:cubicBezTo>
                  <a:pt x="142" y="92"/>
                  <a:pt x="142" y="92"/>
                  <a:pt x="142" y="92"/>
                </a:cubicBezTo>
                <a:cubicBezTo>
                  <a:pt x="142" y="92"/>
                  <a:pt x="142" y="92"/>
                  <a:pt x="142" y="92"/>
                </a:cubicBezTo>
                <a:cubicBezTo>
                  <a:pt x="158" y="92"/>
                  <a:pt x="172" y="79"/>
                  <a:pt x="171" y="63"/>
                </a:cubicBezTo>
                <a:cubicBezTo>
                  <a:pt x="171" y="46"/>
                  <a:pt x="158" y="33"/>
                  <a:pt x="142" y="33"/>
                </a:cubicBezTo>
                <a:cubicBezTo>
                  <a:pt x="142" y="33"/>
                  <a:pt x="142" y="33"/>
                  <a:pt x="142" y="33"/>
                </a:cubicBezTo>
                <a:cubicBezTo>
                  <a:pt x="142" y="39"/>
                  <a:pt x="142" y="39"/>
                  <a:pt x="142" y="39"/>
                </a:cubicBezTo>
                <a:cubicBezTo>
                  <a:pt x="155" y="39"/>
                  <a:pt x="165" y="50"/>
                  <a:pt x="165" y="63"/>
                </a:cubicBezTo>
                <a:cubicBezTo>
                  <a:pt x="165" y="76"/>
                  <a:pt x="155" y="86"/>
                  <a:pt x="142" y="86"/>
                </a:cubicBezTo>
                <a:close/>
                <a:moveTo>
                  <a:pt x="142" y="67"/>
                </a:moveTo>
                <a:cubicBezTo>
                  <a:pt x="142" y="67"/>
                  <a:pt x="142" y="67"/>
                  <a:pt x="142" y="67"/>
                </a:cubicBezTo>
                <a:cubicBezTo>
                  <a:pt x="144" y="67"/>
                  <a:pt x="146" y="65"/>
                  <a:pt x="146" y="63"/>
                </a:cubicBezTo>
                <a:cubicBezTo>
                  <a:pt x="146" y="60"/>
                  <a:pt x="144" y="58"/>
                  <a:pt x="142" y="58"/>
                </a:cubicBezTo>
                <a:cubicBezTo>
                  <a:pt x="142" y="57"/>
                  <a:pt x="142" y="57"/>
                  <a:pt x="142" y="57"/>
                </a:cubicBezTo>
                <a:lnTo>
                  <a:pt x="142" y="67"/>
                </a:lnTo>
                <a:close/>
                <a:moveTo>
                  <a:pt x="142" y="48"/>
                </a:moveTo>
                <a:cubicBezTo>
                  <a:pt x="142" y="48"/>
                  <a:pt x="142" y="48"/>
                  <a:pt x="142" y="48"/>
                </a:cubicBezTo>
                <a:cubicBezTo>
                  <a:pt x="142" y="51"/>
                  <a:pt x="142" y="51"/>
                  <a:pt x="142" y="51"/>
                </a:cubicBezTo>
                <a:cubicBezTo>
                  <a:pt x="142" y="51"/>
                  <a:pt x="142" y="51"/>
                  <a:pt x="142" y="51"/>
                </a:cubicBezTo>
                <a:cubicBezTo>
                  <a:pt x="141" y="51"/>
                  <a:pt x="140" y="51"/>
                  <a:pt x="139" y="51"/>
                </a:cubicBezTo>
                <a:cubicBezTo>
                  <a:pt x="142" y="57"/>
                  <a:pt x="142" y="57"/>
                  <a:pt x="142" y="57"/>
                </a:cubicBezTo>
                <a:cubicBezTo>
                  <a:pt x="142" y="67"/>
                  <a:pt x="142" y="67"/>
                  <a:pt x="142" y="67"/>
                </a:cubicBezTo>
                <a:cubicBezTo>
                  <a:pt x="139" y="67"/>
                  <a:pt x="137" y="65"/>
                  <a:pt x="137" y="63"/>
                </a:cubicBezTo>
                <a:cubicBezTo>
                  <a:pt x="137" y="61"/>
                  <a:pt x="138" y="60"/>
                  <a:pt x="138" y="59"/>
                </a:cubicBezTo>
                <a:cubicBezTo>
                  <a:pt x="136" y="52"/>
                  <a:pt x="136" y="52"/>
                  <a:pt x="136" y="52"/>
                </a:cubicBezTo>
                <a:cubicBezTo>
                  <a:pt x="132" y="54"/>
                  <a:pt x="130" y="58"/>
                  <a:pt x="130" y="63"/>
                </a:cubicBezTo>
                <a:cubicBezTo>
                  <a:pt x="130" y="69"/>
                  <a:pt x="135" y="75"/>
                  <a:pt x="142" y="75"/>
                </a:cubicBezTo>
                <a:cubicBezTo>
                  <a:pt x="142" y="77"/>
                  <a:pt x="142" y="77"/>
                  <a:pt x="142" y="77"/>
                </a:cubicBezTo>
                <a:cubicBezTo>
                  <a:pt x="134" y="77"/>
                  <a:pt x="128" y="71"/>
                  <a:pt x="128" y="63"/>
                </a:cubicBezTo>
                <a:cubicBezTo>
                  <a:pt x="128" y="57"/>
                  <a:pt x="131" y="53"/>
                  <a:pt x="135" y="50"/>
                </a:cubicBezTo>
                <a:cubicBezTo>
                  <a:pt x="131" y="41"/>
                  <a:pt x="131" y="41"/>
                  <a:pt x="131" y="41"/>
                </a:cubicBezTo>
                <a:cubicBezTo>
                  <a:pt x="124" y="45"/>
                  <a:pt x="118" y="53"/>
                  <a:pt x="118" y="63"/>
                </a:cubicBezTo>
                <a:cubicBezTo>
                  <a:pt x="118" y="76"/>
                  <a:pt x="129" y="86"/>
                  <a:pt x="142" y="86"/>
                </a:cubicBezTo>
                <a:cubicBezTo>
                  <a:pt x="142" y="92"/>
                  <a:pt x="142" y="92"/>
                  <a:pt x="142" y="92"/>
                </a:cubicBezTo>
                <a:cubicBezTo>
                  <a:pt x="125" y="92"/>
                  <a:pt x="112" y="79"/>
                  <a:pt x="112" y="63"/>
                </a:cubicBezTo>
                <a:cubicBezTo>
                  <a:pt x="112" y="51"/>
                  <a:pt x="119" y="40"/>
                  <a:pt x="129" y="36"/>
                </a:cubicBezTo>
                <a:cubicBezTo>
                  <a:pt x="126" y="26"/>
                  <a:pt x="126" y="26"/>
                  <a:pt x="126" y="26"/>
                </a:cubicBezTo>
                <a:cubicBezTo>
                  <a:pt x="125" y="26"/>
                  <a:pt x="125" y="26"/>
                  <a:pt x="125" y="26"/>
                </a:cubicBezTo>
                <a:cubicBezTo>
                  <a:pt x="90" y="62"/>
                  <a:pt x="90" y="62"/>
                  <a:pt x="90" y="62"/>
                </a:cubicBezTo>
                <a:cubicBezTo>
                  <a:pt x="90" y="62"/>
                  <a:pt x="90" y="63"/>
                  <a:pt x="90" y="63"/>
                </a:cubicBezTo>
                <a:cubicBezTo>
                  <a:pt x="90" y="66"/>
                  <a:pt x="88" y="68"/>
                  <a:pt x="86" y="68"/>
                </a:cubicBezTo>
                <a:cubicBezTo>
                  <a:pt x="86" y="68"/>
                  <a:pt x="86" y="68"/>
                  <a:pt x="86" y="68"/>
                </a:cubicBezTo>
                <a:cubicBezTo>
                  <a:pt x="82" y="77"/>
                  <a:pt x="82" y="77"/>
                  <a:pt x="82" y="77"/>
                </a:cubicBezTo>
                <a:cubicBezTo>
                  <a:pt x="84" y="78"/>
                  <a:pt x="84" y="78"/>
                  <a:pt x="84" y="78"/>
                </a:cubicBezTo>
                <a:cubicBezTo>
                  <a:pt x="84" y="78"/>
                  <a:pt x="85" y="79"/>
                  <a:pt x="84" y="79"/>
                </a:cubicBezTo>
                <a:cubicBezTo>
                  <a:pt x="84" y="80"/>
                  <a:pt x="83" y="80"/>
                  <a:pt x="83" y="80"/>
                </a:cubicBezTo>
                <a:cubicBezTo>
                  <a:pt x="78" y="78"/>
                  <a:pt x="78" y="78"/>
                  <a:pt x="78" y="78"/>
                </a:cubicBezTo>
                <a:cubicBezTo>
                  <a:pt x="78" y="76"/>
                  <a:pt x="78" y="76"/>
                  <a:pt x="78" y="76"/>
                </a:cubicBezTo>
                <a:cubicBezTo>
                  <a:pt x="79" y="76"/>
                  <a:pt x="79" y="76"/>
                  <a:pt x="79" y="76"/>
                </a:cubicBezTo>
                <a:cubicBezTo>
                  <a:pt x="83" y="67"/>
                  <a:pt x="83" y="67"/>
                  <a:pt x="83" y="67"/>
                </a:cubicBezTo>
                <a:cubicBezTo>
                  <a:pt x="82" y="67"/>
                  <a:pt x="82" y="66"/>
                  <a:pt x="81" y="66"/>
                </a:cubicBezTo>
                <a:cubicBezTo>
                  <a:pt x="78" y="66"/>
                  <a:pt x="78" y="66"/>
                  <a:pt x="78" y="66"/>
                </a:cubicBezTo>
                <a:cubicBezTo>
                  <a:pt x="78" y="61"/>
                  <a:pt x="78" y="61"/>
                  <a:pt x="78" y="61"/>
                </a:cubicBezTo>
                <a:cubicBezTo>
                  <a:pt x="82" y="61"/>
                  <a:pt x="82" y="61"/>
                  <a:pt x="82" y="61"/>
                </a:cubicBezTo>
                <a:cubicBezTo>
                  <a:pt x="82" y="61"/>
                  <a:pt x="82" y="61"/>
                  <a:pt x="82" y="61"/>
                </a:cubicBezTo>
                <a:cubicBezTo>
                  <a:pt x="78" y="51"/>
                  <a:pt x="78" y="51"/>
                  <a:pt x="78" y="51"/>
                </a:cubicBezTo>
                <a:cubicBezTo>
                  <a:pt x="78" y="37"/>
                  <a:pt x="78" y="37"/>
                  <a:pt x="78" y="37"/>
                </a:cubicBezTo>
                <a:cubicBezTo>
                  <a:pt x="87" y="59"/>
                  <a:pt x="87" y="59"/>
                  <a:pt x="87" y="59"/>
                </a:cubicBezTo>
                <a:cubicBezTo>
                  <a:pt x="118" y="27"/>
                  <a:pt x="118" y="27"/>
                  <a:pt x="118" y="27"/>
                </a:cubicBezTo>
                <a:cubicBezTo>
                  <a:pt x="78" y="27"/>
                  <a:pt x="78" y="27"/>
                  <a:pt x="78" y="27"/>
                </a:cubicBezTo>
                <a:cubicBezTo>
                  <a:pt x="78" y="22"/>
                  <a:pt x="78" y="22"/>
                  <a:pt x="78" y="22"/>
                </a:cubicBezTo>
                <a:cubicBezTo>
                  <a:pt x="123" y="22"/>
                  <a:pt x="123" y="22"/>
                  <a:pt x="123" y="22"/>
                </a:cubicBezTo>
                <a:cubicBezTo>
                  <a:pt x="124" y="23"/>
                  <a:pt x="124" y="23"/>
                  <a:pt x="124" y="23"/>
                </a:cubicBezTo>
                <a:cubicBezTo>
                  <a:pt x="118" y="6"/>
                  <a:pt x="118" y="6"/>
                  <a:pt x="118" y="6"/>
                </a:cubicBezTo>
                <a:cubicBezTo>
                  <a:pt x="106" y="12"/>
                  <a:pt x="106" y="12"/>
                  <a:pt x="106" y="12"/>
                </a:cubicBezTo>
                <a:cubicBezTo>
                  <a:pt x="105" y="12"/>
                  <a:pt x="104" y="12"/>
                  <a:pt x="104" y="11"/>
                </a:cubicBezTo>
                <a:cubicBezTo>
                  <a:pt x="103" y="10"/>
                  <a:pt x="104" y="9"/>
                  <a:pt x="104" y="9"/>
                </a:cubicBezTo>
                <a:cubicBezTo>
                  <a:pt x="120" y="1"/>
                  <a:pt x="120" y="1"/>
                  <a:pt x="120" y="1"/>
                </a:cubicBezTo>
                <a:cubicBezTo>
                  <a:pt x="121" y="0"/>
                  <a:pt x="122" y="1"/>
                  <a:pt x="123" y="2"/>
                </a:cubicBezTo>
                <a:cubicBezTo>
                  <a:pt x="123" y="2"/>
                  <a:pt x="123" y="3"/>
                  <a:pt x="122" y="4"/>
                </a:cubicBezTo>
                <a:cubicBezTo>
                  <a:pt x="121" y="4"/>
                  <a:pt x="121" y="4"/>
                  <a:pt x="121" y="4"/>
                </a:cubicBezTo>
                <a:cubicBezTo>
                  <a:pt x="124" y="12"/>
                  <a:pt x="124" y="12"/>
                  <a:pt x="124" y="12"/>
                </a:cubicBezTo>
                <a:cubicBezTo>
                  <a:pt x="125" y="9"/>
                  <a:pt x="127" y="7"/>
                  <a:pt x="129" y="7"/>
                </a:cubicBezTo>
                <a:cubicBezTo>
                  <a:pt x="130" y="7"/>
                  <a:pt x="130" y="7"/>
                  <a:pt x="130" y="7"/>
                </a:cubicBezTo>
                <a:cubicBezTo>
                  <a:pt x="130" y="7"/>
                  <a:pt x="130" y="7"/>
                  <a:pt x="130" y="7"/>
                </a:cubicBezTo>
                <a:cubicBezTo>
                  <a:pt x="130" y="7"/>
                  <a:pt x="131" y="8"/>
                  <a:pt x="131" y="8"/>
                </a:cubicBezTo>
                <a:cubicBezTo>
                  <a:pt x="131" y="16"/>
                  <a:pt x="131" y="16"/>
                  <a:pt x="131" y="16"/>
                </a:cubicBezTo>
                <a:cubicBezTo>
                  <a:pt x="131" y="17"/>
                  <a:pt x="130" y="17"/>
                  <a:pt x="130" y="17"/>
                </a:cubicBezTo>
                <a:cubicBezTo>
                  <a:pt x="130" y="17"/>
                  <a:pt x="130" y="17"/>
                  <a:pt x="130" y="17"/>
                </a:cubicBezTo>
                <a:cubicBezTo>
                  <a:pt x="129" y="17"/>
                  <a:pt x="129" y="17"/>
                  <a:pt x="129" y="17"/>
                </a:cubicBezTo>
                <a:cubicBezTo>
                  <a:pt x="128" y="17"/>
                  <a:pt x="127" y="17"/>
                  <a:pt x="126" y="16"/>
                </a:cubicBezTo>
                <a:cubicBezTo>
                  <a:pt x="133" y="34"/>
                  <a:pt x="133" y="34"/>
                  <a:pt x="133" y="34"/>
                </a:cubicBezTo>
                <a:cubicBezTo>
                  <a:pt x="136" y="33"/>
                  <a:pt x="139" y="33"/>
                  <a:pt x="142" y="33"/>
                </a:cubicBezTo>
                <a:cubicBezTo>
                  <a:pt x="142" y="39"/>
                  <a:pt x="142" y="39"/>
                  <a:pt x="142" y="39"/>
                </a:cubicBezTo>
                <a:cubicBezTo>
                  <a:pt x="142" y="39"/>
                  <a:pt x="142" y="39"/>
                  <a:pt x="142" y="39"/>
                </a:cubicBezTo>
                <a:cubicBezTo>
                  <a:pt x="139" y="39"/>
                  <a:pt x="137" y="39"/>
                  <a:pt x="135" y="40"/>
                </a:cubicBezTo>
                <a:cubicBezTo>
                  <a:pt x="138" y="49"/>
                  <a:pt x="138" y="49"/>
                  <a:pt x="138" y="49"/>
                </a:cubicBezTo>
                <a:cubicBezTo>
                  <a:pt x="140" y="49"/>
                  <a:pt x="141" y="48"/>
                  <a:pt x="142" y="48"/>
                </a:cubicBezTo>
                <a:close/>
                <a:moveTo>
                  <a:pt x="78" y="15"/>
                </a:moveTo>
                <a:cubicBezTo>
                  <a:pt x="79" y="15"/>
                  <a:pt x="80" y="14"/>
                  <a:pt x="80" y="12"/>
                </a:cubicBezTo>
                <a:cubicBezTo>
                  <a:pt x="80" y="11"/>
                  <a:pt x="79" y="10"/>
                  <a:pt x="78" y="10"/>
                </a:cubicBezTo>
                <a:lnTo>
                  <a:pt x="78" y="15"/>
                </a:lnTo>
                <a:close/>
                <a:moveTo>
                  <a:pt x="78" y="10"/>
                </a:moveTo>
                <a:cubicBezTo>
                  <a:pt x="78" y="15"/>
                  <a:pt x="78" y="15"/>
                  <a:pt x="78" y="15"/>
                </a:cubicBezTo>
                <a:cubicBezTo>
                  <a:pt x="78" y="16"/>
                  <a:pt x="77" y="16"/>
                  <a:pt x="76" y="16"/>
                </a:cubicBezTo>
                <a:cubicBezTo>
                  <a:pt x="70" y="16"/>
                  <a:pt x="70" y="16"/>
                  <a:pt x="70" y="16"/>
                </a:cubicBezTo>
                <a:cubicBezTo>
                  <a:pt x="73" y="22"/>
                  <a:pt x="73" y="22"/>
                  <a:pt x="73" y="22"/>
                </a:cubicBezTo>
                <a:cubicBezTo>
                  <a:pt x="78" y="22"/>
                  <a:pt x="78" y="22"/>
                  <a:pt x="78" y="22"/>
                </a:cubicBezTo>
                <a:cubicBezTo>
                  <a:pt x="78" y="27"/>
                  <a:pt x="78" y="27"/>
                  <a:pt x="78" y="27"/>
                </a:cubicBezTo>
                <a:cubicBezTo>
                  <a:pt x="75" y="27"/>
                  <a:pt x="75" y="27"/>
                  <a:pt x="75" y="27"/>
                </a:cubicBezTo>
                <a:cubicBezTo>
                  <a:pt x="78" y="37"/>
                  <a:pt x="78" y="37"/>
                  <a:pt x="78" y="37"/>
                </a:cubicBezTo>
                <a:cubicBezTo>
                  <a:pt x="78" y="51"/>
                  <a:pt x="78" y="51"/>
                  <a:pt x="78" y="51"/>
                </a:cubicBezTo>
                <a:cubicBezTo>
                  <a:pt x="69" y="28"/>
                  <a:pt x="69" y="28"/>
                  <a:pt x="69" y="28"/>
                </a:cubicBezTo>
                <a:cubicBezTo>
                  <a:pt x="53" y="44"/>
                  <a:pt x="53" y="44"/>
                  <a:pt x="53" y="44"/>
                </a:cubicBezTo>
                <a:cubicBezTo>
                  <a:pt x="53" y="38"/>
                  <a:pt x="53" y="38"/>
                  <a:pt x="53" y="38"/>
                </a:cubicBezTo>
                <a:cubicBezTo>
                  <a:pt x="68" y="23"/>
                  <a:pt x="68" y="23"/>
                  <a:pt x="68" y="23"/>
                </a:cubicBezTo>
                <a:cubicBezTo>
                  <a:pt x="65" y="16"/>
                  <a:pt x="65" y="16"/>
                  <a:pt x="65" y="16"/>
                </a:cubicBezTo>
                <a:cubicBezTo>
                  <a:pt x="61" y="16"/>
                  <a:pt x="61" y="16"/>
                  <a:pt x="61" y="16"/>
                </a:cubicBezTo>
                <a:cubicBezTo>
                  <a:pt x="59" y="16"/>
                  <a:pt x="58" y="14"/>
                  <a:pt x="58" y="12"/>
                </a:cubicBezTo>
                <a:cubicBezTo>
                  <a:pt x="58" y="11"/>
                  <a:pt x="59" y="9"/>
                  <a:pt x="61" y="9"/>
                </a:cubicBezTo>
                <a:cubicBezTo>
                  <a:pt x="76" y="9"/>
                  <a:pt x="76" y="9"/>
                  <a:pt x="76" y="9"/>
                </a:cubicBezTo>
                <a:cubicBezTo>
                  <a:pt x="77" y="9"/>
                  <a:pt x="78" y="9"/>
                  <a:pt x="78" y="10"/>
                </a:cubicBezTo>
                <a:close/>
                <a:moveTo>
                  <a:pt x="78" y="61"/>
                </a:moveTo>
                <a:cubicBezTo>
                  <a:pt x="59" y="61"/>
                  <a:pt x="59" y="61"/>
                  <a:pt x="59" y="61"/>
                </a:cubicBezTo>
                <a:cubicBezTo>
                  <a:pt x="59" y="55"/>
                  <a:pt x="57" y="49"/>
                  <a:pt x="53" y="45"/>
                </a:cubicBezTo>
                <a:cubicBezTo>
                  <a:pt x="53" y="60"/>
                  <a:pt x="53" y="60"/>
                  <a:pt x="53" y="60"/>
                </a:cubicBezTo>
                <a:cubicBezTo>
                  <a:pt x="53" y="60"/>
                  <a:pt x="53" y="60"/>
                  <a:pt x="53" y="61"/>
                </a:cubicBezTo>
                <a:cubicBezTo>
                  <a:pt x="53" y="61"/>
                  <a:pt x="53" y="61"/>
                  <a:pt x="53" y="61"/>
                </a:cubicBezTo>
                <a:cubicBezTo>
                  <a:pt x="53" y="66"/>
                  <a:pt x="53" y="66"/>
                  <a:pt x="53" y="66"/>
                </a:cubicBezTo>
                <a:cubicBezTo>
                  <a:pt x="53" y="66"/>
                  <a:pt x="53" y="66"/>
                  <a:pt x="53" y="66"/>
                </a:cubicBezTo>
                <a:cubicBezTo>
                  <a:pt x="53" y="66"/>
                  <a:pt x="53" y="66"/>
                  <a:pt x="53" y="66"/>
                </a:cubicBezTo>
                <a:cubicBezTo>
                  <a:pt x="53" y="81"/>
                  <a:pt x="53" y="81"/>
                  <a:pt x="53" y="81"/>
                </a:cubicBezTo>
                <a:cubicBezTo>
                  <a:pt x="56" y="77"/>
                  <a:pt x="59" y="71"/>
                  <a:pt x="59" y="66"/>
                </a:cubicBezTo>
                <a:cubicBezTo>
                  <a:pt x="78" y="66"/>
                  <a:pt x="78" y="66"/>
                  <a:pt x="78" y="66"/>
                </a:cubicBezTo>
                <a:lnTo>
                  <a:pt x="78" y="61"/>
                </a:lnTo>
                <a:close/>
                <a:moveTo>
                  <a:pt x="78" y="76"/>
                </a:moveTo>
                <a:cubicBezTo>
                  <a:pt x="78" y="78"/>
                  <a:pt x="78" y="78"/>
                  <a:pt x="78" y="78"/>
                </a:cubicBezTo>
                <a:cubicBezTo>
                  <a:pt x="77" y="78"/>
                  <a:pt x="77" y="78"/>
                  <a:pt x="77" y="78"/>
                </a:cubicBezTo>
                <a:cubicBezTo>
                  <a:pt x="76" y="78"/>
                  <a:pt x="76" y="77"/>
                  <a:pt x="76" y="76"/>
                </a:cubicBezTo>
                <a:cubicBezTo>
                  <a:pt x="77" y="76"/>
                  <a:pt x="77" y="75"/>
                  <a:pt x="78" y="76"/>
                </a:cubicBezTo>
                <a:close/>
                <a:moveTo>
                  <a:pt x="53" y="38"/>
                </a:moveTo>
                <a:cubicBezTo>
                  <a:pt x="53" y="44"/>
                  <a:pt x="53" y="44"/>
                  <a:pt x="53" y="44"/>
                </a:cubicBezTo>
                <a:cubicBezTo>
                  <a:pt x="53" y="44"/>
                  <a:pt x="53" y="44"/>
                  <a:pt x="53" y="44"/>
                </a:cubicBezTo>
                <a:cubicBezTo>
                  <a:pt x="53" y="45"/>
                  <a:pt x="53" y="45"/>
                  <a:pt x="53" y="45"/>
                </a:cubicBezTo>
                <a:cubicBezTo>
                  <a:pt x="53" y="60"/>
                  <a:pt x="53" y="60"/>
                  <a:pt x="53" y="60"/>
                </a:cubicBezTo>
                <a:cubicBezTo>
                  <a:pt x="53" y="56"/>
                  <a:pt x="51" y="52"/>
                  <a:pt x="49" y="49"/>
                </a:cubicBezTo>
                <a:cubicBezTo>
                  <a:pt x="47" y="50"/>
                  <a:pt x="47" y="50"/>
                  <a:pt x="47" y="50"/>
                </a:cubicBezTo>
                <a:cubicBezTo>
                  <a:pt x="47" y="39"/>
                  <a:pt x="47" y="39"/>
                  <a:pt x="47" y="39"/>
                </a:cubicBezTo>
                <a:cubicBezTo>
                  <a:pt x="48" y="40"/>
                  <a:pt x="49" y="40"/>
                  <a:pt x="50" y="41"/>
                </a:cubicBezTo>
                <a:lnTo>
                  <a:pt x="53" y="38"/>
                </a:lnTo>
                <a:close/>
                <a:moveTo>
                  <a:pt x="53" y="61"/>
                </a:moveTo>
                <a:cubicBezTo>
                  <a:pt x="53" y="66"/>
                  <a:pt x="53" y="66"/>
                  <a:pt x="53" y="66"/>
                </a:cubicBezTo>
                <a:cubicBezTo>
                  <a:pt x="47" y="66"/>
                  <a:pt x="47" y="66"/>
                  <a:pt x="47" y="66"/>
                </a:cubicBezTo>
                <a:cubicBezTo>
                  <a:pt x="47" y="61"/>
                  <a:pt x="47" y="61"/>
                  <a:pt x="47" y="61"/>
                </a:cubicBezTo>
                <a:lnTo>
                  <a:pt x="53" y="61"/>
                </a:lnTo>
                <a:close/>
                <a:moveTo>
                  <a:pt x="53" y="66"/>
                </a:moveTo>
                <a:cubicBezTo>
                  <a:pt x="53" y="81"/>
                  <a:pt x="53" y="81"/>
                  <a:pt x="53" y="81"/>
                </a:cubicBezTo>
                <a:cubicBezTo>
                  <a:pt x="51" y="83"/>
                  <a:pt x="50" y="85"/>
                  <a:pt x="47" y="87"/>
                </a:cubicBezTo>
                <a:cubicBezTo>
                  <a:pt x="47" y="78"/>
                  <a:pt x="47" y="78"/>
                  <a:pt x="47" y="78"/>
                </a:cubicBezTo>
                <a:cubicBezTo>
                  <a:pt x="50" y="75"/>
                  <a:pt x="52" y="71"/>
                  <a:pt x="53" y="66"/>
                </a:cubicBezTo>
                <a:close/>
                <a:moveTo>
                  <a:pt x="47" y="39"/>
                </a:moveTo>
                <a:cubicBezTo>
                  <a:pt x="47" y="50"/>
                  <a:pt x="47" y="50"/>
                  <a:pt x="47" y="50"/>
                </a:cubicBezTo>
                <a:cubicBezTo>
                  <a:pt x="42" y="56"/>
                  <a:pt x="42" y="56"/>
                  <a:pt x="42" y="56"/>
                </a:cubicBezTo>
                <a:cubicBezTo>
                  <a:pt x="43" y="57"/>
                  <a:pt x="43" y="59"/>
                  <a:pt x="44" y="61"/>
                </a:cubicBezTo>
                <a:cubicBezTo>
                  <a:pt x="47" y="61"/>
                  <a:pt x="47" y="61"/>
                  <a:pt x="47" y="61"/>
                </a:cubicBezTo>
                <a:cubicBezTo>
                  <a:pt x="47" y="66"/>
                  <a:pt x="47" y="66"/>
                  <a:pt x="47" y="66"/>
                </a:cubicBezTo>
                <a:cubicBezTo>
                  <a:pt x="43" y="66"/>
                  <a:pt x="43" y="66"/>
                  <a:pt x="43" y="66"/>
                </a:cubicBezTo>
                <a:cubicBezTo>
                  <a:pt x="43" y="69"/>
                  <a:pt x="41" y="71"/>
                  <a:pt x="39" y="73"/>
                </a:cubicBezTo>
                <a:cubicBezTo>
                  <a:pt x="39" y="70"/>
                  <a:pt x="39" y="70"/>
                  <a:pt x="39" y="70"/>
                </a:cubicBezTo>
                <a:cubicBezTo>
                  <a:pt x="40" y="69"/>
                  <a:pt x="41" y="67"/>
                  <a:pt x="41" y="66"/>
                </a:cubicBezTo>
                <a:cubicBezTo>
                  <a:pt x="39" y="66"/>
                  <a:pt x="39" y="66"/>
                  <a:pt x="39" y="66"/>
                </a:cubicBezTo>
                <a:cubicBezTo>
                  <a:pt x="39" y="61"/>
                  <a:pt x="39" y="61"/>
                  <a:pt x="39" y="61"/>
                </a:cubicBezTo>
                <a:cubicBezTo>
                  <a:pt x="41" y="61"/>
                  <a:pt x="41" y="61"/>
                  <a:pt x="41" y="61"/>
                </a:cubicBezTo>
                <a:cubicBezTo>
                  <a:pt x="41" y="60"/>
                  <a:pt x="41" y="58"/>
                  <a:pt x="40" y="57"/>
                </a:cubicBezTo>
                <a:cubicBezTo>
                  <a:pt x="39" y="58"/>
                  <a:pt x="39" y="58"/>
                  <a:pt x="39" y="58"/>
                </a:cubicBezTo>
                <a:cubicBezTo>
                  <a:pt x="39" y="52"/>
                  <a:pt x="39" y="52"/>
                  <a:pt x="39" y="52"/>
                </a:cubicBezTo>
                <a:cubicBezTo>
                  <a:pt x="45" y="45"/>
                  <a:pt x="45" y="45"/>
                  <a:pt x="45" y="45"/>
                </a:cubicBezTo>
                <a:cubicBezTo>
                  <a:pt x="44" y="43"/>
                  <a:pt x="41" y="42"/>
                  <a:pt x="39" y="41"/>
                </a:cubicBezTo>
                <a:cubicBezTo>
                  <a:pt x="39" y="35"/>
                  <a:pt x="39" y="35"/>
                  <a:pt x="39" y="35"/>
                </a:cubicBezTo>
                <a:cubicBezTo>
                  <a:pt x="42" y="36"/>
                  <a:pt x="45" y="37"/>
                  <a:pt x="47" y="39"/>
                </a:cubicBezTo>
                <a:close/>
                <a:moveTo>
                  <a:pt x="47" y="78"/>
                </a:moveTo>
                <a:cubicBezTo>
                  <a:pt x="47" y="87"/>
                  <a:pt x="47" y="87"/>
                  <a:pt x="47" y="87"/>
                </a:cubicBezTo>
                <a:cubicBezTo>
                  <a:pt x="45" y="88"/>
                  <a:pt x="42" y="90"/>
                  <a:pt x="39" y="91"/>
                </a:cubicBezTo>
                <a:cubicBezTo>
                  <a:pt x="39" y="85"/>
                  <a:pt x="39" y="85"/>
                  <a:pt x="39" y="85"/>
                </a:cubicBezTo>
                <a:cubicBezTo>
                  <a:pt x="42" y="83"/>
                  <a:pt x="45" y="81"/>
                  <a:pt x="47" y="78"/>
                </a:cubicBezTo>
                <a:close/>
                <a:moveTo>
                  <a:pt x="39" y="35"/>
                </a:moveTo>
                <a:cubicBezTo>
                  <a:pt x="39" y="41"/>
                  <a:pt x="39" y="41"/>
                  <a:pt x="39" y="41"/>
                </a:cubicBezTo>
                <a:cubicBezTo>
                  <a:pt x="36" y="40"/>
                  <a:pt x="33" y="39"/>
                  <a:pt x="30" y="39"/>
                </a:cubicBezTo>
                <a:cubicBezTo>
                  <a:pt x="29" y="39"/>
                  <a:pt x="29" y="39"/>
                  <a:pt x="29" y="39"/>
                </a:cubicBezTo>
                <a:cubicBezTo>
                  <a:pt x="29" y="33"/>
                  <a:pt x="29" y="33"/>
                  <a:pt x="29" y="33"/>
                </a:cubicBezTo>
                <a:cubicBezTo>
                  <a:pt x="30" y="33"/>
                  <a:pt x="30" y="33"/>
                  <a:pt x="30" y="33"/>
                </a:cubicBezTo>
                <a:cubicBezTo>
                  <a:pt x="33" y="33"/>
                  <a:pt x="36" y="34"/>
                  <a:pt x="39" y="35"/>
                </a:cubicBezTo>
                <a:close/>
                <a:moveTo>
                  <a:pt x="39" y="52"/>
                </a:moveTo>
                <a:cubicBezTo>
                  <a:pt x="39" y="58"/>
                  <a:pt x="39" y="58"/>
                  <a:pt x="39" y="58"/>
                </a:cubicBezTo>
                <a:cubicBezTo>
                  <a:pt x="37" y="61"/>
                  <a:pt x="37" y="61"/>
                  <a:pt x="37" y="61"/>
                </a:cubicBezTo>
                <a:cubicBezTo>
                  <a:pt x="39" y="61"/>
                  <a:pt x="39" y="61"/>
                  <a:pt x="39" y="61"/>
                </a:cubicBezTo>
                <a:cubicBezTo>
                  <a:pt x="39" y="66"/>
                  <a:pt x="39" y="66"/>
                  <a:pt x="39" y="66"/>
                </a:cubicBezTo>
                <a:cubicBezTo>
                  <a:pt x="33" y="66"/>
                  <a:pt x="33" y="66"/>
                  <a:pt x="33" y="66"/>
                </a:cubicBezTo>
                <a:cubicBezTo>
                  <a:pt x="33" y="67"/>
                  <a:pt x="31" y="67"/>
                  <a:pt x="30" y="67"/>
                </a:cubicBezTo>
                <a:cubicBezTo>
                  <a:pt x="29" y="67"/>
                  <a:pt x="29" y="67"/>
                  <a:pt x="29" y="67"/>
                </a:cubicBezTo>
                <a:cubicBezTo>
                  <a:pt x="29" y="58"/>
                  <a:pt x="29" y="58"/>
                  <a:pt x="29" y="58"/>
                </a:cubicBezTo>
                <a:cubicBezTo>
                  <a:pt x="30" y="58"/>
                  <a:pt x="30" y="58"/>
                  <a:pt x="30" y="58"/>
                </a:cubicBezTo>
                <a:cubicBezTo>
                  <a:pt x="31" y="58"/>
                  <a:pt x="31" y="58"/>
                  <a:pt x="32" y="59"/>
                </a:cubicBezTo>
                <a:cubicBezTo>
                  <a:pt x="37" y="54"/>
                  <a:pt x="37" y="54"/>
                  <a:pt x="37" y="54"/>
                </a:cubicBezTo>
                <a:cubicBezTo>
                  <a:pt x="35" y="52"/>
                  <a:pt x="32" y="51"/>
                  <a:pt x="30" y="51"/>
                </a:cubicBezTo>
                <a:cubicBezTo>
                  <a:pt x="29" y="51"/>
                  <a:pt x="29" y="51"/>
                  <a:pt x="29" y="51"/>
                </a:cubicBezTo>
                <a:cubicBezTo>
                  <a:pt x="29" y="49"/>
                  <a:pt x="29" y="49"/>
                  <a:pt x="29" y="49"/>
                </a:cubicBezTo>
                <a:cubicBezTo>
                  <a:pt x="30" y="49"/>
                  <a:pt x="30" y="49"/>
                  <a:pt x="30" y="49"/>
                </a:cubicBezTo>
                <a:cubicBezTo>
                  <a:pt x="33" y="49"/>
                  <a:pt x="36" y="50"/>
                  <a:pt x="39" y="52"/>
                </a:cubicBezTo>
                <a:close/>
                <a:moveTo>
                  <a:pt x="39" y="70"/>
                </a:moveTo>
                <a:cubicBezTo>
                  <a:pt x="39" y="73"/>
                  <a:pt x="39" y="73"/>
                  <a:pt x="39" y="73"/>
                </a:cubicBezTo>
                <a:cubicBezTo>
                  <a:pt x="37" y="76"/>
                  <a:pt x="33" y="77"/>
                  <a:pt x="30" y="77"/>
                </a:cubicBezTo>
                <a:cubicBezTo>
                  <a:pt x="29" y="77"/>
                  <a:pt x="29" y="77"/>
                  <a:pt x="29" y="77"/>
                </a:cubicBezTo>
                <a:cubicBezTo>
                  <a:pt x="29" y="75"/>
                  <a:pt x="29" y="75"/>
                  <a:pt x="29" y="75"/>
                </a:cubicBezTo>
                <a:cubicBezTo>
                  <a:pt x="30" y="75"/>
                  <a:pt x="30" y="75"/>
                  <a:pt x="30" y="75"/>
                </a:cubicBezTo>
                <a:cubicBezTo>
                  <a:pt x="33" y="75"/>
                  <a:pt x="37" y="73"/>
                  <a:pt x="39" y="70"/>
                </a:cubicBezTo>
                <a:close/>
                <a:moveTo>
                  <a:pt x="39" y="85"/>
                </a:moveTo>
                <a:cubicBezTo>
                  <a:pt x="39" y="91"/>
                  <a:pt x="39" y="91"/>
                  <a:pt x="39" y="91"/>
                </a:cubicBezTo>
                <a:cubicBezTo>
                  <a:pt x="36" y="92"/>
                  <a:pt x="33" y="92"/>
                  <a:pt x="30" y="92"/>
                </a:cubicBezTo>
                <a:cubicBezTo>
                  <a:pt x="29" y="92"/>
                  <a:pt x="29" y="92"/>
                  <a:pt x="29" y="92"/>
                </a:cubicBezTo>
                <a:cubicBezTo>
                  <a:pt x="29" y="87"/>
                  <a:pt x="29" y="87"/>
                  <a:pt x="29" y="87"/>
                </a:cubicBezTo>
                <a:cubicBezTo>
                  <a:pt x="30" y="87"/>
                  <a:pt x="30" y="87"/>
                  <a:pt x="30" y="87"/>
                </a:cubicBezTo>
                <a:cubicBezTo>
                  <a:pt x="33" y="87"/>
                  <a:pt x="36" y="86"/>
                  <a:pt x="39" y="85"/>
                </a:cubicBezTo>
                <a:close/>
                <a:moveTo>
                  <a:pt x="29" y="33"/>
                </a:moveTo>
                <a:cubicBezTo>
                  <a:pt x="29" y="39"/>
                  <a:pt x="29" y="39"/>
                  <a:pt x="29" y="39"/>
                </a:cubicBezTo>
                <a:cubicBezTo>
                  <a:pt x="16" y="39"/>
                  <a:pt x="6" y="50"/>
                  <a:pt x="6" y="63"/>
                </a:cubicBezTo>
                <a:cubicBezTo>
                  <a:pt x="6" y="76"/>
                  <a:pt x="16" y="86"/>
                  <a:pt x="29" y="87"/>
                </a:cubicBezTo>
                <a:cubicBezTo>
                  <a:pt x="29" y="92"/>
                  <a:pt x="29" y="92"/>
                  <a:pt x="29" y="92"/>
                </a:cubicBezTo>
                <a:cubicBezTo>
                  <a:pt x="13" y="92"/>
                  <a:pt x="0" y="79"/>
                  <a:pt x="0" y="63"/>
                </a:cubicBezTo>
                <a:cubicBezTo>
                  <a:pt x="0" y="47"/>
                  <a:pt x="13" y="33"/>
                  <a:pt x="29" y="33"/>
                </a:cubicBezTo>
                <a:close/>
                <a:moveTo>
                  <a:pt x="29" y="49"/>
                </a:moveTo>
                <a:cubicBezTo>
                  <a:pt x="22" y="49"/>
                  <a:pt x="15" y="55"/>
                  <a:pt x="15" y="63"/>
                </a:cubicBezTo>
                <a:cubicBezTo>
                  <a:pt x="15" y="71"/>
                  <a:pt x="22" y="77"/>
                  <a:pt x="29" y="77"/>
                </a:cubicBezTo>
                <a:cubicBezTo>
                  <a:pt x="29" y="75"/>
                  <a:pt x="29" y="75"/>
                  <a:pt x="29" y="75"/>
                </a:cubicBezTo>
                <a:cubicBezTo>
                  <a:pt x="23" y="75"/>
                  <a:pt x="18" y="69"/>
                  <a:pt x="18" y="63"/>
                </a:cubicBezTo>
                <a:cubicBezTo>
                  <a:pt x="18" y="56"/>
                  <a:pt x="23" y="51"/>
                  <a:pt x="29" y="51"/>
                </a:cubicBezTo>
                <a:lnTo>
                  <a:pt x="29" y="49"/>
                </a:lnTo>
                <a:close/>
                <a:moveTo>
                  <a:pt x="29" y="58"/>
                </a:moveTo>
                <a:cubicBezTo>
                  <a:pt x="27" y="58"/>
                  <a:pt x="25" y="60"/>
                  <a:pt x="25" y="63"/>
                </a:cubicBezTo>
                <a:cubicBezTo>
                  <a:pt x="25" y="65"/>
                  <a:pt x="27" y="67"/>
                  <a:pt x="29" y="67"/>
                </a:cubicBezTo>
                <a:lnTo>
                  <a:pt x="29" y="58"/>
                </a:lnTo>
                <a:close/>
              </a:path>
            </a:pathLst>
          </a:custGeom>
          <a:solidFill>
            <a:srgbClr val="113A59"/>
          </a:solidFill>
          <a:ln w="9525">
            <a:noFill/>
            <a:miter lim="800000"/>
            <a:headEnd/>
            <a:tailEnd/>
          </a:ln>
          <a:extLst/>
        </p:spPr>
        <p:txBody>
          <a:bodyPr/>
          <a:lstStyle/>
          <a:p>
            <a:endParaRPr lang="zh-CN" altLang="en-US" sz="1600">
              <a:solidFill>
                <a:srgbClr val="3D7283"/>
              </a:solidFill>
            </a:endParaRPr>
          </a:p>
        </p:txBody>
      </p:sp>
      <p:sp>
        <p:nvSpPr>
          <p:cNvPr id="46" name="Freeform 14"/>
          <p:cNvSpPr>
            <a:spLocks noEditPoints="1"/>
          </p:cNvSpPr>
          <p:nvPr/>
        </p:nvSpPr>
        <p:spPr bwMode="auto">
          <a:xfrm>
            <a:off x="4973884" y="2550024"/>
            <a:ext cx="871444" cy="549754"/>
          </a:xfrm>
          <a:custGeom>
            <a:avLst/>
            <a:gdLst>
              <a:gd name="T0" fmla="*/ 144 w 176"/>
              <a:gd name="T1" fmla="*/ 26 h 111"/>
              <a:gd name="T2" fmla="*/ 113 w 176"/>
              <a:gd name="T3" fmla="*/ 70 h 111"/>
              <a:gd name="T4" fmla="*/ 81 w 176"/>
              <a:gd name="T5" fmla="*/ 82 h 111"/>
              <a:gd name="T6" fmla="*/ 82 w 176"/>
              <a:gd name="T7" fmla="*/ 82 h 111"/>
              <a:gd name="T8" fmla="*/ 82 w 176"/>
              <a:gd name="T9" fmla="*/ 81 h 111"/>
              <a:gd name="T10" fmla="*/ 82 w 176"/>
              <a:gd name="T11" fmla="*/ 81 h 111"/>
              <a:gd name="T12" fmla="*/ 83 w 176"/>
              <a:gd name="T13" fmla="*/ 81 h 111"/>
              <a:gd name="T14" fmla="*/ 83 w 176"/>
              <a:gd name="T15" fmla="*/ 81 h 111"/>
              <a:gd name="T16" fmla="*/ 83 w 176"/>
              <a:gd name="T17" fmla="*/ 81 h 111"/>
              <a:gd name="T18" fmla="*/ 84 w 176"/>
              <a:gd name="T19" fmla="*/ 81 h 111"/>
              <a:gd name="T20" fmla="*/ 84 w 176"/>
              <a:gd name="T21" fmla="*/ 81 h 111"/>
              <a:gd name="T22" fmla="*/ 84 w 176"/>
              <a:gd name="T23" fmla="*/ 81 h 111"/>
              <a:gd name="T24" fmla="*/ 84 w 176"/>
              <a:gd name="T25" fmla="*/ 81 h 111"/>
              <a:gd name="T26" fmla="*/ 97 w 176"/>
              <a:gd name="T27" fmla="*/ 82 h 111"/>
              <a:gd name="T28" fmla="*/ 84 w 176"/>
              <a:gd name="T29" fmla="*/ 98 h 111"/>
              <a:gd name="T30" fmla="*/ 83 w 176"/>
              <a:gd name="T31" fmla="*/ 98 h 111"/>
              <a:gd name="T32" fmla="*/ 81 w 176"/>
              <a:gd name="T33" fmla="*/ 97 h 111"/>
              <a:gd name="T34" fmla="*/ 79 w 176"/>
              <a:gd name="T35" fmla="*/ 97 h 111"/>
              <a:gd name="T36" fmla="*/ 79 w 176"/>
              <a:gd name="T37" fmla="*/ 97 h 111"/>
              <a:gd name="T38" fmla="*/ 78 w 176"/>
              <a:gd name="T39" fmla="*/ 97 h 111"/>
              <a:gd name="T40" fmla="*/ 78 w 176"/>
              <a:gd name="T41" fmla="*/ 97 h 111"/>
              <a:gd name="T42" fmla="*/ 78 w 176"/>
              <a:gd name="T43" fmla="*/ 97 h 111"/>
              <a:gd name="T44" fmla="*/ 77 w 176"/>
              <a:gd name="T45" fmla="*/ 97 h 111"/>
              <a:gd name="T46" fmla="*/ 77 w 176"/>
              <a:gd name="T47" fmla="*/ 97 h 111"/>
              <a:gd name="T48" fmla="*/ 77 w 176"/>
              <a:gd name="T49" fmla="*/ 97 h 111"/>
              <a:gd name="T50" fmla="*/ 77 w 176"/>
              <a:gd name="T51" fmla="*/ 97 h 111"/>
              <a:gd name="T52" fmla="*/ 76 w 176"/>
              <a:gd name="T53" fmla="*/ 96 h 111"/>
              <a:gd name="T54" fmla="*/ 76 w 176"/>
              <a:gd name="T55" fmla="*/ 96 h 111"/>
              <a:gd name="T56" fmla="*/ 75 w 176"/>
              <a:gd name="T57" fmla="*/ 96 h 111"/>
              <a:gd name="T58" fmla="*/ 75 w 176"/>
              <a:gd name="T59" fmla="*/ 96 h 111"/>
              <a:gd name="T60" fmla="*/ 75 w 176"/>
              <a:gd name="T61" fmla="*/ 96 h 111"/>
              <a:gd name="T62" fmla="*/ 74 w 176"/>
              <a:gd name="T63" fmla="*/ 96 h 111"/>
              <a:gd name="T64" fmla="*/ 74 w 176"/>
              <a:gd name="T65" fmla="*/ 95 h 111"/>
              <a:gd name="T66" fmla="*/ 74 w 176"/>
              <a:gd name="T67" fmla="*/ 95 h 111"/>
              <a:gd name="T68" fmla="*/ 73 w 176"/>
              <a:gd name="T69" fmla="*/ 95 h 111"/>
              <a:gd name="T70" fmla="*/ 73 w 176"/>
              <a:gd name="T71" fmla="*/ 94 h 111"/>
              <a:gd name="T72" fmla="*/ 72 w 176"/>
              <a:gd name="T73" fmla="*/ 93 h 111"/>
              <a:gd name="T74" fmla="*/ 72 w 176"/>
              <a:gd name="T75" fmla="*/ 93 h 111"/>
              <a:gd name="T76" fmla="*/ 72 w 176"/>
              <a:gd name="T77" fmla="*/ 93 h 111"/>
              <a:gd name="T78" fmla="*/ 71 w 176"/>
              <a:gd name="T79" fmla="*/ 92 h 111"/>
              <a:gd name="T80" fmla="*/ 71 w 176"/>
              <a:gd name="T81" fmla="*/ 92 h 111"/>
              <a:gd name="T82" fmla="*/ 71 w 176"/>
              <a:gd name="T83" fmla="*/ 91 h 111"/>
              <a:gd name="T84" fmla="*/ 71 w 176"/>
              <a:gd name="T85" fmla="*/ 90 h 111"/>
              <a:gd name="T86" fmla="*/ 71 w 176"/>
              <a:gd name="T87" fmla="*/ 90 h 111"/>
              <a:gd name="T88" fmla="*/ 71 w 176"/>
              <a:gd name="T89" fmla="*/ 89 h 111"/>
              <a:gd name="T90" fmla="*/ 71 w 176"/>
              <a:gd name="T91" fmla="*/ 88 h 111"/>
              <a:gd name="T92" fmla="*/ 71 w 176"/>
              <a:gd name="T93" fmla="*/ 87 h 111"/>
              <a:gd name="T94" fmla="*/ 72 w 176"/>
              <a:gd name="T95" fmla="*/ 76 h 111"/>
              <a:gd name="T96" fmla="*/ 39 w 176"/>
              <a:gd name="T97" fmla="*/ 57 h 111"/>
              <a:gd name="T98" fmla="*/ 41 w 176"/>
              <a:gd name="T99" fmla="*/ 57 h 111"/>
              <a:gd name="T100" fmla="*/ 30 w 176"/>
              <a:gd name="T101" fmla="*/ 107 h 111"/>
              <a:gd name="T102" fmla="*/ 39 w 176"/>
              <a:gd name="T103" fmla="*/ 103 h 111"/>
              <a:gd name="T104" fmla="*/ 30 w 176"/>
              <a:gd name="T105" fmla="*/ 61 h 111"/>
              <a:gd name="T106" fmla="*/ 39 w 176"/>
              <a:gd name="T107" fmla="*/ 57 h 111"/>
              <a:gd name="T108" fmla="*/ 39 w 176"/>
              <a:gd name="T109" fmla="*/ 57 h 111"/>
              <a:gd name="T110" fmla="*/ 29 w 176"/>
              <a:gd name="T111" fmla="*/ 107 h 111"/>
              <a:gd name="T112" fmla="*/ 30 w 176"/>
              <a:gd name="T113" fmla="*/ 76 h 111"/>
              <a:gd name="T114" fmla="*/ 29 w 176"/>
              <a:gd name="T115" fmla="*/ 61 h 111"/>
              <a:gd name="T116" fmla="*/ 30 w 176"/>
              <a:gd name="T117" fmla="*/ 61 h 111"/>
              <a:gd name="T118" fmla="*/ 21 w 176"/>
              <a:gd name="T119" fmla="*/ 110 h 111"/>
              <a:gd name="T120" fmla="*/ 26 w 176"/>
              <a:gd name="T121" fmla="*/ 75 h 111"/>
              <a:gd name="T122" fmla="*/ 24 w 176"/>
              <a:gd name="T123" fmla="*/ 64 h 111"/>
              <a:gd name="T124" fmla="*/ 29 w 176"/>
              <a:gd name="T125" fmla="*/ 6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6" h="111">
                <a:moveTo>
                  <a:pt x="99" y="38"/>
                </a:moveTo>
                <a:cubicBezTo>
                  <a:pt x="114" y="2"/>
                  <a:pt x="119" y="0"/>
                  <a:pt x="116" y="32"/>
                </a:cubicBezTo>
                <a:cubicBezTo>
                  <a:pt x="121" y="31"/>
                  <a:pt x="121" y="31"/>
                  <a:pt x="121" y="31"/>
                </a:cubicBezTo>
                <a:cubicBezTo>
                  <a:pt x="131" y="27"/>
                  <a:pt x="135" y="26"/>
                  <a:pt x="144" y="26"/>
                </a:cubicBezTo>
                <a:cubicBezTo>
                  <a:pt x="167" y="27"/>
                  <a:pt x="176" y="35"/>
                  <a:pt x="165" y="47"/>
                </a:cubicBezTo>
                <a:cubicBezTo>
                  <a:pt x="154" y="58"/>
                  <a:pt x="142" y="60"/>
                  <a:pt x="130" y="64"/>
                </a:cubicBezTo>
                <a:cubicBezTo>
                  <a:pt x="125" y="65"/>
                  <a:pt x="120" y="66"/>
                  <a:pt x="116" y="68"/>
                </a:cubicBezTo>
                <a:cubicBezTo>
                  <a:pt x="115" y="68"/>
                  <a:pt x="114" y="69"/>
                  <a:pt x="113" y="70"/>
                </a:cubicBezTo>
                <a:cubicBezTo>
                  <a:pt x="107" y="74"/>
                  <a:pt x="100" y="76"/>
                  <a:pt x="90" y="77"/>
                </a:cubicBezTo>
                <a:cubicBezTo>
                  <a:pt x="87" y="78"/>
                  <a:pt x="84" y="80"/>
                  <a:pt x="81" y="82"/>
                </a:cubicBezTo>
                <a:cubicBezTo>
                  <a:pt x="81" y="82"/>
                  <a:pt x="81" y="82"/>
                  <a:pt x="81" y="82"/>
                </a:cubicBezTo>
                <a:cubicBezTo>
                  <a:pt x="81" y="82"/>
                  <a:pt x="81" y="82"/>
                  <a:pt x="81" y="82"/>
                </a:cubicBezTo>
                <a:cubicBezTo>
                  <a:pt x="82" y="82"/>
                  <a:pt x="82" y="82"/>
                  <a:pt x="82" y="82"/>
                </a:cubicBezTo>
                <a:cubicBezTo>
                  <a:pt x="82" y="82"/>
                  <a:pt x="82" y="82"/>
                  <a:pt x="82" y="82"/>
                </a:cubicBezTo>
                <a:cubicBezTo>
                  <a:pt x="82" y="82"/>
                  <a:pt x="82" y="82"/>
                  <a:pt x="82" y="82"/>
                </a:cubicBezTo>
                <a:cubicBezTo>
                  <a:pt x="82" y="82"/>
                  <a:pt x="82" y="82"/>
                  <a:pt x="82" y="82"/>
                </a:cubicBezTo>
                <a:cubicBezTo>
                  <a:pt x="82" y="82"/>
                  <a:pt x="82" y="82"/>
                  <a:pt x="82" y="82"/>
                </a:cubicBezTo>
                <a:cubicBezTo>
                  <a:pt x="82" y="82"/>
                  <a:pt x="82" y="82"/>
                  <a:pt x="82" y="82"/>
                </a:cubicBezTo>
                <a:cubicBezTo>
                  <a:pt x="82" y="81"/>
                  <a:pt x="82" y="81"/>
                  <a:pt x="82" y="81"/>
                </a:cubicBezTo>
                <a:cubicBezTo>
                  <a:pt x="82" y="81"/>
                  <a:pt x="82" y="81"/>
                  <a:pt x="82" y="81"/>
                </a:cubicBezTo>
                <a:cubicBezTo>
                  <a:pt x="82" y="81"/>
                  <a:pt x="82" y="81"/>
                  <a:pt x="82" y="81"/>
                </a:cubicBezTo>
                <a:cubicBezTo>
                  <a:pt x="82" y="81"/>
                  <a:pt x="82" y="81"/>
                  <a:pt x="82" y="81"/>
                </a:cubicBezTo>
                <a:cubicBezTo>
                  <a:pt x="82" y="81"/>
                  <a:pt x="82" y="81"/>
                  <a:pt x="82" y="81"/>
                </a:cubicBezTo>
                <a:cubicBezTo>
                  <a:pt x="82" y="81"/>
                  <a:pt x="82" y="81"/>
                  <a:pt x="82" y="81"/>
                </a:cubicBezTo>
                <a:cubicBezTo>
                  <a:pt x="82" y="81"/>
                  <a:pt x="82" y="81"/>
                  <a:pt x="82" y="81"/>
                </a:cubicBezTo>
                <a:cubicBezTo>
                  <a:pt x="82" y="81"/>
                  <a:pt x="82" y="81"/>
                  <a:pt x="82" y="81"/>
                </a:cubicBezTo>
                <a:cubicBezTo>
                  <a:pt x="83" y="81"/>
                  <a:pt x="83" y="81"/>
                  <a:pt x="83" y="81"/>
                </a:cubicBezTo>
                <a:cubicBezTo>
                  <a:pt x="83" y="81"/>
                  <a:pt x="83" y="81"/>
                  <a:pt x="83" y="81"/>
                </a:cubicBezTo>
                <a:cubicBezTo>
                  <a:pt x="83" y="81"/>
                  <a:pt x="83" y="81"/>
                  <a:pt x="83" y="81"/>
                </a:cubicBezTo>
                <a:cubicBezTo>
                  <a:pt x="83" y="81"/>
                  <a:pt x="83" y="81"/>
                  <a:pt x="83" y="81"/>
                </a:cubicBezTo>
                <a:cubicBezTo>
                  <a:pt x="83" y="81"/>
                  <a:pt x="83" y="81"/>
                  <a:pt x="83" y="81"/>
                </a:cubicBezTo>
                <a:cubicBezTo>
                  <a:pt x="83" y="81"/>
                  <a:pt x="83" y="81"/>
                  <a:pt x="83" y="81"/>
                </a:cubicBezTo>
                <a:cubicBezTo>
                  <a:pt x="83" y="81"/>
                  <a:pt x="83" y="81"/>
                  <a:pt x="83" y="81"/>
                </a:cubicBezTo>
                <a:cubicBezTo>
                  <a:pt x="83" y="81"/>
                  <a:pt x="83" y="81"/>
                  <a:pt x="83" y="81"/>
                </a:cubicBezTo>
                <a:cubicBezTo>
                  <a:pt x="83" y="81"/>
                  <a:pt x="83" y="81"/>
                  <a:pt x="83" y="81"/>
                </a:cubicBezTo>
                <a:cubicBezTo>
                  <a:pt x="83" y="81"/>
                  <a:pt x="83" y="81"/>
                  <a:pt x="83" y="81"/>
                </a:cubicBezTo>
                <a:cubicBezTo>
                  <a:pt x="83" y="81"/>
                  <a:pt x="83" y="81"/>
                  <a:pt x="83"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4" y="81"/>
                  <a:pt x="84" y="81"/>
                  <a:pt x="84" y="81"/>
                </a:cubicBezTo>
                <a:cubicBezTo>
                  <a:pt x="88" y="81"/>
                  <a:pt x="92" y="81"/>
                  <a:pt x="97" y="82"/>
                </a:cubicBezTo>
                <a:cubicBezTo>
                  <a:pt x="97" y="82"/>
                  <a:pt x="97" y="82"/>
                  <a:pt x="97" y="82"/>
                </a:cubicBezTo>
                <a:cubicBezTo>
                  <a:pt x="99" y="82"/>
                  <a:pt x="102" y="84"/>
                  <a:pt x="103" y="88"/>
                </a:cubicBezTo>
                <a:cubicBezTo>
                  <a:pt x="104" y="92"/>
                  <a:pt x="103" y="96"/>
                  <a:pt x="101" y="96"/>
                </a:cubicBezTo>
                <a:cubicBezTo>
                  <a:pt x="100" y="96"/>
                  <a:pt x="100" y="96"/>
                  <a:pt x="100" y="96"/>
                </a:cubicBezTo>
                <a:cubicBezTo>
                  <a:pt x="93" y="97"/>
                  <a:pt x="88" y="98"/>
                  <a:pt x="84" y="98"/>
                </a:cubicBezTo>
                <a:cubicBezTo>
                  <a:pt x="83" y="98"/>
                  <a:pt x="83" y="98"/>
                  <a:pt x="83" y="98"/>
                </a:cubicBezTo>
                <a:cubicBezTo>
                  <a:pt x="83" y="98"/>
                  <a:pt x="83" y="98"/>
                  <a:pt x="83" y="98"/>
                </a:cubicBezTo>
                <a:cubicBezTo>
                  <a:pt x="83" y="98"/>
                  <a:pt x="83" y="98"/>
                  <a:pt x="83" y="98"/>
                </a:cubicBezTo>
                <a:cubicBezTo>
                  <a:pt x="83" y="98"/>
                  <a:pt x="83" y="98"/>
                  <a:pt x="83" y="98"/>
                </a:cubicBezTo>
                <a:cubicBezTo>
                  <a:pt x="83" y="98"/>
                  <a:pt x="83" y="98"/>
                  <a:pt x="83" y="98"/>
                </a:cubicBezTo>
                <a:cubicBezTo>
                  <a:pt x="83" y="98"/>
                  <a:pt x="82" y="98"/>
                  <a:pt x="82" y="97"/>
                </a:cubicBezTo>
                <a:cubicBezTo>
                  <a:pt x="82" y="97"/>
                  <a:pt x="82" y="97"/>
                  <a:pt x="82" y="97"/>
                </a:cubicBezTo>
                <a:cubicBezTo>
                  <a:pt x="81" y="97"/>
                  <a:pt x="81" y="97"/>
                  <a:pt x="81" y="97"/>
                </a:cubicBezTo>
                <a:cubicBezTo>
                  <a:pt x="80" y="97"/>
                  <a:pt x="80" y="97"/>
                  <a:pt x="80" y="97"/>
                </a:cubicBezTo>
                <a:cubicBezTo>
                  <a:pt x="80" y="97"/>
                  <a:pt x="80" y="97"/>
                  <a:pt x="80" y="97"/>
                </a:cubicBezTo>
                <a:cubicBezTo>
                  <a:pt x="80" y="97"/>
                  <a:pt x="80" y="97"/>
                  <a:pt x="80" y="97"/>
                </a:cubicBezTo>
                <a:cubicBezTo>
                  <a:pt x="80" y="97"/>
                  <a:pt x="79" y="97"/>
                  <a:pt x="79" y="97"/>
                </a:cubicBezTo>
                <a:cubicBezTo>
                  <a:pt x="79" y="97"/>
                  <a:pt x="79" y="97"/>
                  <a:pt x="79" y="97"/>
                </a:cubicBezTo>
                <a:cubicBezTo>
                  <a:pt x="79" y="97"/>
                  <a:pt x="79" y="97"/>
                  <a:pt x="79" y="97"/>
                </a:cubicBezTo>
                <a:cubicBezTo>
                  <a:pt x="79" y="97"/>
                  <a:pt x="79" y="97"/>
                  <a:pt x="79" y="97"/>
                </a:cubicBezTo>
                <a:cubicBezTo>
                  <a:pt x="79" y="97"/>
                  <a:pt x="79" y="97"/>
                  <a:pt x="79" y="97"/>
                </a:cubicBezTo>
                <a:cubicBezTo>
                  <a:pt x="78" y="97"/>
                  <a:pt x="78" y="97"/>
                  <a:pt x="78" y="97"/>
                </a:cubicBezTo>
                <a:cubicBezTo>
                  <a:pt x="78" y="97"/>
                  <a:pt x="78" y="97"/>
                  <a:pt x="78" y="97"/>
                </a:cubicBezTo>
                <a:cubicBezTo>
                  <a:pt x="78" y="97"/>
                  <a:pt x="78" y="97"/>
                  <a:pt x="78" y="97"/>
                </a:cubicBezTo>
                <a:cubicBezTo>
                  <a:pt x="78" y="97"/>
                  <a:pt x="78" y="97"/>
                  <a:pt x="78" y="97"/>
                </a:cubicBezTo>
                <a:cubicBezTo>
                  <a:pt x="78" y="97"/>
                  <a:pt x="78" y="97"/>
                  <a:pt x="78" y="97"/>
                </a:cubicBezTo>
                <a:cubicBezTo>
                  <a:pt x="78" y="97"/>
                  <a:pt x="78" y="97"/>
                  <a:pt x="78" y="97"/>
                </a:cubicBezTo>
                <a:cubicBezTo>
                  <a:pt x="78" y="97"/>
                  <a:pt x="78" y="97"/>
                  <a:pt x="78" y="97"/>
                </a:cubicBezTo>
                <a:cubicBezTo>
                  <a:pt x="78" y="97"/>
                  <a:pt x="78" y="97"/>
                  <a:pt x="78" y="97"/>
                </a:cubicBezTo>
                <a:cubicBezTo>
                  <a:pt x="78" y="97"/>
                  <a:pt x="78" y="97"/>
                  <a:pt x="78" y="97"/>
                </a:cubicBezTo>
                <a:cubicBezTo>
                  <a:pt x="78" y="97"/>
                  <a:pt x="78" y="97"/>
                  <a:pt x="78" y="97"/>
                </a:cubicBezTo>
                <a:cubicBezTo>
                  <a:pt x="78" y="97"/>
                  <a:pt x="78" y="97"/>
                  <a:pt x="78" y="97"/>
                </a:cubicBezTo>
                <a:cubicBezTo>
                  <a:pt x="78" y="97"/>
                  <a:pt x="78" y="97"/>
                  <a:pt x="78"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7" y="97"/>
                  <a:pt x="77" y="97"/>
                  <a:pt x="77" y="97"/>
                </a:cubicBezTo>
                <a:cubicBezTo>
                  <a:pt x="76" y="96"/>
                  <a:pt x="76" y="96"/>
                  <a:pt x="76" y="96"/>
                </a:cubicBezTo>
                <a:cubicBezTo>
                  <a:pt x="76" y="96"/>
                  <a:pt x="76" y="96"/>
                  <a:pt x="76" y="96"/>
                </a:cubicBezTo>
                <a:cubicBezTo>
                  <a:pt x="76" y="96"/>
                  <a:pt x="76" y="96"/>
                  <a:pt x="76" y="96"/>
                </a:cubicBezTo>
                <a:cubicBezTo>
                  <a:pt x="76" y="96"/>
                  <a:pt x="76" y="96"/>
                  <a:pt x="76" y="96"/>
                </a:cubicBezTo>
                <a:cubicBezTo>
                  <a:pt x="76" y="96"/>
                  <a:pt x="76" y="96"/>
                  <a:pt x="76" y="96"/>
                </a:cubicBezTo>
                <a:cubicBezTo>
                  <a:pt x="76" y="96"/>
                  <a:pt x="76" y="96"/>
                  <a:pt x="76" y="96"/>
                </a:cubicBezTo>
                <a:cubicBezTo>
                  <a:pt x="76" y="96"/>
                  <a:pt x="76" y="96"/>
                  <a:pt x="76" y="96"/>
                </a:cubicBezTo>
                <a:cubicBezTo>
                  <a:pt x="76" y="96"/>
                  <a:pt x="76" y="96"/>
                  <a:pt x="76" y="96"/>
                </a:cubicBezTo>
                <a:cubicBezTo>
                  <a:pt x="76" y="96"/>
                  <a:pt x="76" y="96"/>
                  <a:pt x="76" y="96"/>
                </a:cubicBezTo>
                <a:cubicBezTo>
                  <a:pt x="76" y="96"/>
                  <a:pt x="76" y="96"/>
                  <a:pt x="76" y="96"/>
                </a:cubicBezTo>
                <a:cubicBezTo>
                  <a:pt x="75" y="96"/>
                  <a:pt x="75" y="96"/>
                  <a:pt x="75" y="96"/>
                </a:cubicBezTo>
                <a:cubicBezTo>
                  <a:pt x="75" y="96"/>
                  <a:pt x="75" y="96"/>
                  <a:pt x="75" y="96"/>
                </a:cubicBezTo>
                <a:cubicBezTo>
                  <a:pt x="75" y="96"/>
                  <a:pt x="75" y="96"/>
                  <a:pt x="75" y="96"/>
                </a:cubicBezTo>
                <a:cubicBezTo>
                  <a:pt x="75" y="96"/>
                  <a:pt x="75" y="96"/>
                  <a:pt x="75" y="96"/>
                </a:cubicBezTo>
                <a:cubicBezTo>
                  <a:pt x="75" y="96"/>
                  <a:pt x="75" y="96"/>
                  <a:pt x="75" y="96"/>
                </a:cubicBezTo>
                <a:cubicBezTo>
                  <a:pt x="75" y="96"/>
                  <a:pt x="75" y="96"/>
                  <a:pt x="75" y="96"/>
                </a:cubicBezTo>
                <a:cubicBezTo>
                  <a:pt x="75" y="96"/>
                  <a:pt x="75" y="96"/>
                  <a:pt x="75" y="96"/>
                </a:cubicBezTo>
                <a:cubicBezTo>
                  <a:pt x="75" y="96"/>
                  <a:pt x="75" y="96"/>
                  <a:pt x="75" y="96"/>
                </a:cubicBezTo>
                <a:cubicBezTo>
                  <a:pt x="75" y="96"/>
                  <a:pt x="75" y="96"/>
                  <a:pt x="75" y="96"/>
                </a:cubicBezTo>
                <a:cubicBezTo>
                  <a:pt x="75" y="96"/>
                  <a:pt x="75" y="96"/>
                  <a:pt x="75" y="96"/>
                </a:cubicBezTo>
                <a:cubicBezTo>
                  <a:pt x="75" y="96"/>
                  <a:pt x="75" y="96"/>
                  <a:pt x="75" y="96"/>
                </a:cubicBezTo>
                <a:cubicBezTo>
                  <a:pt x="75" y="96"/>
                  <a:pt x="75" y="96"/>
                  <a:pt x="75" y="96"/>
                </a:cubicBezTo>
                <a:cubicBezTo>
                  <a:pt x="75" y="96"/>
                  <a:pt x="75" y="96"/>
                  <a:pt x="75" y="96"/>
                </a:cubicBezTo>
                <a:cubicBezTo>
                  <a:pt x="74" y="96"/>
                  <a:pt x="74" y="96"/>
                  <a:pt x="74" y="96"/>
                </a:cubicBezTo>
                <a:cubicBezTo>
                  <a:pt x="74" y="96"/>
                  <a:pt x="74" y="96"/>
                  <a:pt x="74" y="96"/>
                </a:cubicBezTo>
                <a:cubicBezTo>
                  <a:pt x="74" y="95"/>
                  <a:pt x="74" y="95"/>
                  <a:pt x="74" y="95"/>
                </a:cubicBezTo>
                <a:cubicBezTo>
                  <a:pt x="74" y="95"/>
                  <a:pt x="74" y="95"/>
                  <a:pt x="74" y="95"/>
                </a:cubicBezTo>
                <a:cubicBezTo>
                  <a:pt x="74" y="95"/>
                  <a:pt x="74" y="95"/>
                  <a:pt x="74" y="95"/>
                </a:cubicBezTo>
                <a:cubicBezTo>
                  <a:pt x="74" y="95"/>
                  <a:pt x="74" y="95"/>
                  <a:pt x="74" y="95"/>
                </a:cubicBezTo>
                <a:cubicBezTo>
                  <a:pt x="74" y="95"/>
                  <a:pt x="74" y="95"/>
                  <a:pt x="74" y="95"/>
                </a:cubicBezTo>
                <a:cubicBezTo>
                  <a:pt x="74" y="95"/>
                  <a:pt x="74" y="95"/>
                  <a:pt x="74" y="95"/>
                </a:cubicBezTo>
                <a:cubicBezTo>
                  <a:pt x="74" y="95"/>
                  <a:pt x="74" y="95"/>
                  <a:pt x="74" y="95"/>
                </a:cubicBezTo>
                <a:cubicBezTo>
                  <a:pt x="74" y="95"/>
                  <a:pt x="74" y="95"/>
                  <a:pt x="74" y="95"/>
                </a:cubicBezTo>
                <a:cubicBezTo>
                  <a:pt x="73" y="95"/>
                  <a:pt x="73" y="95"/>
                  <a:pt x="73" y="95"/>
                </a:cubicBezTo>
                <a:cubicBezTo>
                  <a:pt x="73" y="95"/>
                  <a:pt x="73" y="95"/>
                  <a:pt x="73" y="95"/>
                </a:cubicBezTo>
                <a:cubicBezTo>
                  <a:pt x="73" y="95"/>
                  <a:pt x="73" y="95"/>
                  <a:pt x="73" y="95"/>
                </a:cubicBezTo>
                <a:cubicBezTo>
                  <a:pt x="73" y="95"/>
                  <a:pt x="73" y="95"/>
                  <a:pt x="73" y="95"/>
                </a:cubicBezTo>
                <a:cubicBezTo>
                  <a:pt x="73" y="95"/>
                  <a:pt x="73" y="95"/>
                  <a:pt x="73" y="95"/>
                </a:cubicBezTo>
                <a:cubicBezTo>
                  <a:pt x="73" y="95"/>
                  <a:pt x="73" y="95"/>
                  <a:pt x="73" y="95"/>
                </a:cubicBezTo>
                <a:cubicBezTo>
                  <a:pt x="73" y="94"/>
                  <a:pt x="73" y="94"/>
                  <a:pt x="73" y="94"/>
                </a:cubicBezTo>
                <a:cubicBezTo>
                  <a:pt x="72" y="94"/>
                  <a:pt x="72" y="94"/>
                  <a:pt x="72" y="94"/>
                </a:cubicBezTo>
                <a:cubicBezTo>
                  <a:pt x="72" y="94"/>
                  <a:pt x="72" y="94"/>
                  <a:pt x="72" y="94"/>
                </a:cubicBezTo>
                <a:cubicBezTo>
                  <a:pt x="72" y="94"/>
                  <a:pt x="72" y="94"/>
                  <a:pt x="72" y="94"/>
                </a:cubicBezTo>
                <a:cubicBezTo>
                  <a:pt x="72" y="93"/>
                  <a:pt x="72" y="93"/>
                  <a:pt x="72" y="93"/>
                </a:cubicBezTo>
                <a:cubicBezTo>
                  <a:pt x="72" y="93"/>
                  <a:pt x="72" y="93"/>
                  <a:pt x="72" y="93"/>
                </a:cubicBezTo>
                <a:cubicBezTo>
                  <a:pt x="72" y="93"/>
                  <a:pt x="72" y="93"/>
                  <a:pt x="72" y="93"/>
                </a:cubicBezTo>
                <a:cubicBezTo>
                  <a:pt x="72" y="93"/>
                  <a:pt x="72" y="93"/>
                  <a:pt x="72" y="93"/>
                </a:cubicBezTo>
                <a:cubicBezTo>
                  <a:pt x="72" y="93"/>
                  <a:pt x="72" y="93"/>
                  <a:pt x="72" y="93"/>
                </a:cubicBezTo>
                <a:cubicBezTo>
                  <a:pt x="72" y="93"/>
                  <a:pt x="72" y="93"/>
                  <a:pt x="72" y="93"/>
                </a:cubicBezTo>
                <a:cubicBezTo>
                  <a:pt x="72" y="93"/>
                  <a:pt x="72" y="93"/>
                  <a:pt x="72" y="93"/>
                </a:cubicBezTo>
                <a:cubicBezTo>
                  <a:pt x="72" y="93"/>
                  <a:pt x="72" y="93"/>
                  <a:pt x="72" y="93"/>
                </a:cubicBezTo>
                <a:cubicBezTo>
                  <a:pt x="72" y="93"/>
                  <a:pt x="72" y="93"/>
                  <a:pt x="72" y="93"/>
                </a:cubicBezTo>
                <a:cubicBezTo>
                  <a:pt x="72" y="93"/>
                  <a:pt x="72" y="93"/>
                  <a:pt x="72" y="93"/>
                </a:cubicBezTo>
                <a:cubicBezTo>
                  <a:pt x="71" y="93"/>
                  <a:pt x="71" y="93"/>
                  <a:pt x="71" y="93"/>
                </a:cubicBezTo>
                <a:cubicBezTo>
                  <a:pt x="71" y="93"/>
                  <a:pt x="71" y="93"/>
                  <a:pt x="71" y="93"/>
                </a:cubicBezTo>
                <a:cubicBezTo>
                  <a:pt x="71" y="92"/>
                  <a:pt x="71" y="92"/>
                  <a:pt x="71" y="92"/>
                </a:cubicBezTo>
                <a:cubicBezTo>
                  <a:pt x="71" y="92"/>
                  <a:pt x="71" y="92"/>
                  <a:pt x="71" y="92"/>
                </a:cubicBezTo>
                <a:cubicBezTo>
                  <a:pt x="71" y="92"/>
                  <a:pt x="71" y="92"/>
                  <a:pt x="71" y="92"/>
                </a:cubicBezTo>
                <a:cubicBezTo>
                  <a:pt x="71" y="92"/>
                  <a:pt x="71" y="92"/>
                  <a:pt x="71" y="92"/>
                </a:cubicBezTo>
                <a:cubicBezTo>
                  <a:pt x="71" y="92"/>
                  <a:pt x="71" y="92"/>
                  <a:pt x="71" y="92"/>
                </a:cubicBezTo>
                <a:cubicBezTo>
                  <a:pt x="71" y="92"/>
                  <a:pt x="71" y="92"/>
                  <a:pt x="71" y="92"/>
                </a:cubicBezTo>
                <a:cubicBezTo>
                  <a:pt x="71" y="91"/>
                  <a:pt x="71" y="91"/>
                  <a:pt x="71" y="91"/>
                </a:cubicBezTo>
                <a:cubicBezTo>
                  <a:pt x="71" y="91"/>
                  <a:pt x="71" y="91"/>
                  <a:pt x="71" y="91"/>
                </a:cubicBezTo>
                <a:cubicBezTo>
                  <a:pt x="71" y="91"/>
                  <a:pt x="71" y="91"/>
                  <a:pt x="71" y="91"/>
                </a:cubicBezTo>
                <a:cubicBezTo>
                  <a:pt x="71" y="91"/>
                  <a:pt x="71" y="91"/>
                  <a:pt x="71" y="91"/>
                </a:cubicBezTo>
                <a:cubicBezTo>
                  <a:pt x="71" y="91"/>
                  <a:pt x="71" y="91"/>
                  <a:pt x="71" y="91"/>
                </a:cubicBezTo>
                <a:cubicBezTo>
                  <a:pt x="71" y="91"/>
                  <a:pt x="71" y="91"/>
                  <a:pt x="71" y="91"/>
                </a:cubicBezTo>
                <a:cubicBezTo>
                  <a:pt x="71" y="90"/>
                  <a:pt x="71" y="90"/>
                  <a:pt x="71" y="90"/>
                </a:cubicBezTo>
                <a:cubicBezTo>
                  <a:pt x="71" y="90"/>
                  <a:pt x="71" y="90"/>
                  <a:pt x="71" y="90"/>
                </a:cubicBezTo>
                <a:cubicBezTo>
                  <a:pt x="71" y="90"/>
                  <a:pt x="71" y="90"/>
                  <a:pt x="71" y="90"/>
                </a:cubicBezTo>
                <a:cubicBezTo>
                  <a:pt x="71" y="90"/>
                  <a:pt x="71" y="90"/>
                  <a:pt x="71" y="90"/>
                </a:cubicBezTo>
                <a:cubicBezTo>
                  <a:pt x="71" y="90"/>
                  <a:pt x="71" y="90"/>
                  <a:pt x="71" y="90"/>
                </a:cubicBezTo>
                <a:cubicBezTo>
                  <a:pt x="71" y="90"/>
                  <a:pt x="71" y="90"/>
                  <a:pt x="71" y="90"/>
                </a:cubicBezTo>
                <a:cubicBezTo>
                  <a:pt x="71" y="89"/>
                  <a:pt x="71" y="89"/>
                  <a:pt x="71" y="89"/>
                </a:cubicBezTo>
                <a:cubicBezTo>
                  <a:pt x="71" y="89"/>
                  <a:pt x="71" y="89"/>
                  <a:pt x="71" y="89"/>
                </a:cubicBezTo>
                <a:cubicBezTo>
                  <a:pt x="71" y="89"/>
                  <a:pt x="71" y="89"/>
                  <a:pt x="71" y="89"/>
                </a:cubicBezTo>
                <a:cubicBezTo>
                  <a:pt x="71" y="89"/>
                  <a:pt x="71" y="89"/>
                  <a:pt x="71" y="89"/>
                </a:cubicBezTo>
                <a:cubicBezTo>
                  <a:pt x="71" y="88"/>
                  <a:pt x="71" y="88"/>
                  <a:pt x="71" y="88"/>
                </a:cubicBezTo>
                <a:cubicBezTo>
                  <a:pt x="71" y="88"/>
                  <a:pt x="71" y="88"/>
                  <a:pt x="71" y="88"/>
                </a:cubicBezTo>
                <a:cubicBezTo>
                  <a:pt x="71" y="88"/>
                  <a:pt x="71" y="88"/>
                  <a:pt x="71" y="88"/>
                </a:cubicBezTo>
                <a:cubicBezTo>
                  <a:pt x="71" y="88"/>
                  <a:pt x="71" y="88"/>
                  <a:pt x="71" y="88"/>
                </a:cubicBezTo>
                <a:cubicBezTo>
                  <a:pt x="71" y="88"/>
                  <a:pt x="71" y="88"/>
                  <a:pt x="71" y="88"/>
                </a:cubicBezTo>
                <a:cubicBezTo>
                  <a:pt x="71" y="88"/>
                  <a:pt x="71" y="88"/>
                  <a:pt x="71" y="88"/>
                </a:cubicBezTo>
                <a:cubicBezTo>
                  <a:pt x="71" y="87"/>
                  <a:pt x="71" y="87"/>
                  <a:pt x="71" y="87"/>
                </a:cubicBezTo>
                <a:cubicBezTo>
                  <a:pt x="72" y="87"/>
                  <a:pt x="73" y="86"/>
                  <a:pt x="74" y="86"/>
                </a:cubicBezTo>
                <a:cubicBezTo>
                  <a:pt x="61" y="93"/>
                  <a:pt x="49" y="98"/>
                  <a:pt x="39" y="103"/>
                </a:cubicBezTo>
                <a:cubicBezTo>
                  <a:pt x="39" y="96"/>
                  <a:pt x="39" y="96"/>
                  <a:pt x="39" y="96"/>
                </a:cubicBezTo>
                <a:cubicBezTo>
                  <a:pt x="52" y="88"/>
                  <a:pt x="63" y="82"/>
                  <a:pt x="72" y="76"/>
                </a:cubicBezTo>
                <a:cubicBezTo>
                  <a:pt x="59" y="78"/>
                  <a:pt x="48" y="78"/>
                  <a:pt x="39" y="77"/>
                </a:cubicBezTo>
                <a:cubicBezTo>
                  <a:pt x="39" y="57"/>
                  <a:pt x="39" y="57"/>
                  <a:pt x="39" y="57"/>
                </a:cubicBezTo>
                <a:cubicBezTo>
                  <a:pt x="40" y="57"/>
                  <a:pt x="40" y="57"/>
                  <a:pt x="40" y="57"/>
                </a:cubicBezTo>
                <a:cubicBezTo>
                  <a:pt x="39" y="57"/>
                  <a:pt x="39" y="57"/>
                  <a:pt x="39" y="57"/>
                </a:cubicBezTo>
                <a:cubicBezTo>
                  <a:pt x="39" y="52"/>
                  <a:pt x="39" y="52"/>
                  <a:pt x="39" y="52"/>
                </a:cubicBezTo>
                <a:cubicBezTo>
                  <a:pt x="40" y="51"/>
                  <a:pt x="40" y="50"/>
                  <a:pt x="41" y="49"/>
                </a:cubicBezTo>
                <a:cubicBezTo>
                  <a:pt x="45" y="49"/>
                  <a:pt x="45" y="51"/>
                  <a:pt x="42" y="57"/>
                </a:cubicBezTo>
                <a:cubicBezTo>
                  <a:pt x="41" y="57"/>
                  <a:pt x="41" y="57"/>
                  <a:pt x="41" y="57"/>
                </a:cubicBezTo>
                <a:cubicBezTo>
                  <a:pt x="41" y="57"/>
                  <a:pt x="41" y="57"/>
                  <a:pt x="41" y="57"/>
                </a:cubicBezTo>
                <a:cubicBezTo>
                  <a:pt x="60" y="50"/>
                  <a:pt x="80" y="44"/>
                  <a:pt x="99" y="38"/>
                </a:cubicBezTo>
                <a:close/>
                <a:moveTo>
                  <a:pt x="39" y="103"/>
                </a:moveTo>
                <a:cubicBezTo>
                  <a:pt x="36" y="104"/>
                  <a:pt x="33" y="105"/>
                  <a:pt x="30" y="107"/>
                </a:cubicBezTo>
                <a:cubicBezTo>
                  <a:pt x="30" y="101"/>
                  <a:pt x="30" y="101"/>
                  <a:pt x="30" y="101"/>
                </a:cubicBezTo>
                <a:cubicBezTo>
                  <a:pt x="31" y="100"/>
                  <a:pt x="31" y="100"/>
                  <a:pt x="31" y="100"/>
                </a:cubicBezTo>
                <a:cubicBezTo>
                  <a:pt x="34" y="99"/>
                  <a:pt x="37" y="97"/>
                  <a:pt x="39" y="96"/>
                </a:cubicBezTo>
                <a:lnTo>
                  <a:pt x="39" y="103"/>
                </a:lnTo>
                <a:close/>
                <a:moveTo>
                  <a:pt x="39" y="77"/>
                </a:moveTo>
                <a:cubicBezTo>
                  <a:pt x="36" y="77"/>
                  <a:pt x="33" y="77"/>
                  <a:pt x="31" y="76"/>
                </a:cubicBezTo>
                <a:cubicBezTo>
                  <a:pt x="30" y="76"/>
                  <a:pt x="30" y="76"/>
                  <a:pt x="30" y="76"/>
                </a:cubicBezTo>
                <a:cubicBezTo>
                  <a:pt x="30" y="61"/>
                  <a:pt x="30" y="61"/>
                  <a:pt x="30" y="61"/>
                </a:cubicBezTo>
                <a:cubicBezTo>
                  <a:pt x="30" y="61"/>
                  <a:pt x="30" y="61"/>
                  <a:pt x="30" y="61"/>
                </a:cubicBezTo>
                <a:cubicBezTo>
                  <a:pt x="30" y="61"/>
                  <a:pt x="30" y="61"/>
                  <a:pt x="30" y="61"/>
                </a:cubicBezTo>
                <a:cubicBezTo>
                  <a:pt x="30" y="53"/>
                  <a:pt x="30" y="53"/>
                  <a:pt x="30" y="53"/>
                </a:cubicBezTo>
                <a:cubicBezTo>
                  <a:pt x="33" y="55"/>
                  <a:pt x="36" y="56"/>
                  <a:pt x="39" y="57"/>
                </a:cubicBezTo>
                <a:cubicBezTo>
                  <a:pt x="38" y="56"/>
                  <a:pt x="37" y="56"/>
                  <a:pt x="36" y="56"/>
                </a:cubicBezTo>
                <a:cubicBezTo>
                  <a:pt x="37" y="54"/>
                  <a:pt x="38" y="53"/>
                  <a:pt x="39" y="52"/>
                </a:cubicBezTo>
                <a:cubicBezTo>
                  <a:pt x="39" y="57"/>
                  <a:pt x="39" y="57"/>
                  <a:pt x="39" y="57"/>
                </a:cubicBezTo>
                <a:cubicBezTo>
                  <a:pt x="39" y="57"/>
                  <a:pt x="39" y="57"/>
                  <a:pt x="39" y="57"/>
                </a:cubicBezTo>
                <a:cubicBezTo>
                  <a:pt x="39" y="57"/>
                  <a:pt x="39" y="57"/>
                  <a:pt x="39" y="57"/>
                </a:cubicBezTo>
                <a:lnTo>
                  <a:pt x="39" y="77"/>
                </a:lnTo>
                <a:close/>
                <a:moveTo>
                  <a:pt x="30" y="107"/>
                </a:moveTo>
                <a:cubicBezTo>
                  <a:pt x="29" y="107"/>
                  <a:pt x="29" y="107"/>
                  <a:pt x="29" y="107"/>
                </a:cubicBezTo>
                <a:cubicBezTo>
                  <a:pt x="29" y="102"/>
                  <a:pt x="29" y="102"/>
                  <a:pt x="29" y="102"/>
                </a:cubicBezTo>
                <a:cubicBezTo>
                  <a:pt x="30" y="101"/>
                  <a:pt x="30" y="101"/>
                  <a:pt x="30" y="101"/>
                </a:cubicBezTo>
                <a:lnTo>
                  <a:pt x="30" y="107"/>
                </a:lnTo>
                <a:close/>
                <a:moveTo>
                  <a:pt x="30" y="76"/>
                </a:moveTo>
                <a:cubicBezTo>
                  <a:pt x="30" y="76"/>
                  <a:pt x="29" y="76"/>
                  <a:pt x="29" y="76"/>
                </a:cubicBezTo>
                <a:cubicBezTo>
                  <a:pt x="29" y="61"/>
                  <a:pt x="29" y="61"/>
                  <a:pt x="29" y="61"/>
                </a:cubicBezTo>
                <a:cubicBezTo>
                  <a:pt x="29" y="61"/>
                  <a:pt x="29" y="61"/>
                  <a:pt x="29" y="61"/>
                </a:cubicBezTo>
                <a:cubicBezTo>
                  <a:pt x="29" y="61"/>
                  <a:pt x="29" y="61"/>
                  <a:pt x="29" y="61"/>
                </a:cubicBezTo>
                <a:cubicBezTo>
                  <a:pt x="29" y="52"/>
                  <a:pt x="29" y="52"/>
                  <a:pt x="29" y="52"/>
                </a:cubicBezTo>
                <a:cubicBezTo>
                  <a:pt x="29" y="53"/>
                  <a:pt x="30" y="53"/>
                  <a:pt x="30" y="53"/>
                </a:cubicBezTo>
                <a:cubicBezTo>
                  <a:pt x="30" y="61"/>
                  <a:pt x="30" y="61"/>
                  <a:pt x="30" y="61"/>
                </a:cubicBezTo>
                <a:cubicBezTo>
                  <a:pt x="30" y="61"/>
                  <a:pt x="30" y="61"/>
                  <a:pt x="30" y="61"/>
                </a:cubicBezTo>
                <a:cubicBezTo>
                  <a:pt x="30" y="61"/>
                  <a:pt x="30" y="61"/>
                  <a:pt x="30" y="61"/>
                </a:cubicBezTo>
                <a:lnTo>
                  <a:pt x="30" y="76"/>
                </a:lnTo>
                <a:close/>
                <a:moveTo>
                  <a:pt x="29" y="107"/>
                </a:moveTo>
                <a:cubicBezTo>
                  <a:pt x="26" y="108"/>
                  <a:pt x="24" y="109"/>
                  <a:pt x="21" y="110"/>
                </a:cubicBezTo>
                <a:cubicBezTo>
                  <a:pt x="15" y="111"/>
                  <a:pt x="18" y="108"/>
                  <a:pt x="29" y="102"/>
                </a:cubicBezTo>
                <a:lnTo>
                  <a:pt x="29" y="107"/>
                </a:lnTo>
                <a:close/>
                <a:moveTo>
                  <a:pt x="29" y="76"/>
                </a:moveTo>
                <a:cubicBezTo>
                  <a:pt x="28" y="76"/>
                  <a:pt x="27" y="75"/>
                  <a:pt x="26" y="75"/>
                </a:cubicBezTo>
                <a:cubicBezTo>
                  <a:pt x="4" y="87"/>
                  <a:pt x="3" y="86"/>
                  <a:pt x="22" y="73"/>
                </a:cubicBezTo>
                <a:cubicBezTo>
                  <a:pt x="20" y="70"/>
                  <a:pt x="21" y="67"/>
                  <a:pt x="25" y="64"/>
                </a:cubicBezTo>
                <a:cubicBezTo>
                  <a:pt x="25" y="64"/>
                  <a:pt x="25" y="64"/>
                  <a:pt x="25" y="64"/>
                </a:cubicBezTo>
                <a:cubicBezTo>
                  <a:pt x="24" y="64"/>
                  <a:pt x="24" y="64"/>
                  <a:pt x="24" y="64"/>
                </a:cubicBezTo>
                <a:cubicBezTo>
                  <a:pt x="19" y="58"/>
                  <a:pt x="11" y="50"/>
                  <a:pt x="0" y="38"/>
                </a:cubicBezTo>
                <a:cubicBezTo>
                  <a:pt x="4" y="35"/>
                  <a:pt x="9" y="36"/>
                  <a:pt x="13" y="39"/>
                </a:cubicBezTo>
                <a:cubicBezTo>
                  <a:pt x="19" y="45"/>
                  <a:pt x="24" y="49"/>
                  <a:pt x="29" y="52"/>
                </a:cubicBezTo>
                <a:cubicBezTo>
                  <a:pt x="29" y="61"/>
                  <a:pt x="29" y="61"/>
                  <a:pt x="29" y="61"/>
                </a:cubicBezTo>
                <a:cubicBezTo>
                  <a:pt x="29" y="62"/>
                  <a:pt x="29" y="62"/>
                  <a:pt x="29" y="62"/>
                </a:cubicBezTo>
                <a:cubicBezTo>
                  <a:pt x="29" y="61"/>
                  <a:pt x="29" y="61"/>
                  <a:pt x="29" y="61"/>
                </a:cubicBezTo>
                <a:lnTo>
                  <a:pt x="29" y="76"/>
                </a:lnTo>
                <a:close/>
              </a:path>
            </a:pathLst>
          </a:custGeom>
          <a:solidFill>
            <a:srgbClr val="113A59"/>
          </a:solidFill>
          <a:ln w="9525">
            <a:noFill/>
            <a:miter lim="800000"/>
            <a:headEnd/>
            <a:tailEnd/>
          </a:ln>
          <a:extLst/>
        </p:spPr>
        <p:txBody>
          <a:bodyPr/>
          <a:lstStyle/>
          <a:p>
            <a:endParaRPr lang="zh-CN" altLang="en-US" sz="1600">
              <a:solidFill>
                <a:srgbClr val="3D7283"/>
              </a:solidFill>
            </a:endParaRPr>
          </a:p>
        </p:txBody>
      </p:sp>
      <p:sp>
        <p:nvSpPr>
          <p:cNvPr id="47" name="Freeform 15"/>
          <p:cNvSpPr>
            <a:spLocks/>
          </p:cNvSpPr>
          <p:nvPr/>
        </p:nvSpPr>
        <p:spPr bwMode="auto">
          <a:xfrm>
            <a:off x="5667678" y="2703667"/>
            <a:ext cx="88826" cy="74421"/>
          </a:xfrm>
          <a:custGeom>
            <a:avLst/>
            <a:gdLst>
              <a:gd name="T0" fmla="*/ 16 w 18"/>
              <a:gd name="T1" fmla="*/ 5 h 15"/>
              <a:gd name="T2" fmla="*/ 6 w 18"/>
              <a:gd name="T3" fmla="*/ 12 h 15"/>
              <a:gd name="T4" fmla="*/ 1 w 18"/>
              <a:gd name="T5" fmla="*/ 10 h 15"/>
              <a:gd name="T6" fmla="*/ 3 w 18"/>
              <a:gd name="T7" fmla="*/ 7 h 15"/>
              <a:gd name="T8" fmla="*/ 11 w 18"/>
              <a:gd name="T9" fmla="*/ 1 h 15"/>
              <a:gd name="T10" fmla="*/ 15 w 18"/>
              <a:gd name="T11" fmla="*/ 1 h 15"/>
              <a:gd name="T12" fmla="*/ 16 w 18"/>
              <a:gd name="T13" fmla="*/ 2 h 15"/>
              <a:gd name="T14" fmla="*/ 16 w 18"/>
              <a:gd name="T15" fmla="*/ 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6" y="5"/>
                </a:moveTo>
                <a:cubicBezTo>
                  <a:pt x="12" y="8"/>
                  <a:pt x="10" y="10"/>
                  <a:pt x="6" y="12"/>
                </a:cubicBezTo>
                <a:cubicBezTo>
                  <a:pt x="2" y="14"/>
                  <a:pt x="0" y="15"/>
                  <a:pt x="1" y="10"/>
                </a:cubicBezTo>
                <a:cubicBezTo>
                  <a:pt x="1" y="8"/>
                  <a:pt x="1" y="7"/>
                  <a:pt x="3" y="7"/>
                </a:cubicBezTo>
                <a:cubicBezTo>
                  <a:pt x="5" y="6"/>
                  <a:pt x="7" y="4"/>
                  <a:pt x="11" y="1"/>
                </a:cubicBezTo>
                <a:cubicBezTo>
                  <a:pt x="13" y="0"/>
                  <a:pt x="13" y="0"/>
                  <a:pt x="15" y="1"/>
                </a:cubicBezTo>
                <a:cubicBezTo>
                  <a:pt x="16" y="2"/>
                  <a:pt x="16" y="2"/>
                  <a:pt x="16" y="2"/>
                </a:cubicBezTo>
                <a:cubicBezTo>
                  <a:pt x="18" y="2"/>
                  <a:pt x="17" y="3"/>
                  <a:pt x="16" y="5"/>
                </a:cubicBezTo>
                <a:close/>
              </a:path>
            </a:pathLst>
          </a:custGeom>
          <a:solidFill>
            <a:srgbClr val="113A59"/>
          </a:solidFill>
          <a:ln w="9525">
            <a:noFill/>
            <a:miter lim="800000"/>
            <a:headEnd/>
            <a:tailEnd/>
          </a:ln>
          <a:extLst/>
        </p:spPr>
        <p:txBody>
          <a:bodyPr/>
          <a:lstStyle/>
          <a:p>
            <a:endParaRPr lang="zh-CN" altLang="en-US" sz="1600">
              <a:solidFill>
                <a:srgbClr val="3D7283"/>
              </a:solidFill>
            </a:endParaRPr>
          </a:p>
        </p:txBody>
      </p:sp>
      <p:sp>
        <p:nvSpPr>
          <p:cNvPr id="48" name="Freeform 16"/>
          <p:cNvSpPr>
            <a:spLocks/>
          </p:cNvSpPr>
          <p:nvPr/>
        </p:nvSpPr>
        <p:spPr bwMode="auto">
          <a:xfrm>
            <a:off x="5725294" y="2684461"/>
            <a:ext cx="31209" cy="24007"/>
          </a:xfrm>
          <a:custGeom>
            <a:avLst/>
            <a:gdLst>
              <a:gd name="T0" fmla="*/ 6 w 6"/>
              <a:gd name="T1" fmla="*/ 5 h 5"/>
              <a:gd name="T2" fmla="*/ 1 w 6"/>
              <a:gd name="T3" fmla="*/ 3 h 5"/>
              <a:gd name="T4" fmla="*/ 0 w 6"/>
              <a:gd name="T5" fmla="*/ 0 h 5"/>
              <a:gd name="T6" fmla="*/ 5 w 6"/>
              <a:gd name="T7" fmla="*/ 1 h 5"/>
              <a:gd name="T8" fmla="*/ 6 w 6"/>
              <a:gd name="T9" fmla="*/ 5 h 5"/>
            </a:gdLst>
            <a:ahLst/>
            <a:cxnLst>
              <a:cxn ang="0">
                <a:pos x="T0" y="T1"/>
              </a:cxn>
              <a:cxn ang="0">
                <a:pos x="T2" y="T3"/>
              </a:cxn>
              <a:cxn ang="0">
                <a:pos x="T4" y="T5"/>
              </a:cxn>
              <a:cxn ang="0">
                <a:pos x="T6" y="T7"/>
              </a:cxn>
              <a:cxn ang="0">
                <a:pos x="T8" y="T9"/>
              </a:cxn>
            </a:cxnLst>
            <a:rect l="0" t="0" r="r" b="b"/>
            <a:pathLst>
              <a:path w="6" h="5">
                <a:moveTo>
                  <a:pt x="6" y="5"/>
                </a:moveTo>
                <a:cubicBezTo>
                  <a:pt x="4" y="4"/>
                  <a:pt x="3" y="4"/>
                  <a:pt x="1" y="3"/>
                </a:cubicBezTo>
                <a:cubicBezTo>
                  <a:pt x="1" y="2"/>
                  <a:pt x="1" y="1"/>
                  <a:pt x="0" y="0"/>
                </a:cubicBezTo>
                <a:cubicBezTo>
                  <a:pt x="2" y="0"/>
                  <a:pt x="4" y="0"/>
                  <a:pt x="5" y="1"/>
                </a:cubicBezTo>
                <a:cubicBezTo>
                  <a:pt x="6" y="2"/>
                  <a:pt x="6" y="3"/>
                  <a:pt x="6" y="5"/>
                </a:cubicBezTo>
                <a:close/>
              </a:path>
            </a:pathLst>
          </a:custGeom>
          <a:solidFill>
            <a:srgbClr val="113A59"/>
          </a:solidFill>
          <a:ln w="9525">
            <a:noFill/>
            <a:miter lim="800000"/>
            <a:headEnd/>
            <a:tailEnd/>
          </a:ln>
          <a:extLst/>
        </p:spPr>
        <p:txBody>
          <a:bodyPr/>
          <a:lstStyle/>
          <a:p>
            <a:endParaRPr lang="zh-CN" altLang="en-US" sz="1600">
              <a:solidFill>
                <a:srgbClr val="3D7283"/>
              </a:solidFill>
            </a:endParaRPr>
          </a:p>
        </p:txBody>
      </p:sp>
      <p:sp>
        <p:nvSpPr>
          <p:cNvPr id="49" name="Freeform 17"/>
          <p:cNvSpPr>
            <a:spLocks/>
          </p:cNvSpPr>
          <p:nvPr/>
        </p:nvSpPr>
        <p:spPr bwMode="auto">
          <a:xfrm>
            <a:off x="5588455" y="2782890"/>
            <a:ext cx="19205" cy="26408"/>
          </a:xfrm>
          <a:custGeom>
            <a:avLst/>
            <a:gdLst>
              <a:gd name="T0" fmla="*/ 0 w 4"/>
              <a:gd name="T1" fmla="*/ 0 h 5"/>
              <a:gd name="T2" fmla="*/ 0 w 4"/>
              <a:gd name="T3" fmla="*/ 1 h 5"/>
              <a:gd name="T4" fmla="*/ 0 w 4"/>
              <a:gd name="T5" fmla="*/ 3 h 5"/>
              <a:gd name="T6" fmla="*/ 1 w 4"/>
              <a:gd name="T7" fmla="*/ 5 h 5"/>
              <a:gd name="T8" fmla="*/ 3 w 4"/>
              <a:gd name="T9" fmla="*/ 5 h 5"/>
              <a:gd name="T10" fmla="*/ 4 w 4"/>
              <a:gd name="T11" fmla="*/ 4 h 5"/>
              <a:gd name="T12" fmla="*/ 3 w 4"/>
              <a:gd name="T13" fmla="*/ 2 h 5"/>
              <a:gd name="T14" fmla="*/ 2 w 4"/>
              <a:gd name="T15" fmla="*/ 1 h 5"/>
              <a:gd name="T16" fmla="*/ 0 w 4"/>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0" y="0"/>
                </a:moveTo>
                <a:cubicBezTo>
                  <a:pt x="0" y="0"/>
                  <a:pt x="0" y="1"/>
                  <a:pt x="0" y="1"/>
                </a:cubicBezTo>
                <a:cubicBezTo>
                  <a:pt x="0" y="2"/>
                  <a:pt x="0" y="2"/>
                  <a:pt x="0" y="3"/>
                </a:cubicBezTo>
                <a:cubicBezTo>
                  <a:pt x="0" y="4"/>
                  <a:pt x="1" y="4"/>
                  <a:pt x="1" y="5"/>
                </a:cubicBezTo>
                <a:cubicBezTo>
                  <a:pt x="2" y="5"/>
                  <a:pt x="3" y="5"/>
                  <a:pt x="3" y="5"/>
                </a:cubicBezTo>
                <a:cubicBezTo>
                  <a:pt x="3" y="5"/>
                  <a:pt x="4" y="5"/>
                  <a:pt x="4" y="4"/>
                </a:cubicBezTo>
                <a:cubicBezTo>
                  <a:pt x="4" y="4"/>
                  <a:pt x="4" y="3"/>
                  <a:pt x="3" y="2"/>
                </a:cubicBezTo>
                <a:cubicBezTo>
                  <a:pt x="3" y="2"/>
                  <a:pt x="2" y="1"/>
                  <a:pt x="2" y="1"/>
                </a:cubicBezTo>
                <a:cubicBezTo>
                  <a:pt x="1" y="0"/>
                  <a:pt x="1" y="0"/>
                  <a:pt x="0" y="0"/>
                </a:cubicBezTo>
                <a:close/>
              </a:path>
            </a:pathLst>
          </a:custGeom>
          <a:solidFill>
            <a:srgbClr val="113A59"/>
          </a:solidFill>
          <a:ln w="9525">
            <a:noFill/>
            <a:miter lim="800000"/>
            <a:headEnd/>
            <a:tailEnd/>
          </a:ln>
          <a:extLst/>
        </p:spPr>
        <p:txBody>
          <a:bodyPr/>
          <a:lstStyle/>
          <a:p>
            <a:endParaRPr lang="zh-CN" altLang="en-US" sz="1600">
              <a:solidFill>
                <a:srgbClr val="3D7283"/>
              </a:solidFill>
            </a:endParaRPr>
          </a:p>
        </p:txBody>
      </p:sp>
      <p:sp>
        <p:nvSpPr>
          <p:cNvPr id="50" name="Freeform 18"/>
          <p:cNvSpPr>
            <a:spLocks/>
          </p:cNvSpPr>
          <p:nvPr/>
        </p:nvSpPr>
        <p:spPr bwMode="auto">
          <a:xfrm>
            <a:off x="5562048" y="2787691"/>
            <a:ext cx="21607" cy="26408"/>
          </a:xfrm>
          <a:custGeom>
            <a:avLst/>
            <a:gdLst>
              <a:gd name="T0" fmla="*/ 1 w 4"/>
              <a:gd name="T1" fmla="*/ 0 h 5"/>
              <a:gd name="T2" fmla="*/ 0 w 4"/>
              <a:gd name="T3" fmla="*/ 1 h 5"/>
              <a:gd name="T4" fmla="*/ 1 w 4"/>
              <a:gd name="T5" fmla="*/ 3 h 5"/>
              <a:gd name="T6" fmla="*/ 2 w 4"/>
              <a:gd name="T7" fmla="*/ 5 h 5"/>
              <a:gd name="T8" fmla="*/ 3 w 4"/>
              <a:gd name="T9" fmla="*/ 5 h 5"/>
              <a:gd name="T10" fmla="*/ 4 w 4"/>
              <a:gd name="T11" fmla="*/ 4 h 5"/>
              <a:gd name="T12" fmla="*/ 4 w 4"/>
              <a:gd name="T13" fmla="*/ 2 h 5"/>
              <a:gd name="T14" fmla="*/ 2 w 4"/>
              <a:gd name="T15" fmla="*/ 1 h 5"/>
              <a:gd name="T16" fmla="*/ 1 w 4"/>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1" y="0"/>
                </a:moveTo>
                <a:cubicBezTo>
                  <a:pt x="0" y="1"/>
                  <a:pt x="0" y="1"/>
                  <a:pt x="0" y="1"/>
                </a:cubicBezTo>
                <a:cubicBezTo>
                  <a:pt x="0" y="2"/>
                  <a:pt x="0" y="3"/>
                  <a:pt x="1" y="3"/>
                </a:cubicBezTo>
                <a:cubicBezTo>
                  <a:pt x="1" y="4"/>
                  <a:pt x="1" y="4"/>
                  <a:pt x="2" y="5"/>
                </a:cubicBezTo>
                <a:cubicBezTo>
                  <a:pt x="3" y="5"/>
                  <a:pt x="3" y="5"/>
                  <a:pt x="3" y="5"/>
                </a:cubicBezTo>
                <a:cubicBezTo>
                  <a:pt x="4" y="5"/>
                  <a:pt x="4" y="5"/>
                  <a:pt x="4" y="4"/>
                </a:cubicBezTo>
                <a:cubicBezTo>
                  <a:pt x="4" y="4"/>
                  <a:pt x="4" y="3"/>
                  <a:pt x="4" y="2"/>
                </a:cubicBezTo>
                <a:cubicBezTo>
                  <a:pt x="3" y="2"/>
                  <a:pt x="3" y="1"/>
                  <a:pt x="2" y="1"/>
                </a:cubicBezTo>
                <a:cubicBezTo>
                  <a:pt x="2" y="0"/>
                  <a:pt x="1" y="0"/>
                  <a:pt x="1" y="0"/>
                </a:cubicBezTo>
                <a:close/>
              </a:path>
            </a:pathLst>
          </a:custGeom>
          <a:solidFill>
            <a:srgbClr val="113A59"/>
          </a:solidFill>
          <a:ln w="9525">
            <a:noFill/>
            <a:miter lim="800000"/>
            <a:headEnd/>
            <a:tailEnd/>
          </a:ln>
          <a:extLst/>
        </p:spPr>
        <p:txBody>
          <a:bodyPr/>
          <a:lstStyle/>
          <a:p>
            <a:endParaRPr lang="zh-CN" altLang="en-US" sz="1600">
              <a:solidFill>
                <a:srgbClr val="3D7283"/>
              </a:solidFill>
            </a:endParaRPr>
          </a:p>
        </p:txBody>
      </p:sp>
      <p:sp>
        <p:nvSpPr>
          <p:cNvPr id="51" name="Freeform 19"/>
          <p:cNvSpPr>
            <a:spLocks/>
          </p:cNvSpPr>
          <p:nvPr/>
        </p:nvSpPr>
        <p:spPr bwMode="auto">
          <a:xfrm>
            <a:off x="5542843" y="2799694"/>
            <a:ext cx="19205" cy="19205"/>
          </a:xfrm>
          <a:custGeom>
            <a:avLst/>
            <a:gdLst>
              <a:gd name="T0" fmla="*/ 0 w 4"/>
              <a:gd name="T1" fmla="*/ 0 h 4"/>
              <a:gd name="T2" fmla="*/ 0 w 4"/>
              <a:gd name="T3" fmla="*/ 1 h 4"/>
              <a:gd name="T4" fmla="*/ 0 w 4"/>
              <a:gd name="T5" fmla="*/ 2 h 4"/>
              <a:gd name="T6" fmla="*/ 1 w 4"/>
              <a:gd name="T7" fmla="*/ 4 h 4"/>
              <a:gd name="T8" fmla="*/ 3 w 4"/>
              <a:gd name="T9" fmla="*/ 4 h 4"/>
              <a:gd name="T10" fmla="*/ 4 w 4"/>
              <a:gd name="T11" fmla="*/ 3 h 4"/>
              <a:gd name="T12" fmla="*/ 3 w 4"/>
              <a:gd name="T13" fmla="*/ 2 h 4"/>
              <a:gd name="T14" fmla="*/ 2 w 4"/>
              <a:gd name="T15" fmla="*/ 0 h 4"/>
              <a:gd name="T16" fmla="*/ 0 w 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0" y="0"/>
                </a:moveTo>
                <a:cubicBezTo>
                  <a:pt x="0" y="0"/>
                  <a:pt x="0" y="0"/>
                  <a:pt x="0" y="1"/>
                </a:cubicBezTo>
                <a:cubicBezTo>
                  <a:pt x="0" y="1"/>
                  <a:pt x="0" y="2"/>
                  <a:pt x="0" y="2"/>
                </a:cubicBezTo>
                <a:cubicBezTo>
                  <a:pt x="0" y="3"/>
                  <a:pt x="1" y="4"/>
                  <a:pt x="1" y="4"/>
                </a:cubicBezTo>
                <a:cubicBezTo>
                  <a:pt x="2" y="4"/>
                  <a:pt x="3" y="4"/>
                  <a:pt x="3" y="4"/>
                </a:cubicBezTo>
                <a:cubicBezTo>
                  <a:pt x="3" y="4"/>
                  <a:pt x="4" y="4"/>
                  <a:pt x="4" y="3"/>
                </a:cubicBezTo>
                <a:cubicBezTo>
                  <a:pt x="4" y="3"/>
                  <a:pt x="4" y="2"/>
                  <a:pt x="3" y="2"/>
                </a:cubicBezTo>
                <a:cubicBezTo>
                  <a:pt x="3" y="1"/>
                  <a:pt x="2" y="0"/>
                  <a:pt x="2" y="0"/>
                </a:cubicBezTo>
                <a:cubicBezTo>
                  <a:pt x="1" y="0"/>
                  <a:pt x="1" y="0"/>
                  <a:pt x="0" y="0"/>
                </a:cubicBezTo>
                <a:close/>
              </a:path>
            </a:pathLst>
          </a:custGeom>
          <a:solidFill>
            <a:srgbClr val="113A59"/>
          </a:solidFill>
          <a:ln w="9525">
            <a:noFill/>
            <a:miter lim="800000"/>
            <a:headEnd/>
            <a:tailEnd/>
          </a:ln>
          <a:extLst/>
        </p:spPr>
        <p:txBody>
          <a:bodyPr/>
          <a:lstStyle/>
          <a:p>
            <a:endParaRPr lang="zh-CN" altLang="en-US" sz="1600">
              <a:solidFill>
                <a:srgbClr val="3D7283"/>
              </a:solidFill>
            </a:endParaRPr>
          </a:p>
        </p:txBody>
      </p:sp>
      <p:sp>
        <p:nvSpPr>
          <p:cNvPr id="52" name="Freeform 20"/>
          <p:cNvSpPr>
            <a:spLocks/>
          </p:cNvSpPr>
          <p:nvPr/>
        </p:nvSpPr>
        <p:spPr bwMode="auto">
          <a:xfrm>
            <a:off x="5518836" y="2804495"/>
            <a:ext cx="19205" cy="24007"/>
          </a:xfrm>
          <a:custGeom>
            <a:avLst/>
            <a:gdLst>
              <a:gd name="T0" fmla="*/ 1 w 4"/>
              <a:gd name="T1" fmla="*/ 0 h 5"/>
              <a:gd name="T2" fmla="*/ 0 w 4"/>
              <a:gd name="T3" fmla="*/ 1 h 5"/>
              <a:gd name="T4" fmla="*/ 1 w 4"/>
              <a:gd name="T5" fmla="*/ 3 h 5"/>
              <a:gd name="T6" fmla="*/ 2 w 4"/>
              <a:gd name="T7" fmla="*/ 4 h 5"/>
              <a:gd name="T8" fmla="*/ 3 w 4"/>
              <a:gd name="T9" fmla="*/ 4 h 5"/>
              <a:gd name="T10" fmla="*/ 4 w 4"/>
              <a:gd name="T11" fmla="*/ 3 h 5"/>
              <a:gd name="T12" fmla="*/ 4 w 4"/>
              <a:gd name="T13" fmla="*/ 2 h 5"/>
              <a:gd name="T14" fmla="*/ 2 w 4"/>
              <a:gd name="T15" fmla="*/ 0 h 5"/>
              <a:gd name="T16" fmla="*/ 1 w 4"/>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1" y="0"/>
                </a:moveTo>
                <a:cubicBezTo>
                  <a:pt x="1" y="0"/>
                  <a:pt x="0" y="0"/>
                  <a:pt x="0" y="1"/>
                </a:cubicBezTo>
                <a:cubicBezTo>
                  <a:pt x="0" y="1"/>
                  <a:pt x="0" y="2"/>
                  <a:pt x="1" y="3"/>
                </a:cubicBezTo>
                <a:cubicBezTo>
                  <a:pt x="1" y="3"/>
                  <a:pt x="1" y="4"/>
                  <a:pt x="2" y="4"/>
                </a:cubicBezTo>
                <a:cubicBezTo>
                  <a:pt x="2" y="4"/>
                  <a:pt x="3" y="5"/>
                  <a:pt x="3" y="4"/>
                </a:cubicBezTo>
                <a:cubicBezTo>
                  <a:pt x="4" y="4"/>
                  <a:pt x="4" y="4"/>
                  <a:pt x="4" y="3"/>
                </a:cubicBezTo>
                <a:cubicBezTo>
                  <a:pt x="4" y="3"/>
                  <a:pt x="4" y="2"/>
                  <a:pt x="4" y="2"/>
                </a:cubicBezTo>
                <a:cubicBezTo>
                  <a:pt x="3" y="1"/>
                  <a:pt x="3" y="1"/>
                  <a:pt x="2" y="0"/>
                </a:cubicBezTo>
                <a:cubicBezTo>
                  <a:pt x="2" y="0"/>
                  <a:pt x="1" y="0"/>
                  <a:pt x="1" y="0"/>
                </a:cubicBezTo>
                <a:close/>
              </a:path>
            </a:pathLst>
          </a:custGeom>
          <a:solidFill>
            <a:srgbClr val="113A59"/>
          </a:solidFill>
          <a:ln w="9525">
            <a:noFill/>
            <a:miter lim="800000"/>
            <a:headEnd/>
            <a:tailEnd/>
          </a:ln>
          <a:extLst/>
        </p:spPr>
        <p:txBody>
          <a:bodyPr/>
          <a:lstStyle/>
          <a:p>
            <a:endParaRPr lang="zh-CN" altLang="en-US" sz="1600">
              <a:solidFill>
                <a:srgbClr val="3D7283"/>
              </a:solidFill>
            </a:endParaRPr>
          </a:p>
        </p:txBody>
      </p:sp>
      <p:sp>
        <p:nvSpPr>
          <p:cNvPr id="53" name="Freeform 21"/>
          <p:cNvSpPr>
            <a:spLocks/>
          </p:cNvSpPr>
          <p:nvPr/>
        </p:nvSpPr>
        <p:spPr bwMode="auto">
          <a:xfrm>
            <a:off x="5497229" y="2809296"/>
            <a:ext cx="21607" cy="24007"/>
          </a:xfrm>
          <a:custGeom>
            <a:avLst/>
            <a:gdLst>
              <a:gd name="T0" fmla="*/ 1 w 4"/>
              <a:gd name="T1" fmla="*/ 0 h 5"/>
              <a:gd name="T2" fmla="*/ 0 w 4"/>
              <a:gd name="T3" fmla="*/ 1 h 5"/>
              <a:gd name="T4" fmla="*/ 0 w 4"/>
              <a:gd name="T5" fmla="*/ 3 h 5"/>
              <a:gd name="T6" fmla="*/ 1 w 4"/>
              <a:gd name="T7" fmla="*/ 4 h 5"/>
              <a:gd name="T8" fmla="*/ 3 w 4"/>
              <a:gd name="T9" fmla="*/ 5 h 5"/>
              <a:gd name="T10" fmla="*/ 4 w 4"/>
              <a:gd name="T11" fmla="*/ 4 h 5"/>
              <a:gd name="T12" fmla="*/ 3 w 4"/>
              <a:gd name="T13" fmla="*/ 2 h 5"/>
              <a:gd name="T14" fmla="*/ 2 w 4"/>
              <a:gd name="T15" fmla="*/ 1 h 5"/>
              <a:gd name="T16" fmla="*/ 1 w 4"/>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1" y="0"/>
                </a:moveTo>
                <a:cubicBezTo>
                  <a:pt x="0" y="0"/>
                  <a:pt x="0" y="1"/>
                  <a:pt x="0" y="1"/>
                </a:cubicBezTo>
                <a:cubicBezTo>
                  <a:pt x="0" y="2"/>
                  <a:pt x="0" y="2"/>
                  <a:pt x="0" y="3"/>
                </a:cubicBezTo>
                <a:cubicBezTo>
                  <a:pt x="0" y="3"/>
                  <a:pt x="1" y="4"/>
                  <a:pt x="1" y="4"/>
                </a:cubicBezTo>
                <a:cubicBezTo>
                  <a:pt x="2" y="4"/>
                  <a:pt x="3" y="5"/>
                  <a:pt x="3" y="5"/>
                </a:cubicBezTo>
                <a:cubicBezTo>
                  <a:pt x="3" y="4"/>
                  <a:pt x="4" y="4"/>
                  <a:pt x="4" y="4"/>
                </a:cubicBezTo>
                <a:cubicBezTo>
                  <a:pt x="4" y="3"/>
                  <a:pt x="4" y="3"/>
                  <a:pt x="3" y="2"/>
                </a:cubicBezTo>
                <a:cubicBezTo>
                  <a:pt x="3" y="1"/>
                  <a:pt x="2" y="1"/>
                  <a:pt x="2" y="1"/>
                </a:cubicBezTo>
                <a:cubicBezTo>
                  <a:pt x="1" y="0"/>
                  <a:pt x="1" y="0"/>
                  <a:pt x="1" y="0"/>
                </a:cubicBezTo>
                <a:close/>
              </a:path>
            </a:pathLst>
          </a:custGeom>
          <a:solidFill>
            <a:srgbClr val="113A59"/>
          </a:solidFill>
          <a:ln w="9525">
            <a:noFill/>
            <a:miter lim="800000"/>
            <a:headEnd/>
            <a:tailEnd/>
          </a:ln>
          <a:extLst/>
        </p:spPr>
        <p:txBody>
          <a:bodyPr/>
          <a:lstStyle/>
          <a:p>
            <a:endParaRPr lang="zh-CN" altLang="en-US" sz="1600">
              <a:solidFill>
                <a:srgbClr val="3D7283"/>
              </a:solidFill>
            </a:endParaRPr>
          </a:p>
        </p:txBody>
      </p:sp>
      <p:sp>
        <p:nvSpPr>
          <p:cNvPr id="54" name="Freeform 22"/>
          <p:cNvSpPr>
            <a:spLocks/>
          </p:cNvSpPr>
          <p:nvPr/>
        </p:nvSpPr>
        <p:spPr bwMode="auto">
          <a:xfrm>
            <a:off x="5473223" y="2814098"/>
            <a:ext cx="19205" cy="24007"/>
          </a:xfrm>
          <a:custGeom>
            <a:avLst/>
            <a:gdLst>
              <a:gd name="T0" fmla="*/ 1 w 4"/>
              <a:gd name="T1" fmla="*/ 0 h 5"/>
              <a:gd name="T2" fmla="*/ 0 w 4"/>
              <a:gd name="T3" fmla="*/ 1 h 5"/>
              <a:gd name="T4" fmla="*/ 1 w 4"/>
              <a:gd name="T5" fmla="*/ 3 h 5"/>
              <a:gd name="T6" fmla="*/ 2 w 4"/>
              <a:gd name="T7" fmla="*/ 4 h 5"/>
              <a:gd name="T8" fmla="*/ 3 w 4"/>
              <a:gd name="T9" fmla="*/ 5 h 5"/>
              <a:gd name="T10" fmla="*/ 4 w 4"/>
              <a:gd name="T11" fmla="*/ 4 h 5"/>
              <a:gd name="T12" fmla="*/ 4 w 4"/>
              <a:gd name="T13" fmla="*/ 2 h 5"/>
              <a:gd name="T14" fmla="*/ 3 w 4"/>
              <a:gd name="T15" fmla="*/ 1 h 5"/>
              <a:gd name="T16" fmla="*/ 1 w 4"/>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1" y="0"/>
                </a:moveTo>
                <a:cubicBezTo>
                  <a:pt x="1" y="1"/>
                  <a:pt x="0" y="1"/>
                  <a:pt x="0" y="1"/>
                </a:cubicBezTo>
                <a:cubicBezTo>
                  <a:pt x="0" y="2"/>
                  <a:pt x="0" y="2"/>
                  <a:pt x="1" y="3"/>
                </a:cubicBezTo>
                <a:cubicBezTo>
                  <a:pt x="1" y="4"/>
                  <a:pt x="1" y="4"/>
                  <a:pt x="2" y="4"/>
                </a:cubicBezTo>
                <a:cubicBezTo>
                  <a:pt x="2" y="5"/>
                  <a:pt x="3" y="5"/>
                  <a:pt x="3" y="5"/>
                </a:cubicBezTo>
                <a:cubicBezTo>
                  <a:pt x="4" y="5"/>
                  <a:pt x="4" y="4"/>
                  <a:pt x="4" y="4"/>
                </a:cubicBezTo>
                <a:cubicBezTo>
                  <a:pt x="4" y="3"/>
                  <a:pt x="4" y="3"/>
                  <a:pt x="4" y="2"/>
                </a:cubicBezTo>
                <a:cubicBezTo>
                  <a:pt x="3" y="2"/>
                  <a:pt x="3" y="1"/>
                  <a:pt x="3" y="1"/>
                </a:cubicBezTo>
                <a:cubicBezTo>
                  <a:pt x="2" y="0"/>
                  <a:pt x="1" y="0"/>
                  <a:pt x="1" y="0"/>
                </a:cubicBezTo>
                <a:close/>
              </a:path>
            </a:pathLst>
          </a:custGeom>
          <a:solidFill>
            <a:srgbClr val="113A59"/>
          </a:solidFill>
          <a:ln w="9525">
            <a:noFill/>
            <a:miter lim="800000"/>
            <a:headEnd/>
            <a:tailEnd/>
          </a:ln>
          <a:extLst/>
        </p:spPr>
        <p:txBody>
          <a:bodyPr/>
          <a:lstStyle/>
          <a:p>
            <a:endParaRPr lang="zh-CN" altLang="en-US" sz="1600">
              <a:solidFill>
                <a:srgbClr val="3D7283"/>
              </a:solidFill>
            </a:endParaRPr>
          </a:p>
        </p:txBody>
      </p:sp>
      <p:sp>
        <p:nvSpPr>
          <p:cNvPr id="55" name="Freeform 23"/>
          <p:cNvSpPr>
            <a:spLocks/>
          </p:cNvSpPr>
          <p:nvPr/>
        </p:nvSpPr>
        <p:spPr bwMode="auto">
          <a:xfrm>
            <a:off x="5454017" y="2823700"/>
            <a:ext cx="19205" cy="19205"/>
          </a:xfrm>
          <a:custGeom>
            <a:avLst/>
            <a:gdLst>
              <a:gd name="T0" fmla="*/ 1 w 4"/>
              <a:gd name="T1" fmla="*/ 0 h 4"/>
              <a:gd name="T2" fmla="*/ 0 w 4"/>
              <a:gd name="T3" fmla="*/ 1 h 4"/>
              <a:gd name="T4" fmla="*/ 0 w 4"/>
              <a:gd name="T5" fmla="*/ 2 h 4"/>
              <a:gd name="T6" fmla="*/ 1 w 4"/>
              <a:gd name="T7" fmla="*/ 3 h 4"/>
              <a:gd name="T8" fmla="*/ 3 w 4"/>
              <a:gd name="T9" fmla="*/ 4 h 4"/>
              <a:gd name="T10" fmla="*/ 4 w 4"/>
              <a:gd name="T11" fmla="*/ 3 h 4"/>
              <a:gd name="T12" fmla="*/ 3 w 4"/>
              <a:gd name="T13" fmla="*/ 1 h 4"/>
              <a:gd name="T14" fmla="*/ 2 w 4"/>
              <a:gd name="T15" fmla="*/ 0 h 4"/>
              <a:gd name="T16" fmla="*/ 1 w 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1" y="0"/>
                </a:moveTo>
                <a:cubicBezTo>
                  <a:pt x="0" y="0"/>
                  <a:pt x="0" y="0"/>
                  <a:pt x="0" y="1"/>
                </a:cubicBezTo>
                <a:cubicBezTo>
                  <a:pt x="0" y="1"/>
                  <a:pt x="0" y="2"/>
                  <a:pt x="0" y="2"/>
                </a:cubicBezTo>
                <a:cubicBezTo>
                  <a:pt x="1" y="3"/>
                  <a:pt x="1" y="3"/>
                  <a:pt x="1" y="3"/>
                </a:cubicBezTo>
                <a:cubicBezTo>
                  <a:pt x="2" y="4"/>
                  <a:pt x="2" y="4"/>
                  <a:pt x="3" y="4"/>
                </a:cubicBezTo>
                <a:cubicBezTo>
                  <a:pt x="3" y="4"/>
                  <a:pt x="4" y="3"/>
                  <a:pt x="4" y="3"/>
                </a:cubicBezTo>
                <a:cubicBezTo>
                  <a:pt x="4" y="2"/>
                  <a:pt x="4" y="2"/>
                  <a:pt x="3" y="1"/>
                </a:cubicBezTo>
                <a:cubicBezTo>
                  <a:pt x="3" y="1"/>
                  <a:pt x="3" y="0"/>
                  <a:pt x="2" y="0"/>
                </a:cubicBezTo>
                <a:cubicBezTo>
                  <a:pt x="2" y="0"/>
                  <a:pt x="1" y="0"/>
                  <a:pt x="1" y="0"/>
                </a:cubicBezTo>
                <a:close/>
              </a:path>
            </a:pathLst>
          </a:custGeom>
          <a:solidFill>
            <a:srgbClr val="113A59"/>
          </a:solidFill>
          <a:ln w="9525">
            <a:noFill/>
            <a:miter lim="800000"/>
            <a:headEnd/>
            <a:tailEnd/>
          </a:ln>
          <a:extLst/>
        </p:spPr>
        <p:txBody>
          <a:bodyPr/>
          <a:lstStyle/>
          <a:p>
            <a:endParaRPr lang="zh-CN" altLang="en-US" sz="1600">
              <a:solidFill>
                <a:srgbClr val="3D7283"/>
              </a:solidFill>
            </a:endParaRPr>
          </a:p>
        </p:txBody>
      </p:sp>
      <p:sp>
        <p:nvSpPr>
          <p:cNvPr id="56" name="Freeform 24"/>
          <p:cNvSpPr>
            <a:spLocks/>
          </p:cNvSpPr>
          <p:nvPr/>
        </p:nvSpPr>
        <p:spPr bwMode="auto">
          <a:xfrm>
            <a:off x="5430011" y="2828502"/>
            <a:ext cx="19205" cy="19205"/>
          </a:xfrm>
          <a:custGeom>
            <a:avLst/>
            <a:gdLst>
              <a:gd name="T0" fmla="*/ 1 w 4"/>
              <a:gd name="T1" fmla="*/ 0 h 4"/>
              <a:gd name="T2" fmla="*/ 0 w 4"/>
              <a:gd name="T3" fmla="*/ 1 h 4"/>
              <a:gd name="T4" fmla="*/ 1 w 4"/>
              <a:gd name="T5" fmla="*/ 2 h 4"/>
              <a:gd name="T6" fmla="*/ 2 w 4"/>
              <a:gd name="T7" fmla="*/ 4 h 4"/>
              <a:gd name="T8" fmla="*/ 3 w 4"/>
              <a:gd name="T9" fmla="*/ 4 h 4"/>
              <a:gd name="T10" fmla="*/ 4 w 4"/>
              <a:gd name="T11" fmla="*/ 3 h 4"/>
              <a:gd name="T12" fmla="*/ 4 w 4"/>
              <a:gd name="T13" fmla="*/ 1 h 4"/>
              <a:gd name="T14" fmla="*/ 3 w 4"/>
              <a:gd name="T15" fmla="*/ 0 h 4"/>
              <a:gd name="T16" fmla="*/ 1 w 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1" y="0"/>
                </a:moveTo>
                <a:cubicBezTo>
                  <a:pt x="1" y="0"/>
                  <a:pt x="0" y="0"/>
                  <a:pt x="0" y="1"/>
                </a:cubicBezTo>
                <a:cubicBezTo>
                  <a:pt x="0" y="1"/>
                  <a:pt x="0" y="2"/>
                  <a:pt x="1" y="2"/>
                </a:cubicBezTo>
                <a:cubicBezTo>
                  <a:pt x="1" y="3"/>
                  <a:pt x="1" y="3"/>
                  <a:pt x="2" y="4"/>
                </a:cubicBezTo>
                <a:cubicBezTo>
                  <a:pt x="2" y="4"/>
                  <a:pt x="3" y="4"/>
                  <a:pt x="3" y="4"/>
                </a:cubicBezTo>
                <a:cubicBezTo>
                  <a:pt x="4" y="4"/>
                  <a:pt x="4" y="3"/>
                  <a:pt x="4" y="3"/>
                </a:cubicBezTo>
                <a:cubicBezTo>
                  <a:pt x="4" y="3"/>
                  <a:pt x="4" y="2"/>
                  <a:pt x="4" y="1"/>
                </a:cubicBezTo>
                <a:cubicBezTo>
                  <a:pt x="4" y="1"/>
                  <a:pt x="3" y="0"/>
                  <a:pt x="3" y="0"/>
                </a:cubicBezTo>
                <a:cubicBezTo>
                  <a:pt x="2" y="0"/>
                  <a:pt x="2" y="0"/>
                  <a:pt x="1" y="0"/>
                </a:cubicBezTo>
                <a:close/>
              </a:path>
            </a:pathLst>
          </a:custGeom>
          <a:solidFill>
            <a:srgbClr val="113A59"/>
          </a:solidFill>
          <a:ln w="9525">
            <a:noFill/>
            <a:miter lim="800000"/>
            <a:headEnd/>
            <a:tailEnd/>
          </a:ln>
          <a:extLst/>
        </p:spPr>
        <p:txBody>
          <a:bodyPr/>
          <a:lstStyle/>
          <a:p>
            <a:endParaRPr lang="zh-CN" altLang="en-US" sz="1600">
              <a:solidFill>
                <a:srgbClr val="3D7283"/>
              </a:solidFill>
            </a:endParaRPr>
          </a:p>
        </p:txBody>
      </p:sp>
      <p:sp>
        <p:nvSpPr>
          <p:cNvPr id="57" name="Freeform 25"/>
          <p:cNvSpPr>
            <a:spLocks/>
          </p:cNvSpPr>
          <p:nvPr/>
        </p:nvSpPr>
        <p:spPr bwMode="auto">
          <a:xfrm>
            <a:off x="5408405" y="2833303"/>
            <a:ext cx="21607" cy="19205"/>
          </a:xfrm>
          <a:custGeom>
            <a:avLst/>
            <a:gdLst>
              <a:gd name="T0" fmla="*/ 1 w 4"/>
              <a:gd name="T1" fmla="*/ 0 h 4"/>
              <a:gd name="T2" fmla="*/ 0 w 4"/>
              <a:gd name="T3" fmla="*/ 1 h 4"/>
              <a:gd name="T4" fmla="*/ 0 w 4"/>
              <a:gd name="T5" fmla="*/ 2 h 4"/>
              <a:gd name="T6" fmla="*/ 1 w 4"/>
              <a:gd name="T7" fmla="*/ 4 h 4"/>
              <a:gd name="T8" fmla="*/ 3 w 4"/>
              <a:gd name="T9" fmla="*/ 4 h 4"/>
              <a:gd name="T10" fmla="*/ 4 w 4"/>
              <a:gd name="T11" fmla="*/ 3 h 4"/>
              <a:gd name="T12" fmla="*/ 3 w 4"/>
              <a:gd name="T13" fmla="*/ 2 h 4"/>
              <a:gd name="T14" fmla="*/ 2 w 4"/>
              <a:gd name="T15" fmla="*/ 0 h 4"/>
              <a:gd name="T16" fmla="*/ 1 w 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1" y="0"/>
                </a:moveTo>
                <a:cubicBezTo>
                  <a:pt x="0" y="0"/>
                  <a:pt x="0" y="1"/>
                  <a:pt x="0" y="1"/>
                </a:cubicBezTo>
                <a:cubicBezTo>
                  <a:pt x="0" y="1"/>
                  <a:pt x="0" y="2"/>
                  <a:pt x="0" y="2"/>
                </a:cubicBezTo>
                <a:cubicBezTo>
                  <a:pt x="1" y="3"/>
                  <a:pt x="1" y="3"/>
                  <a:pt x="1" y="4"/>
                </a:cubicBezTo>
                <a:cubicBezTo>
                  <a:pt x="2" y="4"/>
                  <a:pt x="2" y="4"/>
                  <a:pt x="3" y="4"/>
                </a:cubicBezTo>
                <a:cubicBezTo>
                  <a:pt x="3" y="4"/>
                  <a:pt x="4" y="4"/>
                  <a:pt x="4" y="3"/>
                </a:cubicBezTo>
                <a:cubicBezTo>
                  <a:pt x="4" y="3"/>
                  <a:pt x="4" y="2"/>
                  <a:pt x="3" y="2"/>
                </a:cubicBezTo>
                <a:cubicBezTo>
                  <a:pt x="3" y="1"/>
                  <a:pt x="3" y="1"/>
                  <a:pt x="2" y="0"/>
                </a:cubicBezTo>
                <a:cubicBezTo>
                  <a:pt x="2" y="0"/>
                  <a:pt x="1" y="0"/>
                  <a:pt x="1" y="0"/>
                </a:cubicBezTo>
                <a:close/>
              </a:path>
            </a:pathLst>
          </a:custGeom>
          <a:solidFill>
            <a:srgbClr val="113A59"/>
          </a:solidFill>
          <a:ln w="9525">
            <a:noFill/>
            <a:miter lim="800000"/>
            <a:headEnd/>
            <a:tailEnd/>
          </a:ln>
          <a:extLst/>
        </p:spPr>
        <p:txBody>
          <a:bodyPr/>
          <a:lstStyle/>
          <a:p>
            <a:endParaRPr lang="zh-CN" altLang="en-US" sz="1600">
              <a:solidFill>
                <a:srgbClr val="3D7283"/>
              </a:solidFill>
            </a:endParaRPr>
          </a:p>
        </p:txBody>
      </p:sp>
      <p:sp>
        <p:nvSpPr>
          <p:cNvPr id="58" name="Freeform 26"/>
          <p:cNvSpPr>
            <a:spLocks/>
          </p:cNvSpPr>
          <p:nvPr/>
        </p:nvSpPr>
        <p:spPr bwMode="auto">
          <a:xfrm>
            <a:off x="5384399" y="2838104"/>
            <a:ext cx="19205" cy="19205"/>
          </a:xfrm>
          <a:custGeom>
            <a:avLst/>
            <a:gdLst>
              <a:gd name="T0" fmla="*/ 1 w 4"/>
              <a:gd name="T1" fmla="*/ 0 h 4"/>
              <a:gd name="T2" fmla="*/ 0 w 4"/>
              <a:gd name="T3" fmla="*/ 1 h 4"/>
              <a:gd name="T4" fmla="*/ 1 w 4"/>
              <a:gd name="T5" fmla="*/ 3 h 4"/>
              <a:gd name="T6" fmla="*/ 2 w 4"/>
              <a:gd name="T7" fmla="*/ 4 h 4"/>
              <a:gd name="T8" fmla="*/ 3 w 4"/>
              <a:gd name="T9" fmla="*/ 4 h 4"/>
              <a:gd name="T10" fmla="*/ 4 w 4"/>
              <a:gd name="T11" fmla="*/ 3 h 4"/>
              <a:gd name="T12" fmla="*/ 4 w 4"/>
              <a:gd name="T13" fmla="*/ 2 h 4"/>
              <a:gd name="T14" fmla="*/ 3 w 4"/>
              <a:gd name="T15" fmla="*/ 1 h 4"/>
              <a:gd name="T16" fmla="*/ 1 w 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1" y="0"/>
                </a:moveTo>
                <a:cubicBezTo>
                  <a:pt x="1" y="1"/>
                  <a:pt x="1" y="1"/>
                  <a:pt x="0" y="1"/>
                </a:cubicBezTo>
                <a:cubicBezTo>
                  <a:pt x="0" y="2"/>
                  <a:pt x="0" y="2"/>
                  <a:pt x="1" y="3"/>
                </a:cubicBezTo>
                <a:cubicBezTo>
                  <a:pt x="1" y="3"/>
                  <a:pt x="1" y="4"/>
                  <a:pt x="2" y="4"/>
                </a:cubicBezTo>
                <a:cubicBezTo>
                  <a:pt x="2" y="4"/>
                  <a:pt x="3" y="4"/>
                  <a:pt x="3" y="4"/>
                </a:cubicBezTo>
                <a:cubicBezTo>
                  <a:pt x="4" y="4"/>
                  <a:pt x="4" y="4"/>
                  <a:pt x="4" y="3"/>
                </a:cubicBezTo>
                <a:cubicBezTo>
                  <a:pt x="4" y="3"/>
                  <a:pt x="4" y="2"/>
                  <a:pt x="4" y="2"/>
                </a:cubicBezTo>
                <a:cubicBezTo>
                  <a:pt x="4" y="1"/>
                  <a:pt x="3" y="1"/>
                  <a:pt x="3" y="1"/>
                </a:cubicBezTo>
                <a:cubicBezTo>
                  <a:pt x="2" y="0"/>
                  <a:pt x="2" y="0"/>
                  <a:pt x="1" y="0"/>
                </a:cubicBezTo>
                <a:close/>
              </a:path>
            </a:pathLst>
          </a:custGeom>
          <a:solidFill>
            <a:srgbClr val="113A59"/>
          </a:solidFill>
          <a:ln w="9525">
            <a:noFill/>
            <a:miter lim="800000"/>
            <a:headEnd/>
            <a:tailEnd/>
          </a:ln>
          <a:extLst/>
        </p:spPr>
        <p:txBody>
          <a:bodyPr/>
          <a:lstStyle/>
          <a:p>
            <a:endParaRPr lang="zh-CN" altLang="en-US" sz="1600">
              <a:solidFill>
                <a:srgbClr val="3D7283"/>
              </a:solidFill>
            </a:endParaRPr>
          </a:p>
        </p:txBody>
      </p:sp>
      <p:sp>
        <p:nvSpPr>
          <p:cNvPr id="59" name="Freeform 27"/>
          <p:cNvSpPr>
            <a:spLocks/>
          </p:cNvSpPr>
          <p:nvPr/>
        </p:nvSpPr>
        <p:spPr bwMode="auto">
          <a:xfrm>
            <a:off x="5365193" y="2847707"/>
            <a:ext cx="19205" cy="14404"/>
          </a:xfrm>
          <a:custGeom>
            <a:avLst/>
            <a:gdLst>
              <a:gd name="T0" fmla="*/ 1 w 4"/>
              <a:gd name="T1" fmla="*/ 0 h 3"/>
              <a:gd name="T2" fmla="*/ 0 w 4"/>
              <a:gd name="T3" fmla="*/ 0 h 3"/>
              <a:gd name="T4" fmla="*/ 0 w 4"/>
              <a:gd name="T5" fmla="*/ 2 h 3"/>
              <a:gd name="T6" fmla="*/ 1 w 4"/>
              <a:gd name="T7" fmla="*/ 3 h 3"/>
              <a:gd name="T8" fmla="*/ 3 w 4"/>
              <a:gd name="T9" fmla="*/ 3 h 3"/>
              <a:gd name="T10" fmla="*/ 4 w 4"/>
              <a:gd name="T11" fmla="*/ 2 h 3"/>
              <a:gd name="T12" fmla="*/ 3 w 4"/>
              <a:gd name="T13" fmla="*/ 1 h 3"/>
              <a:gd name="T14" fmla="*/ 2 w 4"/>
              <a:gd name="T15" fmla="*/ 0 h 3"/>
              <a:gd name="T16" fmla="*/ 1 w 4"/>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1" y="0"/>
                </a:moveTo>
                <a:cubicBezTo>
                  <a:pt x="0" y="0"/>
                  <a:pt x="0" y="0"/>
                  <a:pt x="0" y="0"/>
                </a:cubicBezTo>
                <a:cubicBezTo>
                  <a:pt x="0" y="1"/>
                  <a:pt x="0" y="1"/>
                  <a:pt x="0" y="2"/>
                </a:cubicBezTo>
                <a:cubicBezTo>
                  <a:pt x="1" y="2"/>
                  <a:pt x="1" y="3"/>
                  <a:pt x="1" y="3"/>
                </a:cubicBezTo>
                <a:cubicBezTo>
                  <a:pt x="2" y="3"/>
                  <a:pt x="2" y="3"/>
                  <a:pt x="3" y="3"/>
                </a:cubicBezTo>
                <a:cubicBezTo>
                  <a:pt x="3" y="3"/>
                  <a:pt x="4" y="3"/>
                  <a:pt x="4" y="2"/>
                </a:cubicBezTo>
                <a:cubicBezTo>
                  <a:pt x="4" y="2"/>
                  <a:pt x="4" y="2"/>
                  <a:pt x="3" y="1"/>
                </a:cubicBezTo>
                <a:cubicBezTo>
                  <a:pt x="3" y="1"/>
                  <a:pt x="3" y="0"/>
                  <a:pt x="2" y="0"/>
                </a:cubicBezTo>
                <a:cubicBezTo>
                  <a:pt x="2" y="0"/>
                  <a:pt x="1" y="0"/>
                  <a:pt x="1" y="0"/>
                </a:cubicBezTo>
                <a:close/>
              </a:path>
            </a:pathLst>
          </a:custGeom>
          <a:solidFill>
            <a:srgbClr val="113A59"/>
          </a:solidFill>
          <a:ln w="9525">
            <a:noFill/>
            <a:miter lim="800000"/>
            <a:headEnd/>
            <a:tailEnd/>
          </a:ln>
          <a:extLst/>
        </p:spPr>
        <p:txBody>
          <a:bodyPr/>
          <a:lstStyle/>
          <a:p>
            <a:endParaRPr lang="zh-CN" altLang="en-US" sz="1600">
              <a:solidFill>
                <a:srgbClr val="3D7283"/>
              </a:solidFill>
            </a:endParaRPr>
          </a:p>
        </p:txBody>
      </p:sp>
      <p:sp>
        <p:nvSpPr>
          <p:cNvPr id="60" name="Freeform 28"/>
          <p:cNvSpPr>
            <a:spLocks/>
          </p:cNvSpPr>
          <p:nvPr/>
        </p:nvSpPr>
        <p:spPr bwMode="auto">
          <a:xfrm>
            <a:off x="5343587" y="2852508"/>
            <a:ext cx="21607" cy="14404"/>
          </a:xfrm>
          <a:custGeom>
            <a:avLst/>
            <a:gdLst>
              <a:gd name="T0" fmla="*/ 1 w 4"/>
              <a:gd name="T1" fmla="*/ 0 h 3"/>
              <a:gd name="T2" fmla="*/ 1 w 4"/>
              <a:gd name="T3" fmla="*/ 0 h 3"/>
              <a:gd name="T4" fmla="*/ 1 w 4"/>
              <a:gd name="T5" fmla="*/ 2 h 3"/>
              <a:gd name="T6" fmla="*/ 2 w 4"/>
              <a:gd name="T7" fmla="*/ 3 h 3"/>
              <a:gd name="T8" fmla="*/ 3 w 4"/>
              <a:gd name="T9" fmla="*/ 3 h 3"/>
              <a:gd name="T10" fmla="*/ 4 w 4"/>
              <a:gd name="T11" fmla="*/ 2 h 3"/>
              <a:gd name="T12" fmla="*/ 3 w 4"/>
              <a:gd name="T13" fmla="*/ 1 h 3"/>
              <a:gd name="T14" fmla="*/ 2 w 4"/>
              <a:gd name="T15" fmla="*/ 0 h 3"/>
              <a:gd name="T16" fmla="*/ 1 w 4"/>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1" y="0"/>
                </a:moveTo>
                <a:cubicBezTo>
                  <a:pt x="1" y="0"/>
                  <a:pt x="1" y="0"/>
                  <a:pt x="1" y="0"/>
                </a:cubicBezTo>
                <a:cubicBezTo>
                  <a:pt x="0" y="1"/>
                  <a:pt x="1" y="1"/>
                  <a:pt x="1" y="2"/>
                </a:cubicBezTo>
                <a:cubicBezTo>
                  <a:pt x="1" y="2"/>
                  <a:pt x="1" y="3"/>
                  <a:pt x="2" y="3"/>
                </a:cubicBezTo>
                <a:cubicBezTo>
                  <a:pt x="2" y="3"/>
                  <a:pt x="3" y="3"/>
                  <a:pt x="3" y="3"/>
                </a:cubicBezTo>
                <a:cubicBezTo>
                  <a:pt x="3" y="3"/>
                  <a:pt x="4" y="3"/>
                  <a:pt x="4" y="2"/>
                </a:cubicBezTo>
                <a:cubicBezTo>
                  <a:pt x="4" y="2"/>
                  <a:pt x="4" y="2"/>
                  <a:pt x="3" y="1"/>
                </a:cubicBezTo>
                <a:cubicBezTo>
                  <a:pt x="3" y="1"/>
                  <a:pt x="3" y="0"/>
                  <a:pt x="2" y="0"/>
                </a:cubicBezTo>
                <a:cubicBezTo>
                  <a:pt x="2" y="0"/>
                  <a:pt x="1" y="0"/>
                  <a:pt x="1" y="0"/>
                </a:cubicBezTo>
                <a:close/>
              </a:path>
            </a:pathLst>
          </a:custGeom>
          <a:solidFill>
            <a:srgbClr val="113A59"/>
          </a:solidFill>
          <a:ln w="9525">
            <a:noFill/>
            <a:miter lim="800000"/>
            <a:headEnd/>
            <a:tailEnd/>
          </a:ln>
          <a:extLst/>
        </p:spPr>
        <p:txBody>
          <a:bodyPr/>
          <a:lstStyle/>
          <a:p>
            <a:endParaRPr lang="zh-CN" altLang="en-US" sz="1600">
              <a:solidFill>
                <a:srgbClr val="3D7283"/>
              </a:solidFill>
            </a:endParaRPr>
          </a:p>
        </p:txBody>
      </p:sp>
      <p:sp>
        <p:nvSpPr>
          <p:cNvPr id="61" name="Freeform 29"/>
          <p:cNvSpPr>
            <a:spLocks/>
          </p:cNvSpPr>
          <p:nvPr/>
        </p:nvSpPr>
        <p:spPr bwMode="auto">
          <a:xfrm>
            <a:off x="5329183" y="2852508"/>
            <a:ext cx="14404" cy="21607"/>
          </a:xfrm>
          <a:custGeom>
            <a:avLst/>
            <a:gdLst>
              <a:gd name="T0" fmla="*/ 1 w 3"/>
              <a:gd name="T1" fmla="*/ 1 h 4"/>
              <a:gd name="T2" fmla="*/ 0 w 3"/>
              <a:gd name="T3" fmla="*/ 1 h 4"/>
              <a:gd name="T4" fmla="*/ 0 w 3"/>
              <a:gd name="T5" fmla="*/ 3 h 4"/>
              <a:gd name="T6" fmla="*/ 1 w 3"/>
              <a:gd name="T7" fmla="*/ 4 h 4"/>
              <a:gd name="T8" fmla="*/ 3 w 3"/>
              <a:gd name="T9" fmla="*/ 4 h 4"/>
              <a:gd name="T10" fmla="*/ 3 w 3"/>
              <a:gd name="T11" fmla="*/ 3 h 4"/>
              <a:gd name="T12" fmla="*/ 3 w 3"/>
              <a:gd name="T13" fmla="*/ 2 h 4"/>
              <a:gd name="T14" fmla="*/ 2 w 3"/>
              <a:gd name="T15" fmla="*/ 1 h 4"/>
              <a:gd name="T16" fmla="*/ 1 w 3"/>
              <a:gd name="T1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1" y="1"/>
                </a:moveTo>
                <a:cubicBezTo>
                  <a:pt x="0" y="1"/>
                  <a:pt x="0" y="1"/>
                  <a:pt x="0" y="1"/>
                </a:cubicBezTo>
                <a:cubicBezTo>
                  <a:pt x="0" y="2"/>
                  <a:pt x="0" y="2"/>
                  <a:pt x="0" y="3"/>
                </a:cubicBezTo>
                <a:cubicBezTo>
                  <a:pt x="1" y="3"/>
                  <a:pt x="1" y="3"/>
                  <a:pt x="1" y="4"/>
                </a:cubicBezTo>
                <a:cubicBezTo>
                  <a:pt x="2" y="4"/>
                  <a:pt x="2" y="4"/>
                  <a:pt x="3" y="4"/>
                </a:cubicBezTo>
                <a:cubicBezTo>
                  <a:pt x="3" y="4"/>
                  <a:pt x="3" y="4"/>
                  <a:pt x="3" y="3"/>
                </a:cubicBezTo>
                <a:cubicBezTo>
                  <a:pt x="3" y="3"/>
                  <a:pt x="3" y="2"/>
                  <a:pt x="3" y="2"/>
                </a:cubicBezTo>
                <a:cubicBezTo>
                  <a:pt x="3" y="1"/>
                  <a:pt x="2" y="1"/>
                  <a:pt x="2" y="1"/>
                </a:cubicBezTo>
                <a:cubicBezTo>
                  <a:pt x="1" y="1"/>
                  <a:pt x="1" y="0"/>
                  <a:pt x="1" y="1"/>
                </a:cubicBezTo>
                <a:close/>
              </a:path>
            </a:pathLst>
          </a:custGeom>
          <a:solidFill>
            <a:srgbClr val="113A59"/>
          </a:solidFill>
          <a:ln w="9525">
            <a:noFill/>
            <a:miter lim="800000"/>
            <a:headEnd/>
            <a:tailEnd/>
          </a:ln>
          <a:extLst/>
        </p:spPr>
        <p:txBody>
          <a:bodyPr/>
          <a:lstStyle/>
          <a:p>
            <a:endParaRPr lang="zh-CN" altLang="en-US" sz="1600">
              <a:solidFill>
                <a:srgbClr val="3D7283"/>
              </a:solidFill>
            </a:endParaRPr>
          </a:p>
        </p:txBody>
      </p:sp>
      <p:sp>
        <p:nvSpPr>
          <p:cNvPr id="62" name="Freeform 30"/>
          <p:cNvSpPr>
            <a:spLocks/>
          </p:cNvSpPr>
          <p:nvPr/>
        </p:nvSpPr>
        <p:spPr bwMode="auto">
          <a:xfrm>
            <a:off x="5314779" y="2857310"/>
            <a:ext cx="14404" cy="21607"/>
          </a:xfrm>
          <a:custGeom>
            <a:avLst/>
            <a:gdLst>
              <a:gd name="T0" fmla="*/ 0 w 3"/>
              <a:gd name="T1" fmla="*/ 0 h 4"/>
              <a:gd name="T2" fmla="*/ 0 w 3"/>
              <a:gd name="T3" fmla="*/ 1 h 4"/>
              <a:gd name="T4" fmla="*/ 0 w 3"/>
              <a:gd name="T5" fmla="*/ 2 h 4"/>
              <a:gd name="T6" fmla="*/ 1 w 3"/>
              <a:gd name="T7" fmla="*/ 3 h 4"/>
              <a:gd name="T8" fmla="*/ 2 w 3"/>
              <a:gd name="T9" fmla="*/ 4 h 4"/>
              <a:gd name="T10" fmla="*/ 3 w 3"/>
              <a:gd name="T11" fmla="*/ 3 h 4"/>
              <a:gd name="T12" fmla="*/ 2 w 3"/>
              <a:gd name="T13" fmla="*/ 2 h 4"/>
              <a:gd name="T14" fmla="*/ 1 w 3"/>
              <a:gd name="T15" fmla="*/ 1 h 4"/>
              <a:gd name="T16" fmla="*/ 0 w 3"/>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0" y="0"/>
                </a:moveTo>
                <a:cubicBezTo>
                  <a:pt x="0" y="1"/>
                  <a:pt x="0" y="1"/>
                  <a:pt x="0" y="1"/>
                </a:cubicBezTo>
                <a:cubicBezTo>
                  <a:pt x="0" y="2"/>
                  <a:pt x="0" y="2"/>
                  <a:pt x="0" y="2"/>
                </a:cubicBezTo>
                <a:cubicBezTo>
                  <a:pt x="0" y="3"/>
                  <a:pt x="1" y="3"/>
                  <a:pt x="1" y="3"/>
                </a:cubicBezTo>
                <a:cubicBezTo>
                  <a:pt x="1" y="4"/>
                  <a:pt x="2" y="4"/>
                  <a:pt x="2" y="4"/>
                </a:cubicBezTo>
                <a:cubicBezTo>
                  <a:pt x="3" y="3"/>
                  <a:pt x="3" y="3"/>
                  <a:pt x="3" y="3"/>
                </a:cubicBezTo>
                <a:cubicBezTo>
                  <a:pt x="3" y="3"/>
                  <a:pt x="3" y="2"/>
                  <a:pt x="2" y="2"/>
                </a:cubicBezTo>
                <a:cubicBezTo>
                  <a:pt x="2" y="1"/>
                  <a:pt x="2" y="1"/>
                  <a:pt x="1" y="1"/>
                </a:cubicBezTo>
                <a:cubicBezTo>
                  <a:pt x="1" y="0"/>
                  <a:pt x="1" y="0"/>
                  <a:pt x="0" y="0"/>
                </a:cubicBezTo>
                <a:close/>
              </a:path>
            </a:pathLst>
          </a:custGeom>
          <a:solidFill>
            <a:srgbClr val="113A59"/>
          </a:solidFill>
          <a:ln w="9525">
            <a:noFill/>
            <a:miter lim="800000"/>
            <a:headEnd/>
            <a:tailEnd/>
          </a:ln>
          <a:extLst/>
        </p:spPr>
        <p:txBody>
          <a:bodyPr/>
          <a:lstStyle/>
          <a:p>
            <a:endParaRPr lang="zh-CN" altLang="en-US" sz="1600">
              <a:solidFill>
                <a:srgbClr val="3D7283"/>
              </a:solidFill>
            </a:endParaRPr>
          </a:p>
        </p:txBody>
      </p:sp>
      <p:sp>
        <p:nvSpPr>
          <p:cNvPr id="63" name="Freeform 31"/>
          <p:cNvSpPr>
            <a:spLocks/>
          </p:cNvSpPr>
          <p:nvPr/>
        </p:nvSpPr>
        <p:spPr bwMode="auto">
          <a:xfrm>
            <a:off x="5295573" y="2862111"/>
            <a:ext cx="14404" cy="21607"/>
          </a:xfrm>
          <a:custGeom>
            <a:avLst/>
            <a:gdLst>
              <a:gd name="T0" fmla="*/ 1 w 3"/>
              <a:gd name="T1" fmla="*/ 0 h 4"/>
              <a:gd name="T2" fmla="*/ 0 w 3"/>
              <a:gd name="T3" fmla="*/ 1 h 4"/>
              <a:gd name="T4" fmla="*/ 1 w 3"/>
              <a:gd name="T5" fmla="*/ 2 h 4"/>
              <a:gd name="T6" fmla="*/ 2 w 3"/>
              <a:gd name="T7" fmla="*/ 3 h 4"/>
              <a:gd name="T8" fmla="*/ 3 w 3"/>
              <a:gd name="T9" fmla="*/ 4 h 4"/>
              <a:gd name="T10" fmla="*/ 3 w 3"/>
              <a:gd name="T11" fmla="*/ 3 h 4"/>
              <a:gd name="T12" fmla="*/ 3 w 3"/>
              <a:gd name="T13" fmla="*/ 2 h 4"/>
              <a:gd name="T14" fmla="*/ 2 w 3"/>
              <a:gd name="T15" fmla="*/ 1 h 4"/>
              <a:gd name="T16" fmla="*/ 1 w 3"/>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1" y="0"/>
                </a:moveTo>
                <a:cubicBezTo>
                  <a:pt x="0" y="1"/>
                  <a:pt x="0" y="1"/>
                  <a:pt x="0" y="1"/>
                </a:cubicBezTo>
                <a:cubicBezTo>
                  <a:pt x="0" y="1"/>
                  <a:pt x="0" y="2"/>
                  <a:pt x="1" y="2"/>
                </a:cubicBezTo>
                <a:cubicBezTo>
                  <a:pt x="1" y="3"/>
                  <a:pt x="1" y="3"/>
                  <a:pt x="2" y="3"/>
                </a:cubicBezTo>
                <a:cubicBezTo>
                  <a:pt x="2" y="4"/>
                  <a:pt x="2" y="4"/>
                  <a:pt x="3" y="4"/>
                </a:cubicBezTo>
                <a:cubicBezTo>
                  <a:pt x="3" y="3"/>
                  <a:pt x="3" y="3"/>
                  <a:pt x="3" y="3"/>
                </a:cubicBezTo>
                <a:cubicBezTo>
                  <a:pt x="3" y="3"/>
                  <a:pt x="3" y="2"/>
                  <a:pt x="3" y="2"/>
                </a:cubicBezTo>
                <a:cubicBezTo>
                  <a:pt x="3" y="1"/>
                  <a:pt x="2" y="1"/>
                  <a:pt x="2" y="1"/>
                </a:cubicBezTo>
                <a:cubicBezTo>
                  <a:pt x="2" y="0"/>
                  <a:pt x="1" y="0"/>
                  <a:pt x="1" y="0"/>
                </a:cubicBezTo>
                <a:close/>
              </a:path>
            </a:pathLst>
          </a:custGeom>
          <a:solidFill>
            <a:srgbClr val="113A59"/>
          </a:solidFill>
          <a:ln w="9525">
            <a:noFill/>
            <a:miter lim="800000"/>
            <a:headEnd/>
            <a:tailEnd/>
          </a:ln>
          <a:extLst/>
        </p:spPr>
        <p:txBody>
          <a:bodyPr/>
          <a:lstStyle/>
          <a:p>
            <a:endParaRPr lang="zh-CN" altLang="en-US" sz="1600">
              <a:solidFill>
                <a:srgbClr val="3D7283"/>
              </a:solidFill>
            </a:endParaRPr>
          </a:p>
        </p:txBody>
      </p:sp>
      <p:sp>
        <p:nvSpPr>
          <p:cNvPr id="64" name="Freeform 32"/>
          <p:cNvSpPr>
            <a:spLocks/>
          </p:cNvSpPr>
          <p:nvPr/>
        </p:nvSpPr>
        <p:spPr bwMode="auto">
          <a:xfrm>
            <a:off x="5281169" y="2866912"/>
            <a:ext cx="14404" cy="21607"/>
          </a:xfrm>
          <a:custGeom>
            <a:avLst/>
            <a:gdLst>
              <a:gd name="T0" fmla="*/ 1 w 3"/>
              <a:gd name="T1" fmla="*/ 0 h 4"/>
              <a:gd name="T2" fmla="*/ 0 w 3"/>
              <a:gd name="T3" fmla="*/ 1 h 4"/>
              <a:gd name="T4" fmla="*/ 0 w 3"/>
              <a:gd name="T5" fmla="*/ 2 h 4"/>
              <a:gd name="T6" fmla="*/ 1 w 3"/>
              <a:gd name="T7" fmla="*/ 3 h 4"/>
              <a:gd name="T8" fmla="*/ 2 w 3"/>
              <a:gd name="T9" fmla="*/ 3 h 4"/>
              <a:gd name="T10" fmla="*/ 3 w 3"/>
              <a:gd name="T11" fmla="*/ 3 h 4"/>
              <a:gd name="T12" fmla="*/ 3 w 3"/>
              <a:gd name="T13" fmla="*/ 2 h 4"/>
              <a:gd name="T14" fmla="*/ 2 w 3"/>
              <a:gd name="T15" fmla="*/ 1 h 4"/>
              <a:gd name="T16" fmla="*/ 1 w 3"/>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4">
                <a:moveTo>
                  <a:pt x="1" y="0"/>
                </a:moveTo>
                <a:cubicBezTo>
                  <a:pt x="0" y="1"/>
                  <a:pt x="0" y="1"/>
                  <a:pt x="0" y="1"/>
                </a:cubicBezTo>
                <a:cubicBezTo>
                  <a:pt x="0" y="1"/>
                  <a:pt x="0" y="2"/>
                  <a:pt x="0" y="2"/>
                </a:cubicBezTo>
                <a:cubicBezTo>
                  <a:pt x="0" y="3"/>
                  <a:pt x="1" y="3"/>
                  <a:pt x="1" y="3"/>
                </a:cubicBezTo>
                <a:cubicBezTo>
                  <a:pt x="2" y="3"/>
                  <a:pt x="2" y="4"/>
                  <a:pt x="2" y="3"/>
                </a:cubicBezTo>
                <a:cubicBezTo>
                  <a:pt x="3" y="3"/>
                  <a:pt x="3" y="3"/>
                  <a:pt x="3" y="3"/>
                </a:cubicBezTo>
                <a:cubicBezTo>
                  <a:pt x="3" y="2"/>
                  <a:pt x="3" y="2"/>
                  <a:pt x="3" y="2"/>
                </a:cubicBezTo>
                <a:cubicBezTo>
                  <a:pt x="2" y="1"/>
                  <a:pt x="2" y="1"/>
                  <a:pt x="2" y="1"/>
                </a:cubicBezTo>
                <a:cubicBezTo>
                  <a:pt x="1" y="0"/>
                  <a:pt x="1" y="0"/>
                  <a:pt x="1" y="0"/>
                </a:cubicBezTo>
                <a:close/>
              </a:path>
            </a:pathLst>
          </a:custGeom>
          <a:solidFill>
            <a:srgbClr val="113A59"/>
          </a:solidFill>
          <a:ln w="9525">
            <a:noFill/>
            <a:miter lim="800000"/>
            <a:headEnd/>
            <a:tailEnd/>
          </a:ln>
          <a:extLst/>
        </p:spPr>
        <p:txBody>
          <a:bodyPr/>
          <a:lstStyle/>
          <a:p>
            <a:endParaRPr lang="zh-CN" altLang="en-US" sz="1600">
              <a:solidFill>
                <a:srgbClr val="3D7283"/>
              </a:solidFill>
            </a:endParaRPr>
          </a:p>
        </p:txBody>
      </p:sp>
      <p:sp>
        <p:nvSpPr>
          <p:cNvPr id="65" name="Freeform 33"/>
          <p:cNvSpPr>
            <a:spLocks/>
          </p:cNvSpPr>
          <p:nvPr/>
        </p:nvSpPr>
        <p:spPr bwMode="auto">
          <a:xfrm>
            <a:off x="5264365" y="2874115"/>
            <a:ext cx="16805" cy="14404"/>
          </a:xfrm>
          <a:custGeom>
            <a:avLst/>
            <a:gdLst>
              <a:gd name="T0" fmla="*/ 0 w 3"/>
              <a:gd name="T1" fmla="*/ 0 h 3"/>
              <a:gd name="T2" fmla="*/ 0 w 3"/>
              <a:gd name="T3" fmla="*/ 1 h 3"/>
              <a:gd name="T4" fmla="*/ 0 w 3"/>
              <a:gd name="T5" fmla="*/ 2 h 3"/>
              <a:gd name="T6" fmla="*/ 1 w 3"/>
              <a:gd name="T7" fmla="*/ 3 h 3"/>
              <a:gd name="T8" fmla="*/ 2 w 3"/>
              <a:gd name="T9" fmla="*/ 3 h 3"/>
              <a:gd name="T10" fmla="*/ 2 w 3"/>
              <a:gd name="T11" fmla="*/ 3 h 3"/>
              <a:gd name="T12" fmla="*/ 2 w 3"/>
              <a:gd name="T13" fmla="*/ 1 h 3"/>
              <a:gd name="T14" fmla="*/ 1 w 3"/>
              <a:gd name="T15" fmla="*/ 1 h 3"/>
              <a:gd name="T16" fmla="*/ 0 w 3"/>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0" y="0"/>
                </a:moveTo>
                <a:cubicBezTo>
                  <a:pt x="0" y="1"/>
                  <a:pt x="0" y="1"/>
                  <a:pt x="0" y="1"/>
                </a:cubicBezTo>
                <a:cubicBezTo>
                  <a:pt x="0" y="1"/>
                  <a:pt x="0" y="2"/>
                  <a:pt x="0" y="2"/>
                </a:cubicBezTo>
                <a:cubicBezTo>
                  <a:pt x="0" y="3"/>
                  <a:pt x="0" y="3"/>
                  <a:pt x="1" y="3"/>
                </a:cubicBezTo>
                <a:cubicBezTo>
                  <a:pt x="1" y="3"/>
                  <a:pt x="2" y="3"/>
                  <a:pt x="2" y="3"/>
                </a:cubicBezTo>
                <a:cubicBezTo>
                  <a:pt x="2" y="3"/>
                  <a:pt x="2" y="3"/>
                  <a:pt x="2" y="3"/>
                </a:cubicBezTo>
                <a:cubicBezTo>
                  <a:pt x="3" y="2"/>
                  <a:pt x="2" y="2"/>
                  <a:pt x="2" y="1"/>
                </a:cubicBezTo>
                <a:cubicBezTo>
                  <a:pt x="2" y="1"/>
                  <a:pt x="2" y="1"/>
                  <a:pt x="1" y="1"/>
                </a:cubicBezTo>
                <a:cubicBezTo>
                  <a:pt x="1" y="0"/>
                  <a:pt x="0" y="0"/>
                  <a:pt x="0" y="0"/>
                </a:cubicBezTo>
                <a:close/>
              </a:path>
            </a:pathLst>
          </a:custGeom>
          <a:solidFill>
            <a:srgbClr val="113A59"/>
          </a:solidFill>
          <a:ln w="9525">
            <a:noFill/>
            <a:miter lim="800000"/>
            <a:headEnd/>
            <a:tailEnd/>
          </a:ln>
          <a:extLst/>
        </p:spPr>
        <p:txBody>
          <a:bodyPr/>
          <a:lstStyle/>
          <a:p>
            <a:endParaRPr lang="zh-CN" altLang="en-US" sz="1600">
              <a:solidFill>
                <a:srgbClr val="3D7283"/>
              </a:solidFill>
            </a:endParaRPr>
          </a:p>
        </p:txBody>
      </p:sp>
      <p:sp>
        <p:nvSpPr>
          <p:cNvPr id="66" name="Freeform 34"/>
          <p:cNvSpPr>
            <a:spLocks/>
          </p:cNvSpPr>
          <p:nvPr/>
        </p:nvSpPr>
        <p:spPr bwMode="auto">
          <a:xfrm>
            <a:off x="5245160" y="2878916"/>
            <a:ext cx="14404" cy="14404"/>
          </a:xfrm>
          <a:custGeom>
            <a:avLst/>
            <a:gdLst>
              <a:gd name="T0" fmla="*/ 1 w 3"/>
              <a:gd name="T1" fmla="*/ 0 h 3"/>
              <a:gd name="T2" fmla="*/ 0 w 3"/>
              <a:gd name="T3" fmla="*/ 1 h 3"/>
              <a:gd name="T4" fmla="*/ 0 w 3"/>
              <a:gd name="T5" fmla="*/ 2 h 3"/>
              <a:gd name="T6" fmla="*/ 1 w 3"/>
              <a:gd name="T7" fmla="*/ 3 h 3"/>
              <a:gd name="T8" fmla="*/ 2 w 3"/>
              <a:gd name="T9" fmla="*/ 3 h 3"/>
              <a:gd name="T10" fmla="*/ 3 w 3"/>
              <a:gd name="T11" fmla="*/ 2 h 3"/>
              <a:gd name="T12" fmla="*/ 3 w 3"/>
              <a:gd name="T13" fmla="*/ 1 h 3"/>
              <a:gd name="T14" fmla="*/ 2 w 3"/>
              <a:gd name="T15" fmla="*/ 0 h 3"/>
              <a:gd name="T16" fmla="*/ 1 w 3"/>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1" y="0"/>
                </a:moveTo>
                <a:cubicBezTo>
                  <a:pt x="0" y="1"/>
                  <a:pt x="0" y="1"/>
                  <a:pt x="0" y="1"/>
                </a:cubicBezTo>
                <a:cubicBezTo>
                  <a:pt x="0" y="1"/>
                  <a:pt x="0" y="2"/>
                  <a:pt x="0" y="2"/>
                </a:cubicBezTo>
                <a:cubicBezTo>
                  <a:pt x="1" y="2"/>
                  <a:pt x="1" y="3"/>
                  <a:pt x="1" y="3"/>
                </a:cubicBezTo>
                <a:cubicBezTo>
                  <a:pt x="2" y="3"/>
                  <a:pt x="2" y="3"/>
                  <a:pt x="2" y="3"/>
                </a:cubicBezTo>
                <a:cubicBezTo>
                  <a:pt x="3" y="2"/>
                  <a:pt x="3" y="2"/>
                  <a:pt x="3" y="2"/>
                </a:cubicBezTo>
                <a:cubicBezTo>
                  <a:pt x="3" y="2"/>
                  <a:pt x="3" y="2"/>
                  <a:pt x="3" y="1"/>
                </a:cubicBezTo>
                <a:cubicBezTo>
                  <a:pt x="3" y="1"/>
                  <a:pt x="2" y="1"/>
                  <a:pt x="2" y="0"/>
                </a:cubicBezTo>
                <a:cubicBezTo>
                  <a:pt x="1" y="0"/>
                  <a:pt x="1" y="0"/>
                  <a:pt x="1" y="0"/>
                </a:cubicBezTo>
                <a:close/>
              </a:path>
            </a:pathLst>
          </a:custGeom>
          <a:solidFill>
            <a:srgbClr val="113A59"/>
          </a:solidFill>
          <a:ln w="9525">
            <a:noFill/>
            <a:miter lim="800000"/>
            <a:headEnd/>
            <a:tailEnd/>
          </a:ln>
          <a:extLst/>
        </p:spPr>
        <p:txBody>
          <a:bodyPr/>
          <a:lstStyle/>
          <a:p>
            <a:endParaRPr lang="zh-CN" altLang="en-US" sz="1600">
              <a:solidFill>
                <a:srgbClr val="3D7283"/>
              </a:solidFill>
            </a:endParaRPr>
          </a:p>
        </p:txBody>
      </p:sp>
      <p:sp>
        <p:nvSpPr>
          <p:cNvPr id="67" name="Freeform 35"/>
          <p:cNvSpPr>
            <a:spLocks/>
          </p:cNvSpPr>
          <p:nvPr/>
        </p:nvSpPr>
        <p:spPr bwMode="auto">
          <a:xfrm>
            <a:off x="5230756" y="2883718"/>
            <a:ext cx="14404" cy="14404"/>
          </a:xfrm>
          <a:custGeom>
            <a:avLst/>
            <a:gdLst>
              <a:gd name="T0" fmla="*/ 0 w 3"/>
              <a:gd name="T1" fmla="*/ 0 h 3"/>
              <a:gd name="T2" fmla="*/ 0 w 3"/>
              <a:gd name="T3" fmla="*/ 1 h 3"/>
              <a:gd name="T4" fmla="*/ 0 w 3"/>
              <a:gd name="T5" fmla="*/ 2 h 3"/>
              <a:gd name="T6" fmla="*/ 1 w 3"/>
              <a:gd name="T7" fmla="*/ 3 h 3"/>
              <a:gd name="T8" fmla="*/ 2 w 3"/>
              <a:gd name="T9" fmla="*/ 3 h 3"/>
              <a:gd name="T10" fmla="*/ 3 w 3"/>
              <a:gd name="T11" fmla="*/ 2 h 3"/>
              <a:gd name="T12" fmla="*/ 2 w 3"/>
              <a:gd name="T13" fmla="*/ 1 h 3"/>
              <a:gd name="T14" fmla="*/ 1 w 3"/>
              <a:gd name="T15" fmla="*/ 0 h 3"/>
              <a:gd name="T16" fmla="*/ 0 w 3"/>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0" y="0"/>
                </a:moveTo>
                <a:cubicBezTo>
                  <a:pt x="0" y="1"/>
                  <a:pt x="0" y="1"/>
                  <a:pt x="0" y="1"/>
                </a:cubicBezTo>
                <a:cubicBezTo>
                  <a:pt x="0" y="1"/>
                  <a:pt x="0" y="2"/>
                  <a:pt x="0" y="2"/>
                </a:cubicBezTo>
                <a:cubicBezTo>
                  <a:pt x="0" y="2"/>
                  <a:pt x="1" y="3"/>
                  <a:pt x="1" y="3"/>
                </a:cubicBezTo>
                <a:cubicBezTo>
                  <a:pt x="1" y="3"/>
                  <a:pt x="2" y="3"/>
                  <a:pt x="2" y="3"/>
                </a:cubicBezTo>
                <a:cubicBezTo>
                  <a:pt x="3" y="2"/>
                  <a:pt x="3" y="2"/>
                  <a:pt x="3" y="2"/>
                </a:cubicBezTo>
                <a:cubicBezTo>
                  <a:pt x="3" y="2"/>
                  <a:pt x="3" y="2"/>
                  <a:pt x="2" y="1"/>
                </a:cubicBezTo>
                <a:cubicBezTo>
                  <a:pt x="2" y="1"/>
                  <a:pt x="2" y="1"/>
                  <a:pt x="1" y="0"/>
                </a:cubicBezTo>
                <a:lnTo>
                  <a:pt x="0" y="0"/>
                </a:lnTo>
                <a:close/>
              </a:path>
            </a:pathLst>
          </a:custGeom>
          <a:solidFill>
            <a:srgbClr val="113A59"/>
          </a:solidFill>
          <a:ln w="9525">
            <a:noFill/>
            <a:miter lim="800000"/>
            <a:headEnd/>
            <a:tailEnd/>
          </a:ln>
          <a:extLst/>
        </p:spPr>
        <p:txBody>
          <a:bodyPr/>
          <a:lstStyle/>
          <a:p>
            <a:endParaRPr lang="zh-CN" altLang="en-US" sz="1600">
              <a:solidFill>
                <a:srgbClr val="3D7283"/>
              </a:solidFill>
            </a:endParaRPr>
          </a:p>
        </p:txBody>
      </p:sp>
      <p:sp>
        <p:nvSpPr>
          <p:cNvPr id="68" name="Freeform 36"/>
          <p:cNvSpPr>
            <a:spLocks/>
          </p:cNvSpPr>
          <p:nvPr/>
        </p:nvSpPr>
        <p:spPr bwMode="auto">
          <a:xfrm>
            <a:off x="5211551" y="2888519"/>
            <a:ext cx="14404" cy="14404"/>
          </a:xfrm>
          <a:custGeom>
            <a:avLst/>
            <a:gdLst>
              <a:gd name="T0" fmla="*/ 1 w 3"/>
              <a:gd name="T1" fmla="*/ 0 h 3"/>
              <a:gd name="T2" fmla="*/ 0 w 3"/>
              <a:gd name="T3" fmla="*/ 1 h 3"/>
              <a:gd name="T4" fmla="*/ 1 w 3"/>
              <a:gd name="T5" fmla="*/ 2 h 3"/>
              <a:gd name="T6" fmla="*/ 1 w 3"/>
              <a:gd name="T7" fmla="*/ 3 h 3"/>
              <a:gd name="T8" fmla="*/ 3 w 3"/>
              <a:gd name="T9" fmla="*/ 3 h 3"/>
              <a:gd name="T10" fmla="*/ 3 w 3"/>
              <a:gd name="T11" fmla="*/ 2 h 3"/>
              <a:gd name="T12" fmla="*/ 3 w 3"/>
              <a:gd name="T13" fmla="*/ 1 h 3"/>
              <a:gd name="T14" fmla="*/ 2 w 3"/>
              <a:gd name="T15" fmla="*/ 0 h 3"/>
              <a:gd name="T16" fmla="*/ 1 w 3"/>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1" y="0"/>
                </a:moveTo>
                <a:cubicBezTo>
                  <a:pt x="0" y="1"/>
                  <a:pt x="0" y="1"/>
                  <a:pt x="0" y="1"/>
                </a:cubicBezTo>
                <a:cubicBezTo>
                  <a:pt x="1" y="2"/>
                  <a:pt x="1" y="2"/>
                  <a:pt x="1" y="2"/>
                </a:cubicBezTo>
                <a:cubicBezTo>
                  <a:pt x="1" y="3"/>
                  <a:pt x="1" y="3"/>
                  <a:pt x="1" y="3"/>
                </a:cubicBezTo>
                <a:cubicBezTo>
                  <a:pt x="3" y="3"/>
                  <a:pt x="3" y="3"/>
                  <a:pt x="3" y="3"/>
                </a:cubicBezTo>
                <a:cubicBezTo>
                  <a:pt x="3" y="2"/>
                  <a:pt x="3" y="2"/>
                  <a:pt x="3" y="2"/>
                </a:cubicBezTo>
                <a:cubicBezTo>
                  <a:pt x="3" y="2"/>
                  <a:pt x="3" y="2"/>
                  <a:pt x="3" y="1"/>
                </a:cubicBezTo>
                <a:cubicBezTo>
                  <a:pt x="3" y="1"/>
                  <a:pt x="2" y="1"/>
                  <a:pt x="2" y="0"/>
                </a:cubicBezTo>
                <a:lnTo>
                  <a:pt x="1" y="0"/>
                </a:lnTo>
                <a:close/>
              </a:path>
            </a:pathLst>
          </a:custGeom>
          <a:solidFill>
            <a:srgbClr val="113A59"/>
          </a:solidFill>
          <a:ln w="9525">
            <a:noFill/>
            <a:miter lim="800000"/>
            <a:headEnd/>
            <a:tailEnd/>
          </a:ln>
          <a:extLst/>
        </p:spPr>
        <p:txBody>
          <a:bodyPr/>
          <a:lstStyle/>
          <a:p>
            <a:endParaRPr lang="zh-CN" altLang="en-US" sz="1600">
              <a:solidFill>
                <a:srgbClr val="3D7283"/>
              </a:solidFill>
            </a:endParaRPr>
          </a:p>
        </p:txBody>
      </p:sp>
      <p:sp>
        <p:nvSpPr>
          <p:cNvPr id="69" name="Freeform 37"/>
          <p:cNvSpPr>
            <a:spLocks/>
          </p:cNvSpPr>
          <p:nvPr/>
        </p:nvSpPr>
        <p:spPr bwMode="auto">
          <a:xfrm>
            <a:off x="5197147" y="2893320"/>
            <a:ext cx="14404" cy="14404"/>
          </a:xfrm>
          <a:custGeom>
            <a:avLst/>
            <a:gdLst>
              <a:gd name="T0" fmla="*/ 2 w 6"/>
              <a:gd name="T1" fmla="*/ 0 h 6"/>
              <a:gd name="T2" fmla="*/ 0 w 6"/>
              <a:gd name="T3" fmla="*/ 2 h 6"/>
              <a:gd name="T4" fmla="*/ 0 w 6"/>
              <a:gd name="T5" fmla="*/ 4 h 6"/>
              <a:gd name="T6" fmla="*/ 2 w 6"/>
              <a:gd name="T7" fmla="*/ 4 h 6"/>
              <a:gd name="T8" fmla="*/ 4 w 6"/>
              <a:gd name="T9" fmla="*/ 6 h 6"/>
              <a:gd name="T10" fmla="*/ 6 w 6"/>
              <a:gd name="T11" fmla="*/ 4 h 6"/>
              <a:gd name="T12" fmla="*/ 6 w 6"/>
              <a:gd name="T13" fmla="*/ 2 h 6"/>
              <a:gd name="T14" fmla="*/ 4 w 6"/>
              <a:gd name="T15" fmla="*/ 0 h 6"/>
              <a:gd name="T16" fmla="*/ 2 w 6"/>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2" y="0"/>
                </a:moveTo>
                <a:lnTo>
                  <a:pt x="0" y="2"/>
                </a:lnTo>
                <a:lnTo>
                  <a:pt x="0" y="4"/>
                </a:lnTo>
                <a:lnTo>
                  <a:pt x="2" y="4"/>
                </a:lnTo>
                <a:lnTo>
                  <a:pt x="4" y="6"/>
                </a:lnTo>
                <a:lnTo>
                  <a:pt x="6" y="4"/>
                </a:lnTo>
                <a:lnTo>
                  <a:pt x="6" y="2"/>
                </a:lnTo>
                <a:lnTo>
                  <a:pt x="4" y="0"/>
                </a:lnTo>
                <a:lnTo>
                  <a:pt x="2" y="0"/>
                </a:lnTo>
                <a:close/>
              </a:path>
            </a:pathLst>
          </a:custGeom>
          <a:solidFill>
            <a:srgbClr val="113A59"/>
          </a:solidFill>
          <a:ln w="9525">
            <a:noFill/>
            <a:miter lim="800000"/>
            <a:headEnd/>
            <a:tailEnd/>
          </a:ln>
          <a:extLst/>
        </p:spPr>
        <p:txBody>
          <a:bodyPr/>
          <a:lstStyle/>
          <a:p>
            <a:endParaRPr lang="zh-CN" altLang="en-US" sz="1600">
              <a:solidFill>
                <a:srgbClr val="3D7283"/>
              </a:solidFill>
            </a:endParaRPr>
          </a:p>
        </p:txBody>
      </p:sp>
      <p:sp>
        <p:nvSpPr>
          <p:cNvPr id="70" name="Freeform 38"/>
          <p:cNvSpPr>
            <a:spLocks/>
          </p:cNvSpPr>
          <p:nvPr/>
        </p:nvSpPr>
        <p:spPr bwMode="auto">
          <a:xfrm>
            <a:off x="5180341" y="2898122"/>
            <a:ext cx="12004" cy="9603"/>
          </a:xfrm>
          <a:custGeom>
            <a:avLst/>
            <a:gdLst>
              <a:gd name="T0" fmla="*/ 0 w 5"/>
              <a:gd name="T1" fmla="*/ 0 h 4"/>
              <a:gd name="T2" fmla="*/ 0 w 5"/>
              <a:gd name="T3" fmla="*/ 2 h 4"/>
              <a:gd name="T4" fmla="*/ 0 w 5"/>
              <a:gd name="T5" fmla="*/ 4 h 4"/>
              <a:gd name="T6" fmla="*/ 2 w 5"/>
              <a:gd name="T7" fmla="*/ 4 h 4"/>
              <a:gd name="T8" fmla="*/ 5 w 5"/>
              <a:gd name="T9" fmla="*/ 4 h 4"/>
              <a:gd name="T10" fmla="*/ 5 w 5"/>
              <a:gd name="T11" fmla="*/ 4 h 4"/>
              <a:gd name="T12" fmla="*/ 5 w 5"/>
              <a:gd name="T13" fmla="*/ 2 h 4"/>
              <a:gd name="T14" fmla="*/ 2 w 5"/>
              <a:gd name="T15" fmla="*/ 0 h 4"/>
              <a:gd name="T16" fmla="*/ 0 w 5"/>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0"/>
                </a:moveTo>
                <a:lnTo>
                  <a:pt x="0" y="2"/>
                </a:lnTo>
                <a:lnTo>
                  <a:pt x="0" y="4"/>
                </a:lnTo>
                <a:lnTo>
                  <a:pt x="2" y="4"/>
                </a:lnTo>
                <a:lnTo>
                  <a:pt x="5" y="4"/>
                </a:lnTo>
                <a:lnTo>
                  <a:pt x="5" y="4"/>
                </a:lnTo>
                <a:lnTo>
                  <a:pt x="5" y="2"/>
                </a:lnTo>
                <a:lnTo>
                  <a:pt x="2" y="0"/>
                </a:lnTo>
                <a:lnTo>
                  <a:pt x="0" y="0"/>
                </a:lnTo>
                <a:close/>
              </a:path>
            </a:pathLst>
          </a:custGeom>
          <a:solidFill>
            <a:srgbClr val="113A59"/>
          </a:solidFill>
          <a:ln w="9525">
            <a:noFill/>
            <a:miter lim="800000"/>
            <a:headEnd/>
            <a:tailEnd/>
          </a:ln>
          <a:extLst/>
        </p:spPr>
        <p:txBody>
          <a:bodyPr/>
          <a:lstStyle/>
          <a:p>
            <a:endParaRPr lang="zh-CN" altLang="en-US" sz="1600">
              <a:solidFill>
                <a:srgbClr val="3D7283"/>
              </a:solidFill>
            </a:endParaRPr>
          </a:p>
        </p:txBody>
      </p:sp>
      <p:sp>
        <p:nvSpPr>
          <p:cNvPr id="71" name="Freeform 39"/>
          <p:cNvSpPr>
            <a:spLocks/>
          </p:cNvSpPr>
          <p:nvPr/>
        </p:nvSpPr>
        <p:spPr bwMode="auto">
          <a:xfrm>
            <a:off x="5434812" y="2967740"/>
            <a:ext cx="38411" cy="57616"/>
          </a:xfrm>
          <a:custGeom>
            <a:avLst/>
            <a:gdLst>
              <a:gd name="T0" fmla="*/ 2 w 8"/>
              <a:gd name="T1" fmla="*/ 1 h 12"/>
              <a:gd name="T2" fmla="*/ 1 w 8"/>
              <a:gd name="T3" fmla="*/ 7 h 12"/>
              <a:gd name="T4" fmla="*/ 6 w 8"/>
              <a:gd name="T5" fmla="*/ 11 h 12"/>
              <a:gd name="T6" fmla="*/ 7 w 8"/>
              <a:gd name="T7" fmla="*/ 5 h 12"/>
              <a:gd name="T8" fmla="*/ 2 w 8"/>
              <a:gd name="T9" fmla="*/ 1 h 12"/>
            </a:gdLst>
            <a:ahLst/>
            <a:cxnLst>
              <a:cxn ang="0">
                <a:pos x="T0" y="T1"/>
              </a:cxn>
              <a:cxn ang="0">
                <a:pos x="T2" y="T3"/>
              </a:cxn>
              <a:cxn ang="0">
                <a:pos x="T4" y="T5"/>
              </a:cxn>
              <a:cxn ang="0">
                <a:pos x="T6" y="T7"/>
              </a:cxn>
              <a:cxn ang="0">
                <a:pos x="T8" y="T9"/>
              </a:cxn>
            </a:cxnLst>
            <a:rect l="0" t="0" r="r" b="b"/>
            <a:pathLst>
              <a:path w="8" h="12">
                <a:moveTo>
                  <a:pt x="2" y="1"/>
                </a:moveTo>
                <a:cubicBezTo>
                  <a:pt x="0" y="1"/>
                  <a:pt x="0" y="4"/>
                  <a:pt x="1" y="7"/>
                </a:cubicBezTo>
                <a:cubicBezTo>
                  <a:pt x="2" y="10"/>
                  <a:pt x="4" y="12"/>
                  <a:pt x="6" y="11"/>
                </a:cubicBezTo>
                <a:cubicBezTo>
                  <a:pt x="8" y="11"/>
                  <a:pt x="8" y="8"/>
                  <a:pt x="7" y="5"/>
                </a:cubicBezTo>
                <a:cubicBezTo>
                  <a:pt x="6" y="2"/>
                  <a:pt x="4" y="0"/>
                  <a:pt x="2" y="1"/>
                </a:cubicBezTo>
                <a:close/>
              </a:path>
            </a:pathLst>
          </a:custGeom>
          <a:solidFill>
            <a:srgbClr val="113A59"/>
          </a:solidFill>
          <a:ln w="9525">
            <a:noFill/>
            <a:miter lim="800000"/>
            <a:headEnd/>
            <a:tailEnd/>
          </a:ln>
          <a:extLst/>
        </p:spPr>
        <p:txBody>
          <a:bodyPr/>
          <a:lstStyle/>
          <a:p>
            <a:endParaRPr lang="zh-CN" altLang="en-US" sz="1600">
              <a:solidFill>
                <a:srgbClr val="3D7283"/>
              </a:solidFill>
            </a:endParaRPr>
          </a:p>
        </p:txBody>
      </p:sp>
      <p:sp>
        <p:nvSpPr>
          <p:cNvPr id="72" name="Freeform 40"/>
          <p:cNvSpPr>
            <a:spLocks noEditPoints="1"/>
          </p:cNvSpPr>
          <p:nvPr/>
        </p:nvSpPr>
        <p:spPr bwMode="auto">
          <a:xfrm>
            <a:off x="4765026" y="1813019"/>
            <a:ext cx="456127" cy="386508"/>
          </a:xfrm>
          <a:custGeom>
            <a:avLst/>
            <a:gdLst>
              <a:gd name="T0" fmla="*/ 23 w 92"/>
              <a:gd name="T1" fmla="*/ 56 h 78"/>
              <a:gd name="T2" fmla="*/ 27 w 92"/>
              <a:gd name="T3" fmla="*/ 52 h 78"/>
              <a:gd name="T4" fmla="*/ 87 w 92"/>
              <a:gd name="T5" fmla="*/ 3 h 78"/>
              <a:gd name="T6" fmla="*/ 23 w 92"/>
              <a:gd name="T7" fmla="*/ 78 h 78"/>
              <a:gd name="T8" fmla="*/ 22 w 92"/>
              <a:gd name="T9" fmla="*/ 56 h 78"/>
              <a:gd name="T10" fmla="*/ 23 w 92"/>
              <a:gd name="T11" fmla="*/ 56 h 78"/>
              <a:gd name="T12" fmla="*/ 20 w 92"/>
              <a:gd name="T13" fmla="*/ 78 h 78"/>
              <a:gd name="T14" fmla="*/ 20 w 92"/>
              <a:gd name="T15" fmla="*/ 54 h 78"/>
              <a:gd name="T16" fmla="*/ 22 w 92"/>
              <a:gd name="T17" fmla="*/ 56 h 78"/>
              <a:gd name="T18" fmla="*/ 19 w 92"/>
              <a:gd name="T19" fmla="*/ 59 h 78"/>
              <a:gd name="T20" fmla="*/ 20 w 92"/>
              <a:gd name="T21" fmla="*/ 54 h 78"/>
              <a:gd name="T22" fmla="*/ 20 w 92"/>
              <a:gd name="T23" fmla="*/ 78 h 78"/>
              <a:gd name="T24" fmla="*/ 19 w 92"/>
              <a:gd name="T25" fmla="*/ 59 h 78"/>
              <a:gd name="T26" fmla="*/ 19 w 92"/>
              <a:gd name="T27" fmla="*/ 59 h 78"/>
              <a:gd name="T28" fmla="*/ 19 w 92"/>
              <a:gd name="T29" fmla="*/ 78 h 78"/>
              <a:gd name="T30" fmla="*/ 16 w 92"/>
              <a:gd name="T31" fmla="*/ 61 h 78"/>
              <a:gd name="T32" fmla="*/ 18 w 92"/>
              <a:gd name="T33" fmla="*/ 59 h 78"/>
              <a:gd name="T34" fmla="*/ 15 w 92"/>
              <a:gd name="T35" fmla="*/ 78 h 78"/>
              <a:gd name="T36" fmla="*/ 15 w 92"/>
              <a:gd name="T37" fmla="*/ 56 h 78"/>
              <a:gd name="T38" fmla="*/ 16 w 92"/>
              <a:gd name="T39" fmla="*/ 61 h 78"/>
              <a:gd name="T40" fmla="*/ 14 w 92"/>
              <a:gd name="T41" fmla="*/ 62 h 78"/>
              <a:gd name="T42" fmla="*/ 15 w 92"/>
              <a:gd name="T43" fmla="*/ 56 h 78"/>
              <a:gd name="T44" fmla="*/ 15 w 92"/>
              <a:gd name="T45" fmla="*/ 78 h 78"/>
              <a:gd name="T46" fmla="*/ 11 w 92"/>
              <a:gd name="T47" fmla="*/ 64 h 78"/>
              <a:gd name="T48" fmla="*/ 14 w 92"/>
              <a:gd name="T49" fmla="*/ 56 h 78"/>
              <a:gd name="T50" fmla="*/ 14 w 92"/>
              <a:gd name="T51" fmla="*/ 78 h 78"/>
              <a:gd name="T52" fmla="*/ 10 w 92"/>
              <a:gd name="T53" fmla="*/ 64 h 78"/>
              <a:gd name="T54" fmla="*/ 11 w 92"/>
              <a:gd name="T55" fmla="*/ 64 h 78"/>
              <a:gd name="T56" fmla="*/ 10 w 92"/>
              <a:gd name="T57" fmla="*/ 76 h 78"/>
              <a:gd name="T58" fmla="*/ 9 w 92"/>
              <a:gd name="T59" fmla="*/ 64 h 78"/>
              <a:gd name="T60" fmla="*/ 9 w 92"/>
              <a:gd name="T61" fmla="*/ 64 h 78"/>
              <a:gd name="T62" fmla="*/ 8 w 92"/>
              <a:gd name="T63" fmla="*/ 74 h 78"/>
              <a:gd name="T64" fmla="*/ 8 w 92"/>
              <a:gd name="T65" fmla="*/ 59 h 78"/>
              <a:gd name="T66" fmla="*/ 9 w 92"/>
              <a:gd name="T67" fmla="*/ 64 h 78"/>
              <a:gd name="T68" fmla="*/ 7 w 92"/>
              <a:gd name="T69" fmla="*/ 65 h 78"/>
              <a:gd name="T70" fmla="*/ 8 w 92"/>
              <a:gd name="T71" fmla="*/ 59 h 78"/>
              <a:gd name="T72" fmla="*/ 8 w 92"/>
              <a:gd name="T73" fmla="*/ 74 h 78"/>
              <a:gd name="T74" fmla="*/ 6 w 92"/>
              <a:gd name="T75" fmla="*/ 65 h 78"/>
              <a:gd name="T76" fmla="*/ 7 w 92"/>
              <a:gd name="T77" fmla="*/ 65 h 78"/>
              <a:gd name="T78" fmla="*/ 6 w 92"/>
              <a:gd name="T79" fmla="*/ 73 h 78"/>
              <a:gd name="T80" fmla="*/ 5 w 92"/>
              <a:gd name="T81" fmla="*/ 65 h 78"/>
              <a:gd name="T82" fmla="*/ 6 w 92"/>
              <a:gd name="T83" fmla="*/ 65 h 78"/>
              <a:gd name="T84" fmla="*/ 4 w 92"/>
              <a:gd name="T85" fmla="*/ 70 h 78"/>
              <a:gd name="T86" fmla="*/ 4 w 92"/>
              <a:gd name="T87" fmla="*/ 62 h 78"/>
              <a:gd name="T88" fmla="*/ 5 w 92"/>
              <a:gd name="T89" fmla="*/ 65 h 78"/>
              <a:gd name="T90" fmla="*/ 2 w 92"/>
              <a:gd name="T91" fmla="*/ 66 h 78"/>
              <a:gd name="T92" fmla="*/ 4 w 92"/>
              <a:gd name="T93" fmla="*/ 62 h 78"/>
              <a:gd name="T94" fmla="*/ 4 w 92"/>
              <a:gd name="T95" fmla="*/ 70 h 78"/>
              <a:gd name="T96" fmla="*/ 2 w 92"/>
              <a:gd name="T97" fmla="*/ 66 h 78"/>
              <a:gd name="T98" fmla="*/ 2 w 92"/>
              <a:gd name="T99" fmla="*/ 66 h 78"/>
              <a:gd name="T100" fmla="*/ 2 w 92"/>
              <a:gd name="T101" fmla="*/ 68 h 78"/>
              <a:gd name="T102" fmla="*/ 1 w 92"/>
              <a:gd name="T103" fmla="*/ 65 h 78"/>
              <a:gd name="T104" fmla="*/ 2 w 92"/>
              <a:gd name="T105" fmla="*/ 6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2" h="78">
                <a:moveTo>
                  <a:pt x="45" y="69"/>
                </a:moveTo>
                <a:cubicBezTo>
                  <a:pt x="38" y="72"/>
                  <a:pt x="33" y="74"/>
                  <a:pt x="28" y="76"/>
                </a:cubicBezTo>
                <a:cubicBezTo>
                  <a:pt x="27" y="76"/>
                  <a:pt x="25" y="77"/>
                  <a:pt x="23" y="78"/>
                </a:cubicBezTo>
                <a:cubicBezTo>
                  <a:pt x="23" y="56"/>
                  <a:pt x="23" y="56"/>
                  <a:pt x="23" y="56"/>
                </a:cubicBezTo>
                <a:cubicBezTo>
                  <a:pt x="23" y="55"/>
                  <a:pt x="23" y="55"/>
                  <a:pt x="23" y="55"/>
                </a:cubicBezTo>
                <a:cubicBezTo>
                  <a:pt x="23" y="56"/>
                  <a:pt x="23" y="56"/>
                  <a:pt x="23" y="56"/>
                </a:cubicBezTo>
                <a:cubicBezTo>
                  <a:pt x="23" y="53"/>
                  <a:pt x="23" y="53"/>
                  <a:pt x="23" y="53"/>
                </a:cubicBezTo>
                <a:cubicBezTo>
                  <a:pt x="24" y="52"/>
                  <a:pt x="26" y="52"/>
                  <a:pt x="27" y="52"/>
                </a:cubicBezTo>
                <a:cubicBezTo>
                  <a:pt x="26" y="53"/>
                  <a:pt x="25" y="54"/>
                  <a:pt x="24" y="55"/>
                </a:cubicBezTo>
                <a:cubicBezTo>
                  <a:pt x="32" y="48"/>
                  <a:pt x="40" y="38"/>
                  <a:pt x="48" y="26"/>
                </a:cubicBezTo>
                <a:cubicBezTo>
                  <a:pt x="54" y="17"/>
                  <a:pt x="62" y="9"/>
                  <a:pt x="73" y="4"/>
                </a:cubicBezTo>
                <a:cubicBezTo>
                  <a:pt x="78" y="2"/>
                  <a:pt x="83" y="0"/>
                  <a:pt x="87" y="3"/>
                </a:cubicBezTo>
                <a:cubicBezTo>
                  <a:pt x="92" y="6"/>
                  <a:pt x="92" y="14"/>
                  <a:pt x="87" y="23"/>
                </a:cubicBezTo>
                <a:cubicBezTo>
                  <a:pt x="77" y="40"/>
                  <a:pt x="69" y="50"/>
                  <a:pt x="61" y="58"/>
                </a:cubicBezTo>
                <a:cubicBezTo>
                  <a:pt x="56" y="63"/>
                  <a:pt x="52" y="66"/>
                  <a:pt x="45" y="69"/>
                </a:cubicBezTo>
                <a:close/>
                <a:moveTo>
                  <a:pt x="23" y="78"/>
                </a:moveTo>
                <a:cubicBezTo>
                  <a:pt x="22" y="78"/>
                  <a:pt x="22" y="78"/>
                  <a:pt x="22" y="78"/>
                </a:cubicBezTo>
                <a:cubicBezTo>
                  <a:pt x="22" y="56"/>
                  <a:pt x="22" y="56"/>
                  <a:pt x="22" y="56"/>
                </a:cubicBezTo>
                <a:cubicBezTo>
                  <a:pt x="23" y="56"/>
                  <a:pt x="23" y="56"/>
                  <a:pt x="23" y="56"/>
                </a:cubicBezTo>
                <a:cubicBezTo>
                  <a:pt x="22" y="56"/>
                  <a:pt x="22" y="56"/>
                  <a:pt x="22" y="56"/>
                </a:cubicBezTo>
                <a:cubicBezTo>
                  <a:pt x="22" y="53"/>
                  <a:pt x="22" y="53"/>
                  <a:pt x="22" y="53"/>
                </a:cubicBezTo>
                <a:cubicBezTo>
                  <a:pt x="23" y="53"/>
                  <a:pt x="23" y="53"/>
                  <a:pt x="23" y="53"/>
                </a:cubicBezTo>
                <a:cubicBezTo>
                  <a:pt x="23" y="56"/>
                  <a:pt x="23" y="56"/>
                  <a:pt x="23" y="56"/>
                </a:cubicBezTo>
                <a:cubicBezTo>
                  <a:pt x="23" y="56"/>
                  <a:pt x="23" y="56"/>
                  <a:pt x="23" y="56"/>
                </a:cubicBezTo>
                <a:cubicBezTo>
                  <a:pt x="23" y="56"/>
                  <a:pt x="23" y="56"/>
                  <a:pt x="23" y="56"/>
                </a:cubicBezTo>
                <a:lnTo>
                  <a:pt x="23" y="78"/>
                </a:lnTo>
                <a:close/>
                <a:moveTo>
                  <a:pt x="22" y="78"/>
                </a:moveTo>
                <a:cubicBezTo>
                  <a:pt x="22" y="78"/>
                  <a:pt x="21" y="78"/>
                  <a:pt x="20" y="78"/>
                </a:cubicBezTo>
                <a:cubicBezTo>
                  <a:pt x="20" y="58"/>
                  <a:pt x="20" y="58"/>
                  <a:pt x="20" y="58"/>
                </a:cubicBezTo>
                <a:cubicBezTo>
                  <a:pt x="21" y="57"/>
                  <a:pt x="21" y="57"/>
                  <a:pt x="21" y="57"/>
                </a:cubicBezTo>
                <a:cubicBezTo>
                  <a:pt x="20" y="58"/>
                  <a:pt x="20" y="58"/>
                  <a:pt x="20" y="58"/>
                </a:cubicBezTo>
                <a:cubicBezTo>
                  <a:pt x="20" y="54"/>
                  <a:pt x="20" y="54"/>
                  <a:pt x="20" y="54"/>
                </a:cubicBezTo>
                <a:cubicBezTo>
                  <a:pt x="21" y="54"/>
                  <a:pt x="22" y="53"/>
                  <a:pt x="22" y="53"/>
                </a:cubicBezTo>
                <a:cubicBezTo>
                  <a:pt x="22" y="56"/>
                  <a:pt x="22" y="56"/>
                  <a:pt x="22" y="56"/>
                </a:cubicBezTo>
                <a:cubicBezTo>
                  <a:pt x="22" y="57"/>
                  <a:pt x="22" y="57"/>
                  <a:pt x="22" y="57"/>
                </a:cubicBezTo>
                <a:cubicBezTo>
                  <a:pt x="22" y="56"/>
                  <a:pt x="22" y="56"/>
                  <a:pt x="22" y="56"/>
                </a:cubicBezTo>
                <a:lnTo>
                  <a:pt x="22" y="78"/>
                </a:lnTo>
                <a:close/>
                <a:moveTo>
                  <a:pt x="20" y="78"/>
                </a:moveTo>
                <a:cubicBezTo>
                  <a:pt x="19" y="78"/>
                  <a:pt x="19" y="78"/>
                  <a:pt x="19" y="78"/>
                </a:cubicBezTo>
                <a:cubicBezTo>
                  <a:pt x="19" y="59"/>
                  <a:pt x="19" y="59"/>
                  <a:pt x="19" y="59"/>
                </a:cubicBezTo>
                <a:cubicBezTo>
                  <a:pt x="20" y="58"/>
                  <a:pt x="20" y="58"/>
                  <a:pt x="20" y="58"/>
                </a:cubicBezTo>
                <a:cubicBezTo>
                  <a:pt x="19" y="59"/>
                  <a:pt x="19" y="59"/>
                  <a:pt x="19" y="59"/>
                </a:cubicBezTo>
                <a:cubicBezTo>
                  <a:pt x="19" y="54"/>
                  <a:pt x="19" y="54"/>
                  <a:pt x="19" y="54"/>
                </a:cubicBezTo>
                <a:cubicBezTo>
                  <a:pt x="20" y="54"/>
                  <a:pt x="20" y="54"/>
                  <a:pt x="20" y="54"/>
                </a:cubicBezTo>
                <a:cubicBezTo>
                  <a:pt x="20" y="58"/>
                  <a:pt x="20" y="58"/>
                  <a:pt x="20" y="58"/>
                </a:cubicBezTo>
                <a:cubicBezTo>
                  <a:pt x="20" y="58"/>
                  <a:pt x="20" y="58"/>
                  <a:pt x="20" y="58"/>
                </a:cubicBezTo>
                <a:cubicBezTo>
                  <a:pt x="20" y="58"/>
                  <a:pt x="20" y="58"/>
                  <a:pt x="20" y="58"/>
                </a:cubicBezTo>
                <a:lnTo>
                  <a:pt x="20" y="78"/>
                </a:lnTo>
                <a:close/>
                <a:moveTo>
                  <a:pt x="19" y="78"/>
                </a:moveTo>
                <a:cubicBezTo>
                  <a:pt x="19" y="78"/>
                  <a:pt x="19" y="78"/>
                  <a:pt x="19" y="78"/>
                </a:cubicBezTo>
                <a:cubicBezTo>
                  <a:pt x="19" y="59"/>
                  <a:pt x="19" y="59"/>
                  <a:pt x="19" y="59"/>
                </a:cubicBezTo>
                <a:cubicBezTo>
                  <a:pt x="19" y="59"/>
                  <a:pt x="19" y="59"/>
                  <a:pt x="19" y="59"/>
                </a:cubicBezTo>
                <a:cubicBezTo>
                  <a:pt x="19" y="59"/>
                  <a:pt x="19" y="59"/>
                  <a:pt x="19" y="59"/>
                </a:cubicBezTo>
                <a:cubicBezTo>
                  <a:pt x="19" y="54"/>
                  <a:pt x="19" y="54"/>
                  <a:pt x="19" y="54"/>
                </a:cubicBezTo>
                <a:cubicBezTo>
                  <a:pt x="19" y="54"/>
                  <a:pt x="19" y="54"/>
                  <a:pt x="19" y="54"/>
                </a:cubicBezTo>
                <a:cubicBezTo>
                  <a:pt x="19" y="59"/>
                  <a:pt x="19" y="59"/>
                  <a:pt x="19" y="59"/>
                </a:cubicBezTo>
                <a:cubicBezTo>
                  <a:pt x="19" y="59"/>
                  <a:pt x="19" y="59"/>
                  <a:pt x="19" y="59"/>
                </a:cubicBezTo>
                <a:cubicBezTo>
                  <a:pt x="19" y="59"/>
                  <a:pt x="19" y="59"/>
                  <a:pt x="19" y="59"/>
                </a:cubicBezTo>
                <a:lnTo>
                  <a:pt x="19" y="78"/>
                </a:lnTo>
                <a:close/>
                <a:moveTo>
                  <a:pt x="19" y="78"/>
                </a:moveTo>
                <a:cubicBezTo>
                  <a:pt x="18" y="78"/>
                  <a:pt x="17" y="78"/>
                  <a:pt x="16" y="78"/>
                </a:cubicBezTo>
                <a:cubicBezTo>
                  <a:pt x="16" y="61"/>
                  <a:pt x="16" y="61"/>
                  <a:pt x="16" y="61"/>
                </a:cubicBezTo>
                <a:cubicBezTo>
                  <a:pt x="17" y="60"/>
                  <a:pt x="17" y="60"/>
                  <a:pt x="17" y="60"/>
                </a:cubicBezTo>
                <a:cubicBezTo>
                  <a:pt x="16" y="61"/>
                  <a:pt x="16" y="61"/>
                  <a:pt x="16" y="61"/>
                </a:cubicBezTo>
                <a:cubicBezTo>
                  <a:pt x="16" y="55"/>
                  <a:pt x="16" y="55"/>
                  <a:pt x="16" y="55"/>
                </a:cubicBezTo>
                <a:cubicBezTo>
                  <a:pt x="17" y="55"/>
                  <a:pt x="18" y="55"/>
                  <a:pt x="19" y="54"/>
                </a:cubicBezTo>
                <a:cubicBezTo>
                  <a:pt x="19" y="59"/>
                  <a:pt x="19" y="59"/>
                  <a:pt x="19" y="59"/>
                </a:cubicBezTo>
                <a:cubicBezTo>
                  <a:pt x="18" y="59"/>
                  <a:pt x="18" y="59"/>
                  <a:pt x="18" y="59"/>
                </a:cubicBezTo>
                <a:cubicBezTo>
                  <a:pt x="19" y="59"/>
                  <a:pt x="19" y="59"/>
                  <a:pt x="19" y="59"/>
                </a:cubicBezTo>
                <a:lnTo>
                  <a:pt x="19" y="78"/>
                </a:lnTo>
                <a:close/>
                <a:moveTo>
                  <a:pt x="16" y="78"/>
                </a:moveTo>
                <a:cubicBezTo>
                  <a:pt x="15" y="78"/>
                  <a:pt x="15" y="78"/>
                  <a:pt x="15" y="78"/>
                </a:cubicBezTo>
                <a:cubicBezTo>
                  <a:pt x="15" y="61"/>
                  <a:pt x="15" y="61"/>
                  <a:pt x="15" y="61"/>
                </a:cubicBezTo>
                <a:cubicBezTo>
                  <a:pt x="16" y="61"/>
                  <a:pt x="16" y="61"/>
                  <a:pt x="16" y="61"/>
                </a:cubicBezTo>
                <a:cubicBezTo>
                  <a:pt x="15" y="61"/>
                  <a:pt x="15" y="61"/>
                  <a:pt x="15" y="61"/>
                </a:cubicBezTo>
                <a:cubicBezTo>
                  <a:pt x="15" y="56"/>
                  <a:pt x="15" y="56"/>
                  <a:pt x="15" y="56"/>
                </a:cubicBezTo>
                <a:cubicBezTo>
                  <a:pt x="16" y="55"/>
                  <a:pt x="16" y="55"/>
                  <a:pt x="16" y="55"/>
                </a:cubicBezTo>
                <a:cubicBezTo>
                  <a:pt x="16" y="61"/>
                  <a:pt x="16" y="61"/>
                  <a:pt x="16" y="61"/>
                </a:cubicBezTo>
                <a:cubicBezTo>
                  <a:pt x="16" y="61"/>
                  <a:pt x="16" y="61"/>
                  <a:pt x="16" y="61"/>
                </a:cubicBezTo>
                <a:cubicBezTo>
                  <a:pt x="16" y="61"/>
                  <a:pt x="16" y="61"/>
                  <a:pt x="16" y="61"/>
                </a:cubicBezTo>
                <a:lnTo>
                  <a:pt x="16" y="78"/>
                </a:lnTo>
                <a:close/>
                <a:moveTo>
                  <a:pt x="15" y="78"/>
                </a:moveTo>
                <a:cubicBezTo>
                  <a:pt x="15" y="78"/>
                  <a:pt x="14" y="78"/>
                  <a:pt x="14" y="78"/>
                </a:cubicBezTo>
                <a:cubicBezTo>
                  <a:pt x="14" y="62"/>
                  <a:pt x="14" y="62"/>
                  <a:pt x="14" y="62"/>
                </a:cubicBezTo>
                <a:cubicBezTo>
                  <a:pt x="14" y="62"/>
                  <a:pt x="14" y="62"/>
                  <a:pt x="14" y="62"/>
                </a:cubicBezTo>
                <a:cubicBezTo>
                  <a:pt x="14" y="62"/>
                  <a:pt x="14" y="62"/>
                  <a:pt x="14" y="62"/>
                </a:cubicBezTo>
                <a:cubicBezTo>
                  <a:pt x="14" y="56"/>
                  <a:pt x="14" y="56"/>
                  <a:pt x="14" y="56"/>
                </a:cubicBezTo>
                <a:cubicBezTo>
                  <a:pt x="14" y="56"/>
                  <a:pt x="15" y="56"/>
                  <a:pt x="15" y="56"/>
                </a:cubicBezTo>
                <a:cubicBezTo>
                  <a:pt x="15" y="61"/>
                  <a:pt x="15" y="61"/>
                  <a:pt x="15" y="61"/>
                </a:cubicBezTo>
                <a:cubicBezTo>
                  <a:pt x="15" y="61"/>
                  <a:pt x="15" y="61"/>
                  <a:pt x="15" y="61"/>
                </a:cubicBezTo>
                <a:cubicBezTo>
                  <a:pt x="15" y="61"/>
                  <a:pt x="15" y="61"/>
                  <a:pt x="15" y="61"/>
                </a:cubicBezTo>
                <a:lnTo>
                  <a:pt x="15" y="78"/>
                </a:lnTo>
                <a:close/>
                <a:moveTo>
                  <a:pt x="14" y="78"/>
                </a:moveTo>
                <a:cubicBezTo>
                  <a:pt x="14" y="78"/>
                  <a:pt x="14" y="78"/>
                  <a:pt x="14" y="78"/>
                </a:cubicBezTo>
                <a:cubicBezTo>
                  <a:pt x="13" y="77"/>
                  <a:pt x="12" y="77"/>
                  <a:pt x="11" y="76"/>
                </a:cubicBezTo>
                <a:cubicBezTo>
                  <a:pt x="11" y="64"/>
                  <a:pt x="11" y="64"/>
                  <a:pt x="11" y="64"/>
                </a:cubicBezTo>
                <a:cubicBezTo>
                  <a:pt x="11" y="63"/>
                  <a:pt x="11" y="63"/>
                  <a:pt x="11" y="63"/>
                </a:cubicBezTo>
                <a:cubicBezTo>
                  <a:pt x="11" y="64"/>
                  <a:pt x="11" y="64"/>
                  <a:pt x="11" y="64"/>
                </a:cubicBezTo>
                <a:cubicBezTo>
                  <a:pt x="11" y="58"/>
                  <a:pt x="11" y="58"/>
                  <a:pt x="11" y="58"/>
                </a:cubicBezTo>
                <a:cubicBezTo>
                  <a:pt x="12" y="57"/>
                  <a:pt x="13" y="57"/>
                  <a:pt x="14" y="56"/>
                </a:cubicBezTo>
                <a:cubicBezTo>
                  <a:pt x="14" y="62"/>
                  <a:pt x="14" y="62"/>
                  <a:pt x="14" y="62"/>
                </a:cubicBezTo>
                <a:cubicBezTo>
                  <a:pt x="13" y="62"/>
                  <a:pt x="13" y="62"/>
                  <a:pt x="13" y="62"/>
                </a:cubicBezTo>
                <a:cubicBezTo>
                  <a:pt x="14" y="62"/>
                  <a:pt x="14" y="62"/>
                  <a:pt x="14" y="62"/>
                </a:cubicBezTo>
                <a:lnTo>
                  <a:pt x="14" y="78"/>
                </a:lnTo>
                <a:close/>
                <a:moveTo>
                  <a:pt x="11" y="76"/>
                </a:moveTo>
                <a:cubicBezTo>
                  <a:pt x="10" y="76"/>
                  <a:pt x="10" y="76"/>
                  <a:pt x="10" y="76"/>
                </a:cubicBezTo>
                <a:cubicBezTo>
                  <a:pt x="10" y="64"/>
                  <a:pt x="10" y="64"/>
                  <a:pt x="10" y="64"/>
                </a:cubicBezTo>
                <a:cubicBezTo>
                  <a:pt x="10" y="64"/>
                  <a:pt x="10" y="64"/>
                  <a:pt x="10" y="64"/>
                </a:cubicBezTo>
                <a:cubicBezTo>
                  <a:pt x="10" y="64"/>
                  <a:pt x="10" y="64"/>
                  <a:pt x="10" y="64"/>
                </a:cubicBezTo>
                <a:cubicBezTo>
                  <a:pt x="10" y="58"/>
                  <a:pt x="10" y="58"/>
                  <a:pt x="10" y="58"/>
                </a:cubicBezTo>
                <a:cubicBezTo>
                  <a:pt x="11" y="58"/>
                  <a:pt x="11" y="58"/>
                  <a:pt x="11" y="58"/>
                </a:cubicBezTo>
                <a:cubicBezTo>
                  <a:pt x="11" y="64"/>
                  <a:pt x="11" y="64"/>
                  <a:pt x="11" y="64"/>
                </a:cubicBezTo>
                <a:cubicBezTo>
                  <a:pt x="10" y="64"/>
                  <a:pt x="10" y="64"/>
                  <a:pt x="10" y="64"/>
                </a:cubicBezTo>
                <a:cubicBezTo>
                  <a:pt x="11" y="64"/>
                  <a:pt x="11" y="64"/>
                  <a:pt x="11" y="64"/>
                </a:cubicBezTo>
                <a:lnTo>
                  <a:pt x="11" y="76"/>
                </a:lnTo>
                <a:close/>
                <a:moveTo>
                  <a:pt x="10" y="76"/>
                </a:moveTo>
                <a:cubicBezTo>
                  <a:pt x="9" y="75"/>
                  <a:pt x="9" y="75"/>
                  <a:pt x="9" y="75"/>
                </a:cubicBezTo>
                <a:cubicBezTo>
                  <a:pt x="9" y="64"/>
                  <a:pt x="9" y="64"/>
                  <a:pt x="9" y="64"/>
                </a:cubicBezTo>
                <a:cubicBezTo>
                  <a:pt x="9" y="64"/>
                  <a:pt x="9" y="64"/>
                  <a:pt x="9" y="64"/>
                </a:cubicBezTo>
                <a:cubicBezTo>
                  <a:pt x="9" y="64"/>
                  <a:pt x="9" y="64"/>
                  <a:pt x="9" y="64"/>
                </a:cubicBezTo>
                <a:cubicBezTo>
                  <a:pt x="9" y="59"/>
                  <a:pt x="9" y="59"/>
                  <a:pt x="9" y="59"/>
                </a:cubicBezTo>
                <a:cubicBezTo>
                  <a:pt x="10" y="58"/>
                  <a:pt x="10" y="58"/>
                  <a:pt x="10" y="58"/>
                </a:cubicBezTo>
                <a:cubicBezTo>
                  <a:pt x="10" y="64"/>
                  <a:pt x="10" y="64"/>
                  <a:pt x="10" y="64"/>
                </a:cubicBezTo>
                <a:cubicBezTo>
                  <a:pt x="9" y="64"/>
                  <a:pt x="9" y="64"/>
                  <a:pt x="9" y="64"/>
                </a:cubicBezTo>
                <a:cubicBezTo>
                  <a:pt x="10" y="64"/>
                  <a:pt x="10" y="64"/>
                  <a:pt x="10" y="64"/>
                </a:cubicBezTo>
                <a:lnTo>
                  <a:pt x="10" y="76"/>
                </a:lnTo>
                <a:close/>
                <a:moveTo>
                  <a:pt x="9" y="75"/>
                </a:moveTo>
                <a:cubicBezTo>
                  <a:pt x="8" y="74"/>
                  <a:pt x="8" y="74"/>
                  <a:pt x="8" y="74"/>
                </a:cubicBezTo>
                <a:cubicBezTo>
                  <a:pt x="8" y="64"/>
                  <a:pt x="8" y="64"/>
                  <a:pt x="8" y="64"/>
                </a:cubicBezTo>
                <a:cubicBezTo>
                  <a:pt x="8" y="64"/>
                  <a:pt x="8" y="64"/>
                  <a:pt x="8" y="64"/>
                </a:cubicBezTo>
                <a:cubicBezTo>
                  <a:pt x="8" y="64"/>
                  <a:pt x="8" y="64"/>
                  <a:pt x="8" y="64"/>
                </a:cubicBezTo>
                <a:cubicBezTo>
                  <a:pt x="8" y="59"/>
                  <a:pt x="8" y="59"/>
                  <a:pt x="8" y="59"/>
                </a:cubicBezTo>
                <a:cubicBezTo>
                  <a:pt x="9" y="59"/>
                  <a:pt x="9" y="59"/>
                  <a:pt x="9" y="59"/>
                </a:cubicBezTo>
                <a:cubicBezTo>
                  <a:pt x="9" y="64"/>
                  <a:pt x="9" y="64"/>
                  <a:pt x="9" y="64"/>
                </a:cubicBezTo>
                <a:cubicBezTo>
                  <a:pt x="9" y="64"/>
                  <a:pt x="9" y="64"/>
                  <a:pt x="9" y="64"/>
                </a:cubicBezTo>
                <a:cubicBezTo>
                  <a:pt x="9" y="64"/>
                  <a:pt x="9" y="64"/>
                  <a:pt x="9" y="64"/>
                </a:cubicBezTo>
                <a:lnTo>
                  <a:pt x="9" y="75"/>
                </a:lnTo>
                <a:close/>
                <a:moveTo>
                  <a:pt x="8" y="74"/>
                </a:moveTo>
                <a:cubicBezTo>
                  <a:pt x="7" y="74"/>
                  <a:pt x="7" y="74"/>
                  <a:pt x="7" y="74"/>
                </a:cubicBezTo>
                <a:cubicBezTo>
                  <a:pt x="7" y="65"/>
                  <a:pt x="7" y="65"/>
                  <a:pt x="7" y="65"/>
                </a:cubicBezTo>
                <a:cubicBezTo>
                  <a:pt x="8" y="65"/>
                  <a:pt x="8" y="65"/>
                  <a:pt x="8" y="65"/>
                </a:cubicBezTo>
                <a:cubicBezTo>
                  <a:pt x="7" y="65"/>
                  <a:pt x="7" y="65"/>
                  <a:pt x="7" y="65"/>
                </a:cubicBezTo>
                <a:cubicBezTo>
                  <a:pt x="7" y="60"/>
                  <a:pt x="7" y="60"/>
                  <a:pt x="7" y="60"/>
                </a:cubicBezTo>
                <a:cubicBezTo>
                  <a:pt x="8" y="59"/>
                  <a:pt x="8" y="59"/>
                  <a:pt x="8" y="59"/>
                </a:cubicBezTo>
                <a:cubicBezTo>
                  <a:pt x="8" y="64"/>
                  <a:pt x="8" y="64"/>
                  <a:pt x="8" y="64"/>
                </a:cubicBezTo>
                <a:cubicBezTo>
                  <a:pt x="8" y="65"/>
                  <a:pt x="8" y="65"/>
                  <a:pt x="8" y="65"/>
                </a:cubicBezTo>
                <a:cubicBezTo>
                  <a:pt x="8" y="64"/>
                  <a:pt x="8" y="64"/>
                  <a:pt x="8" y="64"/>
                </a:cubicBezTo>
                <a:lnTo>
                  <a:pt x="8" y="74"/>
                </a:lnTo>
                <a:close/>
                <a:moveTo>
                  <a:pt x="7" y="74"/>
                </a:moveTo>
                <a:cubicBezTo>
                  <a:pt x="6" y="73"/>
                  <a:pt x="6" y="73"/>
                  <a:pt x="6" y="73"/>
                </a:cubicBezTo>
                <a:cubicBezTo>
                  <a:pt x="6" y="65"/>
                  <a:pt x="6" y="65"/>
                  <a:pt x="6" y="65"/>
                </a:cubicBezTo>
                <a:cubicBezTo>
                  <a:pt x="6" y="65"/>
                  <a:pt x="6" y="65"/>
                  <a:pt x="6" y="65"/>
                </a:cubicBezTo>
                <a:cubicBezTo>
                  <a:pt x="6" y="65"/>
                  <a:pt x="6" y="65"/>
                  <a:pt x="6" y="65"/>
                </a:cubicBezTo>
                <a:cubicBezTo>
                  <a:pt x="6" y="60"/>
                  <a:pt x="6" y="60"/>
                  <a:pt x="6" y="60"/>
                </a:cubicBezTo>
                <a:cubicBezTo>
                  <a:pt x="7" y="60"/>
                  <a:pt x="7" y="60"/>
                  <a:pt x="7" y="60"/>
                </a:cubicBezTo>
                <a:cubicBezTo>
                  <a:pt x="7" y="65"/>
                  <a:pt x="7" y="65"/>
                  <a:pt x="7" y="65"/>
                </a:cubicBezTo>
                <a:cubicBezTo>
                  <a:pt x="6" y="65"/>
                  <a:pt x="6" y="65"/>
                  <a:pt x="6" y="65"/>
                </a:cubicBezTo>
                <a:cubicBezTo>
                  <a:pt x="7" y="65"/>
                  <a:pt x="7" y="65"/>
                  <a:pt x="7" y="65"/>
                </a:cubicBezTo>
                <a:lnTo>
                  <a:pt x="7" y="74"/>
                </a:lnTo>
                <a:close/>
                <a:moveTo>
                  <a:pt x="6" y="73"/>
                </a:moveTo>
                <a:cubicBezTo>
                  <a:pt x="5" y="72"/>
                  <a:pt x="5" y="72"/>
                  <a:pt x="5" y="72"/>
                </a:cubicBezTo>
                <a:cubicBezTo>
                  <a:pt x="5" y="65"/>
                  <a:pt x="5" y="65"/>
                  <a:pt x="5" y="65"/>
                </a:cubicBezTo>
                <a:cubicBezTo>
                  <a:pt x="6" y="65"/>
                  <a:pt x="6" y="65"/>
                  <a:pt x="6" y="65"/>
                </a:cubicBezTo>
                <a:cubicBezTo>
                  <a:pt x="5" y="65"/>
                  <a:pt x="5" y="65"/>
                  <a:pt x="5" y="65"/>
                </a:cubicBezTo>
                <a:cubicBezTo>
                  <a:pt x="5" y="61"/>
                  <a:pt x="5" y="61"/>
                  <a:pt x="5" y="61"/>
                </a:cubicBezTo>
                <a:cubicBezTo>
                  <a:pt x="6" y="60"/>
                  <a:pt x="6" y="60"/>
                  <a:pt x="6" y="60"/>
                </a:cubicBezTo>
                <a:cubicBezTo>
                  <a:pt x="6" y="65"/>
                  <a:pt x="6" y="65"/>
                  <a:pt x="6" y="65"/>
                </a:cubicBezTo>
                <a:cubicBezTo>
                  <a:pt x="6" y="65"/>
                  <a:pt x="6" y="65"/>
                  <a:pt x="6" y="65"/>
                </a:cubicBezTo>
                <a:cubicBezTo>
                  <a:pt x="6" y="65"/>
                  <a:pt x="6" y="65"/>
                  <a:pt x="6" y="65"/>
                </a:cubicBezTo>
                <a:lnTo>
                  <a:pt x="6" y="73"/>
                </a:lnTo>
                <a:close/>
                <a:moveTo>
                  <a:pt x="5" y="72"/>
                </a:moveTo>
                <a:cubicBezTo>
                  <a:pt x="5" y="71"/>
                  <a:pt x="4" y="71"/>
                  <a:pt x="4" y="70"/>
                </a:cubicBezTo>
                <a:cubicBezTo>
                  <a:pt x="4" y="65"/>
                  <a:pt x="4" y="65"/>
                  <a:pt x="4" y="65"/>
                </a:cubicBezTo>
                <a:cubicBezTo>
                  <a:pt x="5" y="65"/>
                  <a:pt x="5" y="65"/>
                  <a:pt x="5" y="65"/>
                </a:cubicBezTo>
                <a:cubicBezTo>
                  <a:pt x="4" y="65"/>
                  <a:pt x="4" y="65"/>
                  <a:pt x="4" y="65"/>
                </a:cubicBezTo>
                <a:cubicBezTo>
                  <a:pt x="4" y="62"/>
                  <a:pt x="4" y="62"/>
                  <a:pt x="4" y="62"/>
                </a:cubicBezTo>
                <a:cubicBezTo>
                  <a:pt x="4" y="62"/>
                  <a:pt x="5" y="61"/>
                  <a:pt x="5" y="61"/>
                </a:cubicBezTo>
                <a:cubicBezTo>
                  <a:pt x="5" y="65"/>
                  <a:pt x="5" y="65"/>
                  <a:pt x="5" y="65"/>
                </a:cubicBezTo>
                <a:cubicBezTo>
                  <a:pt x="5" y="65"/>
                  <a:pt x="5" y="65"/>
                  <a:pt x="5" y="65"/>
                </a:cubicBezTo>
                <a:cubicBezTo>
                  <a:pt x="5" y="65"/>
                  <a:pt x="5" y="65"/>
                  <a:pt x="5" y="65"/>
                </a:cubicBezTo>
                <a:lnTo>
                  <a:pt x="5" y="72"/>
                </a:lnTo>
                <a:close/>
                <a:moveTo>
                  <a:pt x="4" y="70"/>
                </a:moveTo>
                <a:cubicBezTo>
                  <a:pt x="3" y="70"/>
                  <a:pt x="3" y="69"/>
                  <a:pt x="2" y="69"/>
                </a:cubicBezTo>
                <a:cubicBezTo>
                  <a:pt x="2" y="66"/>
                  <a:pt x="2" y="66"/>
                  <a:pt x="2" y="66"/>
                </a:cubicBezTo>
                <a:cubicBezTo>
                  <a:pt x="3" y="66"/>
                  <a:pt x="3" y="66"/>
                  <a:pt x="3" y="66"/>
                </a:cubicBezTo>
                <a:cubicBezTo>
                  <a:pt x="2" y="66"/>
                  <a:pt x="2" y="66"/>
                  <a:pt x="2" y="66"/>
                </a:cubicBezTo>
                <a:cubicBezTo>
                  <a:pt x="2" y="63"/>
                  <a:pt x="2" y="63"/>
                  <a:pt x="2" y="63"/>
                </a:cubicBezTo>
                <a:cubicBezTo>
                  <a:pt x="3" y="63"/>
                  <a:pt x="3" y="62"/>
                  <a:pt x="4" y="62"/>
                </a:cubicBezTo>
                <a:cubicBezTo>
                  <a:pt x="4" y="65"/>
                  <a:pt x="4" y="65"/>
                  <a:pt x="4" y="65"/>
                </a:cubicBezTo>
                <a:cubicBezTo>
                  <a:pt x="3" y="66"/>
                  <a:pt x="3" y="66"/>
                  <a:pt x="3" y="66"/>
                </a:cubicBezTo>
                <a:cubicBezTo>
                  <a:pt x="4" y="65"/>
                  <a:pt x="4" y="65"/>
                  <a:pt x="4" y="65"/>
                </a:cubicBezTo>
                <a:lnTo>
                  <a:pt x="4" y="70"/>
                </a:lnTo>
                <a:close/>
                <a:moveTo>
                  <a:pt x="2" y="69"/>
                </a:moveTo>
                <a:cubicBezTo>
                  <a:pt x="2" y="68"/>
                  <a:pt x="2" y="68"/>
                  <a:pt x="2" y="68"/>
                </a:cubicBezTo>
                <a:cubicBezTo>
                  <a:pt x="2" y="66"/>
                  <a:pt x="2" y="66"/>
                  <a:pt x="2" y="66"/>
                </a:cubicBezTo>
                <a:cubicBezTo>
                  <a:pt x="2" y="66"/>
                  <a:pt x="2" y="66"/>
                  <a:pt x="2" y="66"/>
                </a:cubicBezTo>
                <a:cubicBezTo>
                  <a:pt x="2" y="66"/>
                  <a:pt x="2" y="66"/>
                  <a:pt x="2" y="66"/>
                </a:cubicBezTo>
                <a:cubicBezTo>
                  <a:pt x="2" y="64"/>
                  <a:pt x="2" y="64"/>
                  <a:pt x="2" y="64"/>
                </a:cubicBezTo>
                <a:cubicBezTo>
                  <a:pt x="2" y="63"/>
                  <a:pt x="2" y="63"/>
                  <a:pt x="2" y="63"/>
                </a:cubicBezTo>
                <a:cubicBezTo>
                  <a:pt x="2" y="66"/>
                  <a:pt x="2" y="66"/>
                  <a:pt x="2" y="66"/>
                </a:cubicBezTo>
                <a:cubicBezTo>
                  <a:pt x="2" y="66"/>
                  <a:pt x="2" y="66"/>
                  <a:pt x="2" y="66"/>
                </a:cubicBezTo>
                <a:cubicBezTo>
                  <a:pt x="2" y="66"/>
                  <a:pt x="2" y="66"/>
                  <a:pt x="2" y="66"/>
                </a:cubicBezTo>
                <a:lnTo>
                  <a:pt x="2" y="69"/>
                </a:lnTo>
                <a:close/>
                <a:moveTo>
                  <a:pt x="2" y="68"/>
                </a:moveTo>
                <a:cubicBezTo>
                  <a:pt x="1" y="67"/>
                  <a:pt x="1" y="66"/>
                  <a:pt x="0" y="66"/>
                </a:cubicBezTo>
                <a:cubicBezTo>
                  <a:pt x="1" y="66"/>
                  <a:pt x="1" y="66"/>
                  <a:pt x="1" y="66"/>
                </a:cubicBezTo>
                <a:cubicBezTo>
                  <a:pt x="1" y="66"/>
                  <a:pt x="1" y="66"/>
                  <a:pt x="1" y="66"/>
                </a:cubicBezTo>
                <a:cubicBezTo>
                  <a:pt x="1" y="65"/>
                  <a:pt x="1" y="65"/>
                  <a:pt x="1" y="65"/>
                </a:cubicBezTo>
                <a:cubicBezTo>
                  <a:pt x="1" y="65"/>
                  <a:pt x="1" y="64"/>
                  <a:pt x="2" y="64"/>
                </a:cubicBezTo>
                <a:cubicBezTo>
                  <a:pt x="2" y="66"/>
                  <a:pt x="2" y="66"/>
                  <a:pt x="2" y="66"/>
                </a:cubicBezTo>
                <a:cubicBezTo>
                  <a:pt x="2" y="66"/>
                  <a:pt x="2" y="66"/>
                  <a:pt x="2" y="66"/>
                </a:cubicBezTo>
                <a:cubicBezTo>
                  <a:pt x="2" y="66"/>
                  <a:pt x="2" y="66"/>
                  <a:pt x="2" y="66"/>
                </a:cubicBezTo>
                <a:lnTo>
                  <a:pt x="2" y="68"/>
                </a:lnTo>
                <a:close/>
              </a:path>
            </a:pathLst>
          </a:custGeom>
          <a:solidFill>
            <a:srgbClr val="113A59"/>
          </a:solidFill>
          <a:ln w="9525">
            <a:noFill/>
            <a:miter lim="800000"/>
            <a:headEnd/>
            <a:tailEnd/>
          </a:ln>
          <a:extLst/>
        </p:spPr>
        <p:txBody>
          <a:bodyPr/>
          <a:lstStyle/>
          <a:p>
            <a:endParaRPr lang="zh-CN" altLang="en-US" sz="1600">
              <a:solidFill>
                <a:srgbClr val="3D7283"/>
              </a:solidFill>
            </a:endParaRPr>
          </a:p>
        </p:txBody>
      </p:sp>
      <p:sp>
        <p:nvSpPr>
          <p:cNvPr id="73" name="Freeform 41"/>
          <p:cNvSpPr>
            <a:spLocks/>
          </p:cNvSpPr>
          <p:nvPr/>
        </p:nvSpPr>
        <p:spPr bwMode="auto">
          <a:xfrm>
            <a:off x="4769827" y="1808218"/>
            <a:ext cx="456127" cy="357700"/>
          </a:xfrm>
          <a:custGeom>
            <a:avLst/>
            <a:gdLst>
              <a:gd name="T0" fmla="*/ 4 w 92"/>
              <a:gd name="T1" fmla="*/ 72 h 72"/>
              <a:gd name="T2" fmla="*/ 54 w 92"/>
              <a:gd name="T3" fmla="*/ 35 h 72"/>
              <a:gd name="T4" fmla="*/ 66 w 92"/>
              <a:gd name="T5" fmla="*/ 22 h 72"/>
              <a:gd name="T6" fmla="*/ 88 w 92"/>
              <a:gd name="T7" fmla="*/ 20 h 72"/>
              <a:gd name="T8" fmla="*/ 73 w 92"/>
              <a:gd name="T9" fmla="*/ 6 h 72"/>
              <a:gd name="T10" fmla="*/ 49 w 92"/>
              <a:gd name="T11" fmla="*/ 27 h 72"/>
              <a:gd name="T12" fmla="*/ 0 w 92"/>
              <a:gd name="T13" fmla="*/ 68 h 72"/>
              <a:gd name="T14" fmla="*/ 4 w 92"/>
              <a:gd name="T15" fmla="*/ 7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72">
                <a:moveTo>
                  <a:pt x="4" y="72"/>
                </a:moveTo>
                <a:cubicBezTo>
                  <a:pt x="17" y="71"/>
                  <a:pt x="34" y="58"/>
                  <a:pt x="54" y="35"/>
                </a:cubicBezTo>
                <a:cubicBezTo>
                  <a:pt x="57" y="31"/>
                  <a:pt x="60" y="27"/>
                  <a:pt x="66" y="22"/>
                </a:cubicBezTo>
                <a:cubicBezTo>
                  <a:pt x="75" y="15"/>
                  <a:pt x="82" y="14"/>
                  <a:pt x="88" y="20"/>
                </a:cubicBezTo>
                <a:cubicBezTo>
                  <a:pt x="92" y="11"/>
                  <a:pt x="87" y="0"/>
                  <a:pt x="73" y="6"/>
                </a:cubicBezTo>
                <a:cubicBezTo>
                  <a:pt x="62" y="11"/>
                  <a:pt x="54" y="19"/>
                  <a:pt x="49" y="27"/>
                </a:cubicBezTo>
                <a:cubicBezTo>
                  <a:pt x="32" y="51"/>
                  <a:pt x="15" y="68"/>
                  <a:pt x="0" y="68"/>
                </a:cubicBezTo>
                <a:cubicBezTo>
                  <a:pt x="1" y="70"/>
                  <a:pt x="2" y="71"/>
                  <a:pt x="4" y="72"/>
                </a:cubicBezTo>
                <a:close/>
              </a:path>
            </a:pathLst>
          </a:custGeom>
          <a:solidFill>
            <a:srgbClr val="113A59"/>
          </a:solidFill>
          <a:ln w="9525">
            <a:noFill/>
            <a:miter lim="800000"/>
            <a:headEnd/>
            <a:tailEnd/>
          </a:ln>
          <a:extLst/>
        </p:spPr>
        <p:txBody>
          <a:bodyPr/>
          <a:lstStyle/>
          <a:p>
            <a:endParaRPr lang="zh-CN" altLang="en-US" sz="1600">
              <a:solidFill>
                <a:srgbClr val="3D7283"/>
              </a:solidFill>
            </a:endParaRPr>
          </a:p>
        </p:txBody>
      </p:sp>
      <p:sp>
        <p:nvSpPr>
          <p:cNvPr id="74" name="Freeform 42"/>
          <p:cNvSpPr>
            <a:spLocks/>
          </p:cNvSpPr>
          <p:nvPr/>
        </p:nvSpPr>
        <p:spPr bwMode="auto">
          <a:xfrm>
            <a:off x="4690605" y="1476926"/>
            <a:ext cx="506542" cy="578562"/>
          </a:xfrm>
          <a:custGeom>
            <a:avLst/>
            <a:gdLst>
              <a:gd name="T0" fmla="*/ 43 w 102"/>
              <a:gd name="T1" fmla="*/ 117 h 117"/>
              <a:gd name="T2" fmla="*/ 0 w 102"/>
              <a:gd name="T3" fmla="*/ 17 h 117"/>
              <a:gd name="T4" fmla="*/ 102 w 102"/>
              <a:gd name="T5" fmla="*/ 65 h 117"/>
              <a:gd name="T6" fmla="*/ 43 w 102"/>
              <a:gd name="T7" fmla="*/ 117 h 117"/>
            </a:gdLst>
            <a:ahLst/>
            <a:cxnLst>
              <a:cxn ang="0">
                <a:pos x="T0" y="T1"/>
              </a:cxn>
              <a:cxn ang="0">
                <a:pos x="T2" y="T3"/>
              </a:cxn>
              <a:cxn ang="0">
                <a:pos x="T4" y="T5"/>
              </a:cxn>
              <a:cxn ang="0">
                <a:pos x="T6" y="T7"/>
              </a:cxn>
            </a:cxnLst>
            <a:rect l="0" t="0" r="r" b="b"/>
            <a:pathLst>
              <a:path w="102" h="117">
                <a:moveTo>
                  <a:pt x="43" y="117"/>
                </a:moveTo>
                <a:cubicBezTo>
                  <a:pt x="49" y="74"/>
                  <a:pt x="35" y="41"/>
                  <a:pt x="0" y="17"/>
                </a:cubicBezTo>
                <a:cubicBezTo>
                  <a:pt x="56" y="0"/>
                  <a:pt x="90" y="16"/>
                  <a:pt x="102" y="65"/>
                </a:cubicBezTo>
                <a:cubicBezTo>
                  <a:pt x="77" y="66"/>
                  <a:pt x="57" y="83"/>
                  <a:pt x="43" y="117"/>
                </a:cubicBezTo>
                <a:close/>
              </a:path>
            </a:pathLst>
          </a:custGeom>
          <a:solidFill>
            <a:srgbClr val="113A59"/>
          </a:solidFill>
          <a:ln w="9525">
            <a:noFill/>
            <a:miter lim="800000"/>
            <a:headEnd/>
            <a:tailEnd/>
          </a:ln>
          <a:extLst/>
        </p:spPr>
        <p:txBody>
          <a:bodyPr/>
          <a:lstStyle/>
          <a:p>
            <a:endParaRPr lang="zh-CN" altLang="en-US" sz="1600">
              <a:solidFill>
                <a:srgbClr val="3D7283"/>
              </a:solidFill>
            </a:endParaRPr>
          </a:p>
        </p:txBody>
      </p:sp>
      <p:sp>
        <p:nvSpPr>
          <p:cNvPr id="75" name="Freeform 43"/>
          <p:cNvSpPr>
            <a:spLocks/>
          </p:cNvSpPr>
          <p:nvPr/>
        </p:nvSpPr>
        <p:spPr bwMode="auto">
          <a:xfrm>
            <a:off x="4839446" y="1546544"/>
            <a:ext cx="256872" cy="266475"/>
          </a:xfrm>
          <a:custGeom>
            <a:avLst/>
            <a:gdLst>
              <a:gd name="T0" fmla="*/ 0 w 52"/>
              <a:gd name="T1" fmla="*/ 33 h 54"/>
              <a:gd name="T2" fmla="*/ 32 w 52"/>
              <a:gd name="T3" fmla="*/ 0 h 54"/>
              <a:gd name="T4" fmla="*/ 52 w 52"/>
              <a:gd name="T5" fmla="*/ 12 h 54"/>
              <a:gd name="T6" fmla="*/ 10 w 52"/>
              <a:gd name="T7" fmla="*/ 54 h 54"/>
              <a:gd name="T8" fmla="*/ 0 w 52"/>
              <a:gd name="T9" fmla="*/ 33 h 54"/>
            </a:gdLst>
            <a:ahLst/>
            <a:cxnLst>
              <a:cxn ang="0">
                <a:pos x="T0" y="T1"/>
              </a:cxn>
              <a:cxn ang="0">
                <a:pos x="T2" y="T3"/>
              </a:cxn>
              <a:cxn ang="0">
                <a:pos x="T4" y="T5"/>
              </a:cxn>
              <a:cxn ang="0">
                <a:pos x="T6" y="T7"/>
              </a:cxn>
              <a:cxn ang="0">
                <a:pos x="T8" y="T9"/>
              </a:cxn>
            </a:cxnLst>
            <a:rect l="0" t="0" r="r" b="b"/>
            <a:pathLst>
              <a:path w="52" h="54">
                <a:moveTo>
                  <a:pt x="0" y="33"/>
                </a:moveTo>
                <a:cubicBezTo>
                  <a:pt x="9" y="17"/>
                  <a:pt x="19" y="6"/>
                  <a:pt x="32" y="0"/>
                </a:cubicBezTo>
                <a:cubicBezTo>
                  <a:pt x="40" y="2"/>
                  <a:pt x="47" y="7"/>
                  <a:pt x="52" y="12"/>
                </a:cubicBezTo>
                <a:cubicBezTo>
                  <a:pt x="36" y="20"/>
                  <a:pt x="22" y="34"/>
                  <a:pt x="10" y="54"/>
                </a:cubicBezTo>
                <a:cubicBezTo>
                  <a:pt x="8" y="46"/>
                  <a:pt x="5" y="40"/>
                  <a:pt x="0" y="33"/>
                </a:cubicBezTo>
                <a:close/>
              </a:path>
            </a:pathLst>
          </a:custGeom>
          <a:solidFill>
            <a:srgbClr val="113A59"/>
          </a:solidFill>
          <a:ln w="9525">
            <a:noFill/>
            <a:miter lim="800000"/>
            <a:headEnd/>
            <a:tailEnd/>
          </a:ln>
          <a:extLst/>
        </p:spPr>
        <p:txBody>
          <a:bodyPr/>
          <a:lstStyle/>
          <a:p>
            <a:endParaRPr lang="zh-CN" altLang="en-US" sz="1600">
              <a:solidFill>
                <a:srgbClr val="3D7283"/>
              </a:solidFill>
            </a:endParaRPr>
          </a:p>
        </p:txBody>
      </p:sp>
      <p:sp>
        <p:nvSpPr>
          <p:cNvPr id="76" name="Freeform 44"/>
          <p:cNvSpPr>
            <a:spLocks/>
          </p:cNvSpPr>
          <p:nvPr/>
        </p:nvSpPr>
        <p:spPr bwMode="auto">
          <a:xfrm>
            <a:off x="4685803" y="1580154"/>
            <a:ext cx="213660" cy="511343"/>
          </a:xfrm>
          <a:custGeom>
            <a:avLst/>
            <a:gdLst>
              <a:gd name="T0" fmla="*/ 16 w 43"/>
              <a:gd name="T1" fmla="*/ 103 h 103"/>
              <a:gd name="T2" fmla="*/ 0 w 43"/>
              <a:gd name="T3" fmla="*/ 0 h 103"/>
              <a:gd name="T4" fmla="*/ 43 w 43"/>
              <a:gd name="T5" fmla="*/ 78 h 103"/>
              <a:gd name="T6" fmla="*/ 16 w 43"/>
              <a:gd name="T7" fmla="*/ 103 h 103"/>
            </a:gdLst>
            <a:ahLst/>
            <a:cxnLst>
              <a:cxn ang="0">
                <a:pos x="T0" y="T1"/>
              </a:cxn>
              <a:cxn ang="0">
                <a:pos x="T2" y="T3"/>
              </a:cxn>
              <a:cxn ang="0">
                <a:pos x="T4" y="T5"/>
              </a:cxn>
              <a:cxn ang="0">
                <a:pos x="T6" y="T7"/>
              </a:cxn>
            </a:cxnLst>
            <a:rect l="0" t="0" r="r" b="b"/>
            <a:pathLst>
              <a:path w="43" h="103">
                <a:moveTo>
                  <a:pt x="16" y="103"/>
                </a:moveTo>
                <a:cubicBezTo>
                  <a:pt x="18" y="68"/>
                  <a:pt x="13" y="33"/>
                  <a:pt x="0" y="0"/>
                </a:cubicBezTo>
                <a:cubicBezTo>
                  <a:pt x="23" y="42"/>
                  <a:pt x="38" y="68"/>
                  <a:pt x="43" y="78"/>
                </a:cubicBezTo>
                <a:cubicBezTo>
                  <a:pt x="38" y="87"/>
                  <a:pt x="29" y="95"/>
                  <a:pt x="16" y="103"/>
                </a:cubicBezTo>
                <a:close/>
              </a:path>
            </a:pathLst>
          </a:custGeom>
          <a:solidFill>
            <a:srgbClr val="113A59"/>
          </a:solidFill>
          <a:ln w="9525">
            <a:noFill/>
            <a:miter lim="800000"/>
            <a:headEnd/>
            <a:tailEnd/>
          </a:ln>
          <a:extLst/>
        </p:spPr>
        <p:txBody>
          <a:bodyPr/>
          <a:lstStyle/>
          <a:p>
            <a:endParaRPr lang="zh-CN" altLang="en-US" sz="1600">
              <a:solidFill>
                <a:srgbClr val="3D7283"/>
              </a:solidFill>
            </a:endParaRPr>
          </a:p>
        </p:txBody>
      </p:sp>
      <p:sp>
        <p:nvSpPr>
          <p:cNvPr id="77" name="Freeform 45"/>
          <p:cNvSpPr>
            <a:spLocks/>
          </p:cNvSpPr>
          <p:nvPr/>
        </p:nvSpPr>
        <p:spPr bwMode="auto">
          <a:xfrm>
            <a:off x="4647393" y="1440915"/>
            <a:ext cx="122435" cy="100828"/>
          </a:xfrm>
          <a:custGeom>
            <a:avLst/>
            <a:gdLst>
              <a:gd name="T0" fmla="*/ 0 w 25"/>
              <a:gd name="T1" fmla="*/ 10 h 20"/>
              <a:gd name="T2" fmla="*/ 6 w 25"/>
              <a:gd name="T3" fmla="*/ 20 h 20"/>
              <a:gd name="T4" fmla="*/ 25 w 25"/>
              <a:gd name="T5" fmla="*/ 12 h 20"/>
              <a:gd name="T6" fmla="*/ 25 w 25"/>
              <a:gd name="T7" fmla="*/ 13 h 20"/>
              <a:gd name="T8" fmla="*/ 22 w 25"/>
              <a:gd name="T9" fmla="*/ 2 h 20"/>
              <a:gd name="T10" fmla="*/ 0 w 25"/>
              <a:gd name="T11" fmla="*/ 10 h 20"/>
            </a:gdLst>
            <a:ahLst/>
            <a:cxnLst>
              <a:cxn ang="0">
                <a:pos x="T0" y="T1"/>
              </a:cxn>
              <a:cxn ang="0">
                <a:pos x="T2" y="T3"/>
              </a:cxn>
              <a:cxn ang="0">
                <a:pos x="T4" y="T5"/>
              </a:cxn>
              <a:cxn ang="0">
                <a:pos x="T6" y="T7"/>
              </a:cxn>
              <a:cxn ang="0">
                <a:pos x="T8" y="T9"/>
              </a:cxn>
              <a:cxn ang="0">
                <a:pos x="T10" y="T11"/>
              </a:cxn>
            </a:cxnLst>
            <a:rect l="0" t="0" r="r" b="b"/>
            <a:pathLst>
              <a:path w="25" h="20">
                <a:moveTo>
                  <a:pt x="0" y="10"/>
                </a:moveTo>
                <a:cubicBezTo>
                  <a:pt x="6" y="20"/>
                  <a:pt x="6" y="20"/>
                  <a:pt x="6" y="20"/>
                </a:cubicBezTo>
                <a:cubicBezTo>
                  <a:pt x="10" y="18"/>
                  <a:pt x="21" y="11"/>
                  <a:pt x="25" y="12"/>
                </a:cubicBezTo>
                <a:cubicBezTo>
                  <a:pt x="25" y="13"/>
                  <a:pt x="25" y="13"/>
                  <a:pt x="25" y="13"/>
                </a:cubicBezTo>
                <a:cubicBezTo>
                  <a:pt x="25" y="11"/>
                  <a:pt x="22" y="2"/>
                  <a:pt x="22" y="2"/>
                </a:cubicBezTo>
                <a:cubicBezTo>
                  <a:pt x="17" y="0"/>
                  <a:pt x="4" y="8"/>
                  <a:pt x="0" y="10"/>
                </a:cubicBezTo>
                <a:close/>
              </a:path>
            </a:pathLst>
          </a:custGeom>
          <a:solidFill>
            <a:srgbClr val="113A59"/>
          </a:solidFill>
          <a:ln w="9525">
            <a:noFill/>
            <a:miter lim="800000"/>
            <a:headEnd/>
            <a:tailEnd/>
          </a:ln>
          <a:extLst/>
        </p:spPr>
        <p:txBody>
          <a:bodyPr/>
          <a:lstStyle/>
          <a:p>
            <a:endParaRPr lang="zh-CN" altLang="en-US" sz="1600">
              <a:solidFill>
                <a:srgbClr val="3D7283"/>
              </a:solidFill>
            </a:endParaRPr>
          </a:p>
        </p:txBody>
      </p:sp>
      <p:sp>
        <p:nvSpPr>
          <p:cNvPr id="78" name="Freeform 46"/>
          <p:cNvSpPr>
            <a:spLocks/>
          </p:cNvSpPr>
          <p:nvPr/>
        </p:nvSpPr>
        <p:spPr bwMode="auto">
          <a:xfrm>
            <a:off x="4721814" y="1452919"/>
            <a:ext cx="48013" cy="79223"/>
          </a:xfrm>
          <a:custGeom>
            <a:avLst/>
            <a:gdLst>
              <a:gd name="T0" fmla="*/ 14 w 20"/>
              <a:gd name="T1" fmla="*/ 0 h 33"/>
              <a:gd name="T2" fmla="*/ 20 w 20"/>
              <a:gd name="T3" fmla="*/ 22 h 33"/>
              <a:gd name="T4" fmla="*/ 20 w 20"/>
              <a:gd name="T5" fmla="*/ 22 h 33"/>
              <a:gd name="T6" fmla="*/ 20 w 20"/>
              <a:gd name="T7" fmla="*/ 22 h 33"/>
              <a:gd name="T8" fmla="*/ 20 w 20"/>
              <a:gd name="T9" fmla="*/ 24 h 33"/>
              <a:gd name="T10" fmla="*/ 20 w 20"/>
              <a:gd name="T11" fmla="*/ 24 h 33"/>
              <a:gd name="T12" fmla="*/ 18 w 20"/>
              <a:gd name="T13" fmla="*/ 24 h 33"/>
              <a:gd name="T14" fmla="*/ 18 w 20"/>
              <a:gd name="T15" fmla="*/ 26 h 33"/>
              <a:gd name="T16" fmla="*/ 16 w 20"/>
              <a:gd name="T17" fmla="*/ 26 h 33"/>
              <a:gd name="T18" fmla="*/ 16 w 20"/>
              <a:gd name="T19" fmla="*/ 26 h 33"/>
              <a:gd name="T20" fmla="*/ 14 w 20"/>
              <a:gd name="T21" fmla="*/ 28 h 33"/>
              <a:gd name="T22" fmla="*/ 12 w 20"/>
              <a:gd name="T23" fmla="*/ 28 h 33"/>
              <a:gd name="T24" fmla="*/ 10 w 20"/>
              <a:gd name="T25" fmla="*/ 28 h 33"/>
              <a:gd name="T26" fmla="*/ 10 w 20"/>
              <a:gd name="T27" fmla="*/ 31 h 33"/>
              <a:gd name="T28" fmla="*/ 8 w 20"/>
              <a:gd name="T29" fmla="*/ 31 h 33"/>
              <a:gd name="T30" fmla="*/ 6 w 20"/>
              <a:gd name="T31" fmla="*/ 33 h 33"/>
              <a:gd name="T32" fmla="*/ 6 w 20"/>
              <a:gd name="T33" fmla="*/ 33 h 33"/>
              <a:gd name="T34" fmla="*/ 6 w 20"/>
              <a:gd name="T35" fmla="*/ 33 h 33"/>
              <a:gd name="T36" fmla="*/ 0 w 20"/>
              <a:gd name="T37" fmla="*/ 10 h 33"/>
              <a:gd name="T38" fmla="*/ 0 w 20"/>
              <a:gd name="T39" fmla="*/ 10 h 33"/>
              <a:gd name="T40" fmla="*/ 0 w 20"/>
              <a:gd name="T41" fmla="*/ 10 h 33"/>
              <a:gd name="T42" fmla="*/ 0 w 20"/>
              <a:gd name="T43" fmla="*/ 8 h 33"/>
              <a:gd name="T44" fmla="*/ 2 w 20"/>
              <a:gd name="T45" fmla="*/ 8 h 33"/>
              <a:gd name="T46" fmla="*/ 4 w 20"/>
              <a:gd name="T47" fmla="*/ 8 h 33"/>
              <a:gd name="T48" fmla="*/ 6 w 20"/>
              <a:gd name="T49" fmla="*/ 6 h 33"/>
              <a:gd name="T50" fmla="*/ 8 w 20"/>
              <a:gd name="T51" fmla="*/ 6 h 33"/>
              <a:gd name="T52" fmla="*/ 8 w 20"/>
              <a:gd name="T53" fmla="*/ 6 h 33"/>
              <a:gd name="T54" fmla="*/ 10 w 20"/>
              <a:gd name="T55" fmla="*/ 4 h 33"/>
              <a:gd name="T56" fmla="*/ 10 w 20"/>
              <a:gd name="T57" fmla="*/ 4 h 33"/>
              <a:gd name="T58" fmla="*/ 12 w 20"/>
              <a:gd name="T59" fmla="*/ 4 h 33"/>
              <a:gd name="T60" fmla="*/ 12 w 20"/>
              <a:gd name="T61" fmla="*/ 2 h 33"/>
              <a:gd name="T62" fmla="*/ 14 w 20"/>
              <a:gd name="T63" fmla="*/ 2 h 33"/>
              <a:gd name="T64" fmla="*/ 14 w 20"/>
              <a:gd name="T65" fmla="*/ 2 h 33"/>
              <a:gd name="T66" fmla="*/ 14 w 20"/>
              <a:gd name="T67" fmla="*/ 0 h 33"/>
              <a:gd name="T68" fmla="*/ 14 w 20"/>
              <a:gd name="T6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 h="33">
                <a:moveTo>
                  <a:pt x="14" y="0"/>
                </a:moveTo>
                <a:lnTo>
                  <a:pt x="20" y="22"/>
                </a:lnTo>
                <a:lnTo>
                  <a:pt x="20" y="22"/>
                </a:lnTo>
                <a:lnTo>
                  <a:pt x="20" y="22"/>
                </a:lnTo>
                <a:lnTo>
                  <a:pt x="20" y="24"/>
                </a:lnTo>
                <a:lnTo>
                  <a:pt x="20" y="24"/>
                </a:lnTo>
                <a:lnTo>
                  <a:pt x="18" y="24"/>
                </a:lnTo>
                <a:lnTo>
                  <a:pt x="18" y="26"/>
                </a:lnTo>
                <a:lnTo>
                  <a:pt x="16" y="26"/>
                </a:lnTo>
                <a:lnTo>
                  <a:pt x="16" y="26"/>
                </a:lnTo>
                <a:lnTo>
                  <a:pt x="14" y="28"/>
                </a:lnTo>
                <a:lnTo>
                  <a:pt x="12" y="28"/>
                </a:lnTo>
                <a:lnTo>
                  <a:pt x="10" y="28"/>
                </a:lnTo>
                <a:lnTo>
                  <a:pt x="10" y="31"/>
                </a:lnTo>
                <a:lnTo>
                  <a:pt x="8" y="31"/>
                </a:lnTo>
                <a:lnTo>
                  <a:pt x="6" y="33"/>
                </a:lnTo>
                <a:lnTo>
                  <a:pt x="6" y="33"/>
                </a:lnTo>
                <a:lnTo>
                  <a:pt x="6" y="33"/>
                </a:lnTo>
                <a:lnTo>
                  <a:pt x="0" y="10"/>
                </a:lnTo>
                <a:lnTo>
                  <a:pt x="0" y="10"/>
                </a:lnTo>
                <a:lnTo>
                  <a:pt x="0" y="10"/>
                </a:lnTo>
                <a:lnTo>
                  <a:pt x="0" y="8"/>
                </a:lnTo>
                <a:lnTo>
                  <a:pt x="2" y="8"/>
                </a:lnTo>
                <a:lnTo>
                  <a:pt x="4" y="8"/>
                </a:lnTo>
                <a:lnTo>
                  <a:pt x="6" y="6"/>
                </a:lnTo>
                <a:lnTo>
                  <a:pt x="8" y="6"/>
                </a:lnTo>
                <a:lnTo>
                  <a:pt x="8" y="6"/>
                </a:lnTo>
                <a:lnTo>
                  <a:pt x="10" y="4"/>
                </a:lnTo>
                <a:lnTo>
                  <a:pt x="10" y="4"/>
                </a:lnTo>
                <a:lnTo>
                  <a:pt x="12" y="4"/>
                </a:lnTo>
                <a:lnTo>
                  <a:pt x="12" y="2"/>
                </a:lnTo>
                <a:lnTo>
                  <a:pt x="14" y="2"/>
                </a:lnTo>
                <a:lnTo>
                  <a:pt x="14" y="2"/>
                </a:lnTo>
                <a:lnTo>
                  <a:pt x="14" y="0"/>
                </a:lnTo>
                <a:lnTo>
                  <a:pt x="14" y="0"/>
                </a:lnTo>
                <a:close/>
              </a:path>
            </a:pathLst>
          </a:custGeom>
          <a:solidFill>
            <a:srgbClr val="113A59"/>
          </a:solidFill>
          <a:ln w="9525">
            <a:noFill/>
            <a:miter lim="800000"/>
            <a:headEnd/>
            <a:tailEnd/>
          </a:ln>
          <a:extLst/>
        </p:spPr>
        <p:txBody>
          <a:bodyPr/>
          <a:lstStyle/>
          <a:p>
            <a:endParaRPr lang="zh-CN" altLang="en-US" sz="1600">
              <a:solidFill>
                <a:srgbClr val="3D7283"/>
              </a:solidFill>
            </a:endParaRPr>
          </a:p>
        </p:txBody>
      </p:sp>
      <p:sp>
        <p:nvSpPr>
          <p:cNvPr id="79" name="Freeform 47"/>
          <p:cNvSpPr>
            <a:spLocks/>
          </p:cNvSpPr>
          <p:nvPr/>
        </p:nvSpPr>
        <p:spPr bwMode="auto">
          <a:xfrm>
            <a:off x="4721814" y="1412107"/>
            <a:ext cx="146442" cy="124835"/>
          </a:xfrm>
          <a:custGeom>
            <a:avLst/>
            <a:gdLst>
              <a:gd name="T0" fmla="*/ 0 w 30"/>
              <a:gd name="T1" fmla="*/ 13 h 25"/>
              <a:gd name="T2" fmla="*/ 3 w 30"/>
              <a:gd name="T3" fmla="*/ 24 h 25"/>
              <a:gd name="T4" fmla="*/ 17 w 30"/>
              <a:gd name="T5" fmla="*/ 17 h 25"/>
              <a:gd name="T6" fmla="*/ 29 w 30"/>
              <a:gd name="T7" fmla="*/ 14 h 25"/>
              <a:gd name="T8" fmla="*/ 22 w 30"/>
              <a:gd name="T9" fmla="*/ 9 h 25"/>
              <a:gd name="T10" fmla="*/ 25 w 30"/>
              <a:gd name="T11" fmla="*/ 3 h 25"/>
              <a:gd name="T12" fmla="*/ 2 w 30"/>
              <a:gd name="T13" fmla="*/ 13 h 25"/>
              <a:gd name="T14" fmla="*/ 0 w 30"/>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5">
                <a:moveTo>
                  <a:pt x="0" y="13"/>
                </a:moveTo>
                <a:cubicBezTo>
                  <a:pt x="3" y="24"/>
                  <a:pt x="3" y="24"/>
                  <a:pt x="3" y="24"/>
                </a:cubicBezTo>
                <a:cubicBezTo>
                  <a:pt x="5" y="25"/>
                  <a:pt x="14" y="19"/>
                  <a:pt x="17" y="17"/>
                </a:cubicBezTo>
                <a:cubicBezTo>
                  <a:pt x="20" y="15"/>
                  <a:pt x="27" y="12"/>
                  <a:pt x="29" y="14"/>
                </a:cubicBezTo>
                <a:cubicBezTo>
                  <a:pt x="30" y="12"/>
                  <a:pt x="25" y="10"/>
                  <a:pt x="22" y="9"/>
                </a:cubicBezTo>
                <a:cubicBezTo>
                  <a:pt x="21" y="7"/>
                  <a:pt x="24" y="4"/>
                  <a:pt x="25" y="3"/>
                </a:cubicBezTo>
                <a:cubicBezTo>
                  <a:pt x="21" y="0"/>
                  <a:pt x="6" y="11"/>
                  <a:pt x="2" y="13"/>
                </a:cubicBezTo>
                <a:cubicBezTo>
                  <a:pt x="2" y="13"/>
                  <a:pt x="0" y="14"/>
                  <a:pt x="0" y="13"/>
                </a:cubicBezTo>
                <a:close/>
              </a:path>
            </a:pathLst>
          </a:custGeom>
          <a:solidFill>
            <a:srgbClr val="113A59"/>
          </a:solidFill>
          <a:ln w="9525">
            <a:noFill/>
            <a:miter lim="800000"/>
            <a:headEnd/>
            <a:tailEnd/>
          </a:ln>
          <a:extLst/>
        </p:spPr>
        <p:txBody>
          <a:bodyPr/>
          <a:lstStyle/>
          <a:p>
            <a:endParaRPr lang="zh-CN" altLang="en-US" sz="1600">
              <a:solidFill>
                <a:srgbClr val="3D7283"/>
              </a:solidFill>
            </a:endParaRPr>
          </a:p>
        </p:txBody>
      </p:sp>
      <p:sp>
        <p:nvSpPr>
          <p:cNvPr id="80" name="Content Placeholder 2"/>
          <p:cNvSpPr txBox="1">
            <a:spLocks/>
          </p:cNvSpPr>
          <p:nvPr/>
        </p:nvSpPr>
        <p:spPr>
          <a:xfrm>
            <a:off x="5948557" y="1441538"/>
            <a:ext cx="5843393" cy="75799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rgbClr val="113A59"/>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rgbClr val="113A59"/>
              </a:solidFill>
            </a:endParaRPr>
          </a:p>
        </p:txBody>
      </p:sp>
      <p:sp>
        <p:nvSpPr>
          <p:cNvPr id="81" name="Content Placeholder 2"/>
          <p:cNvSpPr txBox="1">
            <a:spLocks/>
          </p:cNvSpPr>
          <p:nvPr/>
        </p:nvSpPr>
        <p:spPr>
          <a:xfrm>
            <a:off x="5948557" y="2557171"/>
            <a:ext cx="5843393" cy="75799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rgbClr val="113A59"/>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rgbClr val="113A59"/>
              </a:solidFill>
            </a:endParaRPr>
          </a:p>
        </p:txBody>
      </p:sp>
      <p:sp>
        <p:nvSpPr>
          <p:cNvPr id="82" name="Content Placeholder 2"/>
          <p:cNvSpPr txBox="1">
            <a:spLocks/>
          </p:cNvSpPr>
          <p:nvPr/>
        </p:nvSpPr>
        <p:spPr>
          <a:xfrm>
            <a:off x="5948557" y="3672804"/>
            <a:ext cx="5843393" cy="75799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rgbClr val="113A59"/>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rgbClr val="113A59"/>
              </a:solidFill>
            </a:endParaRPr>
          </a:p>
        </p:txBody>
      </p:sp>
      <p:sp>
        <p:nvSpPr>
          <p:cNvPr id="83" name="Content Placeholder 2"/>
          <p:cNvSpPr txBox="1">
            <a:spLocks/>
          </p:cNvSpPr>
          <p:nvPr/>
        </p:nvSpPr>
        <p:spPr>
          <a:xfrm>
            <a:off x="5948557" y="4788437"/>
            <a:ext cx="5843393" cy="75799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rgbClr val="113A59"/>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rgbClr val="113A59"/>
              </a:solidFill>
            </a:endParaRPr>
          </a:p>
        </p:txBody>
      </p:sp>
      <p:sp>
        <p:nvSpPr>
          <p:cNvPr id="84" name="Content Placeholder 2"/>
          <p:cNvSpPr txBox="1">
            <a:spLocks/>
          </p:cNvSpPr>
          <p:nvPr/>
        </p:nvSpPr>
        <p:spPr>
          <a:xfrm>
            <a:off x="5948557" y="5904071"/>
            <a:ext cx="5843393" cy="75799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rgbClr val="113A59"/>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rgbClr val="113A59"/>
              </a:solidFill>
            </a:endParaRPr>
          </a:p>
        </p:txBody>
      </p:sp>
    </p:spTree>
    <p:extLst>
      <p:ext uri="{BB962C8B-B14F-4D97-AF65-F5344CB8AC3E}">
        <p14:creationId xmlns:p14="http://schemas.microsoft.com/office/powerpoint/2010/main" val="28251490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pyright Notice"/>
          <p:cNvSpPr>
            <a:spLocks/>
          </p:cNvSpPr>
          <p:nvPr/>
        </p:nvSpPr>
        <p:spPr bwMode="auto">
          <a:xfrm>
            <a:off x="3722026" y="601768"/>
            <a:ext cx="4747949"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cap="small" dirty="0" smtClean="0">
                <a:solidFill>
                  <a:srgbClr val="113A59"/>
                </a:solidFill>
                <a:latin typeface="微软雅黑" panose="020B0503020204020204" pitchFamily="34" charset="-122"/>
                <a:ea typeface="微软雅黑" panose="020B0503020204020204" pitchFamily="34" charset="-122"/>
              </a:rPr>
              <a:t>MOMODA POWER TEMPLATE</a:t>
            </a:r>
            <a:endParaRPr lang="en-US" sz="2400" b="1" cap="small" dirty="0">
              <a:solidFill>
                <a:srgbClr val="113A59"/>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590550" y="1238250"/>
            <a:ext cx="11010900" cy="0"/>
          </a:xfrm>
          <a:prstGeom prst="line">
            <a:avLst/>
          </a:prstGeom>
          <a:ln>
            <a:solidFill>
              <a:srgbClr val="113A59"/>
            </a:solidFil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8915400" y="704136"/>
            <a:ext cx="2247900" cy="534114"/>
            <a:chOff x="2028559" y="4443106"/>
            <a:chExt cx="10163441" cy="2414894"/>
          </a:xfrm>
        </p:grpSpPr>
        <p:grpSp>
          <p:nvGrpSpPr>
            <p:cNvPr id="5" name="组合 4"/>
            <p:cNvGrpSpPr/>
            <p:nvPr/>
          </p:nvGrpSpPr>
          <p:grpSpPr>
            <a:xfrm>
              <a:off x="4956670" y="4443106"/>
              <a:ext cx="4884016" cy="2414894"/>
              <a:chOff x="4956670" y="4443106"/>
              <a:chExt cx="4884016" cy="2414894"/>
            </a:xfrm>
          </p:grpSpPr>
          <p:sp>
            <p:nvSpPr>
              <p:cNvPr id="6" name="等腰三角形 5"/>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492614" y="5410200"/>
              <a:ext cx="2928111" cy="1447800"/>
              <a:chOff x="4956670" y="4443106"/>
              <a:chExt cx="4884016" cy="2414894"/>
            </a:xfrm>
          </p:grpSpPr>
          <p:sp>
            <p:nvSpPr>
              <p:cNvPr id="9" name="等腰三角形 8"/>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7721714" y="5048250"/>
              <a:ext cx="3660139" cy="1809750"/>
              <a:chOff x="4956670" y="4443106"/>
              <a:chExt cx="4884016" cy="2414894"/>
            </a:xfrm>
          </p:grpSpPr>
          <p:sp>
            <p:nvSpPr>
              <p:cNvPr id="12" name="等腰三角形 11"/>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28559" y="6342960"/>
              <a:ext cx="1041643" cy="515039"/>
              <a:chOff x="4956670" y="4443106"/>
              <a:chExt cx="4884016" cy="2414894"/>
            </a:xfrm>
          </p:grpSpPr>
          <p:sp>
            <p:nvSpPr>
              <p:cNvPr id="15" name="等腰三角形 1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11150357" y="6342960"/>
              <a:ext cx="1041643" cy="515039"/>
              <a:chOff x="4956670" y="4443106"/>
              <a:chExt cx="4884016" cy="2414894"/>
            </a:xfrm>
          </p:grpSpPr>
          <p:sp>
            <p:nvSpPr>
              <p:cNvPr id="18" name="等腰三角形 17"/>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1" name="组合 20"/>
          <p:cNvGrpSpPr/>
          <p:nvPr/>
        </p:nvGrpSpPr>
        <p:grpSpPr>
          <a:xfrm flipH="1">
            <a:off x="742950" y="704136"/>
            <a:ext cx="2247900" cy="534114"/>
            <a:chOff x="2028559" y="4443106"/>
            <a:chExt cx="10163441" cy="2414894"/>
          </a:xfrm>
        </p:grpSpPr>
        <p:grpSp>
          <p:nvGrpSpPr>
            <p:cNvPr id="22" name="组合 21"/>
            <p:cNvGrpSpPr/>
            <p:nvPr/>
          </p:nvGrpSpPr>
          <p:grpSpPr>
            <a:xfrm>
              <a:off x="4956670" y="4443106"/>
              <a:ext cx="4884016" cy="2414894"/>
              <a:chOff x="4956670" y="4443106"/>
              <a:chExt cx="4884016" cy="2414894"/>
            </a:xfrm>
          </p:grpSpPr>
          <p:sp>
            <p:nvSpPr>
              <p:cNvPr id="35" name="等腰三角形 3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492614" y="5410200"/>
              <a:ext cx="2928111" cy="1447800"/>
              <a:chOff x="4956670" y="4443106"/>
              <a:chExt cx="4884016" cy="2414894"/>
            </a:xfrm>
          </p:grpSpPr>
          <p:sp>
            <p:nvSpPr>
              <p:cNvPr id="33" name="等腰三角形 32"/>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7721714" y="5048250"/>
              <a:ext cx="3660139" cy="1809750"/>
              <a:chOff x="4956670" y="4443106"/>
              <a:chExt cx="4884016" cy="2414894"/>
            </a:xfrm>
          </p:grpSpPr>
          <p:sp>
            <p:nvSpPr>
              <p:cNvPr id="31" name="等腰三角形 3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2028559" y="6342960"/>
              <a:ext cx="1041643" cy="515039"/>
              <a:chOff x="4956670" y="4443106"/>
              <a:chExt cx="4884016" cy="2414894"/>
            </a:xfrm>
          </p:grpSpPr>
          <p:sp>
            <p:nvSpPr>
              <p:cNvPr id="29" name="等腰三角形 28"/>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1150357" y="6342960"/>
              <a:ext cx="1041643" cy="515039"/>
              <a:chOff x="4956670" y="4443106"/>
              <a:chExt cx="4884016" cy="2414894"/>
            </a:xfrm>
          </p:grpSpPr>
          <p:sp>
            <p:nvSpPr>
              <p:cNvPr id="27" name="等腰三角形 2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7" name="Rectangle 7"/>
          <p:cNvSpPr>
            <a:spLocks noChangeArrowheads="1"/>
          </p:cNvSpPr>
          <p:nvPr/>
        </p:nvSpPr>
        <p:spPr bwMode="auto">
          <a:xfrm>
            <a:off x="799508" y="5203387"/>
            <a:ext cx="2599200" cy="1008231"/>
          </a:xfrm>
          <a:prstGeom prst="rect">
            <a:avLst/>
          </a:prstGeom>
          <a:solidFill>
            <a:srgbClr val="113A59"/>
          </a:solidFill>
          <a:ln>
            <a:noFill/>
          </a:ln>
          <a:extLst/>
        </p:spPr>
        <p:txBody>
          <a:bodyPr/>
          <a:lstStyle/>
          <a:p>
            <a:endParaRPr lang="zh-CN" altLang="en-US" sz="2800"/>
          </a:p>
        </p:txBody>
      </p:sp>
      <p:sp>
        <p:nvSpPr>
          <p:cNvPr id="38" name="Rectangle 10"/>
          <p:cNvSpPr>
            <a:spLocks noChangeArrowheads="1"/>
          </p:cNvSpPr>
          <p:nvPr/>
        </p:nvSpPr>
        <p:spPr bwMode="auto">
          <a:xfrm>
            <a:off x="6180592" y="4946703"/>
            <a:ext cx="2601513" cy="1264914"/>
          </a:xfrm>
          <a:prstGeom prst="rect">
            <a:avLst/>
          </a:prstGeom>
          <a:solidFill>
            <a:srgbClr val="113A59"/>
          </a:solidFill>
          <a:ln>
            <a:noFill/>
          </a:ln>
          <a:extLst/>
        </p:spPr>
        <p:txBody>
          <a:bodyPr/>
          <a:lstStyle/>
          <a:p>
            <a:endParaRPr lang="zh-CN" altLang="en-US" sz="2800"/>
          </a:p>
        </p:txBody>
      </p:sp>
      <p:sp>
        <p:nvSpPr>
          <p:cNvPr id="39" name="Rectangle 13"/>
          <p:cNvSpPr>
            <a:spLocks noChangeArrowheads="1"/>
          </p:cNvSpPr>
          <p:nvPr/>
        </p:nvSpPr>
        <p:spPr bwMode="auto">
          <a:xfrm>
            <a:off x="3495831" y="4183593"/>
            <a:ext cx="2599200" cy="2028024"/>
          </a:xfrm>
          <a:prstGeom prst="rect">
            <a:avLst/>
          </a:prstGeom>
          <a:solidFill>
            <a:srgbClr val="113A59"/>
          </a:solidFill>
          <a:ln>
            <a:noFill/>
          </a:ln>
          <a:extLst/>
        </p:spPr>
        <p:txBody>
          <a:bodyPr/>
          <a:lstStyle/>
          <a:p>
            <a:endParaRPr lang="zh-CN" altLang="en-US" sz="2800"/>
          </a:p>
        </p:txBody>
      </p:sp>
      <p:sp>
        <p:nvSpPr>
          <p:cNvPr id="40" name="Rectangle 16"/>
          <p:cNvSpPr>
            <a:spLocks noChangeArrowheads="1"/>
          </p:cNvSpPr>
          <p:nvPr/>
        </p:nvSpPr>
        <p:spPr bwMode="auto">
          <a:xfrm>
            <a:off x="8876915" y="3205425"/>
            <a:ext cx="2599200" cy="3006192"/>
          </a:xfrm>
          <a:prstGeom prst="rect">
            <a:avLst/>
          </a:prstGeom>
          <a:solidFill>
            <a:srgbClr val="113A59"/>
          </a:solidFill>
          <a:ln>
            <a:noFill/>
          </a:ln>
          <a:extLst/>
        </p:spPr>
        <p:txBody>
          <a:bodyPr/>
          <a:lstStyle/>
          <a:p>
            <a:endParaRPr lang="zh-CN" altLang="en-US" sz="2800"/>
          </a:p>
        </p:txBody>
      </p:sp>
      <p:sp>
        <p:nvSpPr>
          <p:cNvPr id="41" name="矩形 1"/>
          <p:cNvSpPr>
            <a:spLocks noChangeArrowheads="1"/>
          </p:cNvSpPr>
          <p:nvPr/>
        </p:nvSpPr>
        <p:spPr bwMode="auto">
          <a:xfrm>
            <a:off x="358268" y="2280434"/>
            <a:ext cx="11529464" cy="787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dirty="0" smtClean="0">
                <a:solidFill>
                  <a:srgbClr val="113A59"/>
                </a:solidFill>
                <a:latin typeface="微软雅黑" pitchFamily="34" charset="-122"/>
                <a:ea typeface="微软雅黑" pitchFamily="34" charset="-122"/>
              </a:rPr>
              <a:t>Lorem ipsum dolor sit </a:t>
            </a:r>
            <a:r>
              <a:rPr lang="en-US" altLang="zh-CN" sz="1600" dirty="0" err="1" smtClean="0">
                <a:solidFill>
                  <a:srgbClr val="113A59"/>
                </a:solidFill>
                <a:latin typeface="微软雅黑" pitchFamily="34" charset="-122"/>
                <a:ea typeface="微软雅黑" pitchFamily="34" charset="-122"/>
              </a:rPr>
              <a:t>amet</a:t>
            </a:r>
            <a:r>
              <a:rPr lang="en-US" altLang="zh-CN" sz="1600" dirty="0" smtClean="0">
                <a:solidFill>
                  <a:srgbClr val="113A59"/>
                </a:solidFill>
                <a:latin typeface="微软雅黑" pitchFamily="34" charset="-122"/>
                <a:ea typeface="微软雅黑" pitchFamily="34" charset="-122"/>
              </a:rPr>
              <a:t>, </a:t>
            </a:r>
            <a:r>
              <a:rPr lang="en-US" altLang="zh-CN" sz="1600" dirty="0" err="1" smtClean="0">
                <a:solidFill>
                  <a:srgbClr val="113A59"/>
                </a:solidFill>
                <a:latin typeface="微软雅黑" pitchFamily="34" charset="-122"/>
                <a:ea typeface="微软雅黑" pitchFamily="34" charset="-122"/>
              </a:rPr>
              <a:t>consectetur</a:t>
            </a:r>
            <a:r>
              <a:rPr lang="en-US" altLang="zh-CN" sz="1600" dirty="0" smtClean="0">
                <a:solidFill>
                  <a:srgbClr val="113A59"/>
                </a:solidFill>
                <a:latin typeface="微软雅黑" pitchFamily="34" charset="-122"/>
                <a:ea typeface="微软雅黑" pitchFamily="34" charset="-122"/>
              </a:rPr>
              <a:t> </a:t>
            </a:r>
            <a:r>
              <a:rPr lang="en-US" altLang="zh-CN" sz="1600" dirty="0" err="1" smtClean="0">
                <a:solidFill>
                  <a:srgbClr val="113A59"/>
                </a:solidFill>
                <a:latin typeface="微软雅黑" pitchFamily="34" charset="-122"/>
                <a:ea typeface="微软雅黑" pitchFamily="34" charset="-122"/>
              </a:rPr>
              <a:t>adipiscing</a:t>
            </a:r>
            <a:r>
              <a:rPr lang="en-US" altLang="zh-CN" sz="1600" dirty="0" smtClean="0">
                <a:solidFill>
                  <a:srgbClr val="113A59"/>
                </a:solidFill>
                <a:latin typeface="微软雅黑" pitchFamily="34" charset="-122"/>
                <a:ea typeface="微软雅黑" pitchFamily="34" charset="-122"/>
              </a:rPr>
              <a:t> </a:t>
            </a:r>
            <a:r>
              <a:rPr lang="en-US" altLang="zh-CN" sz="1600" dirty="0" err="1" smtClean="0">
                <a:solidFill>
                  <a:srgbClr val="113A59"/>
                </a:solidFill>
                <a:latin typeface="微软雅黑" pitchFamily="34" charset="-122"/>
                <a:ea typeface="微软雅黑" pitchFamily="34" charset="-122"/>
              </a:rPr>
              <a:t>elit</a:t>
            </a:r>
            <a:r>
              <a:rPr lang="en-US" altLang="zh-CN" sz="1600" dirty="0" smtClean="0">
                <a:solidFill>
                  <a:srgbClr val="113A59"/>
                </a:solidFill>
                <a:latin typeface="微软雅黑" pitchFamily="34" charset="-122"/>
                <a:ea typeface="微软雅黑" pitchFamily="34" charset="-122"/>
              </a:rPr>
              <a:t>. </a:t>
            </a:r>
            <a:r>
              <a:rPr lang="en-US" altLang="zh-CN" sz="1600" dirty="0" err="1" smtClean="0">
                <a:solidFill>
                  <a:srgbClr val="113A59"/>
                </a:solidFill>
                <a:latin typeface="微软雅黑" pitchFamily="34" charset="-122"/>
                <a:ea typeface="微软雅黑" pitchFamily="34" charset="-122"/>
              </a:rPr>
              <a:t>Curabitur</a:t>
            </a:r>
            <a:r>
              <a:rPr lang="en-US" altLang="zh-CN" sz="1600" dirty="0" smtClean="0">
                <a:solidFill>
                  <a:srgbClr val="113A59"/>
                </a:solidFill>
                <a:latin typeface="微软雅黑" pitchFamily="34" charset="-122"/>
                <a:ea typeface="微软雅黑" pitchFamily="34" charset="-122"/>
              </a:rPr>
              <a:t> </a:t>
            </a:r>
            <a:r>
              <a:rPr lang="en-US" altLang="zh-CN" sz="1600" dirty="0" err="1" smtClean="0">
                <a:solidFill>
                  <a:srgbClr val="113A59"/>
                </a:solidFill>
                <a:latin typeface="微软雅黑" pitchFamily="34" charset="-122"/>
                <a:ea typeface="微软雅黑" pitchFamily="34" charset="-122"/>
              </a:rPr>
              <a:t>elementum</a:t>
            </a:r>
            <a:r>
              <a:rPr lang="en-US" altLang="zh-CN" sz="1600" dirty="0" smtClean="0">
                <a:solidFill>
                  <a:srgbClr val="113A59"/>
                </a:solidFill>
                <a:latin typeface="微软雅黑" pitchFamily="34" charset="-122"/>
                <a:ea typeface="微软雅黑" pitchFamily="34" charset="-122"/>
              </a:rPr>
              <a:t> </a:t>
            </a:r>
            <a:r>
              <a:rPr lang="en-US" altLang="zh-CN" sz="1600" dirty="0" err="1" smtClean="0">
                <a:solidFill>
                  <a:srgbClr val="113A59"/>
                </a:solidFill>
                <a:latin typeface="微软雅黑" pitchFamily="34" charset="-122"/>
                <a:ea typeface="微软雅黑" pitchFamily="34" charset="-122"/>
              </a:rPr>
              <a:t>posuere</a:t>
            </a:r>
            <a:r>
              <a:rPr lang="en-US" altLang="zh-CN" sz="1600" dirty="0" smtClean="0">
                <a:solidFill>
                  <a:srgbClr val="113A59"/>
                </a:solidFill>
                <a:latin typeface="微软雅黑" pitchFamily="34" charset="-122"/>
                <a:ea typeface="微软雅黑" pitchFamily="34" charset="-122"/>
              </a:rPr>
              <a:t> </a:t>
            </a:r>
            <a:r>
              <a:rPr lang="en-US" altLang="zh-CN" sz="1600" dirty="0" err="1" smtClean="0">
                <a:solidFill>
                  <a:srgbClr val="113A59"/>
                </a:solidFill>
                <a:latin typeface="微软雅黑" pitchFamily="34" charset="-122"/>
                <a:ea typeface="微软雅黑" pitchFamily="34" charset="-122"/>
              </a:rPr>
              <a:t>pretium</a:t>
            </a:r>
            <a:r>
              <a:rPr lang="en-US" altLang="zh-CN" sz="1600" dirty="0" smtClean="0">
                <a:solidFill>
                  <a:srgbClr val="113A59"/>
                </a:solidFill>
                <a:latin typeface="微软雅黑" pitchFamily="34" charset="-122"/>
                <a:ea typeface="微软雅黑" pitchFamily="34" charset="-122"/>
              </a:rPr>
              <a:t>. </a:t>
            </a:r>
            <a:r>
              <a:rPr lang="en-US" altLang="zh-CN" sz="1600" dirty="0" err="1" smtClean="0">
                <a:solidFill>
                  <a:srgbClr val="113A59"/>
                </a:solidFill>
                <a:latin typeface="微软雅黑" pitchFamily="34" charset="-122"/>
                <a:ea typeface="微软雅黑" pitchFamily="34" charset="-122"/>
              </a:rPr>
              <a:t>Quisque</a:t>
            </a:r>
            <a:r>
              <a:rPr lang="en-US" altLang="zh-CN" sz="1600" dirty="0" smtClean="0">
                <a:solidFill>
                  <a:srgbClr val="113A59"/>
                </a:solidFill>
                <a:latin typeface="微软雅黑" pitchFamily="34" charset="-122"/>
                <a:ea typeface="微软雅黑" pitchFamily="34" charset="-122"/>
              </a:rPr>
              <a:t> </a:t>
            </a:r>
            <a:r>
              <a:rPr lang="en-US" altLang="zh-CN" sz="1600" dirty="0" err="1" smtClean="0">
                <a:solidFill>
                  <a:srgbClr val="113A59"/>
                </a:solidFill>
                <a:latin typeface="微软雅黑" pitchFamily="34" charset="-122"/>
                <a:ea typeface="微软雅黑" pitchFamily="34" charset="-122"/>
              </a:rPr>
              <a:t>nibh</a:t>
            </a:r>
            <a:r>
              <a:rPr lang="en-US" altLang="zh-CN" sz="1600" dirty="0" smtClean="0">
                <a:solidFill>
                  <a:srgbClr val="113A59"/>
                </a:solidFill>
                <a:latin typeface="微软雅黑" pitchFamily="34" charset="-122"/>
                <a:ea typeface="微软雅黑" pitchFamily="34" charset="-122"/>
              </a:rPr>
              <a:t> dolor, </a:t>
            </a:r>
            <a:r>
              <a:rPr lang="en-US" altLang="zh-CN" sz="1600" dirty="0" err="1" smtClean="0">
                <a:solidFill>
                  <a:srgbClr val="113A59"/>
                </a:solidFill>
                <a:latin typeface="微软雅黑" pitchFamily="34" charset="-122"/>
                <a:ea typeface="微软雅黑" pitchFamily="34" charset="-122"/>
              </a:rPr>
              <a:t>dignissim</a:t>
            </a:r>
            <a:r>
              <a:rPr lang="en-US" altLang="zh-CN" sz="1600" dirty="0" smtClean="0">
                <a:solidFill>
                  <a:srgbClr val="113A59"/>
                </a:solidFill>
                <a:latin typeface="微软雅黑" pitchFamily="34" charset="-122"/>
                <a:ea typeface="微软雅黑" pitchFamily="34" charset="-122"/>
              </a:rPr>
              <a:t> ac </a:t>
            </a:r>
            <a:r>
              <a:rPr lang="en-US" altLang="zh-CN" sz="1600" dirty="0" err="1" smtClean="0">
                <a:solidFill>
                  <a:srgbClr val="113A59"/>
                </a:solidFill>
                <a:latin typeface="微软雅黑" pitchFamily="34" charset="-122"/>
                <a:ea typeface="微软雅黑" pitchFamily="34" charset="-122"/>
              </a:rPr>
              <a:t>dignissim</a:t>
            </a:r>
            <a:r>
              <a:rPr lang="en-US" altLang="zh-CN" sz="1600" dirty="0" smtClean="0">
                <a:solidFill>
                  <a:srgbClr val="113A59"/>
                </a:solidFill>
                <a:latin typeface="微软雅黑" pitchFamily="34" charset="-122"/>
                <a:ea typeface="微软雅黑" pitchFamily="34" charset="-122"/>
              </a:rPr>
              <a:t> </a:t>
            </a:r>
            <a:r>
              <a:rPr lang="en-US" altLang="zh-CN" sz="1600" dirty="0" err="1" smtClean="0">
                <a:solidFill>
                  <a:srgbClr val="113A59"/>
                </a:solidFill>
                <a:latin typeface="微软雅黑" pitchFamily="34" charset="-122"/>
                <a:ea typeface="微软雅黑" pitchFamily="34" charset="-122"/>
              </a:rPr>
              <a:t>ut</a:t>
            </a:r>
            <a:r>
              <a:rPr lang="en-US" altLang="zh-CN" sz="1600" dirty="0" smtClean="0">
                <a:solidFill>
                  <a:srgbClr val="113A59"/>
                </a:solidFill>
                <a:latin typeface="微软雅黑" pitchFamily="34" charset="-122"/>
                <a:ea typeface="微软雅黑" pitchFamily="34" charset="-122"/>
              </a:rPr>
              <a:t>,</a:t>
            </a:r>
            <a:r>
              <a:rPr lang="zh-CN" altLang="en-US" sz="1600" dirty="0" smtClean="0">
                <a:solidFill>
                  <a:srgbClr val="113A59"/>
                </a:solidFill>
                <a:latin typeface="微软雅黑" pitchFamily="34" charset="-122"/>
                <a:ea typeface="微软雅黑" pitchFamily="34" charset="-122"/>
              </a:rPr>
              <a:t>。</a:t>
            </a:r>
            <a:endParaRPr lang="zh-CN" altLang="en-US" sz="1600" dirty="0">
              <a:solidFill>
                <a:srgbClr val="113A59"/>
              </a:solidFill>
              <a:latin typeface="微软雅黑" pitchFamily="34" charset="-122"/>
              <a:ea typeface="微软雅黑" pitchFamily="34" charset="-122"/>
            </a:endParaRPr>
          </a:p>
        </p:txBody>
      </p:sp>
      <p:cxnSp>
        <p:nvCxnSpPr>
          <p:cNvPr id="42" name="直接连接符 41"/>
          <p:cNvCxnSpPr/>
          <p:nvPr/>
        </p:nvCxnSpPr>
        <p:spPr>
          <a:xfrm>
            <a:off x="304268" y="2259632"/>
            <a:ext cx="11583464" cy="0"/>
          </a:xfrm>
          <a:prstGeom prst="line">
            <a:avLst/>
          </a:prstGeom>
          <a:solidFill>
            <a:srgbClr val="070606"/>
          </a:solidFill>
          <a:ln w="15875">
            <a:solidFill>
              <a:schemeClr val="tx1">
                <a:lumMod val="50000"/>
                <a:lumOff val="50000"/>
              </a:schemeClr>
            </a:solidFill>
            <a:round/>
            <a:headEnd/>
            <a:tailEnd/>
          </a:ln>
        </p:spPr>
      </p:cxnSp>
      <p:sp>
        <p:nvSpPr>
          <p:cNvPr id="43" name="TextBox 215"/>
          <p:cNvSpPr txBox="1"/>
          <p:nvPr/>
        </p:nvSpPr>
        <p:spPr bwMode="auto">
          <a:xfrm>
            <a:off x="367911" y="1766472"/>
            <a:ext cx="1774846" cy="523219"/>
          </a:xfrm>
          <a:prstGeom prst="rect">
            <a:avLst/>
          </a:prstGeom>
          <a:noFill/>
        </p:spPr>
        <p:txBody>
          <a:bodyPr wrap="none">
            <a:spAutoFit/>
          </a:bodyPr>
          <a:lstStyle>
            <a:defPPr>
              <a:defRPr lang="zh-CN"/>
            </a:defPPr>
            <a:lvl1pPr fontAlgn="auto">
              <a:spcBef>
                <a:spcPts val="0"/>
              </a:spcBef>
              <a:spcAft>
                <a:spcPts val="0"/>
              </a:spcAft>
              <a:defRPr sz="1200" spc="300">
                <a:latin typeface="微软雅黑" pitchFamily="34" charset="-122"/>
                <a:ea typeface="微软雅黑" pitchFamily="34" charset="-122"/>
                <a:cs typeface="Arial" pitchFamily="34" charset="0"/>
              </a:defRPr>
            </a:lvl1pPr>
          </a:lstStyle>
          <a:p>
            <a:r>
              <a:rPr lang="zh-CN" altLang="en-US" sz="2800" dirty="0"/>
              <a:t>添加标题</a:t>
            </a:r>
          </a:p>
        </p:txBody>
      </p:sp>
      <p:sp>
        <p:nvSpPr>
          <p:cNvPr id="44" name="TextBox 682"/>
          <p:cNvSpPr txBox="1"/>
          <p:nvPr/>
        </p:nvSpPr>
        <p:spPr>
          <a:xfrm>
            <a:off x="1542705" y="5266832"/>
            <a:ext cx="1112805" cy="646331"/>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3600" b="1" dirty="0" smtClean="0">
                <a:solidFill>
                  <a:srgbClr val="F3C953"/>
                </a:solidFill>
              </a:rPr>
              <a:t>28%</a:t>
            </a:r>
            <a:endParaRPr lang="zh-CN" altLang="en-US" sz="3600" b="1" dirty="0">
              <a:solidFill>
                <a:srgbClr val="F3C953"/>
              </a:solidFill>
            </a:endParaRPr>
          </a:p>
        </p:txBody>
      </p:sp>
      <p:sp>
        <p:nvSpPr>
          <p:cNvPr id="45" name="TextBox 682"/>
          <p:cNvSpPr txBox="1"/>
          <p:nvPr/>
        </p:nvSpPr>
        <p:spPr>
          <a:xfrm>
            <a:off x="4239028" y="4334026"/>
            <a:ext cx="1112805" cy="646331"/>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3600" b="1" dirty="0" smtClean="0">
                <a:solidFill>
                  <a:srgbClr val="F3C953"/>
                </a:solidFill>
              </a:rPr>
              <a:t>36%</a:t>
            </a:r>
            <a:endParaRPr lang="zh-CN" altLang="en-US" sz="3600" b="1" dirty="0">
              <a:solidFill>
                <a:srgbClr val="F3C953"/>
              </a:solidFill>
            </a:endParaRPr>
          </a:p>
        </p:txBody>
      </p:sp>
      <p:sp>
        <p:nvSpPr>
          <p:cNvPr id="46" name="TextBox 682"/>
          <p:cNvSpPr txBox="1"/>
          <p:nvPr/>
        </p:nvSpPr>
        <p:spPr>
          <a:xfrm>
            <a:off x="6924946" y="5021244"/>
            <a:ext cx="1112805" cy="646331"/>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3600" b="1" dirty="0" smtClean="0">
                <a:solidFill>
                  <a:srgbClr val="F3C953"/>
                </a:solidFill>
              </a:rPr>
              <a:t>30%</a:t>
            </a:r>
            <a:endParaRPr lang="zh-CN" altLang="en-US" sz="3600" b="1" dirty="0">
              <a:solidFill>
                <a:srgbClr val="F3C953"/>
              </a:solidFill>
            </a:endParaRPr>
          </a:p>
        </p:txBody>
      </p:sp>
      <p:sp>
        <p:nvSpPr>
          <p:cNvPr id="47" name="TextBox 682"/>
          <p:cNvSpPr txBox="1"/>
          <p:nvPr/>
        </p:nvSpPr>
        <p:spPr>
          <a:xfrm>
            <a:off x="9620108" y="3404353"/>
            <a:ext cx="1112805" cy="646331"/>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pPr algn="ctr"/>
            <a:r>
              <a:rPr lang="en-US" altLang="zh-CN" sz="3600" b="1" dirty="0" smtClean="0">
                <a:solidFill>
                  <a:srgbClr val="F3C953"/>
                </a:solidFill>
              </a:rPr>
              <a:t>52%</a:t>
            </a:r>
            <a:endParaRPr lang="zh-CN" altLang="en-US" sz="3600" b="1" dirty="0">
              <a:solidFill>
                <a:srgbClr val="F3C953"/>
              </a:solidFill>
            </a:endParaRPr>
          </a:p>
        </p:txBody>
      </p:sp>
      <p:cxnSp>
        <p:nvCxnSpPr>
          <p:cNvPr id="48" name="直接连接符 47"/>
          <p:cNvCxnSpPr/>
          <p:nvPr/>
        </p:nvCxnSpPr>
        <p:spPr>
          <a:xfrm>
            <a:off x="304268" y="6496050"/>
            <a:ext cx="11583464" cy="0"/>
          </a:xfrm>
          <a:prstGeom prst="line">
            <a:avLst/>
          </a:prstGeom>
          <a:solidFill>
            <a:srgbClr val="070606"/>
          </a:solidFill>
          <a:ln w="15875">
            <a:solidFill>
              <a:schemeClr val="tx1">
                <a:lumMod val="50000"/>
                <a:lumOff val="50000"/>
              </a:schemeClr>
            </a:solidFill>
            <a:round/>
            <a:headEnd/>
            <a:tailEnd/>
          </a:ln>
        </p:spPr>
      </p:cxnSp>
    </p:spTree>
    <p:extLst>
      <p:ext uri="{BB962C8B-B14F-4D97-AF65-F5344CB8AC3E}">
        <p14:creationId xmlns:p14="http://schemas.microsoft.com/office/powerpoint/2010/main" val="32365869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4956670" y="4443106"/>
            <a:ext cx="4884016" cy="2414894"/>
            <a:chOff x="4956670" y="4443106"/>
            <a:chExt cx="4884016" cy="2414894"/>
          </a:xfrm>
        </p:grpSpPr>
        <p:sp>
          <p:nvSpPr>
            <p:cNvPr id="5" name="等腰三角形 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3492614" y="5410200"/>
            <a:ext cx="2928111" cy="1447800"/>
            <a:chOff x="4956670" y="4443106"/>
            <a:chExt cx="4884016" cy="2414894"/>
          </a:xfrm>
        </p:grpSpPr>
        <p:sp>
          <p:nvSpPr>
            <p:cNvPr id="16" name="等腰三角形 15"/>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7721714" y="5048250"/>
            <a:ext cx="3660139" cy="1809750"/>
            <a:chOff x="4956670" y="4443106"/>
            <a:chExt cx="4884016" cy="2414894"/>
          </a:xfrm>
        </p:grpSpPr>
        <p:sp>
          <p:nvSpPr>
            <p:cNvPr id="19" name="等腰三角形 18"/>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2028559" y="6342960"/>
            <a:ext cx="1041643" cy="515039"/>
            <a:chOff x="4956670" y="4443106"/>
            <a:chExt cx="4884016" cy="2414894"/>
          </a:xfrm>
        </p:grpSpPr>
        <p:sp>
          <p:nvSpPr>
            <p:cNvPr id="22" name="等腰三角形 21"/>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11150357" y="6342960"/>
            <a:ext cx="1041643" cy="515039"/>
            <a:chOff x="4956670" y="4443106"/>
            <a:chExt cx="4884016" cy="2414894"/>
          </a:xfrm>
        </p:grpSpPr>
        <p:sp>
          <p:nvSpPr>
            <p:cNvPr id="25" name="等腰三角形 2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等腰三角形 26"/>
          <p:cNvSpPr/>
          <p:nvPr/>
        </p:nvSpPr>
        <p:spPr>
          <a:xfrm>
            <a:off x="1426824" y="681134"/>
            <a:ext cx="1736869" cy="1037474"/>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 fmla="*/ 0 w 1736869"/>
              <a:gd name="connsiteY0" fmla="*/ 1037474 h 1037474"/>
              <a:gd name="connsiteX1" fmla="*/ 601735 w 1736869"/>
              <a:gd name="connsiteY1" fmla="*/ 0 h 1037474"/>
              <a:gd name="connsiteX2" fmla="*/ 1736869 w 1736869"/>
              <a:gd name="connsiteY2" fmla="*/ 294524 h 1037474"/>
              <a:gd name="connsiteX3" fmla="*/ 0 w 1736869"/>
              <a:gd name="connsiteY3" fmla="*/ 1037474 h 1037474"/>
            </a:gdLst>
            <a:ahLst/>
            <a:cxnLst>
              <a:cxn ang="0">
                <a:pos x="connsiteX0" y="connsiteY0"/>
              </a:cxn>
              <a:cxn ang="0">
                <a:pos x="connsiteX1" y="connsiteY1"/>
              </a:cxn>
              <a:cxn ang="0">
                <a:pos x="connsiteX2" y="connsiteY2"/>
              </a:cxn>
              <a:cxn ang="0">
                <a:pos x="connsiteX3" y="connsiteY3"/>
              </a:cxn>
            </a:cxnLst>
            <a:rect l="l" t="t" r="r" b="b"/>
            <a:pathLst>
              <a:path w="1736869" h="1037474">
                <a:moveTo>
                  <a:pt x="0" y="1037474"/>
                </a:moveTo>
                <a:lnTo>
                  <a:pt x="601735" y="0"/>
                </a:lnTo>
                <a:lnTo>
                  <a:pt x="1736869" y="294524"/>
                </a:lnTo>
                <a:lnTo>
                  <a:pt x="0" y="10374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6"/>
          <p:cNvSpPr/>
          <p:nvPr/>
        </p:nvSpPr>
        <p:spPr>
          <a:xfrm>
            <a:off x="3163693" y="681134"/>
            <a:ext cx="1184419" cy="1799474"/>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 fmla="*/ 0 w 1736869"/>
              <a:gd name="connsiteY0" fmla="*/ 1037474 h 1037474"/>
              <a:gd name="connsiteX1" fmla="*/ 601735 w 1736869"/>
              <a:gd name="connsiteY1" fmla="*/ 0 h 1037474"/>
              <a:gd name="connsiteX2" fmla="*/ 1736869 w 1736869"/>
              <a:gd name="connsiteY2" fmla="*/ 294524 h 1037474"/>
              <a:gd name="connsiteX3" fmla="*/ 0 w 1736869"/>
              <a:gd name="connsiteY3" fmla="*/ 1037474 h 1037474"/>
              <a:gd name="connsiteX0" fmla="*/ 0 w 1184419"/>
              <a:gd name="connsiteY0" fmla="*/ 1037474 h 1799474"/>
              <a:gd name="connsiteX1" fmla="*/ 601735 w 1184419"/>
              <a:gd name="connsiteY1" fmla="*/ 0 h 1799474"/>
              <a:gd name="connsiteX2" fmla="*/ 1184419 w 1184419"/>
              <a:gd name="connsiteY2" fmla="*/ 1799474 h 1799474"/>
              <a:gd name="connsiteX3" fmla="*/ 0 w 1184419"/>
              <a:gd name="connsiteY3" fmla="*/ 1037474 h 1799474"/>
            </a:gdLst>
            <a:ahLst/>
            <a:cxnLst>
              <a:cxn ang="0">
                <a:pos x="connsiteX0" y="connsiteY0"/>
              </a:cxn>
              <a:cxn ang="0">
                <a:pos x="connsiteX1" y="connsiteY1"/>
              </a:cxn>
              <a:cxn ang="0">
                <a:pos x="connsiteX2" y="connsiteY2"/>
              </a:cxn>
              <a:cxn ang="0">
                <a:pos x="connsiteX3" y="connsiteY3"/>
              </a:cxn>
            </a:cxnLst>
            <a:rect l="l" t="t" r="r" b="b"/>
            <a:pathLst>
              <a:path w="1184419" h="1799474">
                <a:moveTo>
                  <a:pt x="0" y="1037474"/>
                </a:moveTo>
                <a:lnTo>
                  <a:pt x="601735" y="0"/>
                </a:lnTo>
                <a:lnTo>
                  <a:pt x="1184419" y="1799474"/>
                </a:lnTo>
                <a:lnTo>
                  <a:pt x="0" y="10374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919752" y="1290846"/>
            <a:ext cx="6478926" cy="2215991"/>
          </a:xfrm>
          <a:prstGeom prst="rect">
            <a:avLst/>
          </a:prstGeom>
          <a:noFill/>
        </p:spPr>
        <p:txBody>
          <a:bodyPr wrap="square" rtlCol="0">
            <a:spAutoFit/>
          </a:bodyPr>
          <a:lstStyle/>
          <a:p>
            <a:r>
              <a:rPr lang="en-US" altLang="zh-CN" sz="13800" b="1" dirty="0" smtClean="0">
                <a:solidFill>
                  <a:srgbClr val="113A59"/>
                </a:solidFill>
                <a:latin typeface="微软雅黑" panose="020B0503020204020204" pitchFamily="34" charset="-122"/>
                <a:ea typeface="微软雅黑" panose="020B0503020204020204" pitchFamily="34" charset="-122"/>
              </a:rPr>
              <a:t>2015</a:t>
            </a:r>
            <a:endParaRPr lang="zh-CN" altLang="en-US" sz="13800" b="1" dirty="0">
              <a:solidFill>
                <a:srgbClr val="113A59"/>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919752" y="3257974"/>
            <a:ext cx="8109948" cy="646331"/>
          </a:xfrm>
          <a:prstGeom prst="rect">
            <a:avLst/>
          </a:prstGeom>
          <a:noFill/>
        </p:spPr>
        <p:txBody>
          <a:bodyPr wrap="square" rtlCol="0">
            <a:spAutoFit/>
          </a:bodyPr>
          <a:lstStyle/>
          <a:p>
            <a:r>
              <a:rPr lang="en-US" altLang="zh-CN" sz="3600" b="1" dirty="0" smtClean="0">
                <a:solidFill>
                  <a:srgbClr val="113A59"/>
                </a:solidFill>
                <a:latin typeface="微软雅黑" panose="020B0503020204020204" pitchFamily="34" charset="-122"/>
                <a:ea typeface="微软雅黑" panose="020B0503020204020204" pitchFamily="34" charset="-122"/>
              </a:rPr>
              <a:t>THANKS FOR YOUR ATTENTION</a:t>
            </a:r>
            <a:endParaRPr lang="zh-CN" altLang="en-US" sz="3600" b="1" dirty="0">
              <a:solidFill>
                <a:srgbClr val="113A59"/>
              </a:solidFill>
              <a:latin typeface="微软雅黑" panose="020B0503020204020204" pitchFamily="34" charset="-122"/>
              <a:ea typeface="微软雅黑" panose="020B0503020204020204" pitchFamily="34" charset="-122"/>
            </a:endParaRPr>
          </a:p>
        </p:txBody>
      </p:sp>
      <p:sp>
        <p:nvSpPr>
          <p:cNvPr id="31" name="等腰三角形 26"/>
          <p:cNvSpPr/>
          <p:nvPr/>
        </p:nvSpPr>
        <p:spPr>
          <a:xfrm>
            <a:off x="1379529" y="4008729"/>
            <a:ext cx="1135134" cy="675524"/>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 fmla="*/ 0 w 1736869"/>
              <a:gd name="connsiteY0" fmla="*/ 1037474 h 1037474"/>
              <a:gd name="connsiteX1" fmla="*/ 601735 w 1736869"/>
              <a:gd name="connsiteY1" fmla="*/ 0 h 1037474"/>
              <a:gd name="connsiteX2" fmla="*/ 1736869 w 1736869"/>
              <a:gd name="connsiteY2" fmla="*/ 294524 h 1037474"/>
              <a:gd name="connsiteX3" fmla="*/ 0 w 1736869"/>
              <a:gd name="connsiteY3" fmla="*/ 1037474 h 1037474"/>
              <a:gd name="connsiteX0" fmla="*/ 369815 w 1135134"/>
              <a:gd name="connsiteY0" fmla="*/ 675524 h 675524"/>
              <a:gd name="connsiteX1" fmla="*/ 0 w 1135134"/>
              <a:gd name="connsiteY1" fmla="*/ 0 h 675524"/>
              <a:gd name="connsiteX2" fmla="*/ 1135134 w 1135134"/>
              <a:gd name="connsiteY2" fmla="*/ 294524 h 675524"/>
              <a:gd name="connsiteX3" fmla="*/ 369815 w 1135134"/>
              <a:gd name="connsiteY3" fmla="*/ 675524 h 675524"/>
            </a:gdLst>
            <a:ahLst/>
            <a:cxnLst>
              <a:cxn ang="0">
                <a:pos x="connsiteX0" y="connsiteY0"/>
              </a:cxn>
              <a:cxn ang="0">
                <a:pos x="connsiteX1" y="connsiteY1"/>
              </a:cxn>
              <a:cxn ang="0">
                <a:pos x="connsiteX2" y="connsiteY2"/>
              </a:cxn>
              <a:cxn ang="0">
                <a:pos x="connsiteX3" y="connsiteY3"/>
              </a:cxn>
            </a:cxnLst>
            <a:rect l="l" t="t" r="r" b="b"/>
            <a:pathLst>
              <a:path w="1135134" h="675524">
                <a:moveTo>
                  <a:pt x="369815" y="675524"/>
                </a:moveTo>
                <a:lnTo>
                  <a:pt x="0" y="0"/>
                </a:lnTo>
                <a:lnTo>
                  <a:pt x="1135134" y="294524"/>
                </a:lnTo>
                <a:lnTo>
                  <a:pt x="369815" y="6755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26"/>
          <p:cNvSpPr/>
          <p:nvPr/>
        </p:nvSpPr>
        <p:spPr>
          <a:xfrm>
            <a:off x="661505" y="1286994"/>
            <a:ext cx="765319" cy="1666124"/>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 fmla="*/ 0 w 1736869"/>
              <a:gd name="connsiteY0" fmla="*/ 1037474 h 1037474"/>
              <a:gd name="connsiteX1" fmla="*/ 601735 w 1736869"/>
              <a:gd name="connsiteY1" fmla="*/ 0 h 1037474"/>
              <a:gd name="connsiteX2" fmla="*/ 1736869 w 1736869"/>
              <a:gd name="connsiteY2" fmla="*/ 294524 h 1037474"/>
              <a:gd name="connsiteX3" fmla="*/ 0 w 1736869"/>
              <a:gd name="connsiteY3" fmla="*/ 1037474 h 1037474"/>
              <a:gd name="connsiteX0" fmla="*/ 369815 w 1135134"/>
              <a:gd name="connsiteY0" fmla="*/ 675524 h 675524"/>
              <a:gd name="connsiteX1" fmla="*/ 0 w 1135134"/>
              <a:gd name="connsiteY1" fmla="*/ 0 h 675524"/>
              <a:gd name="connsiteX2" fmla="*/ 1135134 w 1135134"/>
              <a:gd name="connsiteY2" fmla="*/ 294524 h 675524"/>
              <a:gd name="connsiteX3" fmla="*/ 369815 w 1135134"/>
              <a:gd name="connsiteY3" fmla="*/ 675524 h 675524"/>
              <a:gd name="connsiteX0" fmla="*/ 0 w 765319"/>
              <a:gd name="connsiteY0" fmla="*/ 1666124 h 1666124"/>
              <a:gd name="connsiteX1" fmla="*/ 87385 w 765319"/>
              <a:gd name="connsiteY1" fmla="*/ 0 h 1666124"/>
              <a:gd name="connsiteX2" fmla="*/ 765319 w 765319"/>
              <a:gd name="connsiteY2" fmla="*/ 1285124 h 1666124"/>
              <a:gd name="connsiteX3" fmla="*/ 0 w 765319"/>
              <a:gd name="connsiteY3" fmla="*/ 1666124 h 1666124"/>
            </a:gdLst>
            <a:ahLst/>
            <a:cxnLst>
              <a:cxn ang="0">
                <a:pos x="connsiteX0" y="connsiteY0"/>
              </a:cxn>
              <a:cxn ang="0">
                <a:pos x="connsiteX1" y="connsiteY1"/>
              </a:cxn>
              <a:cxn ang="0">
                <a:pos x="connsiteX2" y="connsiteY2"/>
              </a:cxn>
              <a:cxn ang="0">
                <a:pos x="connsiteX3" y="connsiteY3"/>
              </a:cxn>
            </a:cxnLst>
            <a:rect l="l" t="t" r="r" b="b"/>
            <a:pathLst>
              <a:path w="765319" h="1666124">
                <a:moveTo>
                  <a:pt x="0" y="1666124"/>
                </a:moveTo>
                <a:lnTo>
                  <a:pt x="87385" y="0"/>
                </a:lnTo>
                <a:lnTo>
                  <a:pt x="765319" y="1285124"/>
                </a:lnTo>
                <a:lnTo>
                  <a:pt x="0" y="16661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26"/>
          <p:cNvSpPr/>
          <p:nvPr/>
        </p:nvSpPr>
        <p:spPr>
          <a:xfrm rot="8497073">
            <a:off x="4580028" y="783138"/>
            <a:ext cx="394698" cy="859270"/>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 fmla="*/ 0 w 1736869"/>
              <a:gd name="connsiteY0" fmla="*/ 1037474 h 1037474"/>
              <a:gd name="connsiteX1" fmla="*/ 601735 w 1736869"/>
              <a:gd name="connsiteY1" fmla="*/ 0 h 1037474"/>
              <a:gd name="connsiteX2" fmla="*/ 1736869 w 1736869"/>
              <a:gd name="connsiteY2" fmla="*/ 294524 h 1037474"/>
              <a:gd name="connsiteX3" fmla="*/ 0 w 1736869"/>
              <a:gd name="connsiteY3" fmla="*/ 1037474 h 1037474"/>
              <a:gd name="connsiteX0" fmla="*/ 369815 w 1135134"/>
              <a:gd name="connsiteY0" fmla="*/ 675524 h 675524"/>
              <a:gd name="connsiteX1" fmla="*/ 0 w 1135134"/>
              <a:gd name="connsiteY1" fmla="*/ 0 h 675524"/>
              <a:gd name="connsiteX2" fmla="*/ 1135134 w 1135134"/>
              <a:gd name="connsiteY2" fmla="*/ 294524 h 675524"/>
              <a:gd name="connsiteX3" fmla="*/ 369815 w 1135134"/>
              <a:gd name="connsiteY3" fmla="*/ 675524 h 675524"/>
              <a:gd name="connsiteX0" fmla="*/ 0 w 765319"/>
              <a:gd name="connsiteY0" fmla="*/ 1666124 h 1666124"/>
              <a:gd name="connsiteX1" fmla="*/ 87385 w 765319"/>
              <a:gd name="connsiteY1" fmla="*/ 0 h 1666124"/>
              <a:gd name="connsiteX2" fmla="*/ 765319 w 765319"/>
              <a:gd name="connsiteY2" fmla="*/ 1285124 h 1666124"/>
              <a:gd name="connsiteX3" fmla="*/ 0 w 765319"/>
              <a:gd name="connsiteY3" fmla="*/ 1666124 h 1666124"/>
            </a:gdLst>
            <a:ahLst/>
            <a:cxnLst>
              <a:cxn ang="0">
                <a:pos x="connsiteX0" y="connsiteY0"/>
              </a:cxn>
              <a:cxn ang="0">
                <a:pos x="connsiteX1" y="connsiteY1"/>
              </a:cxn>
              <a:cxn ang="0">
                <a:pos x="connsiteX2" y="connsiteY2"/>
              </a:cxn>
              <a:cxn ang="0">
                <a:pos x="connsiteX3" y="connsiteY3"/>
              </a:cxn>
            </a:cxnLst>
            <a:rect l="l" t="t" r="r" b="b"/>
            <a:pathLst>
              <a:path w="765319" h="1666124">
                <a:moveTo>
                  <a:pt x="0" y="1666124"/>
                </a:moveTo>
                <a:lnTo>
                  <a:pt x="87385" y="0"/>
                </a:lnTo>
                <a:lnTo>
                  <a:pt x="765319" y="1285124"/>
                </a:lnTo>
                <a:lnTo>
                  <a:pt x="0" y="16661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9457381" y="730480"/>
            <a:ext cx="1883228" cy="18832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solidFill>
                  <a:srgbClr val="4D86B3"/>
                </a:solidFill>
              </a:rPr>
              <a:t>LOGO</a:t>
            </a:r>
            <a:endParaRPr lang="zh-CN" altLang="en-US" sz="3600" b="1" dirty="0">
              <a:solidFill>
                <a:srgbClr val="4D86B3"/>
              </a:solidFill>
            </a:endParaRPr>
          </a:p>
        </p:txBody>
      </p:sp>
      <p:sp>
        <p:nvSpPr>
          <p:cNvPr id="35" name="等腰三角形 26"/>
          <p:cNvSpPr/>
          <p:nvPr/>
        </p:nvSpPr>
        <p:spPr>
          <a:xfrm rot="5400000">
            <a:off x="354598" y="4137720"/>
            <a:ext cx="708360" cy="802557"/>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 fmla="*/ 0 w 1736869"/>
              <a:gd name="connsiteY0" fmla="*/ 1037474 h 1037474"/>
              <a:gd name="connsiteX1" fmla="*/ 601735 w 1736869"/>
              <a:gd name="connsiteY1" fmla="*/ 0 h 1037474"/>
              <a:gd name="connsiteX2" fmla="*/ 1736869 w 1736869"/>
              <a:gd name="connsiteY2" fmla="*/ 294524 h 1037474"/>
              <a:gd name="connsiteX3" fmla="*/ 0 w 1736869"/>
              <a:gd name="connsiteY3" fmla="*/ 1037474 h 1037474"/>
              <a:gd name="connsiteX0" fmla="*/ 369815 w 1135134"/>
              <a:gd name="connsiteY0" fmla="*/ 675524 h 675524"/>
              <a:gd name="connsiteX1" fmla="*/ 0 w 1135134"/>
              <a:gd name="connsiteY1" fmla="*/ 0 h 675524"/>
              <a:gd name="connsiteX2" fmla="*/ 1135134 w 1135134"/>
              <a:gd name="connsiteY2" fmla="*/ 294524 h 675524"/>
              <a:gd name="connsiteX3" fmla="*/ 369815 w 1135134"/>
              <a:gd name="connsiteY3" fmla="*/ 675524 h 675524"/>
              <a:gd name="connsiteX0" fmla="*/ 369815 w 1135134"/>
              <a:gd name="connsiteY0" fmla="*/ 675524 h 675524"/>
              <a:gd name="connsiteX1" fmla="*/ 0 w 1135134"/>
              <a:gd name="connsiteY1" fmla="*/ 0 h 675524"/>
              <a:gd name="connsiteX2" fmla="*/ 1135134 w 1135134"/>
              <a:gd name="connsiteY2" fmla="*/ 391312 h 675524"/>
              <a:gd name="connsiteX3" fmla="*/ 369815 w 1135134"/>
              <a:gd name="connsiteY3" fmla="*/ 675524 h 675524"/>
              <a:gd name="connsiteX0" fmla="*/ 369815 w 1199659"/>
              <a:gd name="connsiteY0" fmla="*/ 675524 h 1359189"/>
              <a:gd name="connsiteX1" fmla="*/ 0 w 1199659"/>
              <a:gd name="connsiteY1" fmla="*/ 0 h 1359189"/>
              <a:gd name="connsiteX2" fmla="*/ 1199659 w 1199659"/>
              <a:gd name="connsiteY2" fmla="*/ 1359189 h 1359189"/>
              <a:gd name="connsiteX3" fmla="*/ 369815 w 1199659"/>
              <a:gd name="connsiteY3" fmla="*/ 675524 h 1359189"/>
            </a:gdLst>
            <a:ahLst/>
            <a:cxnLst>
              <a:cxn ang="0">
                <a:pos x="connsiteX0" y="connsiteY0"/>
              </a:cxn>
              <a:cxn ang="0">
                <a:pos x="connsiteX1" y="connsiteY1"/>
              </a:cxn>
              <a:cxn ang="0">
                <a:pos x="connsiteX2" y="connsiteY2"/>
              </a:cxn>
              <a:cxn ang="0">
                <a:pos x="connsiteX3" y="connsiteY3"/>
              </a:cxn>
            </a:cxnLst>
            <a:rect l="l" t="t" r="r" b="b"/>
            <a:pathLst>
              <a:path w="1199659" h="1359189">
                <a:moveTo>
                  <a:pt x="369815" y="675524"/>
                </a:moveTo>
                <a:lnTo>
                  <a:pt x="0" y="0"/>
                </a:lnTo>
                <a:lnTo>
                  <a:pt x="1199659" y="1359189"/>
                </a:lnTo>
                <a:lnTo>
                  <a:pt x="369815" y="6755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26"/>
          <p:cNvSpPr/>
          <p:nvPr/>
        </p:nvSpPr>
        <p:spPr>
          <a:xfrm rot="8958318">
            <a:off x="1751403" y="4916685"/>
            <a:ext cx="277156" cy="164937"/>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 fmla="*/ 0 w 1736869"/>
              <a:gd name="connsiteY0" fmla="*/ 1037474 h 1037474"/>
              <a:gd name="connsiteX1" fmla="*/ 601735 w 1736869"/>
              <a:gd name="connsiteY1" fmla="*/ 0 h 1037474"/>
              <a:gd name="connsiteX2" fmla="*/ 1736869 w 1736869"/>
              <a:gd name="connsiteY2" fmla="*/ 294524 h 1037474"/>
              <a:gd name="connsiteX3" fmla="*/ 0 w 1736869"/>
              <a:gd name="connsiteY3" fmla="*/ 1037474 h 1037474"/>
              <a:gd name="connsiteX0" fmla="*/ 369815 w 1135134"/>
              <a:gd name="connsiteY0" fmla="*/ 675524 h 675524"/>
              <a:gd name="connsiteX1" fmla="*/ 0 w 1135134"/>
              <a:gd name="connsiteY1" fmla="*/ 0 h 675524"/>
              <a:gd name="connsiteX2" fmla="*/ 1135134 w 1135134"/>
              <a:gd name="connsiteY2" fmla="*/ 294524 h 675524"/>
              <a:gd name="connsiteX3" fmla="*/ 369815 w 1135134"/>
              <a:gd name="connsiteY3" fmla="*/ 675524 h 675524"/>
            </a:gdLst>
            <a:ahLst/>
            <a:cxnLst>
              <a:cxn ang="0">
                <a:pos x="connsiteX0" y="connsiteY0"/>
              </a:cxn>
              <a:cxn ang="0">
                <a:pos x="connsiteX1" y="connsiteY1"/>
              </a:cxn>
              <a:cxn ang="0">
                <a:pos x="connsiteX2" y="connsiteY2"/>
              </a:cxn>
              <a:cxn ang="0">
                <a:pos x="connsiteX3" y="connsiteY3"/>
              </a:cxn>
            </a:cxnLst>
            <a:rect l="l" t="t" r="r" b="b"/>
            <a:pathLst>
              <a:path w="1135134" h="675524">
                <a:moveTo>
                  <a:pt x="369815" y="675524"/>
                </a:moveTo>
                <a:lnTo>
                  <a:pt x="0" y="0"/>
                </a:lnTo>
                <a:lnTo>
                  <a:pt x="1135134" y="294524"/>
                </a:lnTo>
                <a:lnTo>
                  <a:pt x="369815" y="6755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26"/>
          <p:cNvSpPr/>
          <p:nvPr/>
        </p:nvSpPr>
        <p:spPr>
          <a:xfrm flipV="1">
            <a:off x="4016497" y="484775"/>
            <a:ext cx="261299" cy="284735"/>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 fmla="*/ 0 w 1736869"/>
              <a:gd name="connsiteY0" fmla="*/ 1037474 h 1037474"/>
              <a:gd name="connsiteX1" fmla="*/ 601735 w 1736869"/>
              <a:gd name="connsiteY1" fmla="*/ 0 h 1037474"/>
              <a:gd name="connsiteX2" fmla="*/ 1736869 w 1736869"/>
              <a:gd name="connsiteY2" fmla="*/ 294524 h 1037474"/>
              <a:gd name="connsiteX3" fmla="*/ 0 w 1736869"/>
              <a:gd name="connsiteY3" fmla="*/ 1037474 h 1037474"/>
              <a:gd name="connsiteX0" fmla="*/ 369815 w 1135134"/>
              <a:gd name="connsiteY0" fmla="*/ 675524 h 675524"/>
              <a:gd name="connsiteX1" fmla="*/ 0 w 1135134"/>
              <a:gd name="connsiteY1" fmla="*/ 0 h 675524"/>
              <a:gd name="connsiteX2" fmla="*/ 1135134 w 1135134"/>
              <a:gd name="connsiteY2" fmla="*/ 294524 h 675524"/>
              <a:gd name="connsiteX3" fmla="*/ 369815 w 1135134"/>
              <a:gd name="connsiteY3" fmla="*/ 675524 h 675524"/>
              <a:gd name="connsiteX0" fmla="*/ 0 w 765319"/>
              <a:gd name="connsiteY0" fmla="*/ 1666124 h 1666124"/>
              <a:gd name="connsiteX1" fmla="*/ 87385 w 765319"/>
              <a:gd name="connsiteY1" fmla="*/ 0 h 1666124"/>
              <a:gd name="connsiteX2" fmla="*/ 765319 w 765319"/>
              <a:gd name="connsiteY2" fmla="*/ 1285124 h 1666124"/>
              <a:gd name="connsiteX3" fmla="*/ 0 w 765319"/>
              <a:gd name="connsiteY3" fmla="*/ 1666124 h 1666124"/>
              <a:gd name="connsiteX0" fmla="*/ 0 w 765319"/>
              <a:gd name="connsiteY0" fmla="*/ 381000 h 833962"/>
              <a:gd name="connsiteX1" fmla="*/ 726014 w 765319"/>
              <a:gd name="connsiteY1" fmla="*/ 833962 h 833962"/>
              <a:gd name="connsiteX2" fmla="*/ 765319 w 765319"/>
              <a:gd name="connsiteY2" fmla="*/ 0 h 833962"/>
              <a:gd name="connsiteX3" fmla="*/ 0 w 765319"/>
              <a:gd name="connsiteY3" fmla="*/ 381000 h 833962"/>
            </a:gdLst>
            <a:ahLst/>
            <a:cxnLst>
              <a:cxn ang="0">
                <a:pos x="connsiteX0" y="connsiteY0"/>
              </a:cxn>
              <a:cxn ang="0">
                <a:pos x="connsiteX1" y="connsiteY1"/>
              </a:cxn>
              <a:cxn ang="0">
                <a:pos x="connsiteX2" y="connsiteY2"/>
              </a:cxn>
              <a:cxn ang="0">
                <a:pos x="connsiteX3" y="connsiteY3"/>
              </a:cxn>
            </a:cxnLst>
            <a:rect l="l" t="t" r="r" b="b"/>
            <a:pathLst>
              <a:path w="765319" h="833962">
                <a:moveTo>
                  <a:pt x="0" y="381000"/>
                </a:moveTo>
                <a:lnTo>
                  <a:pt x="726014" y="833962"/>
                </a:lnTo>
                <a:lnTo>
                  <a:pt x="765319" y="0"/>
                </a:lnTo>
                <a:lnTo>
                  <a:pt x="0" y="381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538937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0" y="3238500"/>
            <a:ext cx="7587077" cy="1754326"/>
          </a:xfrm>
          <a:prstGeom prst="rect">
            <a:avLst/>
          </a:prstGeom>
          <a:noFill/>
        </p:spPr>
        <p:txBody>
          <a:bodyPr wrap="none" rtlCol="0">
            <a:spAutoFit/>
          </a:bodyPr>
          <a:lstStyle/>
          <a:p>
            <a:r>
              <a:rPr lang="en-US" altLang="zh-CN" sz="3600" b="1" dirty="0">
                <a:solidFill>
                  <a:srgbClr val="113A59"/>
                </a:solidFill>
                <a:latin typeface="微软雅黑" panose="020B0503020204020204" pitchFamily="34" charset="-122"/>
                <a:ea typeface="微软雅黑" panose="020B0503020204020204" pitchFamily="34" charset="-122"/>
              </a:rPr>
              <a:t>MOMODA</a:t>
            </a:r>
            <a:r>
              <a:rPr lang="zh-CN" altLang="en-US" sz="3600" b="1" dirty="0" smtClean="0">
                <a:solidFill>
                  <a:srgbClr val="113A59"/>
                </a:solidFill>
                <a:latin typeface="微软雅黑" panose="020B0503020204020204" pitchFamily="34" charset="-122"/>
                <a:ea typeface="微软雅黑" panose="020B0503020204020204" pitchFamily="34" charset="-122"/>
              </a:rPr>
              <a:t>自营  作品</a:t>
            </a:r>
            <a:endParaRPr lang="en-US" altLang="zh-CN" sz="3600" b="1" dirty="0" smtClean="0">
              <a:solidFill>
                <a:srgbClr val="113A59"/>
              </a:solidFill>
              <a:latin typeface="微软雅黑" panose="020B0503020204020204" pitchFamily="34" charset="-122"/>
              <a:ea typeface="微软雅黑" panose="020B0503020204020204" pitchFamily="34" charset="-122"/>
            </a:endParaRPr>
          </a:p>
          <a:p>
            <a:endParaRPr lang="en-US" altLang="zh-CN" sz="3600" b="1" dirty="0">
              <a:solidFill>
                <a:srgbClr val="113A59"/>
              </a:solidFill>
              <a:latin typeface="微软雅黑" panose="020B0503020204020204" pitchFamily="34" charset="-122"/>
              <a:ea typeface="微软雅黑" panose="020B0503020204020204" pitchFamily="34" charset="-122"/>
            </a:endParaRPr>
          </a:p>
          <a:p>
            <a:r>
              <a:rPr lang="en-US" altLang="zh-CN" sz="3600" b="1" dirty="0" smtClean="0">
                <a:solidFill>
                  <a:srgbClr val="113A59"/>
                </a:solidFill>
                <a:latin typeface="微软雅黑" panose="020B0503020204020204" pitchFamily="34" charset="-122"/>
                <a:ea typeface="微软雅黑" panose="020B0503020204020204" pitchFamily="34" charset="-122"/>
                <a:hlinkClick r:id="rId2"/>
              </a:rPr>
              <a:t>www.51pptmoban.com</a:t>
            </a:r>
            <a:r>
              <a:rPr lang="en-US" altLang="zh-CN" sz="3600" b="1" dirty="0" smtClean="0">
                <a:solidFill>
                  <a:srgbClr val="113A59"/>
                </a:solidFill>
                <a:latin typeface="微软雅黑" panose="020B0503020204020204" pitchFamily="34" charset="-122"/>
                <a:ea typeface="微软雅黑" panose="020B0503020204020204" pitchFamily="34" charset="-122"/>
              </a:rPr>
              <a:t> </a:t>
            </a:r>
            <a:r>
              <a:rPr lang="zh-CN" altLang="en-US" sz="3600" b="1" smtClean="0">
                <a:solidFill>
                  <a:srgbClr val="113A59"/>
                </a:solidFill>
                <a:latin typeface="微软雅黑" panose="020B0503020204020204" pitchFamily="34" charset="-122"/>
                <a:ea typeface="微软雅黑" panose="020B0503020204020204" pitchFamily="34" charset="-122"/>
              </a:rPr>
              <a:t>整理发布</a:t>
            </a:r>
            <a:endParaRPr lang="zh-CN" altLang="en-US" sz="3600" b="1" dirty="0" smtClean="0">
              <a:solidFill>
                <a:srgbClr val="113A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52286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76450" y="2609850"/>
            <a:ext cx="8382000" cy="1771650"/>
          </a:xfrm>
          <a:custGeom>
            <a:avLst/>
            <a:gdLst>
              <a:gd name="connsiteX0" fmla="*/ 0 w 8153400"/>
              <a:gd name="connsiteY0" fmla="*/ 0 h 1428750"/>
              <a:gd name="connsiteX1" fmla="*/ 8153400 w 8153400"/>
              <a:gd name="connsiteY1" fmla="*/ 0 h 1428750"/>
              <a:gd name="connsiteX2" fmla="*/ 8153400 w 8153400"/>
              <a:gd name="connsiteY2" fmla="*/ 1428750 h 1428750"/>
              <a:gd name="connsiteX3" fmla="*/ 0 w 8153400"/>
              <a:gd name="connsiteY3" fmla="*/ 1428750 h 1428750"/>
              <a:gd name="connsiteX4" fmla="*/ 0 w 8153400"/>
              <a:gd name="connsiteY4" fmla="*/ 0 h 1428750"/>
              <a:gd name="connsiteX0" fmla="*/ 0 w 8382000"/>
              <a:gd name="connsiteY0" fmla="*/ 0 h 1771650"/>
              <a:gd name="connsiteX1" fmla="*/ 8153400 w 8382000"/>
              <a:gd name="connsiteY1" fmla="*/ 0 h 1771650"/>
              <a:gd name="connsiteX2" fmla="*/ 8382000 w 8382000"/>
              <a:gd name="connsiteY2" fmla="*/ 1771650 h 1771650"/>
              <a:gd name="connsiteX3" fmla="*/ 0 w 8382000"/>
              <a:gd name="connsiteY3" fmla="*/ 1428750 h 1771650"/>
              <a:gd name="connsiteX4" fmla="*/ 0 w 8382000"/>
              <a:gd name="connsiteY4" fmla="*/ 0 h 1771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0" h="1771650">
                <a:moveTo>
                  <a:pt x="0" y="0"/>
                </a:moveTo>
                <a:lnTo>
                  <a:pt x="8153400" y="0"/>
                </a:lnTo>
                <a:lnTo>
                  <a:pt x="8382000" y="1771650"/>
                </a:lnTo>
                <a:lnTo>
                  <a:pt x="0" y="1428750"/>
                </a:lnTo>
                <a:lnTo>
                  <a:pt x="0" y="0"/>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矩形 2"/>
          <p:cNvSpPr/>
          <p:nvPr/>
        </p:nvSpPr>
        <p:spPr>
          <a:xfrm>
            <a:off x="2076450" y="2609850"/>
            <a:ext cx="8153400" cy="1428750"/>
          </a:xfrm>
          <a:prstGeom prst="rect">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椭圆 4"/>
          <p:cNvSpPr/>
          <p:nvPr/>
        </p:nvSpPr>
        <p:spPr>
          <a:xfrm>
            <a:off x="5372099" y="1485900"/>
            <a:ext cx="1562100" cy="1562100"/>
          </a:xfrm>
          <a:prstGeom prst="ellipse">
            <a:avLst/>
          </a:prstGeom>
          <a:solidFill>
            <a:srgbClr val="4D86B3"/>
          </a:solidFill>
          <a:ln w="57150">
            <a:solidFill>
              <a:srgbClr val="F3C95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6600" b="1" dirty="0" smtClean="0">
                <a:solidFill>
                  <a:srgbClr val="F3C953"/>
                </a:solidFill>
              </a:rPr>
              <a:t>1</a:t>
            </a:r>
            <a:endParaRPr lang="zh-CN" altLang="en-US" sz="6600" b="1" dirty="0">
              <a:solidFill>
                <a:srgbClr val="F3C953"/>
              </a:solidFill>
            </a:endParaRPr>
          </a:p>
        </p:txBody>
      </p:sp>
      <p:sp>
        <p:nvSpPr>
          <p:cNvPr id="6" name="Copyright Notice"/>
          <p:cNvSpPr>
            <a:spLocks/>
          </p:cNvSpPr>
          <p:nvPr/>
        </p:nvSpPr>
        <p:spPr bwMode="auto">
          <a:xfrm>
            <a:off x="2623795" y="3257550"/>
            <a:ext cx="7058709" cy="619431"/>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cap="small" dirty="0" smtClean="0">
                <a:solidFill>
                  <a:srgbClr val="F3C953"/>
                </a:solidFill>
                <a:latin typeface="微软雅黑" panose="020B0503020204020204" pitchFamily="34" charset="-122"/>
                <a:ea typeface="微软雅黑" panose="020B0503020204020204" pitchFamily="34" charset="-122"/>
              </a:rPr>
              <a:t>MOMODA POWER TEMPLATE</a:t>
            </a:r>
            <a:endParaRPr lang="en-US" sz="3600" b="1" cap="small" dirty="0">
              <a:solidFill>
                <a:srgbClr val="F3C953"/>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3993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pyright Notice"/>
          <p:cNvSpPr>
            <a:spLocks/>
          </p:cNvSpPr>
          <p:nvPr/>
        </p:nvSpPr>
        <p:spPr bwMode="auto">
          <a:xfrm>
            <a:off x="3722025" y="601768"/>
            <a:ext cx="4747949"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cap="small" dirty="0" smtClean="0">
                <a:solidFill>
                  <a:srgbClr val="4D86B3"/>
                </a:solidFill>
                <a:latin typeface="微软雅黑" panose="020B0503020204020204" pitchFamily="34" charset="-122"/>
                <a:ea typeface="微软雅黑" panose="020B0503020204020204" pitchFamily="34" charset="-122"/>
              </a:rPr>
              <a:t>MOMODA POWER TEMPLATE</a:t>
            </a:r>
            <a:endParaRPr lang="en-US" sz="2400" b="1" cap="small" dirty="0">
              <a:solidFill>
                <a:srgbClr val="4D86B3"/>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590550" y="1238250"/>
            <a:ext cx="11010900" cy="0"/>
          </a:xfrm>
          <a:prstGeom prst="line">
            <a:avLst/>
          </a:prstGeom>
          <a:ln>
            <a:solidFill>
              <a:srgbClr val="113A59"/>
            </a:solidFil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8915400" y="704136"/>
            <a:ext cx="2247900" cy="534114"/>
            <a:chOff x="2028559" y="4443106"/>
            <a:chExt cx="10163441" cy="2414894"/>
          </a:xfrm>
        </p:grpSpPr>
        <p:grpSp>
          <p:nvGrpSpPr>
            <p:cNvPr id="5" name="组合 4"/>
            <p:cNvGrpSpPr/>
            <p:nvPr/>
          </p:nvGrpSpPr>
          <p:grpSpPr>
            <a:xfrm>
              <a:off x="4956670" y="4443106"/>
              <a:ext cx="4884016" cy="2414894"/>
              <a:chOff x="4956670" y="4443106"/>
              <a:chExt cx="4884016" cy="2414894"/>
            </a:xfrm>
          </p:grpSpPr>
          <p:sp>
            <p:nvSpPr>
              <p:cNvPr id="6" name="等腰三角形 5"/>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492614" y="5410200"/>
              <a:ext cx="2928111" cy="1447800"/>
              <a:chOff x="4956670" y="4443106"/>
              <a:chExt cx="4884016" cy="2414894"/>
            </a:xfrm>
          </p:grpSpPr>
          <p:sp>
            <p:nvSpPr>
              <p:cNvPr id="9" name="等腰三角形 8"/>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7721714" y="5048250"/>
              <a:ext cx="3660139" cy="1809750"/>
              <a:chOff x="4956670" y="4443106"/>
              <a:chExt cx="4884016" cy="2414894"/>
            </a:xfrm>
          </p:grpSpPr>
          <p:sp>
            <p:nvSpPr>
              <p:cNvPr id="12" name="等腰三角形 11"/>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28559" y="6342960"/>
              <a:ext cx="1041643" cy="515039"/>
              <a:chOff x="4956670" y="4443106"/>
              <a:chExt cx="4884016" cy="2414894"/>
            </a:xfrm>
          </p:grpSpPr>
          <p:sp>
            <p:nvSpPr>
              <p:cNvPr id="15" name="等腰三角形 1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11150357" y="6342960"/>
              <a:ext cx="1041643" cy="515039"/>
              <a:chOff x="4956670" y="4443106"/>
              <a:chExt cx="4884016" cy="2414894"/>
            </a:xfrm>
          </p:grpSpPr>
          <p:sp>
            <p:nvSpPr>
              <p:cNvPr id="18" name="等腰三角形 17"/>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1" name="组合 20"/>
          <p:cNvGrpSpPr/>
          <p:nvPr/>
        </p:nvGrpSpPr>
        <p:grpSpPr>
          <a:xfrm flipH="1">
            <a:off x="742950" y="704136"/>
            <a:ext cx="2247900" cy="534114"/>
            <a:chOff x="2028559" y="4443106"/>
            <a:chExt cx="10163441" cy="2414894"/>
          </a:xfrm>
        </p:grpSpPr>
        <p:grpSp>
          <p:nvGrpSpPr>
            <p:cNvPr id="22" name="组合 21"/>
            <p:cNvGrpSpPr/>
            <p:nvPr/>
          </p:nvGrpSpPr>
          <p:grpSpPr>
            <a:xfrm>
              <a:off x="4956670" y="4443106"/>
              <a:ext cx="4884016" cy="2414894"/>
              <a:chOff x="4956670" y="4443106"/>
              <a:chExt cx="4884016" cy="2414894"/>
            </a:xfrm>
          </p:grpSpPr>
          <p:sp>
            <p:nvSpPr>
              <p:cNvPr id="35" name="等腰三角形 3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492614" y="5410200"/>
              <a:ext cx="2928111" cy="1447800"/>
              <a:chOff x="4956670" y="4443106"/>
              <a:chExt cx="4884016" cy="2414894"/>
            </a:xfrm>
          </p:grpSpPr>
          <p:sp>
            <p:nvSpPr>
              <p:cNvPr id="33" name="等腰三角形 32"/>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7721714" y="5048250"/>
              <a:ext cx="3660139" cy="1809750"/>
              <a:chOff x="4956670" y="4443106"/>
              <a:chExt cx="4884016" cy="2414894"/>
            </a:xfrm>
          </p:grpSpPr>
          <p:sp>
            <p:nvSpPr>
              <p:cNvPr id="31" name="等腰三角形 3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2028559" y="6342960"/>
              <a:ext cx="1041643" cy="515039"/>
              <a:chOff x="4956670" y="4443106"/>
              <a:chExt cx="4884016" cy="2414894"/>
            </a:xfrm>
          </p:grpSpPr>
          <p:sp>
            <p:nvSpPr>
              <p:cNvPr id="29" name="等腰三角形 28"/>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1150357" y="6342960"/>
              <a:ext cx="1041643" cy="515039"/>
              <a:chOff x="4956670" y="4443106"/>
              <a:chExt cx="4884016" cy="2414894"/>
            </a:xfrm>
          </p:grpSpPr>
          <p:sp>
            <p:nvSpPr>
              <p:cNvPr id="27" name="等腰三角形 2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37" name="图片 36"/>
          <p:cNvPicPr>
            <a:picLocks noChangeAspect="1"/>
          </p:cNvPicPr>
          <p:nvPr/>
        </p:nvPicPr>
        <p:blipFill>
          <a:blip r:embed="rId2" cstate="print">
            <a:extLst>
              <a:ext uri="{28A0092B-C50C-407E-A947-70E740481C1C}">
                <a14:useLocalDpi xmlns:a14="http://schemas.microsoft.com/office/drawing/2010/main" val="0"/>
              </a:ext>
            </a:extLst>
          </a:blip>
          <a:srcRect t="47899" b="17567"/>
          <a:stretch>
            <a:fillRect/>
          </a:stretch>
        </p:blipFill>
        <p:spPr>
          <a:xfrm flipH="1">
            <a:off x="0" y="2086372"/>
            <a:ext cx="12192000" cy="2800116"/>
          </a:xfrm>
          <a:custGeom>
            <a:avLst/>
            <a:gdLst>
              <a:gd name="connsiteX0" fmla="*/ 0 w 12192000"/>
              <a:gd name="connsiteY0" fmla="*/ 0 h 2800116"/>
              <a:gd name="connsiteX1" fmla="*/ 12192000 w 12192000"/>
              <a:gd name="connsiteY1" fmla="*/ 0 h 2800116"/>
              <a:gd name="connsiteX2" fmla="*/ 12192000 w 12192000"/>
              <a:gd name="connsiteY2" fmla="*/ 2800116 h 2800116"/>
              <a:gd name="connsiteX3" fmla="*/ 0 w 12192000"/>
              <a:gd name="connsiteY3" fmla="*/ 2800116 h 2800116"/>
            </a:gdLst>
            <a:ahLst/>
            <a:cxnLst>
              <a:cxn ang="0">
                <a:pos x="connsiteX0" y="connsiteY0"/>
              </a:cxn>
              <a:cxn ang="0">
                <a:pos x="connsiteX1" y="connsiteY1"/>
              </a:cxn>
              <a:cxn ang="0">
                <a:pos x="connsiteX2" y="connsiteY2"/>
              </a:cxn>
              <a:cxn ang="0">
                <a:pos x="connsiteX3" y="connsiteY3"/>
              </a:cxn>
            </a:cxnLst>
            <a:rect l="l" t="t" r="r" b="b"/>
            <a:pathLst>
              <a:path w="12192000" h="2800116">
                <a:moveTo>
                  <a:pt x="0" y="0"/>
                </a:moveTo>
                <a:lnTo>
                  <a:pt x="12192000" y="0"/>
                </a:lnTo>
                <a:lnTo>
                  <a:pt x="12192000" y="2800116"/>
                </a:lnTo>
                <a:lnTo>
                  <a:pt x="0" y="2800116"/>
                </a:lnTo>
                <a:close/>
              </a:path>
            </a:pathLst>
          </a:custGeom>
        </p:spPr>
      </p:pic>
      <p:sp>
        <p:nvSpPr>
          <p:cNvPr id="38" name="Title 13"/>
          <p:cNvSpPr txBox="1">
            <a:spLocks/>
          </p:cNvSpPr>
          <p:nvPr/>
        </p:nvSpPr>
        <p:spPr>
          <a:xfrm>
            <a:off x="5807968" y="2884581"/>
            <a:ext cx="5486401" cy="114300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fontAlgn="base"/>
            <a:r>
              <a:rPr lang="en-US" sz="3200" smtClean="0">
                <a:solidFill>
                  <a:srgbClr val="113A59"/>
                </a:solidFill>
              </a:rPr>
              <a:t>We are currently not planning on conquering the world.</a:t>
            </a:r>
            <a:br>
              <a:rPr lang="en-US" sz="3200" smtClean="0">
                <a:solidFill>
                  <a:srgbClr val="113A59"/>
                </a:solidFill>
              </a:rPr>
            </a:br>
            <a:r>
              <a:rPr lang="en-US" sz="2400" smtClean="0">
                <a:solidFill>
                  <a:srgbClr val="113A59"/>
                </a:solidFill>
              </a:rPr>
              <a:t>– </a:t>
            </a:r>
            <a:r>
              <a:rPr lang="en-US" sz="2400" i="1" smtClean="0">
                <a:solidFill>
                  <a:srgbClr val="113A59"/>
                </a:solidFill>
              </a:rPr>
              <a:t>Sergey Brin</a:t>
            </a:r>
            <a:endParaRPr lang="en-US" sz="2400" dirty="0">
              <a:solidFill>
                <a:srgbClr val="113A59"/>
              </a:solidFill>
            </a:endParaRPr>
          </a:p>
        </p:txBody>
      </p:sp>
      <p:sp>
        <p:nvSpPr>
          <p:cNvPr id="39" name="Content Placeholder 2"/>
          <p:cNvSpPr txBox="1">
            <a:spLocks/>
          </p:cNvSpPr>
          <p:nvPr/>
        </p:nvSpPr>
        <p:spPr>
          <a:xfrm>
            <a:off x="815414" y="5327592"/>
            <a:ext cx="10657184"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dirty="0" smtClean="0">
                <a:solidFill>
                  <a:srgbClr val="113A59"/>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800" dirty="0">
              <a:solidFill>
                <a:srgbClr val="113A59"/>
              </a:solidFill>
            </a:endParaRPr>
          </a:p>
        </p:txBody>
      </p:sp>
    </p:spTree>
    <p:extLst>
      <p:ext uri="{BB962C8B-B14F-4D97-AF65-F5344CB8AC3E}">
        <p14:creationId xmlns:p14="http://schemas.microsoft.com/office/powerpoint/2010/main" val="2174281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pyright Notice"/>
          <p:cNvSpPr>
            <a:spLocks/>
          </p:cNvSpPr>
          <p:nvPr/>
        </p:nvSpPr>
        <p:spPr bwMode="auto">
          <a:xfrm>
            <a:off x="3722025" y="601768"/>
            <a:ext cx="4747949"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cap="small" dirty="0" smtClean="0">
                <a:solidFill>
                  <a:srgbClr val="4D86B3"/>
                </a:solidFill>
                <a:latin typeface="微软雅黑" panose="020B0503020204020204" pitchFamily="34" charset="-122"/>
                <a:ea typeface="微软雅黑" panose="020B0503020204020204" pitchFamily="34" charset="-122"/>
              </a:rPr>
              <a:t>MOMODA POWER TEMPLATE</a:t>
            </a:r>
            <a:endParaRPr lang="en-US" sz="2400" b="1" cap="small" dirty="0">
              <a:solidFill>
                <a:srgbClr val="4D86B3"/>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590550" y="1238250"/>
            <a:ext cx="11010900" cy="0"/>
          </a:xfrm>
          <a:prstGeom prst="line">
            <a:avLst/>
          </a:prstGeom>
          <a:ln>
            <a:solidFill>
              <a:srgbClr val="113A59"/>
            </a:solidFil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8915400" y="704136"/>
            <a:ext cx="2247900" cy="534114"/>
            <a:chOff x="2028559" y="4443106"/>
            <a:chExt cx="10163441" cy="2414894"/>
          </a:xfrm>
        </p:grpSpPr>
        <p:grpSp>
          <p:nvGrpSpPr>
            <p:cNvPr id="5" name="组合 4"/>
            <p:cNvGrpSpPr/>
            <p:nvPr/>
          </p:nvGrpSpPr>
          <p:grpSpPr>
            <a:xfrm>
              <a:off x="4956670" y="4443106"/>
              <a:ext cx="4884016" cy="2414894"/>
              <a:chOff x="4956670" y="4443106"/>
              <a:chExt cx="4884016" cy="2414894"/>
            </a:xfrm>
          </p:grpSpPr>
          <p:sp>
            <p:nvSpPr>
              <p:cNvPr id="6" name="等腰三角形 5"/>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492614" y="5410200"/>
              <a:ext cx="2928111" cy="1447800"/>
              <a:chOff x="4956670" y="4443106"/>
              <a:chExt cx="4884016" cy="2414894"/>
            </a:xfrm>
          </p:grpSpPr>
          <p:sp>
            <p:nvSpPr>
              <p:cNvPr id="9" name="等腰三角形 8"/>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7721714" y="5048250"/>
              <a:ext cx="3660139" cy="1809750"/>
              <a:chOff x="4956670" y="4443106"/>
              <a:chExt cx="4884016" cy="2414894"/>
            </a:xfrm>
          </p:grpSpPr>
          <p:sp>
            <p:nvSpPr>
              <p:cNvPr id="12" name="等腰三角形 11"/>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28559" y="6342960"/>
              <a:ext cx="1041643" cy="515039"/>
              <a:chOff x="4956670" y="4443106"/>
              <a:chExt cx="4884016" cy="2414894"/>
            </a:xfrm>
          </p:grpSpPr>
          <p:sp>
            <p:nvSpPr>
              <p:cNvPr id="15" name="等腰三角形 1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11150357" y="6342960"/>
              <a:ext cx="1041643" cy="515039"/>
              <a:chOff x="4956670" y="4443106"/>
              <a:chExt cx="4884016" cy="2414894"/>
            </a:xfrm>
          </p:grpSpPr>
          <p:sp>
            <p:nvSpPr>
              <p:cNvPr id="18" name="等腰三角形 17"/>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1" name="组合 20"/>
          <p:cNvGrpSpPr/>
          <p:nvPr/>
        </p:nvGrpSpPr>
        <p:grpSpPr>
          <a:xfrm flipH="1">
            <a:off x="742950" y="704136"/>
            <a:ext cx="2247900" cy="534114"/>
            <a:chOff x="2028559" y="4443106"/>
            <a:chExt cx="10163441" cy="2414894"/>
          </a:xfrm>
        </p:grpSpPr>
        <p:grpSp>
          <p:nvGrpSpPr>
            <p:cNvPr id="22" name="组合 21"/>
            <p:cNvGrpSpPr/>
            <p:nvPr/>
          </p:nvGrpSpPr>
          <p:grpSpPr>
            <a:xfrm>
              <a:off x="4956670" y="4443106"/>
              <a:ext cx="4884016" cy="2414894"/>
              <a:chOff x="4956670" y="4443106"/>
              <a:chExt cx="4884016" cy="2414894"/>
            </a:xfrm>
          </p:grpSpPr>
          <p:sp>
            <p:nvSpPr>
              <p:cNvPr id="35" name="等腰三角形 3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492614" y="5410200"/>
              <a:ext cx="2928111" cy="1447800"/>
              <a:chOff x="4956670" y="4443106"/>
              <a:chExt cx="4884016" cy="2414894"/>
            </a:xfrm>
          </p:grpSpPr>
          <p:sp>
            <p:nvSpPr>
              <p:cNvPr id="33" name="等腰三角形 32"/>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7721714" y="5048250"/>
              <a:ext cx="3660139" cy="1809750"/>
              <a:chOff x="4956670" y="4443106"/>
              <a:chExt cx="4884016" cy="2414894"/>
            </a:xfrm>
          </p:grpSpPr>
          <p:sp>
            <p:nvSpPr>
              <p:cNvPr id="31" name="等腰三角形 3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2028559" y="6342960"/>
              <a:ext cx="1041643" cy="515039"/>
              <a:chOff x="4956670" y="4443106"/>
              <a:chExt cx="4884016" cy="2414894"/>
            </a:xfrm>
          </p:grpSpPr>
          <p:sp>
            <p:nvSpPr>
              <p:cNvPr id="29" name="等腰三角形 28"/>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1150357" y="6342960"/>
              <a:ext cx="1041643" cy="515039"/>
              <a:chOff x="4956670" y="4443106"/>
              <a:chExt cx="4884016" cy="2414894"/>
            </a:xfrm>
          </p:grpSpPr>
          <p:sp>
            <p:nvSpPr>
              <p:cNvPr id="27" name="等腰三角形 2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60" name="组合 59"/>
          <p:cNvGrpSpPr/>
          <p:nvPr/>
        </p:nvGrpSpPr>
        <p:grpSpPr>
          <a:xfrm>
            <a:off x="970333" y="1715015"/>
            <a:ext cx="4814091" cy="4698058"/>
            <a:chOff x="970333" y="1715015"/>
            <a:chExt cx="4814091" cy="4698058"/>
          </a:xfrm>
          <a:solidFill>
            <a:srgbClr val="113A59"/>
          </a:solidFill>
        </p:grpSpPr>
        <p:sp>
          <p:nvSpPr>
            <p:cNvPr id="38" name="Freeform 56"/>
            <p:cNvSpPr>
              <a:spLocks/>
            </p:cNvSpPr>
            <p:nvPr/>
          </p:nvSpPr>
          <p:spPr bwMode="auto">
            <a:xfrm>
              <a:off x="2422363" y="4719491"/>
              <a:ext cx="2119692" cy="1015063"/>
            </a:xfrm>
            <a:custGeom>
              <a:avLst/>
              <a:gdLst>
                <a:gd name="T0" fmla="*/ 7036 w 209"/>
                <a:gd name="T1" fmla="*/ 0 h 100"/>
                <a:gd name="T2" fmla="*/ 0 w 209"/>
                <a:gd name="T3" fmla="*/ 7065 h 100"/>
                <a:gd name="T4" fmla="*/ 17373 w 209"/>
                <a:gd name="T5" fmla="*/ 15637 h 100"/>
                <a:gd name="T6" fmla="*/ 20302 w 209"/>
                <a:gd name="T7" fmla="*/ 19568 h 100"/>
                <a:gd name="T8" fmla="*/ 23374 w 209"/>
                <a:gd name="T9" fmla="*/ 15637 h 100"/>
                <a:gd name="T10" fmla="*/ 40747 w 209"/>
                <a:gd name="T11" fmla="*/ 7847 h 100"/>
                <a:gd name="T12" fmla="*/ 33710 w 209"/>
                <a:gd name="T13" fmla="*/ 782 h 100"/>
                <a:gd name="T14" fmla="*/ 20668 w 209"/>
                <a:gd name="T15" fmla="*/ 5861 h 100"/>
                <a:gd name="T16" fmla="*/ 7036 w 209"/>
                <a:gd name="T17" fmla="*/ 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9" h="100">
                  <a:moveTo>
                    <a:pt x="36" y="0"/>
                  </a:moveTo>
                  <a:cubicBezTo>
                    <a:pt x="0" y="36"/>
                    <a:pt x="0" y="36"/>
                    <a:pt x="0" y="36"/>
                  </a:cubicBezTo>
                  <a:cubicBezTo>
                    <a:pt x="23" y="60"/>
                    <a:pt x="54" y="76"/>
                    <a:pt x="89" y="80"/>
                  </a:cubicBezTo>
                  <a:cubicBezTo>
                    <a:pt x="104" y="100"/>
                    <a:pt x="104" y="100"/>
                    <a:pt x="104" y="100"/>
                  </a:cubicBezTo>
                  <a:cubicBezTo>
                    <a:pt x="120" y="80"/>
                    <a:pt x="120" y="80"/>
                    <a:pt x="120" y="80"/>
                  </a:cubicBezTo>
                  <a:cubicBezTo>
                    <a:pt x="154" y="77"/>
                    <a:pt x="185" y="62"/>
                    <a:pt x="209" y="40"/>
                  </a:cubicBezTo>
                  <a:cubicBezTo>
                    <a:pt x="173" y="4"/>
                    <a:pt x="173" y="4"/>
                    <a:pt x="173" y="4"/>
                  </a:cubicBezTo>
                  <a:cubicBezTo>
                    <a:pt x="155" y="20"/>
                    <a:pt x="132" y="30"/>
                    <a:pt x="106" y="30"/>
                  </a:cubicBezTo>
                  <a:cubicBezTo>
                    <a:pt x="79" y="30"/>
                    <a:pt x="54" y="18"/>
                    <a:pt x="36" y="0"/>
                  </a:cubicBezTo>
                  <a:close/>
                </a:path>
              </a:pathLst>
            </a:custGeom>
            <a:solidFill>
              <a:srgbClr val="4D86B3"/>
            </a:solidFill>
            <a:ln>
              <a:noFill/>
            </a:ln>
            <a:extLst/>
          </p:spPr>
          <p:txBody>
            <a:bodyPr/>
            <a:lstStyle/>
            <a:p>
              <a:endParaRPr lang="zh-CN" altLang="en-US" sz="2800"/>
            </a:p>
          </p:txBody>
        </p:sp>
        <p:sp>
          <p:nvSpPr>
            <p:cNvPr id="40" name="Freeform 58"/>
            <p:cNvSpPr>
              <a:spLocks/>
            </p:cNvSpPr>
            <p:nvPr/>
          </p:nvSpPr>
          <p:spPr bwMode="auto">
            <a:xfrm>
              <a:off x="4208223" y="2933633"/>
              <a:ext cx="1015063" cy="2130545"/>
            </a:xfrm>
            <a:custGeom>
              <a:avLst/>
              <a:gdLst>
                <a:gd name="T0" fmla="*/ 15637 w 100"/>
                <a:gd name="T1" fmla="*/ 17760 h 210"/>
                <a:gd name="T2" fmla="*/ 7065 w 100"/>
                <a:gd name="T3" fmla="*/ 0 h 210"/>
                <a:gd name="T4" fmla="*/ 0 w 100"/>
                <a:gd name="T5" fmla="*/ 7058 h 210"/>
                <a:gd name="T6" fmla="*/ 5861 w 100"/>
                <a:gd name="T7" fmla="*/ 20679 h 210"/>
                <a:gd name="T8" fmla="*/ 572 w 100"/>
                <a:gd name="T9" fmla="*/ 33957 h 210"/>
                <a:gd name="T10" fmla="*/ 7637 w 100"/>
                <a:gd name="T11" fmla="*/ 40999 h 210"/>
                <a:gd name="T12" fmla="*/ 15637 w 100"/>
                <a:gd name="T13" fmla="*/ 23823 h 210"/>
                <a:gd name="T14" fmla="*/ 19568 w 100"/>
                <a:gd name="T15" fmla="*/ 20679 h 210"/>
                <a:gd name="T16" fmla="*/ 15637 w 100"/>
                <a:gd name="T17" fmla="*/ 17760 h 2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0" h="210">
                  <a:moveTo>
                    <a:pt x="80" y="91"/>
                  </a:moveTo>
                  <a:cubicBezTo>
                    <a:pt x="76" y="55"/>
                    <a:pt x="60" y="24"/>
                    <a:pt x="36" y="0"/>
                  </a:cubicBezTo>
                  <a:cubicBezTo>
                    <a:pt x="0" y="36"/>
                    <a:pt x="0" y="36"/>
                    <a:pt x="0" y="36"/>
                  </a:cubicBezTo>
                  <a:cubicBezTo>
                    <a:pt x="18" y="54"/>
                    <a:pt x="30" y="79"/>
                    <a:pt x="30" y="106"/>
                  </a:cubicBezTo>
                  <a:cubicBezTo>
                    <a:pt x="30" y="133"/>
                    <a:pt x="19" y="156"/>
                    <a:pt x="3" y="174"/>
                  </a:cubicBezTo>
                  <a:cubicBezTo>
                    <a:pt x="39" y="210"/>
                    <a:pt x="39" y="210"/>
                    <a:pt x="39" y="210"/>
                  </a:cubicBezTo>
                  <a:cubicBezTo>
                    <a:pt x="61" y="187"/>
                    <a:pt x="76" y="156"/>
                    <a:pt x="80" y="122"/>
                  </a:cubicBezTo>
                  <a:cubicBezTo>
                    <a:pt x="100" y="106"/>
                    <a:pt x="100" y="106"/>
                    <a:pt x="100" y="106"/>
                  </a:cubicBezTo>
                  <a:lnTo>
                    <a:pt x="80" y="91"/>
                  </a:lnTo>
                  <a:close/>
                </a:path>
              </a:pathLst>
            </a:custGeom>
            <a:grpFill/>
            <a:ln>
              <a:noFill/>
            </a:ln>
            <a:extLst/>
          </p:spPr>
          <p:txBody>
            <a:bodyPr/>
            <a:lstStyle/>
            <a:p>
              <a:endParaRPr lang="zh-CN" altLang="en-US" sz="2800"/>
            </a:p>
          </p:txBody>
        </p:sp>
        <p:grpSp>
          <p:nvGrpSpPr>
            <p:cNvPr id="3" name="组合 2"/>
            <p:cNvGrpSpPr/>
            <p:nvPr/>
          </p:nvGrpSpPr>
          <p:grpSpPr>
            <a:xfrm>
              <a:off x="970333" y="1715015"/>
              <a:ext cx="4814091" cy="4698058"/>
              <a:chOff x="970333" y="1715015"/>
              <a:chExt cx="4814091" cy="4698058"/>
            </a:xfrm>
            <a:grpFill/>
          </p:grpSpPr>
          <p:sp>
            <p:nvSpPr>
              <p:cNvPr id="37" name="Freeform 55"/>
              <p:cNvSpPr>
                <a:spLocks/>
              </p:cNvSpPr>
              <p:nvPr/>
            </p:nvSpPr>
            <p:spPr bwMode="auto">
              <a:xfrm>
                <a:off x="1741130" y="2963489"/>
                <a:ext cx="1015063" cy="2070836"/>
              </a:xfrm>
              <a:custGeom>
                <a:avLst/>
                <a:gdLst>
                  <a:gd name="T0" fmla="*/ 4712 w 100"/>
                  <a:gd name="T1" fmla="*/ 16633 h 204"/>
                  <a:gd name="T2" fmla="*/ 0 w 100"/>
                  <a:gd name="T3" fmla="*/ 20145 h 204"/>
                  <a:gd name="T4" fmla="*/ 4712 w 100"/>
                  <a:gd name="T5" fmla="*/ 23698 h 204"/>
                  <a:gd name="T6" fmla="*/ 11931 w 100"/>
                  <a:gd name="T7" fmla="*/ 39927 h 204"/>
                  <a:gd name="T8" fmla="*/ 18995 w 100"/>
                  <a:gd name="T9" fmla="*/ 32708 h 204"/>
                  <a:gd name="T10" fmla="*/ 14493 w 100"/>
                  <a:gd name="T11" fmla="*/ 20145 h 204"/>
                  <a:gd name="T12" fmla="*/ 19568 w 100"/>
                  <a:gd name="T13" fmla="*/ 7065 h 204"/>
                  <a:gd name="T14" fmla="*/ 12507 w 100"/>
                  <a:gd name="T15" fmla="*/ 0 h 204"/>
                  <a:gd name="T16" fmla="*/ 4712 w 100"/>
                  <a:gd name="T17" fmla="*/ 16633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0" h="204">
                    <a:moveTo>
                      <a:pt x="24" y="85"/>
                    </a:moveTo>
                    <a:cubicBezTo>
                      <a:pt x="0" y="103"/>
                      <a:pt x="0" y="103"/>
                      <a:pt x="0" y="103"/>
                    </a:cubicBezTo>
                    <a:cubicBezTo>
                      <a:pt x="24" y="121"/>
                      <a:pt x="24" y="121"/>
                      <a:pt x="24" y="121"/>
                    </a:cubicBezTo>
                    <a:cubicBezTo>
                      <a:pt x="28" y="153"/>
                      <a:pt x="41" y="181"/>
                      <a:pt x="61" y="204"/>
                    </a:cubicBezTo>
                    <a:cubicBezTo>
                      <a:pt x="97" y="167"/>
                      <a:pt x="97" y="167"/>
                      <a:pt x="97" y="167"/>
                    </a:cubicBezTo>
                    <a:cubicBezTo>
                      <a:pt x="83" y="150"/>
                      <a:pt x="74" y="128"/>
                      <a:pt x="74" y="103"/>
                    </a:cubicBezTo>
                    <a:cubicBezTo>
                      <a:pt x="74" y="78"/>
                      <a:pt x="84" y="54"/>
                      <a:pt x="100" y="36"/>
                    </a:cubicBezTo>
                    <a:cubicBezTo>
                      <a:pt x="64" y="0"/>
                      <a:pt x="64" y="0"/>
                      <a:pt x="64" y="0"/>
                    </a:cubicBezTo>
                    <a:cubicBezTo>
                      <a:pt x="42" y="23"/>
                      <a:pt x="28" y="53"/>
                      <a:pt x="24" y="85"/>
                    </a:cubicBezTo>
                    <a:close/>
                  </a:path>
                </a:pathLst>
              </a:custGeom>
              <a:grpFill/>
              <a:ln>
                <a:noFill/>
              </a:ln>
              <a:extLst/>
            </p:spPr>
            <p:txBody>
              <a:bodyPr/>
              <a:lstStyle/>
              <a:p>
                <a:endParaRPr lang="zh-CN" altLang="en-US" sz="2800"/>
              </a:p>
            </p:txBody>
          </p:sp>
          <p:sp>
            <p:nvSpPr>
              <p:cNvPr id="39" name="Freeform 57"/>
              <p:cNvSpPr>
                <a:spLocks/>
              </p:cNvSpPr>
              <p:nvPr/>
            </p:nvSpPr>
            <p:spPr bwMode="auto">
              <a:xfrm>
                <a:off x="2441360" y="2252401"/>
                <a:ext cx="2070839" cy="1025919"/>
              </a:xfrm>
              <a:custGeom>
                <a:avLst/>
                <a:gdLst>
                  <a:gd name="T0" fmla="*/ 19991 w 204"/>
                  <a:gd name="T1" fmla="*/ 0 h 101"/>
                  <a:gd name="T2" fmla="*/ 16423 w 204"/>
                  <a:gd name="T3" fmla="*/ 4719 h 101"/>
                  <a:gd name="T4" fmla="*/ 0 w 204"/>
                  <a:gd name="T5" fmla="*/ 12732 h 101"/>
                  <a:gd name="T6" fmla="*/ 7065 w 204"/>
                  <a:gd name="T7" fmla="*/ 19821 h 101"/>
                  <a:gd name="T8" fmla="*/ 20354 w 204"/>
                  <a:gd name="T9" fmla="*/ 14525 h 101"/>
                  <a:gd name="T10" fmla="*/ 32861 w 204"/>
                  <a:gd name="T11" fmla="*/ 19035 h 101"/>
                  <a:gd name="T12" fmla="*/ 39927 w 204"/>
                  <a:gd name="T13" fmla="*/ 11946 h 101"/>
                  <a:gd name="T14" fmla="*/ 23488 w 204"/>
                  <a:gd name="T15" fmla="*/ 4719 h 101"/>
                  <a:gd name="T16" fmla="*/ 19991 w 204"/>
                  <a:gd name="T17" fmla="*/ 0 h 1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4" h="101">
                    <a:moveTo>
                      <a:pt x="102" y="0"/>
                    </a:moveTo>
                    <a:cubicBezTo>
                      <a:pt x="84" y="24"/>
                      <a:pt x="84" y="24"/>
                      <a:pt x="84" y="24"/>
                    </a:cubicBezTo>
                    <a:cubicBezTo>
                      <a:pt x="52" y="29"/>
                      <a:pt x="23" y="43"/>
                      <a:pt x="0" y="65"/>
                    </a:cubicBezTo>
                    <a:cubicBezTo>
                      <a:pt x="36" y="101"/>
                      <a:pt x="36" y="101"/>
                      <a:pt x="36" y="101"/>
                    </a:cubicBezTo>
                    <a:cubicBezTo>
                      <a:pt x="54" y="84"/>
                      <a:pt x="78" y="74"/>
                      <a:pt x="104" y="74"/>
                    </a:cubicBezTo>
                    <a:cubicBezTo>
                      <a:pt x="129" y="74"/>
                      <a:pt x="151" y="83"/>
                      <a:pt x="168" y="97"/>
                    </a:cubicBezTo>
                    <a:cubicBezTo>
                      <a:pt x="204" y="61"/>
                      <a:pt x="204" y="61"/>
                      <a:pt x="204" y="61"/>
                    </a:cubicBezTo>
                    <a:cubicBezTo>
                      <a:pt x="182" y="41"/>
                      <a:pt x="152" y="27"/>
                      <a:pt x="120" y="24"/>
                    </a:cubicBezTo>
                    <a:lnTo>
                      <a:pt x="102" y="0"/>
                    </a:lnTo>
                    <a:close/>
                  </a:path>
                </a:pathLst>
              </a:custGeom>
              <a:solidFill>
                <a:srgbClr val="4D86B3"/>
              </a:solidFill>
              <a:ln>
                <a:noFill/>
              </a:ln>
              <a:extLst/>
            </p:spPr>
            <p:txBody>
              <a:bodyPr/>
              <a:lstStyle/>
              <a:p>
                <a:endParaRPr lang="zh-CN" altLang="en-US" sz="2800"/>
              </a:p>
            </p:txBody>
          </p:sp>
          <p:grpSp>
            <p:nvGrpSpPr>
              <p:cNvPr id="41" name="组合 40"/>
              <p:cNvGrpSpPr/>
              <p:nvPr/>
            </p:nvGrpSpPr>
            <p:grpSpPr>
              <a:xfrm>
                <a:off x="970333" y="3785851"/>
                <a:ext cx="518389" cy="436965"/>
                <a:chOff x="1081602" y="2471024"/>
                <a:chExt cx="337082" cy="284136"/>
              </a:xfrm>
              <a:grpFill/>
            </p:grpSpPr>
            <p:sp>
              <p:nvSpPr>
                <p:cNvPr id="42" name="Freeform 59"/>
                <p:cNvSpPr>
                  <a:spLocks/>
                </p:cNvSpPr>
                <p:nvPr/>
              </p:nvSpPr>
              <p:spPr bwMode="auto">
                <a:xfrm>
                  <a:off x="1122193" y="2523969"/>
                  <a:ext cx="250605" cy="231191"/>
                </a:xfrm>
                <a:custGeom>
                  <a:avLst/>
                  <a:gdLst>
                    <a:gd name="T0" fmla="*/ 71 w 142"/>
                    <a:gd name="T1" fmla="*/ 0 h 131"/>
                    <a:gd name="T2" fmla="*/ 37 w 142"/>
                    <a:gd name="T3" fmla="*/ 26 h 131"/>
                    <a:gd name="T4" fmla="*/ 0 w 142"/>
                    <a:gd name="T5" fmla="*/ 56 h 131"/>
                    <a:gd name="T6" fmla="*/ 0 w 142"/>
                    <a:gd name="T7" fmla="*/ 131 h 131"/>
                    <a:gd name="T8" fmla="*/ 52 w 142"/>
                    <a:gd name="T9" fmla="*/ 131 h 131"/>
                    <a:gd name="T10" fmla="*/ 52 w 142"/>
                    <a:gd name="T11" fmla="*/ 67 h 131"/>
                    <a:gd name="T12" fmla="*/ 90 w 142"/>
                    <a:gd name="T13" fmla="*/ 67 h 131"/>
                    <a:gd name="T14" fmla="*/ 90 w 142"/>
                    <a:gd name="T15" fmla="*/ 131 h 131"/>
                    <a:gd name="T16" fmla="*/ 142 w 142"/>
                    <a:gd name="T17" fmla="*/ 131 h 131"/>
                    <a:gd name="T18" fmla="*/ 142 w 142"/>
                    <a:gd name="T19" fmla="*/ 56 h 131"/>
                    <a:gd name="T20" fmla="*/ 108 w 142"/>
                    <a:gd name="T21" fmla="*/ 26 h 131"/>
                    <a:gd name="T22" fmla="*/ 71 w 142"/>
                    <a:gd name="T23" fmla="*/ 0 h 1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2" h="131">
                      <a:moveTo>
                        <a:pt x="71" y="0"/>
                      </a:moveTo>
                      <a:lnTo>
                        <a:pt x="37" y="26"/>
                      </a:lnTo>
                      <a:lnTo>
                        <a:pt x="0" y="56"/>
                      </a:lnTo>
                      <a:lnTo>
                        <a:pt x="0" y="131"/>
                      </a:lnTo>
                      <a:lnTo>
                        <a:pt x="52" y="131"/>
                      </a:lnTo>
                      <a:lnTo>
                        <a:pt x="52" y="67"/>
                      </a:lnTo>
                      <a:lnTo>
                        <a:pt x="90" y="67"/>
                      </a:lnTo>
                      <a:lnTo>
                        <a:pt x="90" y="131"/>
                      </a:lnTo>
                      <a:lnTo>
                        <a:pt x="142" y="131"/>
                      </a:lnTo>
                      <a:lnTo>
                        <a:pt x="142" y="56"/>
                      </a:lnTo>
                      <a:lnTo>
                        <a:pt x="108" y="26"/>
                      </a:lnTo>
                      <a:lnTo>
                        <a:pt x="7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43" name="Freeform 60"/>
                <p:cNvSpPr>
                  <a:spLocks/>
                </p:cNvSpPr>
                <p:nvPr/>
              </p:nvSpPr>
              <p:spPr bwMode="auto">
                <a:xfrm>
                  <a:off x="1081602" y="2471024"/>
                  <a:ext cx="337082" cy="151775"/>
                </a:xfrm>
                <a:custGeom>
                  <a:avLst/>
                  <a:gdLst>
                    <a:gd name="T0" fmla="*/ 154 w 191"/>
                    <a:gd name="T1" fmla="*/ 45 h 86"/>
                    <a:gd name="T2" fmla="*/ 154 w 191"/>
                    <a:gd name="T3" fmla="*/ 7 h 86"/>
                    <a:gd name="T4" fmla="*/ 127 w 191"/>
                    <a:gd name="T5" fmla="*/ 7 h 86"/>
                    <a:gd name="T6" fmla="*/ 127 w 191"/>
                    <a:gd name="T7" fmla="*/ 22 h 86"/>
                    <a:gd name="T8" fmla="*/ 109 w 191"/>
                    <a:gd name="T9" fmla="*/ 11 h 86"/>
                    <a:gd name="T10" fmla="*/ 98 w 191"/>
                    <a:gd name="T11" fmla="*/ 0 h 86"/>
                    <a:gd name="T12" fmla="*/ 83 w 191"/>
                    <a:gd name="T13" fmla="*/ 11 h 86"/>
                    <a:gd name="T14" fmla="*/ 0 w 191"/>
                    <a:gd name="T15" fmla="*/ 75 h 86"/>
                    <a:gd name="T16" fmla="*/ 12 w 191"/>
                    <a:gd name="T17" fmla="*/ 86 h 86"/>
                    <a:gd name="T18" fmla="*/ 98 w 191"/>
                    <a:gd name="T19" fmla="*/ 19 h 86"/>
                    <a:gd name="T20" fmla="*/ 184 w 191"/>
                    <a:gd name="T21" fmla="*/ 86 h 86"/>
                    <a:gd name="T22" fmla="*/ 191 w 191"/>
                    <a:gd name="T23" fmla="*/ 75 h 86"/>
                    <a:gd name="T24" fmla="*/ 154 w 191"/>
                    <a:gd name="T25" fmla="*/ 45 h 8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1" h="86">
                      <a:moveTo>
                        <a:pt x="154" y="45"/>
                      </a:moveTo>
                      <a:lnTo>
                        <a:pt x="154" y="7"/>
                      </a:lnTo>
                      <a:lnTo>
                        <a:pt x="127" y="7"/>
                      </a:lnTo>
                      <a:lnTo>
                        <a:pt x="127" y="22"/>
                      </a:lnTo>
                      <a:lnTo>
                        <a:pt x="109" y="11"/>
                      </a:lnTo>
                      <a:lnTo>
                        <a:pt x="98" y="0"/>
                      </a:lnTo>
                      <a:lnTo>
                        <a:pt x="83" y="11"/>
                      </a:lnTo>
                      <a:lnTo>
                        <a:pt x="0" y="75"/>
                      </a:lnTo>
                      <a:lnTo>
                        <a:pt x="12" y="86"/>
                      </a:lnTo>
                      <a:lnTo>
                        <a:pt x="98" y="19"/>
                      </a:lnTo>
                      <a:lnTo>
                        <a:pt x="184" y="86"/>
                      </a:lnTo>
                      <a:lnTo>
                        <a:pt x="191" y="75"/>
                      </a:lnTo>
                      <a:lnTo>
                        <a:pt x="154"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44" name="组合 43"/>
              <p:cNvGrpSpPr/>
              <p:nvPr/>
            </p:nvGrpSpPr>
            <p:grpSpPr>
              <a:xfrm>
                <a:off x="5480448" y="3652863"/>
                <a:ext cx="303976" cy="762652"/>
                <a:chOff x="3938852" y="2384549"/>
                <a:chExt cx="197660" cy="495914"/>
              </a:xfrm>
              <a:grpFill/>
            </p:grpSpPr>
            <p:sp>
              <p:nvSpPr>
                <p:cNvPr id="45" name="Freeform 61"/>
                <p:cNvSpPr>
                  <a:spLocks/>
                </p:cNvSpPr>
                <p:nvPr/>
              </p:nvSpPr>
              <p:spPr bwMode="auto">
                <a:xfrm>
                  <a:off x="3938852" y="2471024"/>
                  <a:ext cx="197660" cy="409439"/>
                </a:xfrm>
                <a:custGeom>
                  <a:avLst/>
                  <a:gdLst>
                    <a:gd name="T0" fmla="*/ 4473 w 30"/>
                    <a:gd name="T1" fmla="*/ 0 h 62"/>
                    <a:gd name="T2" fmla="*/ 1561 w 30"/>
                    <a:gd name="T3" fmla="*/ 0 h 62"/>
                    <a:gd name="T4" fmla="*/ 0 w 30"/>
                    <a:gd name="T5" fmla="*/ 1149 h 62"/>
                    <a:gd name="T6" fmla="*/ 0 w 30"/>
                    <a:gd name="T7" fmla="*/ 1149 h 62"/>
                    <a:gd name="T8" fmla="*/ 0 w 30"/>
                    <a:gd name="T9" fmla="*/ 1358 h 62"/>
                    <a:gd name="T10" fmla="*/ 0 w 30"/>
                    <a:gd name="T11" fmla="*/ 5504 h 62"/>
                    <a:gd name="T12" fmla="*/ 362 w 30"/>
                    <a:gd name="T13" fmla="*/ 5867 h 62"/>
                    <a:gd name="T14" fmla="*/ 989 w 30"/>
                    <a:gd name="T15" fmla="*/ 5504 h 62"/>
                    <a:gd name="T16" fmla="*/ 989 w 30"/>
                    <a:gd name="T17" fmla="*/ 1931 h 62"/>
                    <a:gd name="T18" fmla="*/ 1351 w 30"/>
                    <a:gd name="T19" fmla="*/ 1931 h 62"/>
                    <a:gd name="T20" fmla="*/ 1351 w 30"/>
                    <a:gd name="T21" fmla="*/ 5291 h 62"/>
                    <a:gd name="T22" fmla="*/ 1351 w 30"/>
                    <a:gd name="T23" fmla="*/ 5504 h 62"/>
                    <a:gd name="T24" fmla="*/ 1351 w 30"/>
                    <a:gd name="T25" fmla="*/ 11581 h 62"/>
                    <a:gd name="T26" fmla="*/ 2132 w 30"/>
                    <a:gd name="T27" fmla="*/ 12154 h 62"/>
                    <a:gd name="T28" fmla="*/ 2703 w 30"/>
                    <a:gd name="T29" fmla="*/ 11581 h 62"/>
                    <a:gd name="T30" fmla="*/ 2703 w 30"/>
                    <a:gd name="T31" fmla="*/ 6077 h 62"/>
                    <a:gd name="T32" fmla="*/ 3121 w 30"/>
                    <a:gd name="T33" fmla="*/ 6077 h 62"/>
                    <a:gd name="T34" fmla="*/ 3121 w 30"/>
                    <a:gd name="T35" fmla="*/ 11581 h 62"/>
                    <a:gd name="T36" fmla="*/ 3692 w 30"/>
                    <a:gd name="T37" fmla="*/ 12154 h 62"/>
                    <a:gd name="T38" fmla="*/ 4473 w 30"/>
                    <a:gd name="T39" fmla="*/ 11581 h 62"/>
                    <a:gd name="T40" fmla="*/ 4473 w 30"/>
                    <a:gd name="T41" fmla="*/ 5291 h 62"/>
                    <a:gd name="T42" fmla="*/ 4473 w 30"/>
                    <a:gd name="T43" fmla="*/ 5291 h 62"/>
                    <a:gd name="T44" fmla="*/ 4473 w 30"/>
                    <a:gd name="T45" fmla="*/ 1931 h 62"/>
                    <a:gd name="T46" fmla="*/ 4835 w 30"/>
                    <a:gd name="T47" fmla="*/ 1931 h 62"/>
                    <a:gd name="T48" fmla="*/ 4835 w 30"/>
                    <a:gd name="T49" fmla="*/ 5504 h 62"/>
                    <a:gd name="T50" fmla="*/ 5253 w 30"/>
                    <a:gd name="T51" fmla="*/ 5867 h 62"/>
                    <a:gd name="T52" fmla="*/ 5828 w 30"/>
                    <a:gd name="T53" fmla="*/ 5504 h 62"/>
                    <a:gd name="T54" fmla="*/ 5828 w 30"/>
                    <a:gd name="T55" fmla="*/ 1358 h 62"/>
                    <a:gd name="T56" fmla="*/ 5828 w 30"/>
                    <a:gd name="T57" fmla="*/ 1149 h 62"/>
                    <a:gd name="T58" fmla="*/ 5828 w 30"/>
                    <a:gd name="T59" fmla="*/ 995 h 62"/>
                    <a:gd name="T60" fmla="*/ 4473 w 30"/>
                    <a:gd name="T61" fmla="*/ 0 h 6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0" h="62">
                      <a:moveTo>
                        <a:pt x="23" y="0"/>
                      </a:moveTo>
                      <a:cubicBezTo>
                        <a:pt x="8" y="0"/>
                        <a:pt x="8" y="0"/>
                        <a:pt x="8" y="0"/>
                      </a:cubicBezTo>
                      <a:cubicBezTo>
                        <a:pt x="2" y="0"/>
                        <a:pt x="0" y="4"/>
                        <a:pt x="0" y="6"/>
                      </a:cubicBezTo>
                      <a:cubicBezTo>
                        <a:pt x="0" y="6"/>
                        <a:pt x="0" y="6"/>
                        <a:pt x="0" y="6"/>
                      </a:cubicBezTo>
                      <a:cubicBezTo>
                        <a:pt x="0" y="7"/>
                        <a:pt x="0" y="7"/>
                        <a:pt x="0" y="7"/>
                      </a:cubicBezTo>
                      <a:cubicBezTo>
                        <a:pt x="0" y="28"/>
                        <a:pt x="0" y="28"/>
                        <a:pt x="0" y="28"/>
                      </a:cubicBezTo>
                      <a:cubicBezTo>
                        <a:pt x="0" y="29"/>
                        <a:pt x="1" y="30"/>
                        <a:pt x="2" y="30"/>
                      </a:cubicBezTo>
                      <a:cubicBezTo>
                        <a:pt x="4" y="30"/>
                        <a:pt x="5" y="29"/>
                        <a:pt x="5" y="28"/>
                      </a:cubicBezTo>
                      <a:cubicBezTo>
                        <a:pt x="5" y="10"/>
                        <a:pt x="5" y="10"/>
                        <a:pt x="5" y="10"/>
                      </a:cubicBezTo>
                      <a:cubicBezTo>
                        <a:pt x="7" y="10"/>
                        <a:pt x="7" y="10"/>
                        <a:pt x="7" y="10"/>
                      </a:cubicBezTo>
                      <a:cubicBezTo>
                        <a:pt x="7" y="27"/>
                        <a:pt x="7" y="27"/>
                        <a:pt x="7" y="27"/>
                      </a:cubicBezTo>
                      <a:cubicBezTo>
                        <a:pt x="7" y="27"/>
                        <a:pt x="7" y="28"/>
                        <a:pt x="7" y="28"/>
                      </a:cubicBezTo>
                      <a:cubicBezTo>
                        <a:pt x="7" y="59"/>
                        <a:pt x="7" y="59"/>
                        <a:pt x="7" y="59"/>
                      </a:cubicBezTo>
                      <a:cubicBezTo>
                        <a:pt x="7" y="61"/>
                        <a:pt x="9" y="62"/>
                        <a:pt x="11" y="62"/>
                      </a:cubicBezTo>
                      <a:cubicBezTo>
                        <a:pt x="13" y="62"/>
                        <a:pt x="14" y="61"/>
                        <a:pt x="14" y="59"/>
                      </a:cubicBezTo>
                      <a:cubicBezTo>
                        <a:pt x="14" y="31"/>
                        <a:pt x="14" y="31"/>
                        <a:pt x="14" y="31"/>
                      </a:cubicBezTo>
                      <a:cubicBezTo>
                        <a:pt x="16" y="31"/>
                        <a:pt x="16" y="31"/>
                        <a:pt x="16" y="31"/>
                      </a:cubicBezTo>
                      <a:cubicBezTo>
                        <a:pt x="16" y="59"/>
                        <a:pt x="16" y="59"/>
                        <a:pt x="16" y="59"/>
                      </a:cubicBezTo>
                      <a:cubicBezTo>
                        <a:pt x="16" y="61"/>
                        <a:pt x="17" y="62"/>
                        <a:pt x="19" y="62"/>
                      </a:cubicBezTo>
                      <a:cubicBezTo>
                        <a:pt x="21" y="62"/>
                        <a:pt x="23" y="61"/>
                        <a:pt x="23" y="59"/>
                      </a:cubicBezTo>
                      <a:cubicBezTo>
                        <a:pt x="23" y="27"/>
                        <a:pt x="23" y="27"/>
                        <a:pt x="23" y="27"/>
                      </a:cubicBezTo>
                      <a:cubicBezTo>
                        <a:pt x="23" y="27"/>
                        <a:pt x="23" y="27"/>
                        <a:pt x="23" y="27"/>
                      </a:cubicBezTo>
                      <a:cubicBezTo>
                        <a:pt x="23" y="10"/>
                        <a:pt x="23" y="10"/>
                        <a:pt x="23" y="10"/>
                      </a:cubicBezTo>
                      <a:cubicBezTo>
                        <a:pt x="25" y="10"/>
                        <a:pt x="25" y="10"/>
                        <a:pt x="25" y="10"/>
                      </a:cubicBezTo>
                      <a:cubicBezTo>
                        <a:pt x="25" y="28"/>
                        <a:pt x="25" y="28"/>
                        <a:pt x="25" y="28"/>
                      </a:cubicBezTo>
                      <a:cubicBezTo>
                        <a:pt x="25" y="29"/>
                        <a:pt x="26" y="30"/>
                        <a:pt x="27" y="30"/>
                      </a:cubicBezTo>
                      <a:cubicBezTo>
                        <a:pt x="29" y="30"/>
                        <a:pt x="30" y="29"/>
                        <a:pt x="30" y="28"/>
                      </a:cubicBezTo>
                      <a:cubicBezTo>
                        <a:pt x="30" y="7"/>
                        <a:pt x="30" y="7"/>
                        <a:pt x="30" y="7"/>
                      </a:cubicBezTo>
                      <a:cubicBezTo>
                        <a:pt x="30" y="6"/>
                        <a:pt x="30" y="6"/>
                        <a:pt x="30" y="6"/>
                      </a:cubicBezTo>
                      <a:cubicBezTo>
                        <a:pt x="30" y="5"/>
                        <a:pt x="30" y="5"/>
                        <a:pt x="30" y="5"/>
                      </a:cubicBezTo>
                      <a:cubicBezTo>
                        <a:pt x="30" y="4"/>
                        <a:pt x="28" y="0"/>
                        <a:pt x="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46" name="Oval 62"/>
                <p:cNvSpPr>
                  <a:spLocks noChangeArrowheads="1"/>
                </p:cNvSpPr>
                <p:nvPr/>
              </p:nvSpPr>
              <p:spPr bwMode="auto">
                <a:xfrm>
                  <a:off x="3998856" y="2384549"/>
                  <a:ext cx="79418" cy="7941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sp>
            <p:nvSpPr>
              <p:cNvPr id="47" name="Freeform 63"/>
              <p:cNvSpPr>
                <a:spLocks/>
              </p:cNvSpPr>
              <p:nvPr/>
            </p:nvSpPr>
            <p:spPr bwMode="auto">
              <a:xfrm>
                <a:off x="3163304" y="5834976"/>
                <a:ext cx="637808" cy="578097"/>
              </a:xfrm>
              <a:custGeom>
                <a:avLst/>
                <a:gdLst>
                  <a:gd name="T0" fmla="*/ 0 w 63"/>
                  <a:gd name="T1" fmla="*/ 10751 h 57"/>
                  <a:gd name="T2" fmla="*/ 780 w 63"/>
                  <a:gd name="T3" fmla="*/ 11117 h 57"/>
                  <a:gd name="T4" fmla="*/ 2130 w 63"/>
                  <a:gd name="T5" fmla="*/ 8770 h 57"/>
                  <a:gd name="T6" fmla="*/ 7736 w 63"/>
                  <a:gd name="T7" fmla="*/ 7623 h 57"/>
                  <a:gd name="T8" fmla="*/ 12201 w 63"/>
                  <a:gd name="T9" fmla="*/ 0 h 57"/>
                  <a:gd name="T10" fmla="*/ 1559 w 63"/>
                  <a:gd name="T11" fmla="*/ 8408 h 57"/>
                  <a:gd name="T12" fmla="*/ 6595 w 63"/>
                  <a:gd name="T13" fmla="*/ 3337 h 57"/>
                  <a:gd name="T14" fmla="*/ 0 w 63"/>
                  <a:gd name="T15" fmla="*/ 10751 h 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3" h="57">
                    <a:moveTo>
                      <a:pt x="0" y="55"/>
                    </a:moveTo>
                    <a:cubicBezTo>
                      <a:pt x="0" y="55"/>
                      <a:pt x="0" y="57"/>
                      <a:pt x="4" y="57"/>
                    </a:cubicBezTo>
                    <a:cubicBezTo>
                      <a:pt x="3" y="54"/>
                      <a:pt x="11" y="45"/>
                      <a:pt x="11" y="45"/>
                    </a:cubicBezTo>
                    <a:cubicBezTo>
                      <a:pt x="11" y="45"/>
                      <a:pt x="25" y="54"/>
                      <a:pt x="40" y="39"/>
                    </a:cubicBezTo>
                    <a:cubicBezTo>
                      <a:pt x="54" y="23"/>
                      <a:pt x="44" y="11"/>
                      <a:pt x="63" y="0"/>
                    </a:cubicBezTo>
                    <a:cubicBezTo>
                      <a:pt x="17" y="10"/>
                      <a:pt x="7" y="24"/>
                      <a:pt x="8" y="43"/>
                    </a:cubicBezTo>
                    <a:cubicBezTo>
                      <a:pt x="12" y="34"/>
                      <a:pt x="24" y="22"/>
                      <a:pt x="34" y="17"/>
                    </a:cubicBezTo>
                    <a:cubicBezTo>
                      <a:pt x="17" y="29"/>
                      <a:pt x="5" y="47"/>
                      <a:pt x="0" y="55"/>
                    </a:cubicBezTo>
                    <a:close/>
                  </a:path>
                </a:pathLst>
              </a:custGeom>
              <a:solidFill>
                <a:srgbClr val="4D86B3"/>
              </a:solidFill>
              <a:ln>
                <a:noFill/>
              </a:ln>
              <a:extLst/>
            </p:spPr>
            <p:txBody>
              <a:bodyPr/>
              <a:lstStyle/>
              <a:p>
                <a:endParaRPr lang="zh-CN" altLang="en-US" sz="2800"/>
              </a:p>
            </p:txBody>
          </p:sp>
          <p:sp>
            <p:nvSpPr>
              <p:cNvPr id="48" name="Freeform 64"/>
              <p:cNvSpPr>
                <a:spLocks/>
              </p:cNvSpPr>
              <p:nvPr/>
            </p:nvSpPr>
            <p:spPr bwMode="auto">
              <a:xfrm>
                <a:off x="3223013" y="1715015"/>
                <a:ext cx="507533" cy="447821"/>
              </a:xfrm>
              <a:custGeom>
                <a:avLst/>
                <a:gdLst>
                  <a:gd name="T0" fmla="*/ 4922 w 50"/>
                  <a:gd name="T1" fmla="*/ 1800 h 44"/>
                  <a:gd name="T2" fmla="*/ 2349 w 50"/>
                  <a:gd name="T3" fmla="*/ 0 h 44"/>
                  <a:gd name="T4" fmla="*/ 209 w 50"/>
                  <a:gd name="T5" fmla="*/ 2955 h 44"/>
                  <a:gd name="T6" fmla="*/ 4712 w 50"/>
                  <a:gd name="T7" fmla="*/ 8704 h 44"/>
                  <a:gd name="T8" fmla="*/ 9567 w 50"/>
                  <a:gd name="T9" fmla="*/ 2955 h 44"/>
                  <a:gd name="T10" fmla="*/ 7428 w 50"/>
                  <a:gd name="T11" fmla="*/ 0 h 44"/>
                  <a:gd name="T12" fmla="*/ 4922 w 50"/>
                  <a:gd name="T13" fmla="*/ 1800 h 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0" h="44">
                    <a:moveTo>
                      <a:pt x="25" y="9"/>
                    </a:moveTo>
                    <a:cubicBezTo>
                      <a:pt x="22" y="3"/>
                      <a:pt x="19" y="0"/>
                      <a:pt x="12" y="0"/>
                    </a:cubicBezTo>
                    <a:cubicBezTo>
                      <a:pt x="3" y="1"/>
                      <a:pt x="0" y="7"/>
                      <a:pt x="1" y="15"/>
                    </a:cubicBezTo>
                    <a:cubicBezTo>
                      <a:pt x="2" y="25"/>
                      <a:pt x="15" y="31"/>
                      <a:pt x="24" y="44"/>
                    </a:cubicBezTo>
                    <a:cubicBezTo>
                      <a:pt x="34" y="32"/>
                      <a:pt x="48" y="26"/>
                      <a:pt x="49" y="15"/>
                    </a:cubicBezTo>
                    <a:cubicBezTo>
                      <a:pt x="50" y="7"/>
                      <a:pt x="46" y="1"/>
                      <a:pt x="38" y="0"/>
                    </a:cubicBezTo>
                    <a:cubicBezTo>
                      <a:pt x="31" y="0"/>
                      <a:pt x="27" y="3"/>
                      <a:pt x="25" y="9"/>
                    </a:cubicBezTo>
                    <a:close/>
                  </a:path>
                </a:pathLst>
              </a:custGeom>
              <a:solidFill>
                <a:srgbClr val="4D86B3"/>
              </a:solidFill>
              <a:ln>
                <a:noFill/>
              </a:ln>
              <a:extLst/>
            </p:spPr>
            <p:txBody>
              <a:bodyPr/>
              <a:lstStyle/>
              <a:p>
                <a:endParaRPr lang="zh-CN" altLang="en-US" sz="2800"/>
              </a:p>
            </p:txBody>
          </p:sp>
        </p:grpSp>
      </p:grpSp>
      <p:sp>
        <p:nvSpPr>
          <p:cNvPr id="49" name="Freeform 271"/>
          <p:cNvSpPr>
            <a:spLocks/>
          </p:cNvSpPr>
          <p:nvPr/>
        </p:nvSpPr>
        <p:spPr bwMode="auto">
          <a:xfrm>
            <a:off x="2677487" y="4608215"/>
            <a:ext cx="29855" cy="40711"/>
          </a:xfrm>
          <a:custGeom>
            <a:avLst/>
            <a:gdLst>
              <a:gd name="T0" fmla="*/ 2147483647 w 3"/>
              <a:gd name="T1" fmla="*/ 2147483647 h 4"/>
              <a:gd name="T2" fmla="*/ 2147483647 w 3"/>
              <a:gd name="T3" fmla="*/ 2147483647 h 4"/>
              <a:gd name="T4" fmla="*/ 0 w 3"/>
              <a:gd name="T5" fmla="*/ 2147483647 h 4"/>
              <a:gd name="T6" fmla="*/ 0 w 3"/>
              <a:gd name="T7" fmla="*/ 2147483647 h 4"/>
              <a:gd name="T8" fmla="*/ 0 w 3"/>
              <a:gd name="T9" fmla="*/ 0 h 4"/>
              <a:gd name="T10" fmla="*/ 0 w 3"/>
              <a:gd name="T11" fmla="*/ 0 h 4"/>
              <a:gd name="T12" fmla="*/ 0 w 3"/>
              <a:gd name="T13" fmla="*/ 2147483647 h 4"/>
              <a:gd name="T14" fmla="*/ 0 w 3"/>
              <a:gd name="T15" fmla="*/ 2147483647 h 4"/>
              <a:gd name="T16" fmla="*/ 2147483647 w 3"/>
              <a:gd name="T17" fmla="*/ 2147483647 h 4"/>
              <a:gd name="T18" fmla="*/ 2147483647 w 3"/>
              <a:gd name="T19" fmla="*/ 2147483647 h 4"/>
              <a:gd name="T20" fmla="*/ 2147483647 w 3"/>
              <a:gd name="T21" fmla="*/ 0 h 4"/>
              <a:gd name="T22" fmla="*/ 2147483647 w 3"/>
              <a:gd name="T23" fmla="*/ 0 h 4"/>
              <a:gd name="T24" fmla="*/ 2147483647 w 3"/>
              <a:gd name="T25" fmla="*/ 2147483647 h 4"/>
              <a:gd name="T26" fmla="*/ 2147483647 w 3"/>
              <a:gd name="T27" fmla="*/ 2147483647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 h="4">
                <a:moveTo>
                  <a:pt x="2" y="4"/>
                </a:moveTo>
                <a:cubicBezTo>
                  <a:pt x="2" y="4"/>
                  <a:pt x="2" y="4"/>
                  <a:pt x="1" y="4"/>
                </a:cubicBezTo>
                <a:cubicBezTo>
                  <a:pt x="1" y="4"/>
                  <a:pt x="0" y="4"/>
                  <a:pt x="0" y="4"/>
                </a:cubicBezTo>
                <a:cubicBezTo>
                  <a:pt x="0" y="3"/>
                  <a:pt x="0" y="3"/>
                  <a:pt x="0" y="3"/>
                </a:cubicBezTo>
                <a:cubicBezTo>
                  <a:pt x="0" y="0"/>
                  <a:pt x="0" y="0"/>
                  <a:pt x="0" y="0"/>
                </a:cubicBezTo>
                <a:cubicBezTo>
                  <a:pt x="0" y="0"/>
                  <a:pt x="0" y="0"/>
                  <a:pt x="0" y="0"/>
                </a:cubicBezTo>
                <a:cubicBezTo>
                  <a:pt x="0" y="3"/>
                  <a:pt x="0" y="3"/>
                  <a:pt x="0" y="3"/>
                </a:cubicBezTo>
                <a:cubicBezTo>
                  <a:pt x="0" y="3"/>
                  <a:pt x="0" y="3"/>
                  <a:pt x="0" y="3"/>
                </a:cubicBezTo>
                <a:cubicBezTo>
                  <a:pt x="0" y="4"/>
                  <a:pt x="1" y="4"/>
                  <a:pt x="1" y="4"/>
                </a:cubicBezTo>
                <a:cubicBezTo>
                  <a:pt x="2" y="4"/>
                  <a:pt x="2" y="3"/>
                  <a:pt x="2" y="3"/>
                </a:cubicBezTo>
                <a:cubicBezTo>
                  <a:pt x="2" y="0"/>
                  <a:pt x="2" y="0"/>
                  <a:pt x="2" y="0"/>
                </a:cubicBezTo>
                <a:cubicBezTo>
                  <a:pt x="3" y="0"/>
                  <a:pt x="3" y="0"/>
                  <a:pt x="3" y="0"/>
                </a:cubicBezTo>
                <a:cubicBezTo>
                  <a:pt x="3" y="3"/>
                  <a:pt x="3" y="3"/>
                  <a:pt x="3" y="3"/>
                </a:cubicBezTo>
                <a:cubicBezTo>
                  <a:pt x="3" y="3"/>
                  <a:pt x="2" y="3"/>
                  <a:pt x="2" y="4"/>
                </a:cubicBez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50" name="Freeform 272"/>
          <p:cNvSpPr>
            <a:spLocks/>
          </p:cNvSpPr>
          <p:nvPr/>
        </p:nvSpPr>
        <p:spPr bwMode="auto">
          <a:xfrm>
            <a:off x="2718196" y="4608215"/>
            <a:ext cx="18999" cy="40711"/>
          </a:xfrm>
          <a:custGeom>
            <a:avLst/>
            <a:gdLst>
              <a:gd name="T0" fmla="*/ 2147483647 w 2"/>
              <a:gd name="T1" fmla="*/ 2147483647 h 4"/>
              <a:gd name="T2" fmla="*/ 2147483647 w 2"/>
              <a:gd name="T3" fmla="*/ 0 h 4"/>
              <a:gd name="T4" fmla="*/ 2147483647 w 2"/>
              <a:gd name="T5" fmla="*/ 0 h 4"/>
              <a:gd name="T6" fmla="*/ 2147483647 w 2"/>
              <a:gd name="T7" fmla="*/ 2147483647 h 4"/>
              <a:gd name="T8" fmla="*/ 0 w 2"/>
              <a:gd name="T9" fmla="*/ 2147483647 h 4"/>
              <a:gd name="T10" fmla="*/ 0 w 2"/>
              <a:gd name="T11" fmla="*/ 2147483647 h 4"/>
              <a:gd name="T12" fmla="*/ 0 w 2"/>
              <a:gd name="T13" fmla="*/ 2147483647 h 4"/>
              <a:gd name="T14" fmla="*/ 0 w 2"/>
              <a:gd name="T15" fmla="*/ 2147483647 h 4"/>
              <a:gd name="T16" fmla="*/ 0 w 2"/>
              <a:gd name="T17" fmla="*/ 2147483647 h 4"/>
              <a:gd name="T18" fmla="*/ 0 w 2"/>
              <a:gd name="T19" fmla="*/ 0 h 4"/>
              <a:gd name="T20" fmla="*/ 0 w 2"/>
              <a:gd name="T21" fmla="*/ 0 h 4"/>
              <a:gd name="T22" fmla="*/ 0 w 2"/>
              <a:gd name="T23" fmla="*/ 2147483647 h 4"/>
              <a:gd name="T24" fmla="*/ 2147483647 w 2"/>
              <a:gd name="T25" fmla="*/ 0 h 4"/>
              <a:gd name="T26" fmla="*/ 2147483647 w 2"/>
              <a:gd name="T27" fmla="*/ 0 h 4"/>
              <a:gd name="T28" fmla="*/ 2147483647 w 2"/>
              <a:gd name="T29" fmla="*/ 0 h 4"/>
              <a:gd name="T30" fmla="*/ 2147483647 w 2"/>
              <a:gd name="T31" fmla="*/ 0 h 4"/>
              <a:gd name="T32" fmla="*/ 2147483647 w 2"/>
              <a:gd name="T33" fmla="*/ 2147483647 h 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4">
                <a:moveTo>
                  <a:pt x="2" y="1"/>
                </a:moveTo>
                <a:cubicBezTo>
                  <a:pt x="2" y="1"/>
                  <a:pt x="1" y="1"/>
                  <a:pt x="1" y="0"/>
                </a:cubicBezTo>
                <a:cubicBezTo>
                  <a:pt x="1" y="0"/>
                  <a:pt x="1" y="0"/>
                  <a:pt x="1" y="0"/>
                </a:cubicBezTo>
                <a:cubicBezTo>
                  <a:pt x="1" y="0"/>
                  <a:pt x="1" y="0"/>
                  <a:pt x="1" y="1"/>
                </a:cubicBezTo>
                <a:cubicBezTo>
                  <a:pt x="1" y="1"/>
                  <a:pt x="0" y="1"/>
                  <a:pt x="0" y="1"/>
                </a:cubicBezTo>
                <a:cubicBezTo>
                  <a:pt x="0" y="1"/>
                  <a:pt x="0" y="1"/>
                  <a:pt x="0" y="1"/>
                </a:cubicBezTo>
                <a:cubicBezTo>
                  <a:pt x="0" y="1"/>
                  <a:pt x="0" y="1"/>
                  <a:pt x="0" y="1"/>
                </a:cubicBezTo>
                <a:cubicBezTo>
                  <a:pt x="0" y="4"/>
                  <a:pt x="0" y="4"/>
                  <a:pt x="0" y="4"/>
                </a:cubicBezTo>
                <a:cubicBezTo>
                  <a:pt x="0" y="4"/>
                  <a:pt x="0" y="4"/>
                  <a:pt x="0" y="4"/>
                </a:cubicBezTo>
                <a:cubicBezTo>
                  <a:pt x="0" y="0"/>
                  <a:pt x="0" y="0"/>
                  <a:pt x="0" y="0"/>
                </a:cubicBezTo>
                <a:cubicBezTo>
                  <a:pt x="0" y="0"/>
                  <a:pt x="0" y="0"/>
                  <a:pt x="0" y="0"/>
                </a:cubicBezTo>
                <a:cubicBezTo>
                  <a:pt x="0" y="1"/>
                  <a:pt x="0" y="1"/>
                  <a:pt x="0" y="1"/>
                </a:cubicBezTo>
                <a:cubicBezTo>
                  <a:pt x="0" y="0"/>
                  <a:pt x="0" y="0"/>
                  <a:pt x="1" y="0"/>
                </a:cubicBezTo>
                <a:cubicBezTo>
                  <a:pt x="1" y="0"/>
                  <a:pt x="1" y="0"/>
                  <a:pt x="1" y="0"/>
                </a:cubicBezTo>
                <a:cubicBezTo>
                  <a:pt x="1" y="0"/>
                  <a:pt x="1" y="0"/>
                  <a:pt x="1" y="0"/>
                </a:cubicBezTo>
                <a:cubicBezTo>
                  <a:pt x="2" y="0"/>
                  <a:pt x="2" y="0"/>
                  <a:pt x="2" y="0"/>
                </a:cubicBezTo>
                <a:lnTo>
                  <a:pt x="2" y="1"/>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51" name="Freeform 307"/>
          <p:cNvSpPr>
            <a:spLocks/>
          </p:cNvSpPr>
          <p:nvPr/>
        </p:nvSpPr>
        <p:spPr bwMode="auto">
          <a:xfrm>
            <a:off x="3081882" y="3593152"/>
            <a:ext cx="111277" cy="111276"/>
          </a:xfrm>
          <a:custGeom>
            <a:avLst/>
            <a:gdLst>
              <a:gd name="T0" fmla="*/ 2147483647 w 11"/>
              <a:gd name="T1" fmla="*/ 2147483647 h 11"/>
              <a:gd name="T2" fmla="*/ 2147483647 w 11"/>
              <a:gd name="T3" fmla="*/ 2147483647 h 11"/>
              <a:gd name="T4" fmla="*/ 2147483647 w 11"/>
              <a:gd name="T5" fmla="*/ 2147483647 h 11"/>
              <a:gd name="T6" fmla="*/ 2147483647 w 11"/>
              <a:gd name="T7" fmla="*/ 2147483647 h 11"/>
              <a:gd name="T8" fmla="*/ 2147483647 w 11"/>
              <a:gd name="T9" fmla="*/ 2147483647 h 11"/>
              <a:gd name="T10" fmla="*/ 2147483647 w 11"/>
              <a:gd name="T11" fmla="*/ 2147483647 h 11"/>
              <a:gd name="T12" fmla="*/ 2147483647 w 11"/>
              <a:gd name="T13" fmla="*/ 2147483647 h 11"/>
              <a:gd name="T14" fmla="*/ 2147483647 w 11"/>
              <a:gd name="T15" fmla="*/ 2147483647 h 11"/>
              <a:gd name="T16" fmla="*/ 2147483647 w 11"/>
              <a:gd name="T17" fmla="*/ 2147483647 h 11"/>
              <a:gd name="T18" fmla="*/ 2147483647 w 11"/>
              <a:gd name="T19" fmla="*/ 2147483647 h 11"/>
              <a:gd name="T20" fmla="*/ 2147483647 w 11"/>
              <a:gd name="T21" fmla="*/ 2147483647 h 11"/>
              <a:gd name="T22" fmla="*/ 2147483647 w 11"/>
              <a:gd name="T23" fmla="*/ 2147483647 h 11"/>
              <a:gd name="T24" fmla="*/ 2147483647 w 11"/>
              <a:gd name="T25" fmla="*/ 2147483647 h 11"/>
              <a:gd name="T26" fmla="*/ 2147483647 w 11"/>
              <a:gd name="T27" fmla="*/ 2147483647 h 11"/>
              <a:gd name="T28" fmla="*/ 0 w 11"/>
              <a:gd name="T29" fmla="*/ 2147483647 h 11"/>
              <a:gd name="T30" fmla="*/ 0 w 11"/>
              <a:gd name="T31" fmla="*/ 2147483647 h 11"/>
              <a:gd name="T32" fmla="*/ 2147483647 w 11"/>
              <a:gd name="T33" fmla="*/ 2147483647 h 11"/>
              <a:gd name="T34" fmla="*/ 0 w 11"/>
              <a:gd name="T35" fmla="*/ 2147483647 h 11"/>
              <a:gd name="T36" fmla="*/ 2147483647 w 11"/>
              <a:gd name="T37" fmla="*/ 2147483647 h 11"/>
              <a:gd name="T38" fmla="*/ 2147483647 w 11"/>
              <a:gd name="T39" fmla="*/ 2147483647 h 11"/>
              <a:gd name="T40" fmla="*/ 2147483647 w 11"/>
              <a:gd name="T41" fmla="*/ 0 h 11"/>
              <a:gd name="T42" fmla="*/ 2147483647 w 11"/>
              <a:gd name="T43" fmla="*/ 0 h 11"/>
              <a:gd name="T44" fmla="*/ 2147483647 w 11"/>
              <a:gd name="T45" fmla="*/ 2147483647 h 11"/>
              <a:gd name="T46" fmla="*/ 2147483647 w 11"/>
              <a:gd name="T47" fmla="*/ 2147483647 h 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 h="11">
                <a:moveTo>
                  <a:pt x="10" y="2"/>
                </a:moveTo>
                <a:cubicBezTo>
                  <a:pt x="5" y="1"/>
                  <a:pt x="5" y="1"/>
                  <a:pt x="5" y="1"/>
                </a:cubicBezTo>
                <a:cubicBezTo>
                  <a:pt x="4" y="1"/>
                  <a:pt x="4" y="1"/>
                  <a:pt x="4" y="1"/>
                </a:cubicBezTo>
                <a:cubicBezTo>
                  <a:pt x="3" y="1"/>
                  <a:pt x="3" y="1"/>
                  <a:pt x="3" y="2"/>
                </a:cubicBezTo>
                <a:cubicBezTo>
                  <a:pt x="2" y="3"/>
                  <a:pt x="3" y="4"/>
                  <a:pt x="4" y="4"/>
                </a:cubicBezTo>
                <a:cubicBezTo>
                  <a:pt x="9" y="6"/>
                  <a:pt x="9" y="6"/>
                  <a:pt x="9" y="6"/>
                </a:cubicBezTo>
                <a:cubicBezTo>
                  <a:pt x="9" y="7"/>
                  <a:pt x="9" y="7"/>
                  <a:pt x="9" y="7"/>
                </a:cubicBezTo>
                <a:cubicBezTo>
                  <a:pt x="3" y="5"/>
                  <a:pt x="3" y="5"/>
                  <a:pt x="3" y="5"/>
                </a:cubicBezTo>
                <a:cubicBezTo>
                  <a:pt x="3" y="5"/>
                  <a:pt x="2" y="5"/>
                  <a:pt x="2" y="5"/>
                </a:cubicBezTo>
                <a:cubicBezTo>
                  <a:pt x="2" y="5"/>
                  <a:pt x="1" y="6"/>
                  <a:pt x="1" y="6"/>
                </a:cubicBezTo>
                <a:cubicBezTo>
                  <a:pt x="1" y="7"/>
                  <a:pt x="1" y="7"/>
                  <a:pt x="1" y="8"/>
                </a:cubicBezTo>
                <a:cubicBezTo>
                  <a:pt x="1" y="8"/>
                  <a:pt x="2" y="9"/>
                  <a:pt x="2" y="9"/>
                </a:cubicBezTo>
                <a:cubicBezTo>
                  <a:pt x="8" y="11"/>
                  <a:pt x="8" y="11"/>
                  <a:pt x="8" y="11"/>
                </a:cubicBezTo>
                <a:cubicBezTo>
                  <a:pt x="7" y="11"/>
                  <a:pt x="7" y="11"/>
                  <a:pt x="7" y="11"/>
                </a:cubicBezTo>
                <a:cubicBezTo>
                  <a:pt x="0" y="9"/>
                  <a:pt x="0" y="9"/>
                  <a:pt x="0" y="9"/>
                </a:cubicBezTo>
                <a:cubicBezTo>
                  <a:pt x="0" y="8"/>
                  <a:pt x="0" y="8"/>
                  <a:pt x="0" y="8"/>
                </a:cubicBezTo>
                <a:cubicBezTo>
                  <a:pt x="1" y="8"/>
                  <a:pt x="1" y="8"/>
                  <a:pt x="1" y="8"/>
                </a:cubicBezTo>
                <a:cubicBezTo>
                  <a:pt x="0" y="8"/>
                  <a:pt x="0" y="7"/>
                  <a:pt x="0" y="6"/>
                </a:cubicBezTo>
                <a:cubicBezTo>
                  <a:pt x="1" y="5"/>
                  <a:pt x="1" y="5"/>
                  <a:pt x="2" y="4"/>
                </a:cubicBezTo>
                <a:cubicBezTo>
                  <a:pt x="2" y="4"/>
                  <a:pt x="1" y="3"/>
                  <a:pt x="2" y="2"/>
                </a:cubicBezTo>
                <a:cubicBezTo>
                  <a:pt x="2" y="1"/>
                  <a:pt x="2" y="0"/>
                  <a:pt x="3" y="0"/>
                </a:cubicBezTo>
                <a:cubicBezTo>
                  <a:pt x="4" y="0"/>
                  <a:pt x="4" y="0"/>
                  <a:pt x="5" y="0"/>
                </a:cubicBezTo>
                <a:cubicBezTo>
                  <a:pt x="11" y="2"/>
                  <a:pt x="11" y="2"/>
                  <a:pt x="11" y="2"/>
                </a:cubicBezTo>
                <a:lnTo>
                  <a:pt x="1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52" name="TextBox 600"/>
          <p:cNvSpPr txBox="1"/>
          <p:nvPr/>
        </p:nvSpPr>
        <p:spPr bwMode="auto">
          <a:xfrm>
            <a:off x="3846697" y="5946529"/>
            <a:ext cx="1364476" cy="400110"/>
          </a:xfrm>
          <a:prstGeom prst="rect">
            <a:avLst/>
          </a:prstGeom>
          <a:noFill/>
        </p:spPr>
        <p:txBody>
          <a:bodyPr wrap="none">
            <a:spAutoFit/>
          </a:bodyPr>
          <a:lstStyle/>
          <a:p>
            <a:pPr algn="ctr" fontAlgn="auto">
              <a:spcBef>
                <a:spcPts val="0"/>
              </a:spcBef>
              <a:spcAft>
                <a:spcPts val="0"/>
              </a:spcAft>
              <a:defRPr/>
            </a:pPr>
            <a:r>
              <a:rPr lang="zh-CN" altLang="en-US" sz="2000" spc="300" dirty="0" smtClean="0">
                <a:latin typeface="微软雅黑" pitchFamily="34" charset="-122"/>
                <a:ea typeface="微软雅黑" pitchFamily="34" charset="-122"/>
                <a:cs typeface="Arial" pitchFamily="34" charset="0"/>
              </a:rPr>
              <a:t>添加标题</a:t>
            </a:r>
            <a:endParaRPr lang="zh-CN" altLang="en-US" sz="2000" spc="300" dirty="0">
              <a:latin typeface="微软雅黑" pitchFamily="34" charset="-122"/>
              <a:ea typeface="微软雅黑" pitchFamily="34" charset="-122"/>
              <a:cs typeface="Arial" pitchFamily="34" charset="0"/>
            </a:endParaRPr>
          </a:p>
        </p:txBody>
      </p:sp>
      <p:sp>
        <p:nvSpPr>
          <p:cNvPr id="53" name="TextBox 601"/>
          <p:cNvSpPr txBox="1"/>
          <p:nvPr/>
        </p:nvSpPr>
        <p:spPr bwMode="auto">
          <a:xfrm>
            <a:off x="547289" y="4413901"/>
            <a:ext cx="1364476" cy="400110"/>
          </a:xfrm>
          <a:prstGeom prst="rect">
            <a:avLst/>
          </a:prstGeom>
          <a:noFill/>
        </p:spPr>
        <p:txBody>
          <a:bodyPr wrap="none">
            <a:spAutoFit/>
          </a:bodyPr>
          <a:lstStyle>
            <a:defPPr>
              <a:defRPr lang="zh-CN"/>
            </a:defPPr>
            <a:lvl1pPr algn="ctr" fontAlgn="auto">
              <a:spcBef>
                <a:spcPts val="0"/>
              </a:spcBef>
              <a:spcAft>
                <a:spcPts val="0"/>
              </a:spcAft>
              <a:defRPr sz="900" spc="300">
                <a:solidFill>
                  <a:srgbClr val="EBAC07"/>
                </a:solidFill>
                <a:latin typeface="微软雅黑" pitchFamily="34" charset="-122"/>
                <a:ea typeface="微软雅黑" pitchFamily="34" charset="-122"/>
                <a:cs typeface="Arial" pitchFamily="34" charset="0"/>
              </a:defRPr>
            </a:lvl1pPr>
          </a:lstStyle>
          <a:p>
            <a:r>
              <a:rPr lang="zh-CN" altLang="en-US" sz="2000" dirty="0">
                <a:solidFill>
                  <a:schemeClr val="tx1"/>
                </a:solidFill>
              </a:rPr>
              <a:t>添加标题</a:t>
            </a:r>
          </a:p>
        </p:txBody>
      </p:sp>
      <p:sp>
        <p:nvSpPr>
          <p:cNvPr id="54" name="TextBox 603"/>
          <p:cNvSpPr txBox="1"/>
          <p:nvPr/>
        </p:nvSpPr>
        <p:spPr bwMode="auto">
          <a:xfrm>
            <a:off x="3851377" y="1715015"/>
            <a:ext cx="1364476" cy="400110"/>
          </a:xfrm>
          <a:prstGeom prst="rect">
            <a:avLst/>
          </a:prstGeom>
          <a:noFill/>
        </p:spPr>
        <p:txBody>
          <a:bodyPr wrap="none">
            <a:spAutoFit/>
          </a:bodyPr>
          <a:lstStyle>
            <a:defPPr>
              <a:defRPr lang="zh-CN"/>
            </a:defPPr>
            <a:lvl1pPr algn="ctr" fontAlgn="auto">
              <a:spcBef>
                <a:spcPts val="0"/>
              </a:spcBef>
              <a:spcAft>
                <a:spcPts val="0"/>
              </a:spcAft>
              <a:defRPr sz="900" spc="300">
                <a:solidFill>
                  <a:srgbClr val="F83003"/>
                </a:solidFill>
                <a:latin typeface="微软雅黑" pitchFamily="34" charset="-122"/>
                <a:ea typeface="微软雅黑" pitchFamily="34" charset="-122"/>
                <a:cs typeface="Arial" pitchFamily="34" charset="0"/>
              </a:defRPr>
            </a:lvl1pPr>
          </a:lstStyle>
          <a:p>
            <a:r>
              <a:rPr lang="zh-CN" altLang="en-US" sz="2000" dirty="0">
                <a:solidFill>
                  <a:schemeClr val="tx1"/>
                </a:solidFill>
              </a:rPr>
              <a:t>添加标题</a:t>
            </a:r>
          </a:p>
        </p:txBody>
      </p:sp>
      <p:sp>
        <p:nvSpPr>
          <p:cNvPr id="55" name="TextBox 604"/>
          <p:cNvSpPr txBox="1"/>
          <p:nvPr/>
        </p:nvSpPr>
        <p:spPr bwMode="auto">
          <a:xfrm>
            <a:off x="4967169" y="4413901"/>
            <a:ext cx="1364476" cy="400110"/>
          </a:xfrm>
          <a:prstGeom prst="rect">
            <a:avLst/>
          </a:prstGeom>
          <a:noFill/>
        </p:spPr>
        <p:txBody>
          <a:bodyPr wrap="none">
            <a:spAutoFit/>
          </a:bodyPr>
          <a:lstStyle>
            <a:defPPr>
              <a:defRPr lang="zh-CN"/>
            </a:defPPr>
            <a:lvl1pPr algn="ctr" fontAlgn="auto">
              <a:spcBef>
                <a:spcPts val="0"/>
              </a:spcBef>
              <a:spcAft>
                <a:spcPts val="0"/>
              </a:spcAft>
              <a:defRPr sz="900" spc="300">
                <a:solidFill>
                  <a:srgbClr val="284848"/>
                </a:solidFill>
                <a:latin typeface="微软雅黑" pitchFamily="34" charset="-122"/>
                <a:ea typeface="微软雅黑" pitchFamily="34" charset="-122"/>
                <a:cs typeface="Arial" pitchFamily="34" charset="0"/>
              </a:defRPr>
            </a:lvl1pPr>
          </a:lstStyle>
          <a:p>
            <a:r>
              <a:rPr lang="zh-CN" altLang="en-US" sz="2000" dirty="0">
                <a:solidFill>
                  <a:schemeClr val="tx1"/>
                </a:solidFill>
              </a:rPr>
              <a:t>添加标题</a:t>
            </a:r>
          </a:p>
        </p:txBody>
      </p:sp>
      <p:sp>
        <p:nvSpPr>
          <p:cNvPr id="56" name="Content Placeholder 2"/>
          <p:cNvSpPr txBox="1">
            <a:spLocks/>
          </p:cNvSpPr>
          <p:nvPr/>
        </p:nvSpPr>
        <p:spPr>
          <a:xfrm>
            <a:off x="6331645" y="1866301"/>
            <a:ext cx="5231705"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rgbClr val="113A59"/>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rgbClr val="113A59"/>
              </a:solidFill>
            </a:endParaRPr>
          </a:p>
        </p:txBody>
      </p:sp>
      <p:sp>
        <p:nvSpPr>
          <p:cNvPr id="57" name="Content Placeholder 2"/>
          <p:cNvSpPr txBox="1">
            <a:spLocks/>
          </p:cNvSpPr>
          <p:nvPr/>
        </p:nvSpPr>
        <p:spPr>
          <a:xfrm>
            <a:off x="6331645" y="3105482"/>
            <a:ext cx="5231705"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rgbClr val="113A59"/>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rgbClr val="113A59"/>
              </a:solidFill>
            </a:endParaRPr>
          </a:p>
        </p:txBody>
      </p:sp>
      <p:sp>
        <p:nvSpPr>
          <p:cNvPr id="58" name="Content Placeholder 2"/>
          <p:cNvSpPr txBox="1">
            <a:spLocks/>
          </p:cNvSpPr>
          <p:nvPr/>
        </p:nvSpPr>
        <p:spPr>
          <a:xfrm>
            <a:off x="6331645" y="4344663"/>
            <a:ext cx="5231705"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rgbClr val="113A59"/>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rgbClr val="113A59"/>
              </a:solidFill>
            </a:endParaRPr>
          </a:p>
        </p:txBody>
      </p:sp>
      <p:sp>
        <p:nvSpPr>
          <p:cNvPr id="59" name="Content Placeholder 2"/>
          <p:cNvSpPr txBox="1">
            <a:spLocks/>
          </p:cNvSpPr>
          <p:nvPr/>
        </p:nvSpPr>
        <p:spPr>
          <a:xfrm>
            <a:off x="6331645" y="5583844"/>
            <a:ext cx="5231705"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rgbClr val="113A59"/>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rgbClr val="113A59"/>
              </a:solidFill>
            </a:endParaRPr>
          </a:p>
        </p:txBody>
      </p:sp>
    </p:spTree>
    <p:extLst>
      <p:ext uri="{BB962C8B-B14F-4D97-AF65-F5344CB8AC3E}">
        <p14:creationId xmlns:p14="http://schemas.microsoft.com/office/powerpoint/2010/main" val="1028999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pyright Notice"/>
          <p:cNvSpPr>
            <a:spLocks/>
          </p:cNvSpPr>
          <p:nvPr/>
        </p:nvSpPr>
        <p:spPr bwMode="auto">
          <a:xfrm>
            <a:off x="3722025" y="601768"/>
            <a:ext cx="4747949"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cap="small" dirty="0" smtClean="0">
                <a:solidFill>
                  <a:srgbClr val="4D86B3"/>
                </a:solidFill>
                <a:latin typeface="微软雅黑" panose="020B0503020204020204" pitchFamily="34" charset="-122"/>
                <a:ea typeface="微软雅黑" panose="020B0503020204020204" pitchFamily="34" charset="-122"/>
              </a:rPr>
              <a:t>MOMODA POWER TEMPLATE</a:t>
            </a:r>
            <a:endParaRPr lang="en-US" sz="2400" b="1" cap="small" dirty="0">
              <a:solidFill>
                <a:srgbClr val="4D86B3"/>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590550" y="1238250"/>
            <a:ext cx="11010900" cy="0"/>
          </a:xfrm>
          <a:prstGeom prst="line">
            <a:avLst/>
          </a:prstGeom>
          <a:ln>
            <a:solidFill>
              <a:srgbClr val="113A59"/>
            </a:solidFil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8915400" y="704136"/>
            <a:ext cx="2247900" cy="534114"/>
            <a:chOff x="2028559" y="4443106"/>
            <a:chExt cx="10163441" cy="2414894"/>
          </a:xfrm>
        </p:grpSpPr>
        <p:grpSp>
          <p:nvGrpSpPr>
            <p:cNvPr id="5" name="组合 4"/>
            <p:cNvGrpSpPr/>
            <p:nvPr/>
          </p:nvGrpSpPr>
          <p:grpSpPr>
            <a:xfrm>
              <a:off x="4956670" y="4443106"/>
              <a:ext cx="4884016" cy="2414894"/>
              <a:chOff x="4956670" y="4443106"/>
              <a:chExt cx="4884016" cy="2414894"/>
            </a:xfrm>
          </p:grpSpPr>
          <p:sp>
            <p:nvSpPr>
              <p:cNvPr id="6" name="等腰三角形 5"/>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492614" y="5410200"/>
              <a:ext cx="2928111" cy="1447800"/>
              <a:chOff x="4956670" y="4443106"/>
              <a:chExt cx="4884016" cy="2414894"/>
            </a:xfrm>
          </p:grpSpPr>
          <p:sp>
            <p:nvSpPr>
              <p:cNvPr id="9" name="等腰三角形 8"/>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7721714" y="5048250"/>
              <a:ext cx="3660139" cy="1809750"/>
              <a:chOff x="4956670" y="4443106"/>
              <a:chExt cx="4884016" cy="2414894"/>
            </a:xfrm>
          </p:grpSpPr>
          <p:sp>
            <p:nvSpPr>
              <p:cNvPr id="12" name="等腰三角形 11"/>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28559" y="6342960"/>
              <a:ext cx="1041643" cy="515039"/>
              <a:chOff x="4956670" y="4443106"/>
              <a:chExt cx="4884016" cy="2414894"/>
            </a:xfrm>
          </p:grpSpPr>
          <p:sp>
            <p:nvSpPr>
              <p:cNvPr id="15" name="等腰三角形 1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11150357" y="6342960"/>
              <a:ext cx="1041643" cy="515039"/>
              <a:chOff x="4956670" y="4443106"/>
              <a:chExt cx="4884016" cy="2414894"/>
            </a:xfrm>
          </p:grpSpPr>
          <p:sp>
            <p:nvSpPr>
              <p:cNvPr id="18" name="等腰三角形 17"/>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1" name="组合 20"/>
          <p:cNvGrpSpPr/>
          <p:nvPr/>
        </p:nvGrpSpPr>
        <p:grpSpPr>
          <a:xfrm flipH="1">
            <a:off x="742950" y="704136"/>
            <a:ext cx="2247900" cy="534114"/>
            <a:chOff x="2028559" y="4443106"/>
            <a:chExt cx="10163441" cy="2414894"/>
          </a:xfrm>
        </p:grpSpPr>
        <p:grpSp>
          <p:nvGrpSpPr>
            <p:cNvPr id="22" name="组合 21"/>
            <p:cNvGrpSpPr/>
            <p:nvPr/>
          </p:nvGrpSpPr>
          <p:grpSpPr>
            <a:xfrm>
              <a:off x="4956670" y="4443106"/>
              <a:ext cx="4884016" cy="2414894"/>
              <a:chOff x="4956670" y="4443106"/>
              <a:chExt cx="4884016" cy="2414894"/>
            </a:xfrm>
          </p:grpSpPr>
          <p:sp>
            <p:nvSpPr>
              <p:cNvPr id="35" name="等腰三角形 3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492614" y="5410200"/>
              <a:ext cx="2928111" cy="1447800"/>
              <a:chOff x="4956670" y="4443106"/>
              <a:chExt cx="4884016" cy="2414894"/>
            </a:xfrm>
          </p:grpSpPr>
          <p:sp>
            <p:nvSpPr>
              <p:cNvPr id="33" name="等腰三角形 32"/>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7721714" y="5048250"/>
              <a:ext cx="3660139" cy="1809750"/>
              <a:chOff x="4956670" y="4443106"/>
              <a:chExt cx="4884016" cy="2414894"/>
            </a:xfrm>
          </p:grpSpPr>
          <p:sp>
            <p:nvSpPr>
              <p:cNvPr id="31" name="等腰三角形 3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2028559" y="6342960"/>
              <a:ext cx="1041643" cy="515039"/>
              <a:chOff x="4956670" y="4443106"/>
              <a:chExt cx="4884016" cy="2414894"/>
            </a:xfrm>
          </p:grpSpPr>
          <p:sp>
            <p:nvSpPr>
              <p:cNvPr id="29" name="等腰三角形 28"/>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1150357" y="6342960"/>
              <a:ext cx="1041643" cy="515039"/>
              <a:chOff x="4956670" y="4443106"/>
              <a:chExt cx="4884016" cy="2414894"/>
            </a:xfrm>
          </p:grpSpPr>
          <p:sp>
            <p:nvSpPr>
              <p:cNvPr id="27" name="等腰三角形 2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7" name="Freeform 6"/>
          <p:cNvSpPr>
            <a:spLocks/>
          </p:cNvSpPr>
          <p:nvPr/>
        </p:nvSpPr>
        <p:spPr bwMode="auto">
          <a:xfrm>
            <a:off x="895350" y="1638521"/>
            <a:ext cx="4552950" cy="2777398"/>
          </a:xfrm>
          <a:custGeom>
            <a:avLst/>
            <a:gdLst>
              <a:gd name="T0" fmla="*/ 1377 w 1377"/>
              <a:gd name="T1" fmla="*/ 181 h 840"/>
              <a:gd name="T2" fmla="*/ 1034 w 1377"/>
              <a:gd name="T3" fmla="*/ 90 h 840"/>
              <a:gd name="T4" fmla="*/ 691 w 1377"/>
              <a:gd name="T5" fmla="*/ 0 h 840"/>
              <a:gd name="T6" fmla="*/ 343 w 1377"/>
              <a:gd name="T7" fmla="*/ 90 h 840"/>
              <a:gd name="T8" fmla="*/ 0 w 1377"/>
              <a:gd name="T9" fmla="*/ 181 h 840"/>
              <a:gd name="T10" fmla="*/ 0 w 1377"/>
              <a:gd name="T11" fmla="*/ 181 h 840"/>
              <a:gd name="T12" fmla="*/ 0 w 1377"/>
              <a:gd name="T13" fmla="*/ 840 h 840"/>
              <a:gd name="T14" fmla="*/ 1377 w 1377"/>
              <a:gd name="T15" fmla="*/ 840 h 840"/>
              <a:gd name="T16" fmla="*/ 1377 w 1377"/>
              <a:gd name="T17" fmla="*/ 181 h 840"/>
              <a:gd name="T18" fmla="*/ 1377 w 1377"/>
              <a:gd name="T19" fmla="*/ 181 h 8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77" h="840">
                <a:moveTo>
                  <a:pt x="1377" y="181"/>
                </a:moveTo>
                <a:lnTo>
                  <a:pt x="1034" y="90"/>
                </a:lnTo>
                <a:lnTo>
                  <a:pt x="691" y="0"/>
                </a:lnTo>
                <a:lnTo>
                  <a:pt x="343" y="90"/>
                </a:lnTo>
                <a:lnTo>
                  <a:pt x="0" y="181"/>
                </a:lnTo>
                <a:lnTo>
                  <a:pt x="0" y="840"/>
                </a:lnTo>
                <a:lnTo>
                  <a:pt x="1377" y="840"/>
                </a:lnTo>
                <a:lnTo>
                  <a:pt x="1377" y="181"/>
                </a:lnTo>
                <a:close/>
              </a:path>
            </a:pathLst>
          </a:custGeom>
          <a:solidFill>
            <a:srgbClr val="113A59"/>
          </a:solidFill>
          <a:ln>
            <a:noFill/>
          </a:ln>
          <a:extLst/>
        </p:spPr>
        <p:txBody>
          <a:bodyPr/>
          <a:lstStyle/>
          <a:p>
            <a:endParaRPr lang="zh-CN" altLang="en-US" sz="4800"/>
          </a:p>
        </p:txBody>
      </p:sp>
      <p:sp>
        <p:nvSpPr>
          <p:cNvPr id="38" name="Freeform 7"/>
          <p:cNvSpPr>
            <a:spLocks/>
          </p:cNvSpPr>
          <p:nvPr/>
        </p:nvSpPr>
        <p:spPr bwMode="auto">
          <a:xfrm>
            <a:off x="895350" y="4773013"/>
            <a:ext cx="4552950" cy="1716036"/>
          </a:xfrm>
          <a:custGeom>
            <a:avLst/>
            <a:gdLst>
              <a:gd name="T0" fmla="*/ 0 w 1377"/>
              <a:gd name="T1" fmla="*/ 0 h 519"/>
              <a:gd name="T2" fmla="*/ 0 w 1377"/>
              <a:gd name="T3" fmla="*/ 334 h 519"/>
              <a:gd name="T4" fmla="*/ 0 w 1377"/>
              <a:gd name="T5" fmla="*/ 334 h 519"/>
              <a:gd name="T6" fmla="*/ 343 w 1377"/>
              <a:gd name="T7" fmla="*/ 424 h 519"/>
              <a:gd name="T8" fmla="*/ 691 w 1377"/>
              <a:gd name="T9" fmla="*/ 519 h 519"/>
              <a:gd name="T10" fmla="*/ 1034 w 1377"/>
              <a:gd name="T11" fmla="*/ 424 h 519"/>
              <a:gd name="T12" fmla="*/ 1377 w 1377"/>
              <a:gd name="T13" fmla="*/ 334 h 519"/>
              <a:gd name="T14" fmla="*/ 1377 w 1377"/>
              <a:gd name="T15" fmla="*/ 334 h 519"/>
              <a:gd name="T16" fmla="*/ 1377 w 1377"/>
              <a:gd name="T17" fmla="*/ 0 h 519"/>
              <a:gd name="T18" fmla="*/ 0 w 1377"/>
              <a:gd name="T19" fmla="*/ 0 h 5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77" h="519">
                <a:moveTo>
                  <a:pt x="0" y="0"/>
                </a:moveTo>
                <a:lnTo>
                  <a:pt x="0" y="334"/>
                </a:lnTo>
                <a:lnTo>
                  <a:pt x="343" y="424"/>
                </a:lnTo>
                <a:lnTo>
                  <a:pt x="691" y="519"/>
                </a:lnTo>
                <a:lnTo>
                  <a:pt x="1034" y="424"/>
                </a:lnTo>
                <a:lnTo>
                  <a:pt x="1377" y="334"/>
                </a:lnTo>
                <a:lnTo>
                  <a:pt x="1377" y="0"/>
                </a:lnTo>
                <a:lnTo>
                  <a:pt x="0" y="0"/>
                </a:lnTo>
                <a:close/>
              </a:path>
            </a:pathLst>
          </a:custGeom>
          <a:solidFill>
            <a:srgbClr val="4D86B3"/>
          </a:solidFill>
          <a:ln>
            <a:noFill/>
          </a:ln>
          <a:extLst/>
        </p:spPr>
        <p:txBody>
          <a:bodyPr/>
          <a:lstStyle/>
          <a:p>
            <a:endParaRPr lang="zh-CN" altLang="en-US" sz="4800"/>
          </a:p>
        </p:txBody>
      </p:sp>
      <p:sp>
        <p:nvSpPr>
          <p:cNvPr id="39" name="TextBox 269"/>
          <p:cNvSpPr txBox="1"/>
          <p:nvPr/>
        </p:nvSpPr>
        <p:spPr>
          <a:xfrm>
            <a:off x="2137731" y="2548200"/>
            <a:ext cx="2068194" cy="1200329"/>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en-US" altLang="zh-CN" sz="7200" dirty="0" smtClean="0">
                <a:solidFill>
                  <a:srgbClr val="F3C953"/>
                </a:solidFill>
              </a:rPr>
              <a:t>75</a:t>
            </a:r>
            <a:r>
              <a:rPr lang="en-US" altLang="zh-CN" sz="6000" dirty="0" smtClean="0">
                <a:solidFill>
                  <a:srgbClr val="F3C953"/>
                </a:solidFill>
              </a:rPr>
              <a:t>%</a:t>
            </a:r>
            <a:endParaRPr lang="zh-CN" altLang="en-US" sz="7200" dirty="0">
              <a:solidFill>
                <a:srgbClr val="F3C953"/>
              </a:solidFill>
            </a:endParaRPr>
          </a:p>
        </p:txBody>
      </p:sp>
      <p:sp>
        <p:nvSpPr>
          <p:cNvPr id="40" name="TextBox 270"/>
          <p:cNvSpPr txBox="1"/>
          <p:nvPr/>
        </p:nvSpPr>
        <p:spPr>
          <a:xfrm>
            <a:off x="2137731" y="4849472"/>
            <a:ext cx="2068194" cy="1200329"/>
          </a:xfrm>
          <a:prstGeom prst="rect">
            <a:avLst/>
          </a:prstGeom>
          <a:noFill/>
        </p:spPr>
        <p:txBody>
          <a:bodyPr wrap="none">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itchFamily="34" charset="-122"/>
                <a:ea typeface="微软雅黑" pitchFamily="34" charset="-122"/>
                <a:cs typeface="Arial" pitchFamily="34" charset="0"/>
              </a:defRPr>
            </a:lvl1pPr>
          </a:lstStyle>
          <a:p>
            <a:r>
              <a:rPr lang="en-US" altLang="zh-CN" sz="7200" dirty="0" smtClean="0">
                <a:solidFill>
                  <a:srgbClr val="F3C953"/>
                </a:solidFill>
              </a:rPr>
              <a:t>25</a:t>
            </a:r>
            <a:r>
              <a:rPr lang="en-US" altLang="zh-CN" sz="6000" dirty="0" smtClean="0">
                <a:solidFill>
                  <a:srgbClr val="F3C953"/>
                </a:solidFill>
              </a:rPr>
              <a:t>%</a:t>
            </a:r>
            <a:endParaRPr lang="zh-CN" altLang="en-US" sz="7200" dirty="0">
              <a:solidFill>
                <a:srgbClr val="F3C953"/>
              </a:solidFill>
            </a:endParaRPr>
          </a:p>
        </p:txBody>
      </p:sp>
      <p:sp>
        <p:nvSpPr>
          <p:cNvPr id="41" name="Content Placeholder 2"/>
          <p:cNvSpPr txBox="1">
            <a:spLocks/>
          </p:cNvSpPr>
          <p:nvPr/>
        </p:nvSpPr>
        <p:spPr>
          <a:xfrm>
            <a:off x="6331645" y="1933196"/>
            <a:ext cx="5231705"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rgbClr val="113A59"/>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rgbClr val="113A59"/>
              </a:solidFill>
            </a:endParaRPr>
          </a:p>
        </p:txBody>
      </p:sp>
      <p:sp>
        <p:nvSpPr>
          <p:cNvPr id="42" name="Content Placeholder 2"/>
          <p:cNvSpPr txBox="1">
            <a:spLocks/>
          </p:cNvSpPr>
          <p:nvPr/>
        </p:nvSpPr>
        <p:spPr>
          <a:xfrm>
            <a:off x="6331645" y="2747229"/>
            <a:ext cx="5231705"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rgbClr val="113A59"/>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rgbClr val="113A59"/>
              </a:solidFill>
            </a:endParaRPr>
          </a:p>
        </p:txBody>
      </p:sp>
      <p:sp>
        <p:nvSpPr>
          <p:cNvPr id="43" name="Content Placeholder 2"/>
          <p:cNvSpPr txBox="1">
            <a:spLocks/>
          </p:cNvSpPr>
          <p:nvPr/>
        </p:nvSpPr>
        <p:spPr>
          <a:xfrm>
            <a:off x="6331645" y="4181096"/>
            <a:ext cx="5231705"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rgbClr val="113A59"/>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rgbClr val="113A59"/>
              </a:solidFill>
            </a:endParaRPr>
          </a:p>
        </p:txBody>
      </p:sp>
      <p:sp>
        <p:nvSpPr>
          <p:cNvPr id="44" name="Content Placeholder 2"/>
          <p:cNvSpPr txBox="1">
            <a:spLocks/>
          </p:cNvSpPr>
          <p:nvPr/>
        </p:nvSpPr>
        <p:spPr>
          <a:xfrm>
            <a:off x="6331645" y="4995129"/>
            <a:ext cx="5231705"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rgbClr val="113A59"/>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rgbClr val="113A59"/>
              </a:solidFill>
            </a:endParaRPr>
          </a:p>
        </p:txBody>
      </p:sp>
    </p:spTree>
    <p:extLst>
      <p:ext uri="{BB962C8B-B14F-4D97-AF65-F5344CB8AC3E}">
        <p14:creationId xmlns:p14="http://schemas.microsoft.com/office/powerpoint/2010/main" val="245799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pyright Notice"/>
          <p:cNvSpPr>
            <a:spLocks/>
          </p:cNvSpPr>
          <p:nvPr/>
        </p:nvSpPr>
        <p:spPr bwMode="auto">
          <a:xfrm>
            <a:off x="3722025" y="601768"/>
            <a:ext cx="4747949"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cap="small" dirty="0" smtClean="0">
                <a:solidFill>
                  <a:srgbClr val="4D86B3"/>
                </a:solidFill>
                <a:latin typeface="微软雅黑" panose="020B0503020204020204" pitchFamily="34" charset="-122"/>
                <a:ea typeface="微软雅黑" panose="020B0503020204020204" pitchFamily="34" charset="-122"/>
              </a:rPr>
              <a:t>MOMODA POWER TEMPLATE</a:t>
            </a:r>
            <a:endParaRPr lang="en-US" sz="2400" b="1" cap="small" dirty="0">
              <a:solidFill>
                <a:srgbClr val="4D86B3"/>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590550" y="1238250"/>
            <a:ext cx="11010900" cy="0"/>
          </a:xfrm>
          <a:prstGeom prst="line">
            <a:avLst/>
          </a:prstGeom>
          <a:ln>
            <a:solidFill>
              <a:srgbClr val="113A59"/>
            </a:solidFil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8915400" y="704136"/>
            <a:ext cx="2247900" cy="534114"/>
            <a:chOff x="2028559" y="4443106"/>
            <a:chExt cx="10163441" cy="2414894"/>
          </a:xfrm>
        </p:grpSpPr>
        <p:grpSp>
          <p:nvGrpSpPr>
            <p:cNvPr id="5" name="组合 4"/>
            <p:cNvGrpSpPr/>
            <p:nvPr/>
          </p:nvGrpSpPr>
          <p:grpSpPr>
            <a:xfrm>
              <a:off x="4956670" y="4443106"/>
              <a:ext cx="4884016" cy="2414894"/>
              <a:chOff x="4956670" y="4443106"/>
              <a:chExt cx="4884016" cy="2414894"/>
            </a:xfrm>
          </p:grpSpPr>
          <p:sp>
            <p:nvSpPr>
              <p:cNvPr id="6" name="等腰三角形 5"/>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492614" y="5410200"/>
              <a:ext cx="2928111" cy="1447800"/>
              <a:chOff x="4956670" y="4443106"/>
              <a:chExt cx="4884016" cy="2414894"/>
            </a:xfrm>
          </p:grpSpPr>
          <p:sp>
            <p:nvSpPr>
              <p:cNvPr id="9" name="等腰三角形 8"/>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7721714" y="5048250"/>
              <a:ext cx="3660139" cy="1809750"/>
              <a:chOff x="4956670" y="4443106"/>
              <a:chExt cx="4884016" cy="2414894"/>
            </a:xfrm>
          </p:grpSpPr>
          <p:sp>
            <p:nvSpPr>
              <p:cNvPr id="12" name="等腰三角形 11"/>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28559" y="6342960"/>
              <a:ext cx="1041643" cy="515039"/>
              <a:chOff x="4956670" y="4443106"/>
              <a:chExt cx="4884016" cy="2414894"/>
            </a:xfrm>
          </p:grpSpPr>
          <p:sp>
            <p:nvSpPr>
              <p:cNvPr id="15" name="等腰三角形 1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11150357" y="6342960"/>
              <a:ext cx="1041643" cy="515039"/>
              <a:chOff x="4956670" y="4443106"/>
              <a:chExt cx="4884016" cy="2414894"/>
            </a:xfrm>
          </p:grpSpPr>
          <p:sp>
            <p:nvSpPr>
              <p:cNvPr id="18" name="等腰三角形 17"/>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1" name="组合 20"/>
          <p:cNvGrpSpPr/>
          <p:nvPr/>
        </p:nvGrpSpPr>
        <p:grpSpPr>
          <a:xfrm flipH="1">
            <a:off x="742950" y="704136"/>
            <a:ext cx="2247900" cy="534114"/>
            <a:chOff x="2028559" y="4443106"/>
            <a:chExt cx="10163441" cy="2414894"/>
          </a:xfrm>
        </p:grpSpPr>
        <p:grpSp>
          <p:nvGrpSpPr>
            <p:cNvPr id="22" name="组合 21"/>
            <p:cNvGrpSpPr/>
            <p:nvPr/>
          </p:nvGrpSpPr>
          <p:grpSpPr>
            <a:xfrm>
              <a:off x="4956670" y="4443106"/>
              <a:ext cx="4884016" cy="2414894"/>
              <a:chOff x="4956670" y="4443106"/>
              <a:chExt cx="4884016" cy="2414894"/>
            </a:xfrm>
          </p:grpSpPr>
          <p:sp>
            <p:nvSpPr>
              <p:cNvPr id="35" name="等腰三角形 3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492614" y="5410200"/>
              <a:ext cx="2928111" cy="1447800"/>
              <a:chOff x="4956670" y="4443106"/>
              <a:chExt cx="4884016" cy="2414894"/>
            </a:xfrm>
          </p:grpSpPr>
          <p:sp>
            <p:nvSpPr>
              <p:cNvPr id="33" name="等腰三角形 32"/>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7721714" y="5048250"/>
              <a:ext cx="3660139" cy="1809750"/>
              <a:chOff x="4956670" y="4443106"/>
              <a:chExt cx="4884016" cy="2414894"/>
            </a:xfrm>
          </p:grpSpPr>
          <p:sp>
            <p:nvSpPr>
              <p:cNvPr id="31" name="等腰三角形 3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2028559" y="6342960"/>
              <a:ext cx="1041643" cy="515039"/>
              <a:chOff x="4956670" y="4443106"/>
              <a:chExt cx="4884016" cy="2414894"/>
            </a:xfrm>
          </p:grpSpPr>
          <p:sp>
            <p:nvSpPr>
              <p:cNvPr id="29" name="等腰三角形 28"/>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1150357" y="6342960"/>
              <a:ext cx="1041643" cy="515039"/>
              <a:chOff x="4956670" y="4443106"/>
              <a:chExt cx="4884016" cy="2414894"/>
            </a:xfrm>
          </p:grpSpPr>
          <p:sp>
            <p:nvSpPr>
              <p:cNvPr id="27" name="等腰三角形 2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7" name="Freeform 5"/>
          <p:cNvSpPr>
            <a:spLocks/>
          </p:cNvSpPr>
          <p:nvPr/>
        </p:nvSpPr>
        <p:spPr bwMode="auto">
          <a:xfrm>
            <a:off x="6631864" y="3516673"/>
            <a:ext cx="1600322" cy="2245654"/>
          </a:xfrm>
          <a:custGeom>
            <a:avLst/>
            <a:gdLst>
              <a:gd name="T0" fmla="*/ 307 w 615"/>
              <a:gd name="T1" fmla="*/ 0 h 863"/>
              <a:gd name="T2" fmla="*/ 461 w 615"/>
              <a:gd name="T3" fmla="*/ 435 h 863"/>
              <a:gd name="T4" fmla="*/ 615 w 615"/>
              <a:gd name="T5" fmla="*/ 863 h 863"/>
              <a:gd name="T6" fmla="*/ 307 w 615"/>
              <a:gd name="T7" fmla="*/ 863 h 863"/>
              <a:gd name="T8" fmla="*/ 0 w 615"/>
              <a:gd name="T9" fmla="*/ 863 h 863"/>
              <a:gd name="T10" fmla="*/ 154 w 615"/>
              <a:gd name="T11" fmla="*/ 435 h 863"/>
              <a:gd name="T12" fmla="*/ 307 w 615"/>
              <a:gd name="T13" fmla="*/ 0 h 863"/>
            </a:gdLst>
            <a:ahLst/>
            <a:cxnLst>
              <a:cxn ang="0">
                <a:pos x="T0" y="T1"/>
              </a:cxn>
              <a:cxn ang="0">
                <a:pos x="T2" y="T3"/>
              </a:cxn>
              <a:cxn ang="0">
                <a:pos x="T4" y="T5"/>
              </a:cxn>
              <a:cxn ang="0">
                <a:pos x="T6" y="T7"/>
              </a:cxn>
              <a:cxn ang="0">
                <a:pos x="T8" y="T9"/>
              </a:cxn>
              <a:cxn ang="0">
                <a:pos x="T10" y="T11"/>
              </a:cxn>
              <a:cxn ang="0">
                <a:pos x="T12" y="T13"/>
              </a:cxn>
            </a:cxnLst>
            <a:rect l="0" t="0" r="r" b="b"/>
            <a:pathLst>
              <a:path w="615" h="863">
                <a:moveTo>
                  <a:pt x="307" y="0"/>
                </a:moveTo>
                <a:lnTo>
                  <a:pt x="461" y="435"/>
                </a:lnTo>
                <a:lnTo>
                  <a:pt x="615" y="863"/>
                </a:lnTo>
                <a:lnTo>
                  <a:pt x="307" y="863"/>
                </a:lnTo>
                <a:lnTo>
                  <a:pt x="0" y="863"/>
                </a:lnTo>
                <a:lnTo>
                  <a:pt x="154" y="435"/>
                </a:lnTo>
                <a:lnTo>
                  <a:pt x="307" y="0"/>
                </a:lnTo>
                <a:close/>
              </a:path>
            </a:pathLst>
          </a:cu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sz="2800"/>
          </a:p>
        </p:txBody>
      </p:sp>
      <p:sp>
        <p:nvSpPr>
          <p:cNvPr id="38" name="Freeform 6"/>
          <p:cNvSpPr>
            <a:spLocks/>
          </p:cNvSpPr>
          <p:nvPr/>
        </p:nvSpPr>
        <p:spPr bwMode="auto">
          <a:xfrm>
            <a:off x="5276144" y="4700649"/>
            <a:ext cx="1600322" cy="1061676"/>
          </a:xfrm>
          <a:custGeom>
            <a:avLst/>
            <a:gdLst>
              <a:gd name="T0" fmla="*/ 308 w 615"/>
              <a:gd name="T1" fmla="*/ 0 h 408"/>
              <a:gd name="T2" fmla="*/ 461 w 615"/>
              <a:gd name="T3" fmla="*/ 201 h 408"/>
              <a:gd name="T4" fmla="*/ 615 w 615"/>
              <a:gd name="T5" fmla="*/ 408 h 408"/>
              <a:gd name="T6" fmla="*/ 308 w 615"/>
              <a:gd name="T7" fmla="*/ 408 h 408"/>
              <a:gd name="T8" fmla="*/ 0 w 615"/>
              <a:gd name="T9" fmla="*/ 408 h 408"/>
              <a:gd name="T10" fmla="*/ 154 w 615"/>
              <a:gd name="T11" fmla="*/ 201 h 408"/>
              <a:gd name="T12" fmla="*/ 308 w 615"/>
              <a:gd name="T13" fmla="*/ 0 h 408"/>
            </a:gdLst>
            <a:ahLst/>
            <a:cxnLst>
              <a:cxn ang="0">
                <a:pos x="T0" y="T1"/>
              </a:cxn>
              <a:cxn ang="0">
                <a:pos x="T2" y="T3"/>
              </a:cxn>
              <a:cxn ang="0">
                <a:pos x="T4" y="T5"/>
              </a:cxn>
              <a:cxn ang="0">
                <a:pos x="T6" y="T7"/>
              </a:cxn>
              <a:cxn ang="0">
                <a:pos x="T8" y="T9"/>
              </a:cxn>
              <a:cxn ang="0">
                <a:pos x="T10" y="T11"/>
              </a:cxn>
              <a:cxn ang="0">
                <a:pos x="T12" y="T13"/>
              </a:cxn>
            </a:cxnLst>
            <a:rect l="0" t="0" r="r" b="b"/>
            <a:pathLst>
              <a:path w="615" h="408">
                <a:moveTo>
                  <a:pt x="308" y="0"/>
                </a:moveTo>
                <a:lnTo>
                  <a:pt x="461" y="201"/>
                </a:lnTo>
                <a:lnTo>
                  <a:pt x="615" y="408"/>
                </a:lnTo>
                <a:lnTo>
                  <a:pt x="308" y="408"/>
                </a:lnTo>
                <a:lnTo>
                  <a:pt x="0" y="408"/>
                </a:lnTo>
                <a:lnTo>
                  <a:pt x="154" y="201"/>
                </a:lnTo>
                <a:lnTo>
                  <a:pt x="308" y="0"/>
                </a:lnTo>
                <a:close/>
              </a:path>
            </a:pathLst>
          </a:custGeom>
          <a:solidFill>
            <a:srgbClr val="4D86B3"/>
          </a:solidFill>
          <a:ln>
            <a:noFill/>
          </a:ln>
          <a:extLst/>
        </p:spPr>
        <p:txBody>
          <a:bodyPr vert="horz" wrap="square" lIns="91440" tIns="45720" rIns="91440" bIns="45720" numCol="1" anchor="t" anchorCtr="0" compatLnSpc="1">
            <a:prstTxWarp prst="textNoShape">
              <a:avLst/>
            </a:prstTxWarp>
          </a:bodyPr>
          <a:lstStyle/>
          <a:p>
            <a:endParaRPr lang="zh-CN" altLang="en-US" sz="2800"/>
          </a:p>
        </p:txBody>
      </p:sp>
      <p:sp>
        <p:nvSpPr>
          <p:cNvPr id="39" name="Freeform 7"/>
          <p:cNvSpPr>
            <a:spLocks/>
          </p:cNvSpPr>
          <p:nvPr/>
        </p:nvSpPr>
        <p:spPr bwMode="auto">
          <a:xfrm>
            <a:off x="3975070" y="5483896"/>
            <a:ext cx="1597719" cy="278431"/>
          </a:xfrm>
          <a:custGeom>
            <a:avLst/>
            <a:gdLst>
              <a:gd name="T0" fmla="*/ 307 w 614"/>
              <a:gd name="T1" fmla="*/ 0 h 107"/>
              <a:gd name="T2" fmla="*/ 460 w 614"/>
              <a:gd name="T3" fmla="*/ 53 h 107"/>
              <a:gd name="T4" fmla="*/ 614 w 614"/>
              <a:gd name="T5" fmla="*/ 107 h 107"/>
              <a:gd name="T6" fmla="*/ 307 w 614"/>
              <a:gd name="T7" fmla="*/ 107 h 107"/>
              <a:gd name="T8" fmla="*/ 0 w 614"/>
              <a:gd name="T9" fmla="*/ 107 h 107"/>
              <a:gd name="T10" fmla="*/ 153 w 614"/>
              <a:gd name="T11" fmla="*/ 53 h 107"/>
              <a:gd name="T12" fmla="*/ 307 w 614"/>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614" h="107">
                <a:moveTo>
                  <a:pt x="307" y="0"/>
                </a:moveTo>
                <a:lnTo>
                  <a:pt x="460" y="53"/>
                </a:lnTo>
                <a:lnTo>
                  <a:pt x="614" y="107"/>
                </a:lnTo>
                <a:lnTo>
                  <a:pt x="307" y="107"/>
                </a:lnTo>
                <a:lnTo>
                  <a:pt x="0" y="107"/>
                </a:lnTo>
                <a:lnTo>
                  <a:pt x="153" y="53"/>
                </a:lnTo>
                <a:lnTo>
                  <a:pt x="307" y="0"/>
                </a:lnTo>
                <a:close/>
              </a:path>
            </a:pathLst>
          </a:cu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sz="2800"/>
          </a:p>
        </p:txBody>
      </p:sp>
      <p:sp>
        <p:nvSpPr>
          <p:cNvPr id="40" name="Freeform 8"/>
          <p:cNvSpPr>
            <a:spLocks/>
          </p:cNvSpPr>
          <p:nvPr/>
        </p:nvSpPr>
        <p:spPr bwMode="auto">
          <a:xfrm>
            <a:off x="7987582" y="2210395"/>
            <a:ext cx="1597719" cy="3551932"/>
          </a:xfrm>
          <a:custGeom>
            <a:avLst/>
            <a:gdLst>
              <a:gd name="T0" fmla="*/ 307 w 614"/>
              <a:gd name="T1" fmla="*/ 0 h 1365"/>
              <a:gd name="T2" fmla="*/ 461 w 614"/>
              <a:gd name="T3" fmla="*/ 682 h 1365"/>
              <a:gd name="T4" fmla="*/ 614 w 614"/>
              <a:gd name="T5" fmla="*/ 1365 h 1365"/>
              <a:gd name="T6" fmla="*/ 307 w 614"/>
              <a:gd name="T7" fmla="*/ 1365 h 1365"/>
              <a:gd name="T8" fmla="*/ 0 w 614"/>
              <a:gd name="T9" fmla="*/ 1365 h 1365"/>
              <a:gd name="T10" fmla="*/ 154 w 614"/>
              <a:gd name="T11" fmla="*/ 682 h 1365"/>
              <a:gd name="T12" fmla="*/ 307 w 614"/>
              <a:gd name="T13" fmla="*/ 0 h 1365"/>
            </a:gdLst>
            <a:ahLst/>
            <a:cxnLst>
              <a:cxn ang="0">
                <a:pos x="T0" y="T1"/>
              </a:cxn>
              <a:cxn ang="0">
                <a:pos x="T2" y="T3"/>
              </a:cxn>
              <a:cxn ang="0">
                <a:pos x="T4" y="T5"/>
              </a:cxn>
              <a:cxn ang="0">
                <a:pos x="T6" y="T7"/>
              </a:cxn>
              <a:cxn ang="0">
                <a:pos x="T8" y="T9"/>
              </a:cxn>
              <a:cxn ang="0">
                <a:pos x="T10" y="T11"/>
              </a:cxn>
              <a:cxn ang="0">
                <a:pos x="T12" y="T13"/>
              </a:cxn>
            </a:cxnLst>
            <a:rect l="0" t="0" r="r" b="b"/>
            <a:pathLst>
              <a:path w="614" h="1365">
                <a:moveTo>
                  <a:pt x="307" y="0"/>
                </a:moveTo>
                <a:lnTo>
                  <a:pt x="461" y="682"/>
                </a:lnTo>
                <a:lnTo>
                  <a:pt x="614" y="1365"/>
                </a:lnTo>
                <a:lnTo>
                  <a:pt x="307" y="1365"/>
                </a:lnTo>
                <a:lnTo>
                  <a:pt x="0" y="1365"/>
                </a:lnTo>
                <a:lnTo>
                  <a:pt x="154" y="682"/>
                </a:lnTo>
                <a:lnTo>
                  <a:pt x="307" y="0"/>
                </a:lnTo>
                <a:close/>
              </a:path>
            </a:pathLst>
          </a:custGeom>
          <a:solidFill>
            <a:srgbClr val="4D86B3"/>
          </a:solidFill>
          <a:ln>
            <a:noFill/>
          </a:ln>
          <a:extLst/>
        </p:spPr>
        <p:txBody>
          <a:bodyPr vert="horz" wrap="square" lIns="91440" tIns="45720" rIns="91440" bIns="45720" numCol="1" anchor="t" anchorCtr="0" compatLnSpc="1">
            <a:prstTxWarp prst="textNoShape">
              <a:avLst/>
            </a:prstTxWarp>
          </a:bodyPr>
          <a:lstStyle/>
          <a:p>
            <a:endParaRPr lang="zh-CN" altLang="en-US" sz="2800"/>
          </a:p>
        </p:txBody>
      </p:sp>
      <p:sp>
        <p:nvSpPr>
          <p:cNvPr id="41" name="Freeform 9"/>
          <p:cNvSpPr>
            <a:spLocks/>
          </p:cNvSpPr>
          <p:nvPr/>
        </p:nvSpPr>
        <p:spPr bwMode="auto">
          <a:xfrm>
            <a:off x="9343301" y="4107359"/>
            <a:ext cx="1597719" cy="1654966"/>
          </a:xfrm>
          <a:custGeom>
            <a:avLst/>
            <a:gdLst>
              <a:gd name="T0" fmla="*/ 307 w 614"/>
              <a:gd name="T1" fmla="*/ 0 h 636"/>
              <a:gd name="T2" fmla="*/ 461 w 614"/>
              <a:gd name="T3" fmla="*/ 321 h 636"/>
              <a:gd name="T4" fmla="*/ 614 w 614"/>
              <a:gd name="T5" fmla="*/ 636 h 636"/>
              <a:gd name="T6" fmla="*/ 307 w 614"/>
              <a:gd name="T7" fmla="*/ 636 h 636"/>
              <a:gd name="T8" fmla="*/ 0 w 614"/>
              <a:gd name="T9" fmla="*/ 636 h 636"/>
              <a:gd name="T10" fmla="*/ 154 w 614"/>
              <a:gd name="T11" fmla="*/ 321 h 636"/>
              <a:gd name="T12" fmla="*/ 307 w 614"/>
              <a:gd name="T13" fmla="*/ 0 h 636"/>
            </a:gdLst>
            <a:ahLst/>
            <a:cxnLst>
              <a:cxn ang="0">
                <a:pos x="T0" y="T1"/>
              </a:cxn>
              <a:cxn ang="0">
                <a:pos x="T2" y="T3"/>
              </a:cxn>
              <a:cxn ang="0">
                <a:pos x="T4" y="T5"/>
              </a:cxn>
              <a:cxn ang="0">
                <a:pos x="T6" y="T7"/>
              </a:cxn>
              <a:cxn ang="0">
                <a:pos x="T8" y="T9"/>
              </a:cxn>
              <a:cxn ang="0">
                <a:pos x="T10" y="T11"/>
              </a:cxn>
              <a:cxn ang="0">
                <a:pos x="T12" y="T13"/>
              </a:cxn>
            </a:cxnLst>
            <a:rect l="0" t="0" r="r" b="b"/>
            <a:pathLst>
              <a:path w="614" h="636">
                <a:moveTo>
                  <a:pt x="307" y="0"/>
                </a:moveTo>
                <a:lnTo>
                  <a:pt x="461" y="321"/>
                </a:lnTo>
                <a:lnTo>
                  <a:pt x="614" y="636"/>
                </a:lnTo>
                <a:lnTo>
                  <a:pt x="307" y="636"/>
                </a:lnTo>
                <a:lnTo>
                  <a:pt x="0" y="636"/>
                </a:lnTo>
                <a:lnTo>
                  <a:pt x="154" y="321"/>
                </a:lnTo>
                <a:lnTo>
                  <a:pt x="307" y="0"/>
                </a:lnTo>
                <a:close/>
              </a:path>
            </a:pathLst>
          </a:custGeom>
          <a:solidFill>
            <a:srgbClr val="113A59"/>
          </a:solidFill>
          <a:ln>
            <a:noFill/>
          </a:ln>
          <a:extLst/>
        </p:spPr>
        <p:txBody>
          <a:bodyPr vert="horz" wrap="square" lIns="91440" tIns="45720" rIns="91440" bIns="45720" numCol="1" anchor="t" anchorCtr="0" compatLnSpc="1">
            <a:prstTxWarp prst="textNoShape">
              <a:avLst/>
            </a:prstTxWarp>
          </a:bodyPr>
          <a:lstStyle/>
          <a:p>
            <a:endParaRPr lang="zh-CN" altLang="en-US" sz="2800"/>
          </a:p>
        </p:txBody>
      </p:sp>
      <p:sp>
        <p:nvSpPr>
          <p:cNvPr id="42" name="TextBox 282"/>
          <p:cNvSpPr txBox="1"/>
          <p:nvPr/>
        </p:nvSpPr>
        <p:spPr bwMode="auto">
          <a:xfrm>
            <a:off x="4402071" y="4860328"/>
            <a:ext cx="604653" cy="461665"/>
          </a:xfrm>
          <a:prstGeom prst="rect">
            <a:avLst/>
          </a:prstGeom>
          <a:noFill/>
        </p:spPr>
        <p:txBody>
          <a:bodyPr wrap="none">
            <a:spAutoFit/>
          </a:bodyPr>
          <a:lstStyle/>
          <a:p>
            <a:pPr fontAlgn="auto">
              <a:spcBef>
                <a:spcPts val="0"/>
              </a:spcBef>
              <a:spcAft>
                <a:spcPts val="0"/>
              </a:spcAft>
              <a:defRPr/>
            </a:pPr>
            <a:r>
              <a:rPr lang="en-US" altLang="zh-CN" sz="2400" spc="300" dirty="0" smtClean="0">
                <a:solidFill>
                  <a:srgbClr val="284848"/>
                </a:solidFill>
                <a:latin typeface="方正中等线简体" pitchFamily="65" charset="-122"/>
                <a:ea typeface="方正中等线简体" pitchFamily="65" charset="-122"/>
                <a:cs typeface="Arial" pitchFamily="34" charset="0"/>
              </a:rPr>
              <a:t>18</a:t>
            </a:r>
            <a:endParaRPr lang="zh-CN" altLang="en-US" sz="2400" spc="300" dirty="0">
              <a:solidFill>
                <a:srgbClr val="284848"/>
              </a:solidFill>
              <a:latin typeface="方正中等线简体" pitchFamily="65" charset="-122"/>
              <a:ea typeface="方正中等线简体" pitchFamily="65" charset="-122"/>
              <a:cs typeface="Arial" pitchFamily="34" charset="0"/>
            </a:endParaRPr>
          </a:p>
        </p:txBody>
      </p:sp>
      <p:sp>
        <p:nvSpPr>
          <p:cNvPr id="43" name="TextBox 283"/>
          <p:cNvSpPr txBox="1"/>
          <p:nvPr/>
        </p:nvSpPr>
        <p:spPr bwMode="auto">
          <a:xfrm>
            <a:off x="4359630" y="5956240"/>
            <a:ext cx="774571" cy="400110"/>
          </a:xfrm>
          <a:prstGeom prst="rect">
            <a:avLst/>
          </a:prstGeom>
          <a:noFill/>
        </p:spPr>
        <p:txBody>
          <a:bodyPr wrap="none">
            <a:spAutoFit/>
          </a:bodyPr>
          <a:lstStyle>
            <a:defPPr>
              <a:defRPr lang="zh-CN"/>
            </a:defPPr>
            <a:lvl1pPr algn="ctr" fontAlgn="auto">
              <a:spcBef>
                <a:spcPts val="0"/>
              </a:spcBef>
              <a:spcAft>
                <a:spcPts val="0"/>
              </a:spcAft>
              <a:defRPr sz="1400" spc="300">
                <a:solidFill>
                  <a:srgbClr val="EBAC07"/>
                </a:solidFill>
                <a:latin typeface="微软雅黑" pitchFamily="34" charset="-122"/>
                <a:ea typeface="微软雅黑" pitchFamily="34" charset="-122"/>
                <a:cs typeface="Arial" pitchFamily="34" charset="0"/>
              </a:defRPr>
            </a:lvl1pPr>
          </a:lstStyle>
          <a:p>
            <a:r>
              <a:rPr lang="zh-CN" altLang="en-US" sz="2000" b="1" dirty="0">
                <a:solidFill>
                  <a:srgbClr val="113A59"/>
                </a:solidFill>
              </a:rPr>
              <a:t>标题</a:t>
            </a:r>
          </a:p>
        </p:txBody>
      </p:sp>
      <p:sp>
        <p:nvSpPr>
          <p:cNvPr id="44" name="TextBox 285"/>
          <p:cNvSpPr txBox="1"/>
          <p:nvPr/>
        </p:nvSpPr>
        <p:spPr bwMode="auto">
          <a:xfrm>
            <a:off x="5620557" y="5956240"/>
            <a:ext cx="774571" cy="400110"/>
          </a:xfrm>
          <a:prstGeom prst="rect">
            <a:avLst/>
          </a:prstGeom>
          <a:noFill/>
        </p:spPr>
        <p:txBody>
          <a:bodyPr wrap="none">
            <a:spAutoFit/>
          </a:bodyPr>
          <a:lstStyle>
            <a:defPPr>
              <a:defRPr lang="zh-CN"/>
            </a:defPPr>
            <a:lvl1pPr algn="ctr" fontAlgn="auto">
              <a:spcBef>
                <a:spcPts val="0"/>
              </a:spcBef>
              <a:spcAft>
                <a:spcPts val="0"/>
              </a:spcAft>
              <a:defRPr sz="1400" spc="300">
                <a:solidFill>
                  <a:srgbClr val="F83003"/>
                </a:solidFill>
                <a:latin typeface="微软雅黑" pitchFamily="34" charset="-122"/>
                <a:ea typeface="微软雅黑" pitchFamily="34" charset="-122"/>
                <a:cs typeface="Arial" pitchFamily="34" charset="0"/>
              </a:defRPr>
            </a:lvl1pPr>
          </a:lstStyle>
          <a:p>
            <a:r>
              <a:rPr lang="zh-CN" altLang="en-US" sz="2000" b="1" dirty="0">
                <a:solidFill>
                  <a:srgbClr val="113A59"/>
                </a:solidFill>
              </a:rPr>
              <a:t>标题</a:t>
            </a:r>
          </a:p>
        </p:txBody>
      </p:sp>
      <p:sp>
        <p:nvSpPr>
          <p:cNvPr id="45" name="TextBox 286"/>
          <p:cNvSpPr txBox="1"/>
          <p:nvPr/>
        </p:nvSpPr>
        <p:spPr bwMode="auto">
          <a:xfrm>
            <a:off x="6831446" y="5956240"/>
            <a:ext cx="774571" cy="400110"/>
          </a:xfrm>
          <a:prstGeom prst="rect">
            <a:avLst/>
          </a:prstGeom>
          <a:noFill/>
        </p:spPr>
        <p:txBody>
          <a:bodyPr wrap="none">
            <a:spAutoFit/>
          </a:bodyPr>
          <a:lstStyle/>
          <a:p>
            <a:pPr fontAlgn="auto">
              <a:spcBef>
                <a:spcPts val="0"/>
              </a:spcBef>
              <a:spcAft>
                <a:spcPts val="0"/>
              </a:spcAft>
              <a:defRPr/>
            </a:pPr>
            <a:r>
              <a:rPr lang="zh-CN" altLang="en-US" sz="2000" b="1" spc="300" dirty="0" smtClean="0">
                <a:solidFill>
                  <a:srgbClr val="113A59"/>
                </a:solidFill>
                <a:latin typeface="微软雅黑" pitchFamily="34" charset="-122"/>
                <a:ea typeface="微软雅黑" pitchFamily="34" charset="-122"/>
                <a:cs typeface="Arial" pitchFamily="34" charset="0"/>
              </a:rPr>
              <a:t>标题</a:t>
            </a:r>
            <a:endParaRPr lang="zh-CN" altLang="en-US" sz="2000" b="1" spc="300" dirty="0">
              <a:solidFill>
                <a:srgbClr val="113A59"/>
              </a:solidFill>
              <a:latin typeface="微软雅黑" pitchFamily="34" charset="-122"/>
              <a:ea typeface="微软雅黑" pitchFamily="34" charset="-122"/>
              <a:cs typeface="Arial" pitchFamily="34" charset="0"/>
            </a:endParaRPr>
          </a:p>
        </p:txBody>
      </p:sp>
      <p:sp>
        <p:nvSpPr>
          <p:cNvPr id="46" name="TextBox 287"/>
          <p:cNvSpPr txBox="1"/>
          <p:nvPr/>
        </p:nvSpPr>
        <p:spPr bwMode="auto">
          <a:xfrm>
            <a:off x="8332737" y="5956240"/>
            <a:ext cx="774571" cy="400110"/>
          </a:xfrm>
          <a:prstGeom prst="rect">
            <a:avLst/>
          </a:prstGeom>
          <a:noFill/>
        </p:spPr>
        <p:txBody>
          <a:bodyPr wrap="none">
            <a:spAutoFit/>
          </a:bodyPr>
          <a:lstStyle>
            <a:defPPr>
              <a:defRPr lang="zh-CN"/>
            </a:defPPr>
            <a:lvl1pPr algn="ctr" fontAlgn="auto">
              <a:spcBef>
                <a:spcPts val="0"/>
              </a:spcBef>
              <a:spcAft>
                <a:spcPts val="0"/>
              </a:spcAft>
              <a:defRPr sz="1400" spc="300">
                <a:solidFill>
                  <a:srgbClr val="8BC925"/>
                </a:solidFill>
                <a:latin typeface="微软雅黑" pitchFamily="34" charset="-122"/>
                <a:ea typeface="微软雅黑" pitchFamily="34" charset="-122"/>
                <a:cs typeface="Arial" pitchFamily="34" charset="0"/>
              </a:defRPr>
            </a:lvl1pPr>
          </a:lstStyle>
          <a:p>
            <a:r>
              <a:rPr lang="zh-CN" altLang="en-US" sz="2000" b="1" dirty="0">
                <a:solidFill>
                  <a:srgbClr val="113A59"/>
                </a:solidFill>
              </a:rPr>
              <a:t>标题</a:t>
            </a:r>
          </a:p>
        </p:txBody>
      </p:sp>
      <p:sp>
        <p:nvSpPr>
          <p:cNvPr id="47" name="TextBox 288"/>
          <p:cNvSpPr txBox="1"/>
          <p:nvPr/>
        </p:nvSpPr>
        <p:spPr bwMode="auto">
          <a:xfrm>
            <a:off x="9736410" y="5956240"/>
            <a:ext cx="774571" cy="400110"/>
          </a:xfrm>
          <a:prstGeom prst="rect">
            <a:avLst/>
          </a:prstGeom>
          <a:noFill/>
        </p:spPr>
        <p:txBody>
          <a:bodyPr wrap="none">
            <a:spAutoFit/>
          </a:bodyPr>
          <a:lstStyle>
            <a:defPPr>
              <a:defRPr lang="zh-CN"/>
            </a:defPPr>
            <a:lvl1pPr algn="ctr" fontAlgn="auto">
              <a:spcBef>
                <a:spcPts val="0"/>
              </a:spcBef>
              <a:spcAft>
                <a:spcPts val="0"/>
              </a:spcAft>
              <a:defRPr sz="1400" spc="300">
                <a:solidFill>
                  <a:srgbClr val="284848"/>
                </a:solidFill>
                <a:latin typeface="微软雅黑" pitchFamily="34" charset="-122"/>
                <a:ea typeface="微软雅黑" pitchFamily="34" charset="-122"/>
                <a:cs typeface="Arial" pitchFamily="34" charset="0"/>
              </a:defRPr>
            </a:lvl1pPr>
          </a:lstStyle>
          <a:p>
            <a:r>
              <a:rPr lang="zh-CN" altLang="en-US" sz="2000" b="1" dirty="0">
                <a:solidFill>
                  <a:srgbClr val="113A59"/>
                </a:solidFill>
              </a:rPr>
              <a:t>标题</a:t>
            </a:r>
          </a:p>
        </p:txBody>
      </p:sp>
      <p:sp>
        <p:nvSpPr>
          <p:cNvPr id="48" name="TextBox 289"/>
          <p:cNvSpPr txBox="1"/>
          <p:nvPr/>
        </p:nvSpPr>
        <p:spPr bwMode="auto">
          <a:xfrm>
            <a:off x="5686790" y="4150131"/>
            <a:ext cx="604653" cy="461665"/>
          </a:xfrm>
          <a:prstGeom prst="rect">
            <a:avLst/>
          </a:prstGeom>
          <a:noFill/>
        </p:spPr>
        <p:txBody>
          <a:bodyPr wrap="none">
            <a:spAutoFit/>
          </a:bodyPr>
          <a:lstStyle/>
          <a:p>
            <a:pPr fontAlgn="auto">
              <a:spcBef>
                <a:spcPts val="0"/>
              </a:spcBef>
              <a:spcAft>
                <a:spcPts val="0"/>
              </a:spcAft>
              <a:defRPr/>
            </a:pPr>
            <a:r>
              <a:rPr lang="en-US" altLang="zh-CN" sz="2400" spc="300" dirty="0" smtClean="0">
                <a:solidFill>
                  <a:srgbClr val="284848"/>
                </a:solidFill>
                <a:latin typeface="方正中等线简体" pitchFamily="65" charset="-122"/>
                <a:ea typeface="方正中等线简体" pitchFamily="65" charset="-122"/>
                <a:cs typeface="Arial" pitchFamily="34" charset="0"/>
              </a:rPr>
              <a:t>38</a:t>
            </a:r>
            <a:endParaRPr lang="zh-CN" altLang="en-US" sz="2400" spc="300" dirty="0">
              <a:solidFill>
                <a:srgbClr val="284848"/>
              </a:solidFill>
              <a:latin typeface="方正中等线简体" pitchFamily="65" charset="-122"/>
              <a:ea typeface="方正中等线简体" pitchFamily="65" charset="-122"/>
              <a:cs typeface="Arial" pitchFamily="34" charset="0"/>
            </a:endParaRPr>
          </a:p>
        </p:txBody>
      </p:sp>
      <p:sp>
        <p:nvSpPr>
          <p:cNvPr id="49" name="TextBox 290"/>
          <p:cNvSpPr txBox="1"/>
          <p:nvPr/>
        </p:nvSpPr>
        <p:spPr bwMode="auto">
          <a:xfrm>
            <a:off x="7019089" y="2851782"/>
            <a:ext cx="604653" cy="461665"/>
          </a:xfrm>
          <a:prstGeom prst="rect">
            <a:avLst/>
          </a:prstGeom>
          <a:noFill/>
        </p:spPr>
        <p:txBody>
          <a:bodyPr wrap="none">
            <a:spAutoFit/>
          </a:bodyPr>
          <a:lstStyle/>
          <a:p>
            <a:pPr fontAlgn="auto">
              <a:spcBef>
                <a:spcPts val="0"/>
              </a:spcBef>
              <a:spcAft>
                <a:spcPts val="0"/>
              </a:spcAft>
              <a:defRPr/>
            </a:pPr>
            <a:r>
              <a:rPr lang="en-US" altLang="zh-CN" sz="2400" spc="300" dirty="0" smtClean="0">
                <a:solidFill>
                  <a:srgbClr val="284848"/>
                </a:solidFill>
                <a:latin typeface="方正中等线简体" pitchFamily="65" charset="-122"/>
                <a:ea typeface="方正中等线简体" pitchFamily="65" charset="-122"/>
                <a:cs typeface="Arial" pitchFamily="34" charset="0"/>
              </a:rPr>
              <a:t>97</a:t>
            </a:r>
            <a:endParaRPr lang="zh-CN" altLang="en-US" sz="2400" spc="300" dirty="0">
              <a:solidFill>
                <a:srgbClr val="284848"/>
              </a:solidFill>
              <a:latin typeface="方正中等线简体" pitchFamily="65" charset="-122"/>
              <a:ea typeface="方正中等线简体" pitchFamily="65" charset="-122"/>
              <a:cs typeface="Arial" pitchFamily="34" charset="0"/>
            </a:endParaRPr>
          </a:p>
        </p:txBody>
      </p:sp>
      <p:sp>
        <p:nvSpPr>
          <p:cNvPr id="50" name="TextBox 291"/>
          <p:cNvSpPr txBox="1"/>
          <p:nvPr/>
        </p:nvSpPr>
        <p:spPr bwMode="auto">
          <a:xfrm>
            <a:off x="8398970" y="1671464"/>
            <a:ext cx="814647" cy="461665"/>
          </a:xfrm>
          <a:prstGeom prst="rect">
            <a:avLst/>
          </a:prstGeom>
          <a:noFill/>
        </p:spPr>
        <p:txBody>
          <a:bodyPr wrap="none">
            <a:spAutoFit/>
          </a:bodyPr>
          <a:lstStyle/>
          <a:p>
            <a:pPr fontAlgn="auto">
              <a:spcBef>
                <a:spcPts val="0"/>
              </a:spcBef>
              <a:spcAft>
                <a:spcPts val="0"/>
              </a:spcAft>
              <a:defRPr/>
            </a:pPr>
            <a:r>
              <a:rPr lang="en-US" altLang="zh-CN" sz="2400" spc="300" dirty="0" smtClean="0">
                <a:solidFill>
                  <a:srgbClr val="284848"/>
                </a:solidFill>
                <a:latin typeface="方正中等线简体" pitchFamily="65" charset="-122"/>
                <a:ea typeface="方正中等线简体" pitchFamily="65" charset="-122"/>
                <a:cs typeface="Arial" pitchFamily="34" charset="0"/>
              </a:rPr>
              <a:t>125</a:t>
            </a:r>
            <a:endParaRPr lang="zh-CN" altLang="en-US" sz="2400" spc="300" dirty="0">
              <a:solidFill>
                <a:srgbClr val="284848"/>
              </a:solidFill>
              <a:latin typeface="方正中等线简体" pitchFamily="65" charset="-122"/>
              <a:ea typeface="方正中等线简体" pitchFamily="65" charset="-122"/>
              <a:cs typeface="Arial" pitchFamily="34" charset="0"/>
            </a:endParaRPr>
          </a:p>
        </p:txBody>
      </p:sp>
      <p:sp>
        <p:nvSpPr>
          <p:cNvPr id="51" name="TextBox 292"/>
          <p:cNvSpPr txBox="1"/>
          <p:nvPr/>
        </p:nvSpPr>
        <p:spPr bwMode="auto">
          <a:xfrm>
            <a:off x="9778853" y="3527608"/>
            <a:ext cx="604653" cy="461665"/>
          </a:xfrm>
          <a:prstGeom prst="rect">
            <a:avLst/>
          </a:prstGeom>
          <a:noFill/>
        </p:spPr>
        <p:txBody>
          <a:bodyPr wrap="none">
            <a:spAutoFit/>
          </a:bodyPr>
          <a:lstStyle/>
          <a:p>
            <a:pPr fontAlgn="auto">
              <a:spcBef>
                <a:spcPts val="0"/>
              </a:spcBef>
              <a:spcAft>
                <a:spcPts val="0"/>
              </a:spcAft>
              <a:defRPr/>
            </a:pPr>
            <a:r>
              <a:rPr lang="en-US" altLang="zh-CN" sz="2400" spc="300" dirty="0" smtClean="0">
                <a:solidFill>
                  <a:srgbClr val="284848"/>
                </a:solidFill>
                <a:latin typeface="方正中等线简体" pitchFamily="65" charset="-122"/>
                <a:ea typeface="方正中等线简体" pitchFamily="65" charset="-122"/>
                <a:cs typeface="Arial" pitchFamily="34" charset="0"/>
              </a:rPr>
              <a:t>55</a:t>
            </a:r>
            <a:endParaRPr lang="zh-CN" altLang="en-US" sz="2400" spc="300" dirty="0">
              <a:solidFill>
                <a:srgbClr val="284848"/>
              </a:solidFill>
              <a:latin typeface="方正中等线简体" pitchFamily="65" charset="-122"/>
              <a:ea typeface="方正中等线简体" pitchFamily="65" charset="-122"/>
              <a:cs typeface="Arial" pitchFamily="34" charset="0"/>
            </a:endParaRPr>
          </a:p>
        </p:txBody>
      </p:sp>
      <p:sp>
        <p:nvSpPr>
          <p:cNvPr id="52" name="Content Placeholder 2"/>
          <p:cNvSpPr txBox="1">
            <a:spLocks/>
          </p:cNvSpPr>
          <p:nvPr/>
        </p:nvSpPr>
        <p:spPr>
          <a:xfrm>
            <a:off x="757411" y="1970445"/>
            <a:ext cx="5231705"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rgbClr val="113A59"/>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rgbClr val="113A59"/>
              </a:solidFill>
            </a:endParaRPr>
          </a:p>
        </p:txBody>
      </p:sp>
      <p:sp>
        <p:nvSpPr>
          <p:cNvPr id="53" name="Content Placeholder 2"/>
          <p:cNvSpPr txBox="1">
            <a:spLocks/>
          </p:cNvSpPr>
          <p:nvPr/>
        </p:nvSpPr>
        <p:spPr>
          <a:xfrm>
            <a:off x="757411" y="3008369"/>
            <a:ext cx="5231705"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rgbClr val="113A59"/>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rgbClr val="113A59"/>
              </a:solidFill>
            </a:endParaRPr>
          </a:p>
        </p:txBody>
      </p:sp>
    </p:spTree>
    <p:extLst>
      <p:ext uri="{BB962C8B-B14F-4D97-AF65-F5344CB8AC3E}">
        <p14:creationId xmlns:p14="http://schemas.microsoft.com/office/powerpoint/2010/main" val="1035307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76450" y="2609850"/>
            <a:ext cx="8382000" cy="1771650"/>
          </a:xfrm>
          <a:custGeom>
            <a:avLst/>
            <a:gdLst>
              <a:gd name="connsiteX0" fmla="*/ 0 w 8153400"/>
              <a:gd name="connsiteY0" fmla="*/ 0 h 1428750"/>
              <a:gd name="connsiteX1" fmla="*/ 8153400 w 8153400"/>
              <a:gd name="connsiteY1" fmla="*/ 0 h 1428750"/>
              <a:gd name="connsiteX2" fmla="*/ 8153400 w 8153400"/>
              <a:gd name="connsiteY2" fmla="*/ 1428750 h 1428750"/>
              <a:gd name="connsiteX3" fmla="*/ 0 w 8153400"/>
              <a:gd name="connsiteY3" fmla="*/ 1428750 h 1428750"/>
              <a:gd name="connsiteX4" fmla="*/ 0 w 8153400"/>
              <a:gd name="connsiteY4" fmla="*/ 0 h 1428750"/>
              <a:gd name="connsiteX0" fmla="*/ 0 w 8382000"/>
              <a:gd name="connsiteY0" fmla="*/ 0 h 1771650"/>
              <a:gd name="connsiteX1" fmla="*/ 8153400 w 8382000"/>
              <a:gd name="connsiteY1" fmla="*/ 0 h 1771650"/>
              <a:gd name="connsiteX2" fmla="*/ 8382000 w 8382000"/>
              <a:gd name="connsiteY2" fmla="*/ 1771650 h 1771650"/>
              <a:gd name="connsiteX3" fmla="*/ 0 w 8382000"/>
              <a:gd name="connsiteY3" fmla="*/ 1428750 h 1771650"/>
              <a:gd name="connsiteX4" fmla="*/ 0 w 8382000"/>
              <a:gd name="connsiteY4" fmla="*/ 0 h 1771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0" h="1771650">
                <a:moveTo>
                  <a:pt x="0" y="0"/>
                </a:moveTo>
                <a:lnTo>
                  <a:pt x="8153400" y="0"/>
                </a:lnTo>
                <a:lnTo>
                  <a:pt x="8382000" y="1771650"/>
                </a:lnTo>
                <a:lnTo>
                  <a:pt x="0" y="1428750"/>
                </a:lnTo>
                <a:lnTo>
                  <a:pt x="0" y="0"/>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矩形 2"/>
          <p:cNvSpPr/>
          <p:nvPr/>
        </p:nvSpPr>
        <p:spPr>
          <a:xfrm>
            <a:off x="2076450" y="2609850"/>
            <a:ext cx="8153400" cy="1428750"/>
          </a:xfrm>
          <a:prstGeom prst="rect">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椭圆 4"/>
          <p:cNvSpPr/>
          <p:nvPr/>
        </p:nvSpPr>
        <p:spPr>
          <a:xfrm>
            <a:off x="5372099" y="1485900"/>
            <a:ext cx="1562100" cy="1562100"/>
          </a:xfrm>
          <a:prstGeom prst="ellipse">
            <a:avLst/>
          </a:prstGeom>
          <a:solidFill>
            <a:srgbClr val="4D86B3"/>
          </a:solidFill>
          <a:ln w="57150">
            <a:solidFill>
              <a:srgbClr val="F3C95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6600" b="1" dirty="0" smtClean="0">
                <a:solidFill>
                  <a:srgbClr val="F3C953"/>
                </a:solidFill>
              </a:rPr>
              <a:t>2</a:t>
            </a:r>
            <a:endParaRPr lang="zh-CN" altLang="en-US" sz="6600" b="1" dirty="0">
              <a:solidFill>
                <a:srgbClr val="F3C953"/>
              </a:solidFill>
            </a:endParaRPr>
          </a:p>
        </p:txBody>
      </p:sp>
      <p:sp>
        <p:nvSpPr>
          <p:cNvPr id="6" name="Copyright Notice"/>
          <p:cNvSpPr>
            <a:spLocks/>
          </p:cNvSpPr>
          <p:nvPr/>
        </p:nvSpPr>
        <p:spPr bwMode="auto">
          <a:xfrm>
            <a:off x="2623795" y="3257550"/>
            <a:ext cx="7058709" cy="619431"/>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cap="small" dirty="0" smtClean="0">
                <a:solidFill>
                  <a:srgbClr val="F3C953"/>
                </a:solidFill>
                <a:latin typeface="微软雅黑" panose="020B0503020204020204" pitchFamily="34" charset="-122"/>
                <a:ea typeface="微软雅黑" panose="020B0503020204020204" pitchFamily="34" charset="-122"/>
              </a:rPr>
              <a:t>MOMODA POWER TEMPLATE</a:t>
            </a:r>
            <a:endParaRPr lang="en-US" sz="3600" b="1" cap="small" dirty="0">
              <a:solidFill>
                <a:srgbClr val="F3C953"/>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12465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pyright Notice"/>
          <p:cNvSpPr>
            <a:spLocks/>
          </p:cNvSpPr>
          <p:nvPr/>
        </p:nvSpPr>
        <p:spPr bwMode="auto">
          <a:xfrm>
            <a:off x="3722025" y="601768"/>
            <a:ext cx="4747949"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cap="small" dirty="0" smtClean="0">
                <a:solidFill>
                  <a:srgbClr val="4D86B3"/>
                </a:solidFill>
                <a:latin typeface="微软雅黑" panose="020B0503020204020204" pitchFamily="34" charset="-122"/>
                <a:ea typeface="微软雅黑" panose="020B0503020204020204" pitchFamily="34" charset="-122"/>
              </a:rPr>
              <a:t>MOMODA POWER TEMPLATE</a:t>
            </a:r>
            <a:endParaRPr lang="en-US" sz="2400" b="1" cap="small" dirty="0">
              <a:solidFill>
                <a:srgbClr val="4D86B3"/>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590550" y="1238250"/>
            <a:ext cx="11010900" cy="0"/>
          </a:xfrm>
          <a:prstGeom prst="line">
            <a:avLst/>
          </a:prstGeom>
          <a:ln>
            <a:solidFill>
              <a:srgbClr val="113A59"/>
            </a:solidFil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8915400" y="704136"/>
            <a:ext cx="2247900" cy="534114"/>
            <a:chOff x="2028559" y="4443106"/>
            <a:chExt cx="10163441" cy="2414894"/>
          </a:xfrm>
        </p:grpSpPr>
        <p:grpSp>
          <p:nvGrpSpPr>
            <p:cNvPr id="5" name="组合 4"/>
            <p:cNvGrpSpPr/>
            <p:nvPr/>
          </p:nvGrpSpPr>
          <p:grpSpPr>
            <a:xfrm>
              <a:off x="4956670" y="4443106"/>
              <a:ext cx="4884016" cy="2414894"/>
              <a:chOff x="4956670" y="4443106"/>
              <a:chExt cx="4884016" cy="2414894"/>
            </a:xfrm>
          </p:grpSpPr>
          <p:sp>
            <p:nvSpPr>
              <p:cNvPr id="6" name="等腰三角形 5"/>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492614" y="5410200"/>
              <a:ext cx="2928111" cy="1447800"/>
              <a:chOff x="4956670" y="4443106"/>
              <a:chExt cx="4884016" cy="2414894"/>
            </a:xfrm>
          </p:grpSpPr>
          <p:sp>
            <p:nvSpPr>
              <p:cNvPr id="9" name="等腰三角形 8"/>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7721714" y="5048250"/>
              <a:ext cx="3660139" cy="1809750"/>
              <a:chOff x="4956670" y="4443106"/>
              <a:chExt cx="4884016" cy="2414894"/>
            </a:xfrm>
          </p:grpSpPr>
          <p:sp>
            <p:nvSpPr>
              <p:cNvPr id="12" name="等腰三角形 11"/>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28559" y="6342960"/>
              <a:ext cx="1041643" cy="515039"/>
              <a:chOff x="4956670" y="4443106"/>
              <a:chExt cx="4884016" cy="2414894"/>
            </a:xfrm>
          </p:grpSpPr>
          <p:sp>
            <p:nvSpPr>
              <p:cNvPr id="15" name="等腰三角形 1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11150357" y="6342960"/>
              <a:ext cx="1041643" cy="515039"/>
              <a:chOff x="4956670" y="4443106"/>
              <a:chExt cx="4884016" cy="2414894"/>
            </a:xfrm>
          </p:grpSpPr>
          <p:sp>
            <p:nvSpPr>
              <p:cNvPr id="18" name="等腰三角形 17"/>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1" name="组合 20"/>
          <p:cNvGrpSpPr/>
          <p:nvPr/>
        </p:nvGrpSpPr>
        <p:grpSpPr>
          <a:xfrm flipH="1">
            <a:off x="742950" y="704136"/>
            <a:ext cx="2247900" cy="534114"/>
            <a:chOff x="2028559" y="4443106"/>
            <a:chExt cx="10163441" cy="2414894"/>
          </a:xfrm>
        </p:grpSpPr>
        <p:grpSp>
          <p:nvGrpSpPr>
            <p:cNvPr id="22" name="组合 21"/>
            <p:cNvGrpSpPr/>
            <p:nvPr/>
          </p:nvGrpSpPr>
          <p:grpSpPr>
            <a:xfrm>
              <a:off x="4956670" y="4443106"/>
              <a:ext cx="4884016" cy="2414894"/>
              <a:chOff x="4956670" y="4443106"/>
              <a:chExt cx="4884016" cy="2414894"/>
            </a:xfrm>
          </p:grpSpPr>
          <p:sp>
            <p:nvSpPr>
              <p:cNvPr id="35" name="等腰三角形 3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492614" y="5410200"/>
              <a:ext cx="2928111" cy="1447800"/>
              <a:chOff x="4956670" y="4443106"/>
              <a:chExt cx="4884016" cy="2414894"/>
            </a:xfrm>
          </p:grpSpPr>
          <p:sp>
            <p:nvSpPr>
              <p:cNvPr id="33" name="等腰三角形 32"/>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33"/>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7721714" y="5048250"/>
              <a:ext cx="3660139" cy="1809750"/>
              <a:chOff x="4956670" y="4443106"/>
              <a:chExt cx="4884016" cy="2414894"/>
            </a:xfrm>
          </p:grpSpPr>
          <p:sp>
            <p:nvSpPr>
              <p:cNvPr id="31" name="等腰三角形 3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2028559" y="6342960"/>
              <a:ext cx="1041643" cy="515039"/>
              <a:chOff x="4956670" y="4443106"/>
              <a:chExt cx="4884016" cy="2414894"/>
            </a:xfrm>
          </p:grpSpPr>
          <p:sp>
            <p:nvSpPr>
              <p:cNvPr id="29" name="等腰三角形 28"/>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11150357" y="6342960"/>
              <a:ext cx="1041643" cy="515039"/>
              <a:chOff x="4956670" y="4443106"/>
              <a:chExt cx="4884016" cy="2414894"/>
            </a:xfrm>
          </p:grpSpPr>
          <p:sp>
            <p:nvSpPr>
              <p:cNvPr id="27" name="等腰三角形 2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37" name="直接连接符 36"/>
          <p:cNvCxnSpPr/>
          <p:nvPr/>
        </p:nvCxnSpPr>
        <p:spPr>
          <a:xfrm>
            <a:off x="1372279" y="4460644"/>
            <a:ext cx="4618895" cy="0"/>
          </a:xfrm>
          <a:prstGeom prst="line">
            <a:avLst/>
          </a:prstGeom>
          <a:solidFill>
            <a:srgbClr val="9C9C9C"/>
          </a:solidFill>
          <a:ln w="9525">
            <a:solidFill>
              <a:schemeClr val="bg1">
                <a:lumMod val="65000"/>
              </a:schemeClr>
            </a:solidFill>
            <a:miter lim="800000"/>
            <a:headEnd/>
            <a:tailEnd/>
          </a:ln>
        </p:spPr>
      </p:cxnSp>
      <p:cxnSp>
        <p:nvCxnSpPr>
          <p:cNvPr id="38" name="直接连接符 37"/>
          <p:cNvCxnSpPr/>
          <p:nvPr/>
        </p:nvCxnSpPr>
        <p:spPr>
          <a:xfrm>
            <a:off x="1372279" y="4016138"/>
            <a:ext cx="4618895" cy="0"/>
          </a:xfrm>
          <a:prstGeom prst="line">
            <a:avLst/>
          </a:prstGeom>
          <a:solidFill>
            <a:srgbClr val="9C9C9C"/>
          </a:solidFill>
          <a:ln w="9525">
            <a:solidFill>
              <a:schemeClr val="bg1">
                <a:lumMod val="65000"/>
              </a:schemeClr>
            </a:solidFill>
            <a:miter lim="800000"/>
            <a:headEnd/>
            <a:tailEnd/>
          </a:ln>
        </p:spPr>
      </p:cxnSp>
      <p:cxnSp>
        <p:nvCxnSpPr>
          <p:cNvPr id="39" name="直接连接符 38"/>
          <p:cNvCxnSpPr/>
          <p:nvPr/>
        </p:nvCxnSpPr>
        <p:spPr>
          <a:xfrm>
            <a:off x="1372279" y="3571632"/>
            <a:ext cx="4618895" cy="0"/>
          </a:xfrm>
          <a:prstGeom prst="line">
            <a:avLst/>
          </a:prstGeom>
          <a:solidFill>
            <a:srgbClr val="9C9C9C"/>
          </a:solidFill>
          <a:ln w="9525">
            <a:solidFill>
              <a:schemeClr val="bg1">
                <a:lumMod val="65000"/>
              </a:schemeClr>
            </a:solidFill>
            <a:miter lim="800000"/>
            <a:headEnd/>
            <a:tailEnd/>
          </a:ln>
        </p:spPr>
      </p:cxnSp>
      <p:cxnSp>
        <p:nvCxnSpPr>
          <p:cNvPr id="40" name="直接连接符 39"/>
          <p:cNvCxnSpPr/>
          <p:nvPr/>
        </p:nvCxnSpPr>
        <p:spPr>
          <a:xfrm>
            <a:off x="1372279" y="3127126"/>
            <a:ext cx="4618895" cy="0"/>
          </a:xfrm>
          <a:prstGeom prst="line">
            <a:avLst/>
          </a:prstGeom>
          <a:solidFill>
            <a:srgbClr val="9C9C9C"/>
          </a:solidFill>
          <a:ln w="9525">
            <a:solidFill>
              <a:schemeClr val="bg1">
                <a:lumMod val="65000"/>
              </a:schemeClr>
            </a:solidFill>
            <a:miter lim="800000"/>
            <a:headEnd/>
            <a:tailEnd/>
          </a:ln>
        </p:spPr>
      </p:cxnSp>
      <p:cxnSp>
        <p:nvCxnSpPr>
          <p:cNvPr id="41" name="直接连接符 40"/>
          <p:cNvCxnSpPr/>
          <p:nvPr/>
        </p:nvCxnSpPr>
        <p:spPr>
          <a:xfrm>
            <a:off x="1372279" y="2682620"/>
            <a:ext cx="4618895" cy="0"/>
          </a:xfrm>
          <a:prstGeom prst="line">
            <a:avLst/>
          </a:prstGeom>
          <a:solidFill>
            <a:srgbClr val="9C9C9C"/>
          </a:solidFill>
          <a:ln w="9525">
            <a:solidFill>
              <a:schemeClr val="bg1">
                <a:lumMod val="65000"/>
              </a:schemeClr>
            </a:solidFill>
            <a:miter lim="800000"/>
            <a:headEnd/>
            <a:tailEnd/>
          </a:ln>
        </p:spPr>
      </p:cxnSp>
      <p:cxnSp>
        <p:nvCxnSpPr>
          <p:cNvPr id="42" name="直接连接符 41"/>
          <p:cNvCxnSpPr/>
          <p:nvPr/>
        </p:nvCxnSpPr>
        <p:spPr>
          <a:xfrm>
            <a:off x="1372279" y="2238114"/>
            <a:ext cx="4618895" cy="0"/>
          </a:xfrm>
          <a:prstGeom prst="line">
            <a:avLst/>
          </a:prstGeom>
          <a:solidFill>
            <a:srgbClr val="9C9C9C"/>
          </a:solidFill>
          <a:ln w="9525">
            <a:solidFill>
              <a:schemeClr val="bg1">
                <a:lumMod val="65000"/>
              </a:schemeClr>
            </a:solidFill>
            <a:miter lim="800000"/>
            <a:headEnd/>
            <a:tailEnd/>
          </a:ln>
        </p:spPr>
      </p:cxnSp>
      <p:sp>
        <p:nvSpPr>
          <p:cNvPr id="43" name="Freeform 91"/>
          <p:cNvSpPr>
            <a:spLocks/>
          </p:cNvSpPr>
          <p:nvPr/>
        </p:nvSpPr>
        <p:spPr bwMode="auto">
          <a:xfrm>
            <a:off x="1663221" y="3441860"/>
            <a:ext cx="4185934" cy="1472197"/>
          </a:xfrm>
          <a:custGeom>
            <a:avLst/>
            <a:gdLst>
              <a:gd name="T0" fmla="*/ 2147483647 w 978"/>
              <a:gd name="T1" fmla="*/ 2147483647 h 224"/>
              <a:gd name="T2" fmla="*/ 2147483647 w 978"/>
              <a:gd name="T3" fmla="*/ 2147483647 h 224"/>
              <a:gd name="T4" fmla="*/ 2147483647 w 978"/>
              <a:gd name="T5" fmla="*/ 2147483647 h 224"/>
              <a:gd name="T6" fmla="*/ 2147483647 w 978"/>
              <a:gd name="T7" fmla="*/ 2147483647 h 224"/>
              <a:gd name="T8" fmla="*/ 2147483647 w 978"/>
              <a:gd name="T9" fmla="*/ 0 h 224"/>
              <a:gd name="T10" fmla="*/ 2147483647 w 978"/>
              <a:gd name="T11" fmla="*/ 2147483647 h 224"/>
              <a:gd name="T12" fmla="*/ 2147483647 w 978"/>
              <a:gd name="T13" fmla="*/ 2147483647 h 224"/>
              <a:gd name="T14" fmla="*/ 2147483647 w 978"/>
              <a:gd name="T15" fmla="*/ 2147483647 h 224"/>
              <a:gd name="T16" fmla="*/ 2147483647 w 978"/>
              <a:gd name="T17" fmla="*/ 2147483647 h 224"/>
              <a:gd name="T18" fmla="*/ 0 w 978"/>
              <a:gd name="T19" fmla="*/ 2147483647 h 224"/>
              <a:gd name="T20" fmla="*/ 0 w 978"/>
              <a:gd name="T21" fmla="*/ 2147483647 h 224"/>
              <a:gd name="T22" fmla="*/ 2147483647 w 978"/>
              <a:gd name="T23" fmla="*/ 2147483647 h 2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78" h="224">
                <a:moveTo>
                  <a:pt x="978" y="222"/>
                </a:moveTo>
                <a:lnTo>
                  <a:pt x="978" y="128"/>
                </a:lnTo>
                <a:lnTo>
                  <a:pt x="856" y="64"/>
                </a:lnTo>
                <a:lnTo>
                  <a:pt x="735" y="97"/>
                </a:lnTo>
                <a:lnTo>
                  <a:pt x="607" y="0"/>
                </a:lnTo>
                <a:lnTo>
                  <a:pt x="489" y="191"/>
                </a:lnTo>
                <a:lnTo>
                  <a:pt x="366" y="158"/>
                </a:lnTo>
                <a:lnTo>
                  <a:pt x="244" y="191"/>
                </a:lnTo>
                <a:lnTo>
                  <a:pt x="123" y="64"/>
                </a:lnTo>
                <a:lnTo>
                  <a:pt x="0" y="128"/>
                </a:lnTo>
                <a:lnTo>
                  <a:pt x="0" y="224"/>
                </a:lnTo>
                <a:lnTo>
                  <a:pt x="978" y="222"/>
                </a:lnTo>
                <a:close/>
              </a:path>
            </a:pathLst>
          </a:custGeom>
          <a:solidFill>
            <a:srgbClr val="113A59"/>
          </a:solidFill>
          <a:ln>
            <a:noFill/>
          </a:ln>
          <a:extLst/>
        </p:spPr>
        <p:txBody>
          <a:bodyPr/>
          <a:lstStyle/>
          <a:p>
            <a:endParaRPr lang="zh-CN" altLang="en-US" sz="3200"/>
          </a:p>
        </p:txBody>
      </p:sp>
      <p:sp>
        <p:nvSpPr>
          <p:cNvPr id="44" name="TextBox 151"/>
          <p:cNvSpPr txBox="1"/>
          <p:nvPr/>
        </p:nvSpPr>
        <p:spPr bwMode="auto">
          <a:xfrm>
            <a:off x="980001" y="4691953"/>
            <a:ext cx="519694" cy="307777"/>
          </a:xfrm>
          <a:prstGeom prst="rect">
            <a:avLst/>
          </a:prstGeom>
          <a:noFill/>
        </p:spPr>
        <p:txBody>
          <a:bodyPr wrap="none">
            <a:spAutoFit/>
          </a:bodyPr>
          <a:lstStyle/>
          <a:p>
            <a:pPr algn="r" fontAlgn="auto">
              <a:spcBef>
                <a:spcPts val="0"/>
              </a:spcBef>
              <a:spcAft>
                <a:spcPts val="0"/>
              </a:spcAft>
              <a:defRPr/>
            </a:pPr>
            <a:r>
              <a:rPr lang="en-US" altLang="zh-CN" sz="1400" spc="300" dirty="0" smtClean="0">
                <a:solidFill>
                  <a:schemeClr val="tx1">
                    <a:lumMod val="65000"/>
                    <a:lumOff val="35000"/>
                  </a:schemeClr>
                </a:solidFill>
                <a:latin typeface="方正中等线简体" pitchFamily="65" charset="-122"/>
                <a:ea typeface="方正中等线简体" pitchFamily="65" charset="-122"/>
                <a:cs typeface="Arial" pitchFamily="34" charset="0"/>
              </a:rPr>
              <a:t>0%</a:t>
            </a:r>
            <a:endParaRPr lang="zh-CN" altLang="en-US" sz="1400" spc="300" dirty="0">
              <a:solidFill>
                <a:schemeClr val="tx1">
                  <a:lumMod val="65000"/>
                  <a:lumOff val="35000"/>
                </a:schemeClr>
              </a:solidFill>
              <a:latin typeface="方正中等线简体" pitchFamily="65" charset="-122"/>
              <a:ea typeface="方正中等线简体" pitchFamily="65" charset="-122"/>
              <a:cs typeface="Arial" pitchFamily="34" charset="0"/>
            </a:endParaRPr>
          </a:p>
        </p:txBody>
      </p:sp>
      <p:sp>
        <p:nvSpPr>
          <p:cNvPr id="45" name="TextBox 152"/>
          <p:cNvSpPr txBox="1"/>
          <p:nvPr/>
        </p:nvSpPr>
        <p:spPr bwMode="auto">
          <a:xfrm>
            <a:off x="842143" y="3801069"/>
            <a:ext cx="657552" cy="307777"/>
          </a:xfrm>
          <a:prstGeom prst="rect">
            <a:avLst/>
          </a:prstGeom>
          <a:noFill/>
        </p:spPr>
        <p:txBody>
          <a:bodyPr wrap="none">
            <a:spAutoFit/>
          </a:bodyPr>
          <a:lstStyle/>
          <a:p>
            <a:pPr algn="r" fontAlgn="auto">
              <a:spcBef>
                <a:spcPts val="0"/>
              </a:spcBef>
              <a:spcAft>
                <a:spcPts val="0"/>
              </a:spcAft>
              <a:defRPr/>
            </a:pPr>
            <a:r>
              <a:rPr lang="en-US" altLang="zh-CN" sz="1400" spc="300" dirty="0" smtClean="0">
                <a:solidFill>
                  <a:schemeClr val="tx1">
                    <a:lumMod val="65000"/>
                    <a:lumOff val="35000"/>
                  </a:schemeClr>
                </a:solidFill>
                <a:latin typeface="方正中等线简体" pitchFamily="65" charset="-122"/>
                <a:ea typeface="方正中等线简体" pitchFamily="65" charset="-122"/>
                <a:cs typeface="Arial" pitchFamily="34" charset="0"/>
              </a:rPr>
              <a:t>20%</a:t>
            </a:r>
            <a:endParaRPr lang="zh-CN" altLang="en-US" sz="1400" spc="300" dirty="0">
              <a:solidFill>
                <a:schemeClr val="tx1">
                  <a:lumMod val="65000"/>
                  <a:lumOff val="35000"/>
                </a:schemeClr>
              </a:solidFill>
              <a:latin typeface="方正中等线简体" pitchFamily="65" charset="-122"/>
              <a:ea typeface="方正中等线简体" pitchFamily="65" charset="-122"/>
              <a:cs typeface="Arial" pitchFamily="34" charset="0"/>
            </a:endParaRPr>
          </a:p>
        </p:txBody>
      </p:sp>
      <p:sp>
        <p:nvSpPr>
          <p:cNvPr id="46" name="TextBox 153"/>
          <p:cNvSpPr txBox="1"/>
          <p:nvPr/>
        </p:nvSpPr>
        <p:spPr bwMode="auto">
          <a:xfrm>
            <a:off x="842143" y="3355627"/>
            <a:ext cx="657552" cy="307777"/>
          </a:xfrm>
          <a:prstGeom prst="rect">
            <a:avLst/>
          </a:prstGeom>
          <a:noFill/>
        </p:spPr>
        <p:txBody>
          <a:bodyPr wrap="none">
            <a:spAutoFit/>
          </a:bodyPr>
          <a:lstStyle/>
          <a:p>
            <a:pPr algn="r" fontAlgn="auto">
              <a:spcBef>
                <a:spcPts val="0"/>
              </a:spcBef>
              <a:spcAft>
                <a:spcPts val="0"/>
              </a:spcAft>
              <a:defRPr/>
            </a:pPr>
            <a:r>
              <a:rPr lang="en-US" altLang="zh-CN" sz="1400" spc="300" dirty="0" smtClean="0">
                <a:solidFill>
                  <a:schemeClr val="tx1">
                    <a:lumMod val="65000"/>
                    <a:lumOff val="35000"/>
                  </a:schemeClr>
                </a:solidFill>
                <a:latin typeface="方正中等线简体" pitchFamily="65" charset="-122"/>
                <a:ea typeface="方正中等线简体" pitchFamily="65" charset="-122"/>
                <a:cs typeface="Arial" pitchFamily="34" charset="0"/>
              </a:rPr>
              <a:t>30%</a:t>
            </a:r>
            <a:endParaRPr lang="zh-CN" altLang="en-US" sz="1400" spc="300" dirty="0">
              <a:solidFill>
                <a:schemeClr val="tx1">
                  <a:lumMod val="65000"/>
                  <a:lumOff val="35000"/>
                </a:schemeClr>
              </a:solidFill>
              <a:latin typeface="方正中等线简体" pitchFamily="65" charset="-122"/>
              <a:ea typeface="方正中等线简体" pitchFamily="65" charset="-122"/>
              <a:cs typeface="Arial" pitchFamily="34" charset="0"/>
            </a:endParaRPr>
          </a:p>
        </p:txBody>
      </p:sp>
      <p:sp>
        <p:nvSpPr>
          <p:cNvPr id="47" name="TextBox 154"/>
          <p:cNvSpPr txBox="1"/>
          <p:nvPr/>
        </p:nvSpPr>
        <p:spPr bwMode="auto">
          <a:xfrm>
            <a:off x="842143" y="2910185"/>
            <a:ext cx="657552" cy="307777"/>
          </a:xfrm>
          <a:prstGeom prst="rect">
            <a:avLst/>
          </a:prstGeom>
          <a:noFill/>
        </p:spPr>
        <p:txBody>
          <a:bodyPr wrap="none">
            <a:spAutoFit/>
          </a:bodyPr>
          <a:lstStyle/>
          <a:p>
            <a:pPr algn="r" fontAlgn="auto">
              <a:spcBef>
                <a:spcPts val="0"/>
              </a:spcBef>
              <a:spcAft>
                <a:spcPts val="0"/>
              </a:spcAft>
              <a:defRPr/>
            </a:pPr>
            <a:r>
              <a:rPr lang="en-US" altLang="zh-CN" sz="1400" spc="300" dirty="0" smtClean="0">
                <a:solidFill>
                  <a:schemeClr val="tx1">
                    <a:lumMod val="65000"/>
                    <a:lumOff val="35000"/>
                  </a:schemeClr>
                </a:solidFill>
                <a:latin typeface="方正中等线简体" pitchFamily="65" charset="-122"/>
                <a:ea typeface="方正中等线简体" pitchFamily="65" charset="-122"/>
                <a:cs typeface="Arial" pitchFamily="34" charset="0"/>
              </a:rPr>
              <a:t>40%</a:t>
            </a:r>
            <a:endParaRPr lang="zh-CN" altLang="en-US" sz="1400" spc="300" dirty="0">
              <a:solidFill>
                <a:schemeClr val="tx1">
                  <a:lumMod val="65000"/>
                  <a:lumOff val="35000"/>
                </a:schemeClr>
              </a:solidFill>
              <a:latin typeface="方正中等线简体" pitchFamily="65" charset="-122"/>
              <a:ea typeface="方正中等线简体" pitchFamily="65" charset="-122"/>
              <a:cs typeface="Arial" pitchFamily="34" charset="0"/>
            </a:endParaRPr>
          </a:p>
        </p:txBody>
      </p:sp>
      <p:sp>
        <p:nvSpPr>
          <p:cNvPr id="48" name="TextBox 155"/>
          <p:cNvSpPr txBox="1"/>
          <p:nvPr/>
        </p:nvSpPr>
        <p:spPr bwMode="auto">
          <a:xfrm>
            <a:off x="842143" y="2464742"/>
            <a:ext cx="657552" cy="307777"/>
          </a:xfrm>
          <a:prstGeom prst="rect">
            <a:avLst/>
          </a:prstGeom>
          <a:noFill/>
        </p:spPr>
        <p:txBody>
          <a:bodyPr wrap="none">
            <a:spAutoFit/>
          </a:bodyPr>
          <a:lstStyle/>
          <a:p>
            <a:pPr algn="r" fontAlgn="auto">
              <a:spcBef>
                <a:spcPts val="0"/>
              </a:spcBef>
              <a:spcAft>
                <a:spcPts val="0"/>
              </a:spcAft>
              <a:defRPr/>
            </a:pPr>
            <a:r>
              <a:rPr lang="en-US" altLang="zh-CN" sz="1400" spc="300" dirty="0" smtClean="0">
                <a:solidFill>
                  <a:schemeClr val="tx1">
                    <a:lumMod val="65000"/>
                    <a:lumOff val="35000"/>
                  </a:schemeClr>
                </a:solidFill>
                <a:latin typeface="方正中等线简体" pitchFamily="65" charset="-122"/>
                <a:ea typeface="方正中等线简体" pitchFamily="65" charset="-122"/>
                <a:cs typeface="Arial" pitchFamily="34" charset="0"/>
              </a:rPr>
              <a:t>50%</a:t>
            </a:r>
            <a:endParaRPr lang="zh-CN" altLang="en-US" sz="1400" spc="300" dirty="0">
              <a:solidFill>
                <a:schemeClr val="tx1">
                  <a:lumMod val="65000"/>
                  <a:lumOff val="35000"/>
                </a:schemeClr>
              </a:solidFill>
              <a:latin typeface="方正中等线简体" pitchFamily="65" charset="-122"/>
              <a:ea typeface="方正中等线简体" pitchFamily="65" charset="-122"/>
              <a:cs typeface="Arial" pitchFamily="34" charset="0"/>
            </a:endParaRPr>
          </a:p>
        </p:txBody>
      </p:sp>
      <p:sp>
        <p:nvSpPr>
          <p:cNvPr id="49" name="TextBox 156"/>
          <p:cNvSpPr txBox="1"/>
          <p:nvPr/>
        </p:nvSpPr>
        <p:spPr bwMode="auto">
          <a:xfrm>
            <a:off x="842143" y="2019300"/>
            <a:ext cx="657552" cy="307777"/>
          </a:xfrm>
          <a:prstGeom prst="rect">
            <a:avLst/>
          </a:prstGeom>
          <a:noFill/>
        </p:spPr>
        <p:txBody>
          <a:bodyPr wrap="none">
            <a:spAutoFit/>
          </a:bodyPr>
          <a:lstStyle/>
          <a:p>
            <a:pPr algn="r" fontAlgn="auto">
              <a:spcBef>
                <a:spcPts val="0"/>
              </a:spcBef>
              <a:spcAft>
                <a:spcPts val="0"/>
              </a:spcAft>
              <a:defRPr/>
            </a:pPr>
            <a:r>
              <a:rPr lang="en-US" altLang="zh-CN" sz="1400" spc="300" dirty="0" smtClean="0">
                <a:solidFill>
                  <a:schemeClr val="tx1">
                    <a:lumMod val="65000"/>
                    <a:lumOff val="35000"/>
                  </a:schemeClr>
                </a:solidFill>
                <a:latin typeface="方正中等线简体" pitchFamily="65" charset="-122"/>
                <a:ea typeface="方正中等线简体" pitchFamily="65" charset="-122"/>
                <a:cs typeface="Arial" pitchFamily="34" charset="0"/>
              </a:rPr>
              <a:t>60%</a:t>
            </a:r>
            <a:endParaRPr lang="zh-CN" altLang="en-US" sz="1400" spc="300" dirty="0">
              <a:solidFill>
                <a:schemeClr val="tx1">
                  <a:lumMod val="65000"/>
                  <a:lumOff val="35000"/>
                </a:schemeClr>
              </a:solidFill>
              <a:latin typeface="方正中等线简体" pitchFamily="65" charset="-122"/>
              <a:ea typeface="方正中等线简体" pitchFamily="65" charset="-122"/>
              <a:cs typeface="Arial" pitchFamily="34" charset="0"/>
            </a:endParaRPr>
          </a:p>
        </p:txBody>
      </p:sp>
      <p:cxnSp>
        <p:nvCxnSpPr>
          <p:cNvPr id="50" name="直接连接符 49"/>
          <p:cNvCxnSpPr/>
          <p:nvPr/>
        </p:nvCxnSpPr>
        <p:spPr>
          <a:xfrm>
            <a:off x="1372279" y="4905150"/>
            <a:ext cx="4618895" cy="0"/>
          </a:xfrm>
          <a:prstGeom prst="line">
            <a:avLst/>
          </a:prstGeom>
          <a:solidFill>
            <a:srgbClr val="9C9C9C"/>
          </a:solidFill>
          <a:ln w="9525">
            <a:solidFill>
              <a:schemeClr val="bg1">
                <a:lumMod val="65000"/>
              </a:schemeClr>
            </a:solidFill>
            <a:miter lim="800000"/>
            <a:headEnd/>
            <a:tailEnd/>
          </a:ln>
        </p:spPr>
      </p:cxnSp>
      <p:sp>
        <p:nvSpPr>
          <p:cNvPr id="51" name="TextBox 165"/>
          <p:cNvSpPr txBox="1"/>
          <p:nvPr/>
        </p:nvSpPr>
        <p:spPr bwMode="auto">
          <a:xfrm>
            <a:off x="842143" y="4246511"/>
            <a:ext cx="657552" cy="307777"/>
          </a:xfrm>
          <a:prstGeom prst="rect">
            <a:avLst/>
          </a:prstGeom>
          <a:noFill/>
        </p:spPr>
        <p:txBody>
          <a:bodyPr wrap="none">
            <a:spAutoFit/>
          </a:bodyPr>
          <a:lstStyle/>
          <a:p>
            <a:pPr algn="r" fontAlgn="auto">
              <a:spcBef>
                <a:spcPts val="0"/>
              </a:spcBef>
              <a:spcAft>
                <a:spcPts val="0"/>
              </a:spcAft>
              <a:defRPr/>
            </a:pPr>
            <a:r>
              <a:rPr lang="en-US" altLang="zh-CN" sz="1400" spc="300" dirty="0" smtClean="0">
                <a:solidFill>
                  <a:schemeClr val="tx1">
                    <a:lumMod val="65000"/>
                    <a:lumOff val="35000"/>
                  </a:schemeClr>
                </a:solidFill>
                <a:latin typeface="方正中等线简体" pitchFamily="65" charset="-122"/>
                <a:ea typeface="方正中等线简体" pitchFamily="65" charset="-122"/>
                <a:cs typeface="Arial" pitchFamily="34" charset="0"/>
              </a:rPr>
              <a:t>10%</a:t>
            </a:r>
            <a:endParaRPr lang="zh-CN" altLang="en-US" sz="1400" spc="300" dirty="0">
              <a:solidFill>
                <a:schemeClr val="tx1">
                  <a:lumMod val="65000"/>
                  <a:lumOff val="35000"/>
                </a:schemeClr>
              </a:solidFill>
              <a:latin typeface="方正中等线简体" pitchFamily="65" charset="-122"/>
              <a:ea typeface="方正中等线简体" pitchFamily="65" charset="-122"/>
              <a:cs typeface="Arial" pitchFamily="34" charset="0"/>
            </a:endParaRPr>
          </a:p>
        </p:txBody>
      </p:sp>
      <p:sp>
        <p:nvSpPr>
          <p:cNvPr id="52" name="TextBox 166"/>
          <p:cNvSpPr txBox="1"/>
          <p:nvPr/>
        </p:nvSpPr>
        <p:spPr bwMode="auto">
          <a:xfrm>
            <a:off x="2252371" y="5098878"/>
            <a:ext cx="2954655" cy="461665"/>
          </a:xfrm>
          <a:prstGeom prst="rect">
            <a:avLst/>
          </a:prstGeom>
          <a:noFill/>
        </p:spPr>
        <p:txBody>
          <a:bodyPr wrap="none">
            <a:spAutoFit/>
          </a:bodyPr>
          <a:lstStyle/>
          <a:p>
            <a:pPr fontAlgn="auto">
              <a:spcBef>
                <a:spcPts val="0"/>
              </a:spcBef>
              <a:spcAft>
                <a:spcPts val="0"/>
              </a:spcAft>
              <a:defRPr/>
            </a:pPr>
            <a:r>
              <a:rPr lang="zh-CN" altLang="en-US" sz="2400" b="1" spc="300" dirty="0" smtClean="0">
                <a:solidFill>
                  <a:srgbClr val="113A59"/>
                </a:solidFill>
                <a:latin typeface="微软雅黑" pitchFamily="34" charset="-122"/>
                <a:ea typeface="微软雅黑" pitchFamily="34" charset="-122"/>
                <a:cs typeface="Arial" pitchFamily="34" charset="0"/>
              </a:rPr>
              <a:t>点击此处添加标题</a:t>
            </a:r>
            <a:endParaRPr lang="zh-CN" altLang="en-US" sz="2400" b="1" spc="300" dirty="0">
              <a:solidFill>
                <a:srgbClr val="113A59"/>
              </a:solidFill>
              <a:latin typeface="微软雅黑" pitchFamily="34" charset="-122"/>
              <a:ea typeface="微软雅黑" pitchFamily="34" charset="-122"/>
              <a:cs typeface="Arial" pitchFamily="34" charset="0"/>
            </a:endParaRPr>
          </a:p>
        </p:txBody>
      </p:sp>
      <p:cxnSp>
        <p:nvCxnSpPr>
          <p:cNvPr id="53" name="直接连接符 52"/>
          <p:cNvCxnSpPr/>
          <p:nvPr/>
        </p:nvCxnSpPr>
        <p:spPr>
          <a:xfrm>
            <a:off x="6864552" y="4460644"/>
            <a:ext cx="4618895" cy="0"/>
          </a:xfrm>
          <a:prstGeom prst="line">
            <a:avLst/>
          </a:prstGeom>
          <a:solidFill>
            <a:srgbClr val="9C9C9C"/>
          </a:solidFill>
          <a:ln w="9525">
            <a:solidFill>
              <a:schemeClr val="bg1">
                <a:lumMod val="65000"/>
              </a:schemeClr>
            </a:solidFill>
            <a:miter lim="800000"/>
            <a:headEnd/>
            <a:tailEnd/>
          </a:ln>
        </p:spPr>
      </p:cxnSp>
      <p:cxnSp>
        <p:nvCxnSpPr>
          <p:cNvPr id="54" name="直接连接符 53"/>
          <p:cNvCxnSpPr/>
          <p:nvPr/>
        </p:nvCxnSpPr>
        <p:spPr>
          <a:xfrm>
            <a:off x="6864552" y="4016138"/>
            <a:ext cx="4618895" cy="0"/>
          </a:xfrm>
          <a:prstGeom prst="line">
            <a:avLst/>
          </a:prstGeom>
          <a:solidFill>
            <a:srgbClr val="9C9C9C"/>
          </a:solidFill>
          <a:ln w="9525">
            <a:solidFill>
              <a:schemeClr val="bg1">
                <a:lumMod val="65000"/>
              </a:schemeClr>
            </a:solidFill>
            <a:miter lim="800000"/>
            <a:headEnd/>
            <a:tailEnd/>
          </a:ln>
        </p:spPr>
      </p:cxnSp>
      <p:cxnSp>
        <p:nvCxnSpPr>
          <p:cNvPr id="55" name="直接连接符 54"/>
          <p:cNvCxnSpPr/>
          <p:nvPr/>
        </p:nvCxnSpPr>
        <p:spPr>
          <a:xfrm>
            <a:off x="6864552" y="3571632"/>
            <a:ext cx="4618895" cy="0"/>
          </a:xfrm>
          <a:prstGeom prst="line">
            <a:avLst/>
          </a:prstGeom>
          <a:solidFill>
            <a:srgbClr val="9C9C9C"/>
          </a:solidFill>
          <a:ln w="9525">
            <a:solidFill>
              <a:schemeClr val="bg1">
                <a:lumMod val="65000"/>
              </a:schemeClr>
            </a:solidFill>
            <a:miter lim="800000"/>
            <a:headEnd/>
            <a:tailEnd/>
          </a:ln>
        </p:spPr>
      </p:cxnSp>
      <p:cxnSp>
        <p:nvCxnSpPr>
          <p:cNvPr id="56" name="直接连接符 55"/>
          <p:cNvCxnSpPr/>
          <p:nvPr/>
        </p:nvCxnSpPr>
        <p:spPr>
          <a:xfrm>
            <a:off x="6864552" y="3127126"/>
            <a:ext cx="4618895" cy="0"/>
          </a:xfrm>
          <a:prstGeom prst="line">
            <a:avLst/>
          </a:prstGeom>
          <a:solidFill>
            <a:srgbClr val="9C9C9C"/>
          </a:solidFill>
          <a:ln w="9525">
            <a:solidFill>
              <a:schemeClr val="bg1">
                <a:lumMod val="65000"/>
              </a:schemeClr>
            </a:solidFill>
            <a:miter lim="800000"/>
            <a:headEnd/>
            <a:tailEnd/>
          </a:ln>
        </p:spPr>
      </p:cxnSp>
      <p:cxnSp>
        <p:nvCxnSpPr>
          <p:cNvPr id="57" name="直接连接符 56"/>
          <p:cNvCxnSpPr/>
          <p:nvPr/>
        </p:nvCxnSpPr>
        <p:spPr>
          <a:xfrm>
            <a:off x="6864552" y="2682620"/>
            <a:ext cx="4618895" cy="0"/>
          </a:xfrm>
          <a:prstGeom prst="line">
            <a:avLst/>
          </a:prstGeom>
          <a:solidFill>
            <a:srgbClr val="9C9C9C"/>
          </a:solidFill>
          <a:ln w="9525">
            <a:solidFill>
              <a:schemeClr val="bg1">
                <a:lumMod val="65000"/>
              </a:schemeClr>
            </a:solidFill>
            <a:miter lim="800000"/>
            <a:headEnd/>
            <a:tailEnd/>
          </a:ln>
        </p:spPr>
      </p:cxnSp>
      <p:cxnSp>
        <p:nvCxnSpPr>
          <p:cNvPr id="58" name="直接连接符 57"/>
          <p:cNvCxnSpPr/>
          <p:nvPr/>
        </p:nvCxnSpPr>
        <p:spPr>
          <a:xfrm>
            <a:off x="6864552" y="2238114"/>
            <a:ext cx="4618895" cy="0"/>
          </a:xfrm>
          <a:prstGeom prst="line">
            <a:avLst/>
          </a:prstGeom>
          <a:solidFill>
            <a:srgbClr val="9C9C9C"/>
          </a:solidFill>
          <a:ln w="9525">
            <a:solidFill>
              <a:schemeClr val="bg1">
                <a:lumMod val="65000"/>
              </a:schemeClr>
            </a:solidFill>
            <a:miter lim="800000"/>
            <a:headEnd/>
            <a:tailEnd/>
          </a:ln>
        </p:spPr>
      </p:cxnSp>
      <p:sp>
        <p:nvSpPr>
          <p:cNvPr id="59" name="Freeform 36"/>
          <p:cNvSpPr>
            <a:spLocks/>
          </p:cNvSpPr>
          <p:nvPr/>
        </p:nvSpPr>
        <p:spPr bwMode="auto">
          <a:xfrm>
            <a:off x="7063608" y="2462583"/>
            <a:ext cx="4187605" cy="2458042"/>
          </a:xfrm>
          <a:custGeom>
            <a:avLst/>
            <a:gdLst>
              <a:gd name="T0" fmla="*/ 0 w 978"/>
              <a:gd name="T1" fmla="*/ 2147483647 h 374"/>
              <a:gd name="T2" fmla="*/ 0 w 978"/>
              <a:gd name="T3" fmla="*/ 2147483647 h 374"/>
              <a:gd name="T4" fmla="*/ 2147483647 w 978"/>
              <a:gd name="T5" fmla="*/ 2147483647 h 374"/>
              <a:gd name="T6" fmla="*/ 2147483647 w 978"/>
              <a:gd name="T7" fmla="*/ 2147483647 h 374"/>
              <a:gd name="T8" fmla="*/ 2147483647 w 978"/>
              <a:gd name="T9" fmla="*/ 0 h 374"/>
              <a:gd name="T10" fmla="*/ 2147483647 w 978"/>
              <a:gd name="T11" fmla="*/ 2147483647 h 374"/>
              <a:gd name="T12" fmla="*/ 2147483647 w 978"/>
              <a:gd name="T13" fmla="*/ 2147483647 h 374"/>
              <a:gd name="T14" fmla="*/ 2147483647 w 978"/>
              <a:gd name="T15" fmla="*/ 2147483647 h 374"/>
              <a:gd name="T16" fmla="*/ 2147483647 w 978"/>
              <a:gd name="T17" fmla="*/ 2147483647 h 374"/>
              <a:gd name="T18" fmla="*/ 2147483647 w 978"/>
              <a:gd name="T19" fmla="*/ 2147483647 h 374"/>
              <a:gd name="T20" fmla="*/ 2147483647 w 978"/>
              <a:gd name="T21" fmla="*/ 2147483647 h 374"/>
              <a:gd name="T22" fmla="*/ 0 w 978"/>
              <a:gd name="T23" fmla="*/ 2147483647 h 3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78" h="374">
                <a:moveTo>
                  <a:pt x="0" y="371"/>
                </a:moveTo>
                <a:lnTo>
                  <a:pt x="0" y="213"/>
                </a:lnTo>
                <a:lnTo>
                  <a:pt x="123" y="104"/>
                </a:lnTo>
                <a:lnTo>
                  <a:pt x="243" y="161"/>
                </a:lnTo>
                <a:lnTo>
                  <a:pt x="371" y="0"/>
                </a:lnTo>
                <a:lnTo>
                  <a:pt x="489" y="319"/>
                </a:lnTo>
                <a:lnTo>
                  <a:pt x="612" y="265"/>
                </a:lnTo>
                <a:lnTo>
                  <a:pt x="735" y="319"/>
                </a:lnTo>
                <a:lnTo>
                  <a:pt x="858" y="107"/>
                </a:lnTo>
                <a:lnTo>
                  <a:pt x="978" y="211"/>
                </a:lnTo>
                <a:lnTo>
                  <a:pt x="978" y="374"/>
                </a:lnTo>
                <a:lnTo>
                  <a:pt x="0" y="371"/>
                </a:lnTo>
                <a:close/>
              </a:path>
            </a:pathLst>
          </a:custGeom>
          <a:solidFill>
            <a:srgbClr val="113A59"/>
          </a:solidFill>
          <a:ln>
            <a:noFill/>
          </a:ln>
          <a:extLst/>
        </p:spPr>
        <p:txBody>
          <a:bodyPr/>
          <a:lstStyle/>
          <a:p>
            <a:endParaRPr lang="zh-CN" altLang="en-US" sz="3200"/>
          </a:p>
        </p:txBody>
      </p:sp>
      <p:sp>
        <p:nvSpPr>
          <p:cNvPr id="60" name="TextBox 174"/>
          <p:cNvSpPr txBox="1"/>
          <p:nvPr/>
        </p:nvSpPr>
        <p:spPr bwMode="auto">
          <a:xfrm>
            <a:off x="6472275" y="4691953"/>
            <a:ext cx="519694" cy="307777"/>
          </a:xfrm>
          <a:prstGeom prst="rect">
            <a:avLst/>
          </a:prstGeom>
          <a:noFill/>
        </p:spPr>
        <p:txBody>
          <a:bodyPr wrap="none">
            <a:spAutoFit/>
          </a:bodyPr>
          <a:lstStyle/>
          <a:p>
            <a:pPr algn="r" fontAlgn="auto">
              <a:spcBef>
                <a:spcPts val="0"/>
              </a:spcBef>
              <a:spcAft>
                <a:spcPts val="0"/>
              </a:spcAft>
              <a:defRPr/>
            </a:pPr>
            <a:r>
              <a:rPr lang="en-US" altLang="zh-CN" sz="1400" spc="300" dirty="0" smtClean="0">
                <a:solidFill>
                  <a:schemeClr val="tx1">
                    <a:lumMod val="65000"/>
                    <a:lumOff val="35000"/>
                  </a:schemeClr>
                </a:solidFill>
                <a:latin typeface="方正中等线简体" pitchFamily="65" charset="-122"/>
                <a:ea typeface="方正中等线简体" pitchFamily="65" charset="-122"/>
                <a:cs typeface="Arial" pitchFamily="34" charset="0"/>
              </a:rPr>
              <a:t>0%</a:t>
            </a:r>
            <a:endParaRPr lang="zh-CN" altLang="en-US" sz="1400" spc="300" dirty="0">
              <a:solidFill>
                <a:schemeClr val="tx1">
                  <a:lumMod val="65000"/>
                  <a:lumOff val="35000"/>
                </a:schemeClr>
              </a:solidFill>
              <a:latin typeface="方正中等线简体" pitchFamily="65" charset="-122"/>
              <a:ea typeface="方正中等线简体" pitchFamily="65" charset="-122"/>
              <a:cs typeface="Arial" pitchFamily="34" charset="0"/>
            </a:endParaRPr>
          </a:p>
        </p:txBody>
      </p:sp>
      <p:sp>
        <p:nvSpPr>
          <p:cNvPr id="61" name="TextBox 175"/>
          <p:cNvSpPr txBox="1"/>
          <p:nvPr/>
        </p:nvSpPr>
        <p:spPr bwMode="auto">
          <a:xfrm>
            <a:off x="6334416" y="3801069"/>
            <a:ext cx="657552" cy="307777"/>
          </a:xfrm>
          <a:prstGeom prst="rect">
            <a:avLst/>
          </a:prstGeom>
          <a:noFill/>
        </p:spPr>
        <p:txBody>
          <a:bodyPr wrap="none">
            <a:spAutoFit/>
          </a:bodyPr>
          <a:lstStyle/>
          <a:p>
            <a:pPr algn="r" fontAlgn="auto">
              <a:spcBef>
                <a:spcPts val="0"/>
              </a:spcBef>
              <a:spcAft>
                <a:spcPts val="0"/>
              </a:spcAft>
              <a:defRPr/>
            </a:pPr>
            <a:r>
              <a:rPr lang="en-US" altLang="zh-CN" sz="1400" spc="300" dirty="0" smtClean="0">
                <a:solidFill>
                  <a:schemeClr val="tx1">
                    <a:lumMod val="65000"/>
                    <a:lumOff val="35000"/>
                  </a:schemeClr>
                </a:solidFill>
                <a:latin typeface="方正中等线简体" pitchFamily="65" charset="-122"/>
                <a:ea typeface="方正中等线简体" pitchFamily="65" charset="-122"/>
                <a:cs typeface="Arial" pitchFamily="34" charset="0"/>
              </a:rPr>
              <a:t>20%</a:t>
            </a:r>
            <a:endParaRPr lang="zh-CN" altLang="en-US" sz="1400" spc="300" dirty="0">
              <a:solidFill>
                <a:schemeClr val="tx1">
                  <a:lumMod val="65000"/>
                  <a:lumOff val="35000"/>
                </a:schemeClr>
              </a:solidFill>
              <a:latin typeface="方正中等线简体" pitchFamily="65" charset="-122"/>
              <a:ea typeface="方正中等线简体" pitchFamily="65" charset="-122"/>
              <a:cs typeface="Arial" pitchFamily="34" charset="0"/>
            </a:endParaRPr>
          </a:p>
        </p:txBody>
      </p:sp>
      <p:sp>
        <p:nvSpPr>
          <p:cNvPr id="62" name="TextBox 176"/>
          <p:cNvSpPr txBox="1"/>
          <p:nvPr/>
        </p:nvSpPr>
        <p:spPr bwMode="auto">
          <a:xfrm>
            <a:off x="6334416" y="3355627"/>
            <a:ext cx="657552" cy="307777"/>
          </a:xfrm>
          <a:prstGeom prst="rect">
            <a:avLst/>
          </a:prstGeom>
          <a:noFill/>
        </p:spPr>
        <p:txBody>
          <a:bodyPr wrap="none">
            <a:spAutoFit/>
          </a:bodyPr>
          <a:lstStyle/>
          <a:p>
            <a:pPr algn="r" fontAlgn="auto">
              <a:spcBef>
                <a:spcPts val="0"/>
              </a:spcBef>
              <a:spcAft>
                <a:spcPts val="0"/>
              </a:spcAft>
              <a:defRPr/>
            </a:pPr>
            <a:r>
              <a:rPr lang="en-US" altLang="zh-CN" sz="1400" spc="300" dirty="0" smtClean="0">
                <a:solidFill>
                  <a:schemeClr val="tx1">
                    <a:lumMod val="65000"/>
                    <a:lumOff val="35000"/>
                  </a:schemeClr>
                </a:solidFill>
                <a:latin typeface="方正中等线简体" pitchFamily="65" charset="-122"/>
                <a:ea typeface="方正中等线简体" pitchFamily="65" charset="-122"/>
                <a:cs typeface="Arial" pitchFamily="34" charset="0"/>
              </a:rPr>
              <a:t>30%</a:t>
            </a:r>
            <a:endParaRPr lang="zh-CN" altLang="en-US" sz="1400" spc="300" dirty="0">
              <a:solidFill>
                <a:schemeClr val="tx1">
                  <a:lumMod val="65000"/>
                  <a:lumOff val="35000"/>
                </a:schemeClr>
              </a:solidFill>
              <a:latin typeface="方正中等线简体" pitchFamily="65" charset="-122"/>
              <a:ea typeface="方正中等线简体" pitchFamily="65" charset="-122"/>
              <a:cs typeface="Arial" pitchFamily="34" charset="0"/>
            </a:endParaRPr>
          </a:p>
        </p:txBody>
      </p:sp>
      <p:sp>
        <p:nvSpPr>
          <p:cNvPr id="63" name="TextBox 177"/>
          <p:cNvSpPr txBox="1"/>
          <p:nvPr/>
        </p:nvSpPr>
        <p:spPr bwMode="auto">
          <a:xfrm>
            <a:off x="6334416" y="2910185"/>
            <a:ext cx="657552" cy="307777"/>
          </a:xfrm>
          <a:prstGeom prst="rect">
            <a:avLst/>
          </a:prstGeom>
          <a:noFill/>
        </p:spPr>
        <p:txBody>
          <a:bodyPr wrap="none">
            <a:spAutoFit/>
          </a:bodyPr>
          <a:lstStyle/>
          <a:p>
            <a:pPr algn="r" fontAlgn="auto">
              <a:spcBef>
                <a:spcPts val="0"/>
              </a:spcBef>
              <a:spcAft>
                <a:spcPts val="0"/>
              </a:spcAft>
              <a:defRPr/>
            </a:pPr>
            <a:r>
              <a:rPr lang="en-US" altLang="zh-CN" sz="1400" spc="300" dirty="0" smtClean="0">
                <a:solidFill>
                  <a:schemeClr val="tx1">
                    <a:lumMod val="65000"/>
                    <a:lumOff val="35000"/>
                  </a:schemeClr>
                </a:solidFill>
                <a:latin typeface="方正中等线简体" pitchFamily="65" charset="-122"/>
                <a:ea typeface="方正中等线简体" pitchFamily="65" charset="-122"/>
                <a:cs typeface="Arial" pitchFamily="34" charset="0"/>
              </a:rPr>
              <a:t>40%</a:t>
            </a:r>
            <a:endParaRPr lang="zh-CN" altLang="en-US" sz="1400" spc="300" dirty="0">
              <a:solidFill>
                <a:schemeClr val="tx1">
                  <a:lumMod val="65000"/>
                  <a:lumOff val="35000"/>
                </a:schemeClr>
              </a:solidFill>
              <a:latin typeface="方正中等线简体" pitchFamily="65" charset="-122"/>
              <a:ea typeface="方正中等线简体" pitchFamily="65" charset="-122"/>
              <a:cs typeface="Arial" pitchFamily="34" charset="0"/>
            </a:endParaRPr>
          </a:p>
        </p:txBody>
      </p:sp>
      <p:sp>
        <p:nvSpPr>
          <p:cNvPr id="64" name="TextBox 178"/>
          <p:cNvSpPr txBox="1"/>
          <p:nvPr/>
        </p:nvSpPr>
        <p:spPr bwMode="auto">
          <a:xfrm>
            <a:off x="6334416" y="2464742"/>
            <a:ext cx="657552" cy="307777"/>
          </a:xfrm>
          <a:prstGeom prst="rect">
            <a:avLst/>
          </a:prstGeom>
          <a:noFill/>
        </p:spPr>
        <p:txBody>
          <a:bodyPr wrap="none">
            <a:spAutoFit/>
          </a:bodyPr>
          <a:lstStyle/>
          <a:p>
            <a:pPr algn="r" fontAlgn="auto">
              <a:spcBef>
                <a:spcPts val="0"/>
              </a:spcBef>
              <a:spcAft>
                <a:spcPts val="0"/>
              </a:spcAft>
              <a:defRPr/>
            </a:pPr>
            <a:r>
              <a:rPr lang="en-US" altLang="zh-CN" sz="1400" spc="300" dirty="0" smtClean="0">
                <a:solidFill>
                  <a:schemeClr val="tx1">
                    <a:lumMod val="65000"/>
                    <a:lumOff val="35000"/>
                  </a:schemeClr>
                </a:solidFill>
                <a:latin typeface="方正中等线简体" pitchFamily="65" charset="-122"/>
                <a:ea typeface="方正中等线简体" pitchFamily="65" charset="-122"/>
                <a:cs typeface="Arial" pitchFamily="34" charset="0"/>
              </a:rPr>
              <a:t>50%</a:t>
            </a:r>
            <a:endParaRPr lang="zh-CN" altLang="en-US" sz="1400" spc="300" dirty="0">
              <a:solidFill>
                <a:schemeClr val="tx1">
                  <a:lumMod val="65000"/>
                  <a:lumOff val="35000"/>
                </a:schemeClr>
              </a:solidFill>
              <a:latin typeface="方正中等线简体" pitchFamily="65" charset="-122"/>
              <a:ea typeface="方正中等线简体" pitchFamily="65" charset="-122"/>
              <a:cs typeface="Arial" pitchFamily="34" charset="0"/>
            </a:endParaRPr>
          </a:p>
        </p:txBody>
      </p:sp>
      <p:sp>
        <p:nvSpPr>
          <p:cNvPr id="65" name="TextBox 179"/>
          <p:cNvSpPr txBox="1"/>
          <p:nvPr/>
        </p:nvSpPr>
        <p:spPr bwMode="auto">
          <a:xfrm>
            <a:off x="6334416" y="2019300"/>
            <a:ext cx="657552" cy="307777"/>
          </a:xfrm>
          <a:prstGeom prst="rect">
            <a:avLst/>
          </a:prstGeom>
          <a:noFill/>
        </p:spPr>
        <p:txBody>
          <a:bodyPr wrap="none">
            <a:spAutoFit/>
          </a:bodyPr>
          <a:lstStyle/>
          <a:p>
            <a:pPr algn="r" fontAlgn="auto">
              <a:spcBef>
                <a:spcPts val="0"/>
              </a:spcBef>
              <a:spcAft>
                <a:spcPts val="0"/>
              </a:spcAft>
              <a:defRPr/>
            </a:pPr>
            <a:r>
              <a:rPr lang="en-US" altLang="zh-CN" sz="1400" spc="300" dirty="0" smtClean="0">
                <a:solidFill>
                  <a:schemeClr val="tx1">
                    <a:lumMod val="65000"/>
                    <a:lumOff val="35000"/>
                  </a:schemeClr>
                </a:solidFill>
                <a:latin typeface="方正中等线简体" pitchFamily="65" charset="-122"/>
                <a:ea typeface="方正中等线简体" pitchFamily="65" charset="-122"/>
                <a:cs typeface="Arial" pitchFamily="34" charset="0"/>
              </a:rPr>
              <a:t>60%</a:t>
            </a:r>
            <a:endParaRPr lang="zh-CN" altLang="en-US" sz="1400" spc="300" dirty="0">
              <a:solidFill>
                <a:schemeClr val="tx1">
                  <a:lumMod val="65000"/>
                  <a:lumOff val="35000"/>
                </a:schemeClr>
              </a:solidFill>
              <a:latin typeface="方正中等线简体" pitchFamily="65" charset="-122"/>
              <a:ea typeface="方正中等线简体" pitchFamily="65" charset="-122"/>
              <a:cs typeface="Arial" pitchFamily="34" charset="0"/>
            </a:endParaRPr>
          </a:p>
        </p:txBody>
      </p:sp>
      <p:cxnSp>
        <p:nvCxnSpPr>
          <p:cNvPr id="66" name="直接连接符 65"/>
          <p:cNvCxnSpPr/>
          <p:nvPr/>
        </p:nvCxnSpPr>
        <p:spPr>
          <a:xfrm>
            <a:off x="6864552" y="4905150"/>
            <a:ext cx="4618895" cy="0"/>
          </a:xfrm>
          <a:prstGeom prst="line">
            <a:avLst/>
          </a:prstGeom>
          <a:solidFill>
            <a:srgbClr val="9C9C9C"/>
          </a:solidFill>
          <a:ln w="9525">
            <a:solidFill>
              <a:schemeClr val="bg1">
                <a:lumMod val="65000"/>
              </a:schemeClr>
            </a:solidFill>
            <a:miter lim="800000"/>
            <a:headEnd/>
            <a:tailEnd/>
          </a:ln>
        </p:spPr>
      </p:cxnSp>
      <p:sp>
        <p:nvSpPr>
          <p:cNvPr id="67" name="TextBox 181"/>
          <p:cNvSpPr txBox="1"/>
          <p:nvPr/>
        </p:nvSpPr>
        <p:spPr bwMode="auto">
          <a:xfrm>
            <a:off x="6334416" y="4246511"/>
            <a:ext cx="657552" cy="307777"/>
          </a:xfrm>
          <a:prstGeom prst="rect">
            <a:avLst/>
          </a:prstGeom>
          <a:noFill/>
        </p:spPr>
        <p:txBody>
          <a:bodyPr wrap="none">
            <a:spAutoFit/>
          </a:bodyPr>
          <a:lstStyle/>
          <a:p>
            <a:pPr algn="r" fontAlgn="auto">
              <a:spcBef>
                <a:spcPts val="0"/>
              </a:spcBef>
              <a:spcAft>
                <a:spcPts val="0"/>
              </a:spcAft>
              <a:defRPr/>
            </a:pPr>
            <a:r>
              <a:rPr lang="en-US" altLang="zh-CN" sz="1400" spc="300" dirty="0" smtClean="0">
                <a:solidFill>
                  <a:schemeClr val="tx1">
                    <a:lumMod val="65000"/>
                    <a:lumOff val="35000"/>
                  </a:schemeClr>
                </a:solidFill>
                <a:latin typeface="方正中等线简体" pitchFamily="65" charset="-122"/>
                <a:ea typeface="方正中等线简体" pitchFamily="65" charset="-122"/>
                <a:cs typeface="Arial" pitchFamily="34" charset="0"/>
              </a:rPr>
              <a:t>10%</a:t>
            </a:r>
            <a:endParaRPr lang="zh-CN" altLang="en-US" sz="1400" spc="300" dirty="0">
              <a:solidFill>
                <a:schemeClr val="tx1">
                  <a:lumMod val="65000"/>
                  <a:lumOff val="35000"/>
                </a:schemeClr>
              </a:solidFill>
              <a:latin typeface="方正中等线简体" pitchFamily="65" charset="-122"/>
              <a:ea typeface="方正中等线简体" pitchFamily="65" charset="-122"/>
              <a:cs typeface="Arial" pitchFamily="34" charset="0"/>
            </a:endParaRPr>
          </a:p>
        </p:txBody>
      </p:sp>
      <p:sp>
        <p:nvSpPr>
          <p:cNvPr id="68" name="TextBox 182"/>
          <p:cNvSpPr txBox="1"/>
          <p:nvPr/>
        </p:nvSpPr>
        <p:spPr bwMode="auto">
          <a:xfrm>
            <a:off x="7744644" y="5098878"/>
            <a:ext cx="2954655" cy="461665"/>
          </a:xfrm>
          <a:prstGeom prst="rect">
            <a:avLst/>
          </a:prstGeom>
          <a:noFill/>
        </p:spPr>
        <p:txBody>
          <a:bodyPr wrap="none">
            <a:spAutoFit/>
          </a:bodyPr>
          <a:lstStyle/>
          <a:p>
            <a:pPr fontAlgn="auto">
              <a:spcBef>
                <a:spcPts val="0"/>
              </a:spcBef>
              <a:spcAft>
                <a:spcPts val="0"/>
              </a:spcAft>
              <a:defRPr/>
            </a:pPr>
            <a:r>
              <a:rPr lang="zh-CN" altLang="en-US" sz="2400" b="1" spc="300" dirty="0" smtClean="0">
                <a:solidFill>
                  <a:srgbClr val="113A59"/>
                </a:solidFill>
                <a:latin typeface="微软雅黑" pitchFamily="34" charset="-122"/>
                <a:ea typeface="微软雅黑" pitchFamily="34" charset="-122"/>
                <a:cs typeface="Arial" pitchFamily="34" charset="0"/>
              </a:rPr>
              <a:t>点击此处添加标题</a:t>
            </a:r>
            <a:endParaRPr lang="zh-CN" altLang="en-US" sz="2400" b="1" spc="300" dirty="0">
              <a:solidFill>
                <a:srgbClr val="113A59"/>
              </a:solidFill>
              <a:latin typeface="微软雅黑" pitchFamily="34" charset="-122"/>
              <a:ea typeface="微软雅黑" pitchFamily="34" charset="-122"/>
              <a:cs typeface="Arial" pitchFamily="34" charset="0"/>
            </a:endParaRPr>
          </a:p>
        </p:txBody>
      </p:sp>
      <p:sp>
        <p:nvSpPr>
          <p:cNvPr id="69" name="Content Placeholder 2"/>
          <p:cNvSpPr txBox="1">
            <a:spLocks/>
          </p:cNvSpPr>
          <p:nvPr/>
        </p:nvSpPr>
        <p:spPr>
          <a:xfrm>
            <a:off x="757093" y="5826681"/>
            <a:ext cx="10677814" cy="81403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smtClean="0">
                <a:solidFill>
                  <a:srgbClr val="113A59"/>
                </a:solidFill>
              </a:rPr>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200" dirty="0">
              <a:solidFill>
                <a:srgbClr val="113A59"/>
              </a:solidFill>
            </a:endParaRPr>
          </a:p>
        </p:txBody>
      </p:sp>
    </p:spTree>
    <p:extLst>
      <p:ext uri="{BB962C8B-B14F-4D97-AF65-F5344CB8AC3E}">
        <p14:creationId xmlns:p14="http://schemas.microsoft.com/office/powerpoint/2010/main" val="22780587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4D86B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3600" b="1" dirty="0" smtClean="0">
            <a:solidFill>
              <a:srgbClr val="113A59"/>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2043</Words>
  <Application>Microsoft Office PowerPoint</Application>
  <PresentationFormat>宽屏</PresentationFormat>
  <Paragraphs>152</Paragraphs>
  <Slides>24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方正中等线简体</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Enid Wang</dc:creator>
  <cp:lastModifiedBy>Wang Enid</cp:lastModifiedBy>
  <cp:revision>108</cp:revision>
  <dcterms:created xsi:type="dcterms:W3CDTF">2014-10-17T09:11:41Z</dcterms:created>
  <dcterms:modified xsi:type="dcterms:W3CDTF">2018-05-14T15:09:32Z</dcterms:modified>
</cp:coreProperties>
</file>