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97" r:id="rId6"/>
    <p:sldId id="295" r:id="rId7"/>
    <p:sldId id="292" r:id="rId8"/>
    <p:sldId id="280" r:id="rId9"/>
    <p:sldId id="281" r:id="rId10"/>
    <p:sldId id="285" r:id="rId11"/>
    <p:sldId id="287" r:id="rId12"/>
    <p:sldId id="288" r:id="rId13"/>
    <p:sldId id="289" r:id="rId14"/>
    <p:sldId id="291" r:id="rId15"/>
    <p:sldId id="275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A60"/>
    <a:srgbClr val="697A74"/>
    <a:srgbClr val="4F434F"/>
    <a:srgbClr val="FDCB82"/>
    <a:srgbClr val="B4B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C3EB-56F0-4405-A6DB-2986C2A1A3AD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74A4-AE6E-410D-B8C4-F2A85A6EEC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6B34-1286-40F5-A8A1-1AE14BEE3DC2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8197-4034-43B1-8808-BC8922EC19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4BAC-B3AA-40BF-BABD-0D9F992B03A2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321C-A0C1-4314-94C7-4AB03A004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441F-E6E8-4B62-AEF5-9B83B4B4A752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7829-312D-4CA8-B2DB-1F01A1AA4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3E77-D673-4CC2-A2B4-82343D13A649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CEF9C-FEC1-4351-B25D-F4C2B2646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F680B7-3719-4031-80E4-BB5DCD9E9CAE}" type="datetimeFigureOut">
              <a:rPr lang="zh-CN" altLang="en-US"/>
              <a:pPr>
                <a:defRPr/>
              </a:pPr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635809-E1C1-43AA-9F88-85C9DB6791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  <p:sldLayoutId id="2147483670" r:id="rId3"/>
    <p:sldLayoutId id="2147483671" r:id="rId4"/>
    <p:sldLayoutId id="2147483668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dirty="0">
                <a:solidFill>
                  <a:srgbClr val="FA9A60"/>
                </a:solidFill>
                <a:latin typeface="+mj-ea"/>
              </a:rPr>
              <a:t>TimeManager</a:t>
            </a:r>
            <a:r>
              <a:rPr lang="en-US" altLang="zh-CN" sz="9600" b="1" dirty="0"/>
              <a:t> 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3000" dirty="0">
                <a:latin typeface="+mj-ea"/>
              </a:rPr>
              <a:t>—</a:t>
            </a:r>
            <a:r>
              <a:rPr lang="zh-CN" altLang="en-US" sz="3000" dirty="0">
                <a:latin typeface="+mj-ea"/>
              </a:rPr>
              <a:t>基于</a:t>
            </a:r>
            <a:r>
              <a:rPr lang="en-US" altLang="zh-CN" sz="3000" dirty="0">
                <a:latin typeface="+mj-ea"/>
              </a:rPr>
              <a:t>Android</a:t>
            </a:r>
            <a:r>
              <a:rPr lang="zh-CN" altLang="en-US" sz="3000" dirty="0">
                <a:latin typeface="+mj-ea"/>
              </a:rPr>
              <a:t>的时间管理</a:t>
            </a:r>
            <a:r>
              <a:rPr lang="en-US" altLang="zh-CN" sz="3000" dirty="0">
                <a:latin typeface="+mj-ea"/>
              </a:rPr>
              <a:t>APP</a:t>
            </a:r>
            <a:r>
              <a:rPr lang="zh-CN" altLang="en-US" sz="3000" dirty="0">
                <a:latin typeface="+mj-ea"/>
              </a:rPr>
              <a:t>研发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94947" y="5069090"/>
            <a:ext cx="23006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指导教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师： 刘颖健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组长：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钱怡辰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</a:rPr>
              <a:t>组员：          王帅君</a:t>
            </a:r>
            <a:endParaRPr lang="en-US" altLang="zh-CN" sz="2000" b="1" dirty="0" smtClean="0">
              <a:solidFill>
                <a:schemeClr val="tx2"/>
              </a:solidFill>
            </a:endParaRPr>
          </a:p>
          <a:p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                    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刘凡莉</a:t>
            </a:r>
            <a:endParaRPr lang="en-US" altLang="zh-CN" sz="2000" b="1" dirty="0" smtClean="0">
              <a:solidFill>
                <a:schemeClr val="tx2"/>
              </a:solidFill>
            </a:endParaRPr>
          </a:p>
          <a:p>
            <a:r>
              <a:rPr lang="en-US" altLang="zh-CN" sz="2000" b="1" dirty="0" smtClean="0">
                <a:solidFill>
                  <a:schemeClr val="tx2"/>
                </a:solidFill>
              </a:rPr>
              <a:t>                       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李隆岩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4" y="1282057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5" y="1282057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46" y="1282057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316215" y="498763"/>
            <a:ext cx="260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、登录注册</a:t>
            </a:r>
          </a:p>
        </p:txBody>
      </p:sp>
    </p:spTree>
    <p:extLst>
      <p:ext uri="{BB962C8B-B14F-4D97-AF65-F5344CB8AC3E}">
        <p14:creationId xmlns:p14="http://schemas.microsoft.com/office/powerpoint/2010/main" val="2880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6215" y="498763"/>
            <a:ext cx="4866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、创建计时、时间分配表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5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90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45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4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6215" y="498763"/>
            <a:ext cx="385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、创建日程、日程表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12F2181-0521-4B5A-8B55-D6DBD9EA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5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08A1E9A-7CB7-44D3-8FF0-C8B573B1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15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6215" y="498763"/>
            <a:ext cx="385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、个人中心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AC72571-D29F-4916-812E-E3FE0E86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9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EC9743A-5682-44DA-94C9-41EF04C39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5" y="1233762"/>
            <a:ext cx="2476190" cy="43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2766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6215" y="498763"/>
            <a:ext cx="385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、优秀学生分配推荐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91160CE0-A53E-4F75-B967-92E49E7B1E26}"/>
              </a:ext>
            </a:extLst>
          </p:cNvPr>
          <p:cNvSpPr/>
          <p:nvPr/>
        </p:nvSpPr>
        <p:spPr>
          <a:xfrm>
            <a:off x="973315" y="1431640"/>
            <a:ext cx="685800" cy="6858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E393F1F-6F26-4698-ACF3-B35801653DCB}"/>
              </a:ext>
            </a:extLst>
          </p:cNvPr>
          <p:cNvSpPr/>
          <p:nvPr/>
        </p:nvSpPr>
        <p:spPr>
          <a:xfrm>
            <a:off x="973315" y="3274824"/>
            <a:ext cx="685800" cy="685800"/>
          </a:xfrm>
          <a:prstGeom prst="ellipse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07DB167E-7894-4C7D-A074-772DC695ED7A}"/>
              </a:ext>
            </a:extLst>
          </p:cNvPr>
          <p:cNvSpPr/>
          <p:nvPr/>
        </p:nvSpPr>
        <p:spPr>
          <a:xfrm>
            <a:off x="973315" y="5083460"/>
            <a:ext cx="685800" cy="6858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CA02A51-F2F5-4D13-9766-6B885BA15BF1}"/>
              </a:ext>
            </a:extLst>
          </p:cNvPr>
          <p:cNvSpPr txBox="1"/>
          <p:nvPr/>
        </p:nvSpPr>
        <p:spPr>
          <a:xfrm>
            <a:off x="2040835" y="1584637"/>
            <a:ext cx="355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优秀学生分享时间分配表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7DD5FAF-F7B9-4FD0-8E39-C3FAE7082430}"/>
              </a:ext>
            </a:extLst>
          </p:cNvPr>
          <p:cNvSpPr txBox="1"/>
          <p:nvPr/>
        </p:nvSpPr>
        <p:spPr>
          <a:xfrm>
            <a:off x="2040835" y="3462095"/>
            <a:ext cx="502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优秀学生时间分配表筛选、排序和展示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AAC199A-04D7-4B27-A21E-B7F465B531A6}"/>
              </a:ext>
            </a:extLst>
          </p:cNvPr>
          <p:cNvSpPr txBox="1"/>
          <p:nvPr/>
        </p:nvSpPr>
        <p:spPr>
          <a:xfrm>
            <a:off x="2040835" y="5226305"/>
            <a:ext cx="432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点赞、收藏优秀学生时间分配表</a:t>
            </a:r>
            <a:endParaRPr lang="zh-CN" altLang="en-US" sz="20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3F762CE-E72E-435B-85BC-6EE7E5FA6A3D}"/>
              </a:ext>
            </a:extLst>
          </p:cNvPr>
          <p:cNvGrpSpPr/>
          <p:nvPr/>
        </p:nvGrpSpPr>
        <p:grpSpPr>
          <a:xfrm>
            <a:off x="8763682" y="3689039"/>
            <a:ext cx="2029100" cy="1473693"/>
            <a:chOff x="7743826" y="2522538"/>
            <a:chExt cx="236538" cy="217488"/>
          </a:xfrm>
          <a:solidFill>
            <a:schemeClr val="bg1">
              <a:lumMod val="65000"/>
            </a:schemeClr>
          </a:solidFill>
        </p:grpSpPr>
        <p:sp>
          <p:nvSpPr>
            <p:cNvPr id="24" name="Freeform 132">
              <a:extLst>
                <a:ext uri="{FF2B5EF4-FFF2-40B4-BE49-F238E27FC236}">
                  <a16:creationId xmlns:a16="http://schemas.microsoft.com/office/drawing/2014/main" xmlns="" id="{68DD42DE-B828-4164-BEE8-C0430188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2522538"/>
              <a:ext cx="117475" cy="82550"/>
            </a:xfrm>
            <a:custGeom>
              <a:avLst/>
              <a:gdLst>
                <a:gd name="T0" fmla="*/ 44 w 74"/>
                <a:gd name="T1" fmla="*/ 0 h 52"/>
                <a:gd name="T2" fmla="*/ 0 w 74"/>
                <a:gd name="T3" fmla="*/ 27 h 52"/>
                <a:gd name="T4" fmla="*/ 30 w 74"/>
                <a:gd name="T5" fmla="*/ 52 h 52"/>
                <a:gd name="T6" fmla="*/ 74 w 74"/>
                <a:gd name="T7" fmla="*/ 25 h 52"/>
                <a:gd name="T8" fmla="*/ 44 w 7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2">
                  <a:moveTo>
                    <a:pt x="44" y="0"/>
                  </a:moveTo>
                  <a:lnTo>
                    <a:pt x="0" y="27"/>
                  </a:lnTo>
                  <a:lnTo>
                    <a:pt x="30" y="52"/>
                  </a:lnTo>
                  <a:lnTo>
                    <a:pt x="74" y="25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3">
              <a:extLst>
                <a:ext uri="{FF2B5EF4-FFF2-40B4-BE49-F238E27FC236}">
                  <a16:creationId xmlns:a16="http://schemas.microsoft.com/office/drawing/2014/main" xmlns="" id="{E8246758-E30C-4CB9-BAD0-6A02E7CEE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2605088"/>
              <a:ext cx="117475" cy="84138"/>
            </a:xfrm>
            <a:custGeom>
              <a:avLst/>
              <a:gdLst>
                <a:gd name="T0" fmla="*/ 44 w 74"/>
                <a:gd name="T1" fmla="*/ 53 h 53"/>
                <a:gd name="T2" fmla="*/ 74 w 74"/>
                <a:gd name="T3" fmla="*/ 27 h 53"/>
                <a:gd name="T4" fmla="*/ 30 w 74"/>
                <a:gd name="T5" fmla="*/ 0 h 53"/>
                <a:gd name="T6" fmla="*/ 0 w 74"/>
                <a:gd name="T7" fmla="*/ 24 h 53"/>
                <a:gd name="T8" fmla="*/ 44 w 74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3">
                  <a:moveTo>
                    <a:pt x="44" y="53"/>
                  </a:moveTo>
                  <a:lnTo>
                    <a:pt x="74" y="27"/>
                  </a:lnTo>
                  <a:lnTo>
                    <a:pt x="30" y="0"/>
                  </a:lnTo>
                  <a:lnTo>
                    <a:pt x="0" y="24"/>
                  </a:lnTo>
                  <a:lnTo>
                    <a:pt x="4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xmlns="" id="{43039F71-EB52-4244-93CF-717625EF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2605088"/>
              <a:ext cx="119063" cy="84138"/>
            </a:xfrm>
            <a:custGeom>
              <a:avLst/>
              <a:gdLst>
                <a:gd name="T0" fmla="*/ 31 w 75"/>
                <a:gd name="T1" fmla="*/ 53 h 53"/>
                <a:gd name="T2" fmla="*/ 75 w 75"/>
                <a:gd name="T3" fmla="*/ 24 h 53"/>
                <a:gd name="T4" fmla="*/ 44 w 75"/>
                <a:gd name="T5" fmla="*/ 0 h 53"/>
                <a:gd name="T6" fmla="*/ 0 w 75"/>
                <a:gd name="T7" fmla="*/ 27 h 53"/>
                <a:gd name="T8" fmla="*/ 31 w 7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3">
                  <a:moveTo>
                    <a:pt x="31" y="53"/>
                  </a:moveTo>
                  <a:lnTo>
                    <a:pt x="75" y="24"/>
                  </a:lnTo>
                  <a:lnTo>
                    <a:pt x="44" y="0"/>
                  </a:lnTo>
                  <a:lnTo>
                    <a:pt x="0" y="27"/>
                  </a:lnTo>
                  <a:lnTo>
                    <a:pt x="3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xmlns="" id="{37DFD464-0D8A-4E0F-A6C1-A52C02D8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2522538"/>
              <a:ext cx="119063" cy="82550"/>
            </a:xfrm>
            <a:custGeom>
              <a:avLst/>
              <a:gdLst>
                <a:gd name="T0" fmla="*/ 75 w 75"/>
                <a:gd name="T1" fmla="*/ 27 h 52"/>
                <a:gd name="T2" fmla="*/ 31 w 75"/>
                <a:gd name="T3" fmla="*/ 0 h 52"/>
                <a:gd name="T4" fmla="*/ 0 w 75"/>
                <a:gd name="T5" fmla="*/ 25 h 52"/>
                <a:gd name="T6" fmla="*/ 44 w 75"/>
                <a:gd name="T7" fmla="*/ 52 h 52"/>
                <a:gd name="T8" fmla="*/ 75 w 75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2">
                  <a:moveTo>
                    <a:pt x="75" y="27"/>
                  </a:moveTo>
                  <a:lnTo>
                    <a:pt x="31" y="0"/>
                  </a:lnTo>
                  <a:lnTo>
                    <a:pt x="0" y="25"/>
                  </a:lnTo>
                  <a:lnTo>
                    <a:pt x="44" y="52"/>
                  </a:lnTo>
                  <a:lnTo>
                    <a:pt x="7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xmlns="" id="{A5FE50F4-C8EC-4E12-AA9D-A1BEBA3E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2655888"/>
              <a:ext cx="139700" cy="84138"/>
            </a:xfrm>
            <a:custGeom>
              <a:avLst/>
              <a:gdLst>
                <a:gd name="T0" fmla="*/ 44 w 88"/>
                <a:gd name="T1" fmla="*/ 0 h 53"/>
                <a:gd name="T2" fmla="*/ 14 w 88"/>
                <a:gd name="T3" fmla="*/ 26 h 53"/>
                <a:gd name="T4" fmla="*/ 0 w 88"/>
                <a:gd name="T5" fmla="*/ 17 h 53"/>
                <a:gd name="T6" fmla="*/ 0 w 88"/>
                <a:gd name="T7" fmla="*/ 27 h 53"/>
                <a:gd name="T8" fmla="*/ 44 w 88"/>
                <a:gd name="T9" fmla="*/ 53 h 53"/>
                <a:gd name="T10" fmla="*/ 88 w 88"/>
                <a:gd name="T11" fmla="*/ 27 h 53"/>
                <a:gd name="T12" fmla="*/ 88 w 88"/>
                <a:gd name="T13" fmla="*/ 17 h 53"/>
                <a:gd name="T14" fmla="*/ 75 w 88"/>
                <a:gd name="T15" fmla="*/ 26 h 53"/>
                <a:gd name="T16" fmla="*/ 44 w 88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53">
                  <a:moveTo>
                    <a:pt x="44" y="0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4" y="53"/>
                  </a:lnTo>
                  <a:lnTo>
                    <a:pt x="88" y="27"/>
                  </a:lnTo>
                  <a:lnTo>
                    <a:pt x="88" y="17"/>
                  </a:lnTo>
                  <a:lnTo>
                    <a:pt x="75" y="26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xmlns="" id="{3D7ED8EA-2CD7-4A85-BD24-49CAFE08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760" y="1584637"/>
            <a:ext cx="400050" cy="400050"/>
          </a:xfrm>
          <a:prstGeom prst="ellipse">
            <a:avLst/>
          </a:pr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xmlns="" id="{62F4EE1D-E6AB-4029-91D9-65A7DFBEDA2D}"/>
              </a:ext>
            </a:extLst>
          </p:cNvPr>
          <p:cNvSpPr>
            <a:spLocks/>
          </p:cNvSpPr>
          <p:nvPr/>
        </p:nvSpPr>
        <p:spPr bwMode="auto">
          <a:xfrm>
            <a:off x="10142360" y="1957700"/>
            <a:ext cx="103188" cy="95250"/>
          </a:xfrm>
          <a:custGeom>
            <a:avLst/>
            <a:gdLst>
              <a:gd name="T0" fmla="*/ 0 w 65"/>
              <a:gd name="T1" fmla="*/ 0 h 60"/>
              <a:gd name="T2" fmla="*/ 12601636 w 65"/>
              <a:gd name="T3" fmla="*/ 151209375 h 60"/>
              <a:gd name="T4" fmla="*/ 163811744 w 65"/>
              <a:gd name="T5" fmla="*/ 25201563 h 60"/>
              <a:gd name="T6" fmla="*/ 0 w 65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5" y="60"/>
                </a:lnTo>
                <a:lnTo>
                  <a:pt x="65" y="10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E6D94D08-00FA-439B-8AF3-F3D583A99C7D}"/>
              </a:ext>
            </a:extLst>
          </p:cNvPr>
          <p:cNvSpPr>
            <a:spLocks/>
          </p:cNvSpPr>
          <p:nvPr/>
        </p:nvSpPr>
        <p:spPr bwMode="auto">
          <a:xfrm>
            <a:off x="10174110" y="1689412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5443438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2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xmlns="" id="{D89EDC61-03F6-4DAD-91DF-306006E57416}"/>
              </a:ext>
            </a:extLst>
          </p:cNvPr>
          <p:cNvSpPr>
            <a:spLocks/>
          </p:cNvSpPr>
          <p:nvPr/>
        </p:nvSpPr>
        <p:spPr bwMode="auto">
          <a:xfrm>
            <a:off x="10174110" y="1651312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7F8CDCAA-A343-4665-BC40-EE6200DB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935" y="1676712"/>
            <a:ext cx="55563" cy="523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xmlns="" id="{5BE5624A-CBF1-4F59-A32B-E79734DC2A71}"/>
              </a:ext>
            </a:extLst>
          </p:cNvPr>
          <p:cNvSpPr>
            <a:spLocks/>
          </p:cNvSpPr>
          <p:nvPr/>
        </p:nvSpPr>
        <p:spPr bwMode="auto">
          <a:xfrm>
            <a:off x="10188398" y="1897375"/>
            <a:ext cx="20637" cy="31750"/>
          </a:xfrm>
          <a:custGeom>
            <a:avLst/>
            <a:gdLst>
              <a:gd name="T0" fmla="*/ 0 w 17"/>
              <a:gd name="T1" fmla="*/ 6914444 h 27"/>
              <a:gd name="T2" fmla="*/ 8842348 w 17"/>
              <a:gd name="T3" fmla="*/ 29038315 h 27"/>
              <a:gd name="T4" fmla="*/ 25053318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4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CBEDA7B9-DAFE-44A6-BEB1-8CA1EFE9D40D}"/>
              </a:ext>
            </a:extLst>
          </p:cNvPr>
          <p:cNvSpPr>
            <a:spLocks/>
          </p:cNvSpPr>
          <p:nvPr/>
        </p:nvSpPr>
        <p:spPr bwMode="auto">
          <a:xfrm>
            <a:off x="10250310" y="1689412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2924075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1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xmlns="" id="{89FE689B-EA32-44B1-B45D-DB8F69E02B32}"/>
              </a:ext>
            </a:extLst>
          </p:cNvPr>
          <p:cNvSpPr>
            <a:spLocks/>
          </p:cNvSpPr>
          <p:nvPr/>
        </p:nvSpPr>
        <p:spPr bwMode="auto">
          <a:xfrm>
            <a:off x="10250310" y="1651312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xmlns="" id="{BC50EC21-65C7-4DC5-8EDF-72983104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135" y="1676712"/>
            <a:ext cx="57150" cy="523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xmlns="" id="{46E43D36-D893-48B1-9EF9-E332932D8649}"/>
              </a:ext>
            </a:extLst>
          </p:cNvPr>
          <p:cNvSpPr>
            <a:spLocks/>
          </p:cNvSpPr>
          <p:nvPr/>
        </p:nvSpPr>
        <p:spPr bwMode="auto">
          <a:xfrm>
            <a:off x="10264598" y="1897375"/>
            <a:ext cx="19050" cy="31750"/>
          </a:xfrm>
          <a:custGeom>
            <a:avLst/>
            <a:gdLst>
              <a:gd name="T0" fmla="*/ 0 w 17"/>
              <a:gd name="T1" fmla="*/ 6914444 h 27"/>
              <a:gd name="T2" fmla="*/ 7534835 w 17"/>
              <a:gd name="T3" fmla="*/ 29038315 h 27"/>
              <a:gd name="T4" fmla="*/ 21347206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5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02911F39-1E47-4A1F-B08C-A150DB5999CD}"/>
              </a:ext>
            </a:extLst>
          </p:cNvPr>
          <p:cNvSpPr>
            <a:spLocks/>
          </p:cNvSpPr>
          <p:nvPr/>
        </p:nvSpPr>
        <p:spPr bwMode="auto">
          <a:xfrm>
            <a:off x="10296348" y="1686237"/>
            <a:ext cx="19050" cy="107950"/>
          </a:xfrm>
          <a:custGeom>
            <a:avLst/>
            <a:gdLst>
              <a:gd name="T0" fmla="*/ 1418034 w 16"/>
              <a:gd name="T1" fmla="*/ 1290855 h 95"/>
              <a:gd name="T2" fmla="*/ 19846528 w 16"/>
              <a:gd name="T3" fmla="*/ 14202811 h 95"/>
              <a:gd name="T4" fmla="*/ 19846528 w 16"/>
              <a:gd name="T5" fmla="*/ 114917888 h 95"/>
              <a:gd name="T6" fmla="*/ 14175581 w 16"/>
              <a:gd name="T7" fmla="*/ 122665289 h 95"/>
              <a:gd name="T8" fmla="*/ 14175581 w 16"/>
              <a:gd name="T9" fmla="*/ 42609569 h 95"/>
              <a:gd name="T10" fmla="*/ 7087791 w 16"/>
              <a:gd name="T11" fmla="*/ 33571314 h 95"/>
              <a:gd name="T12" fmla="*/ 0 w 16"/>
              <a:gd name="T13" fmla="*/ 0 h 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" h="95">
                <a:moveTo>
                  <a:pt x="1" y="1"/>
                </a:moveTo>
                <a:cubicBezTo>
                  <a:pt x="1" y="1"/>
                  <a:pt x="13" y="7"/>
                  <a:pt x="14" y="11"/>
                </a:cubicBezTo>
                <a:cubicBezTo>
                  <a:pt x="14" y="15"/>
                  <a:pt x="14" y="89"/>
                  <a:pt x="14" y="89"/>
                </a:cubicBezTo>
                <a:cubicBezTo>
                  <a:pt x="14" y="89"/>
                  <a:pt x="16" y="95"/>
                  <a:pt x="10" y="95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25">
            <a:extLst>
              <a:ext uri="{FF2B5EF4-FFF2-40B4-BE49-F238E27FC236}">
                <a16:creationId xmlns:a16="http://schemas.microsoft.com/office/drawing/2014/main" xmlns="" id="{1D2DC8DF-6C48-4887-8D97-BAD4E39A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598" y="3359462"/>
            <a:ext cx="676275" cy="677863"/>
          </a:xfrm>
          <a:prstGeom prst="ellipse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" name="Oval 27">
            <a:extLst>
              <a:ext uri="{FF2B5EF4-FFF2-40B4-BE49-F238E27FC236}">
                <a16:creationId xmlns:a16="http://schemas.microsoft.com/office/drawing/2014/main" xmlns="" id="{2C43E36F-1BC9-46AD-861C-108C1449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148" y="3226112"/>
            <a:ext cx="442912" cy="441325"/>
          </a:xfrm>
          <a:prstGeom prst="ellipse">
            <a:avLst/>
          </a:prstGeom>
          <a:solidFill>
            <a:srgbClr val="FF9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xmlns="" id="{18EF89DC-BE60-437A-A4CF-003B72239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673" y="2633975"/>
            <a:ext cx="534987" cy="534987"/>
          </a:xfrm>
          <a:prstGeom prst="ellipse">
            <a:avLst/>
          </a:pr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xmlns="" id="{64719160-90A3-4B1C-8403-8E0E5EF78E2B}"/>
              </a:ext>
            </a:extLst>
          </p:cNvPr>
          <p:cNvSpPr>
            <a:spLocks/>
          </p:cNvSpPr>
          <p:nvPr/>
        </p:nvSpPr>
        <p:spPr bwMode="auto">
          <a:xfrm>
            <a:off x="10237610" y="3132450"/>
            <a:ext cx="138113" cy="127000"/>
          </a:xfrm>
          <a:custGeom>
            <a:avLst/>
            <a:gdLst>
              <a:gd name="T0" fmla="*/ 0 w 87"/>
              <a:gd name="T1" fmla="*/ 0 h 80"/>
              <a:gd name="T2" fmla="*/ 20161323 w 87"/>
              <a:gd name="T3" fmla="*/ 201612500 h 80"/>
              <a:gd name="T4" fmla="*/ 219255181 w 87"/>
              <a:gd name="T5" fmla="*/ 32762825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8" y="80"/>
                </a:lnTo>
                <a:lnTo>
                  <a:pt x="87" y="13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xmlns="" id="{4269F479-90D4-4950-861F-2C3BCA33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610" y="2073587"/>
            <a:ext cx="534988" cy="534988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xmlns="" id="{820B66A3-AB57-4500-A47F-4FC4913E8D3A}"/>
              </a:ext>
            </a:extLst>
          </p:cNvPr>
          <p:cNvSpPr>
            <a:spLocks/>
          </p:cNvSpPr>
          <p:nvPr/>
        </p:nvSpPr>
        <p:spPr bwMode="auto">
          <a:xfrm>
            <a:off x="9737548" y="2572062"/>
            <a:ext cx="138112" cy="127000"/>
          </a:xfrm>
          <a:custGeom>
            <a:avLst/>
            <a:gdLst>
              <a:gd name="T0" fmla="*/ 0 w 87"/>
              <a:gd name="T1" fmla="*/ 0 h 80"/>
              <a:gd name="T2" fmla="*/ 17641824 w 87"/>
              <a:gd name="T3" fmla="*/ 201612500 h 80"/>
              <a:gd name="T4" fmla="*/ 219253594 w 87"/>
              <a:gd name="T5" fmla="*/ 35282188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7" y="80"/>
                </a:lnTo>
                <a:lnTo>
                  <a:pt x="87" y="14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xmlns="" id="{5E6CD5EF-908F-4DF2-9556-64BDCDD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823" y="2653025"/>
            <a:ext cx="423862" cy="423862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" name="Freeform 34">
            <a:extLst>
              <a:ext uri="{FF2B5EF4-FFF2-40B4-BE49-F238E27FC236}">
                <a16:creationId xmlns:a16="http://schemas.microsoft.com/office/drawing/2014/main" xmlns="" id="{78ACDA8B-0061-4596-8E16-2BF49CB5E1F3}"/>
              </a:ext>
            </a:extLst>
          </p:cNvPr>
          <p:cNvSpPr>
            <a:spLocks/>
          </p:cNvSpPr>
          <p:nvPr/>
        </p:nvSpPr>
        <p:spPr bwMode="auto">
          <a:xfrm>
            <a:off x="10902773" y="3048312"/>
            <a:ext cx="109537" cy="101600"/>
          </a:xfrm>
          <a:custGeom>
            <a:avLst/>
            <a:gdLst>
              <a:gd name="T0" fmla="*/ 0 w 69"/>
              <a:gd name="T1" fmla="*/ 0 h 64"/>
              <a:gd name="T2" fmla="*/ 12601517 w 69"/>
              <a:gd name="T3" fmla="*/ 161290000 h 64"/>
              <a:gd name="T4" fmla="*/ 173890781 w 69"/>
              <a:gd name="T5" fmla="*/ 25201563 h 64"/>
              <a:gd name="T6" fmla="*/ 0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5" y="64"/>
                </a:lnTo>
                <a:lnTo>
                  <a:pt x="69" y="10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xmlns="" id="{E6BF6F52-2E2D-4420-9EE4-BA74CDFA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48" y="1592575"/>
            <a:ext cx="423862" cy="423862"/>
          </a:xfrm>
          <a:prstGeom prst="ellipse">
            <a:avLst/>
          </a:prstGeom>
          <a:solidFill>
            <a:srgbClr val="F6C4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xmlns="" id="{3200875F-8F42-44A7-9533-14CF694366C1}"/>
              </a:ext>
            </a:extLst>
          </p:cNvPr>
          <p:cNvSpPr>
            <a:spLocks/>
          </p:cNvSpPr>
          <p:nvPr/>
        </p:nvSpPr>
        <p:spPr bwMode="auto">
          <a:xfrm>
            <a:off x="9359723" y="1986275"/>
            <a:ext cx="107950" cy="101600"/>
          </a:xfrm>
          <a:custGeom>
            <a:avLst/>
            <a:gdLst>
              <a:gd name="T0" fmla="*/ 171370625 w 68"/>
              <a:gd name="T1" fmla="*/ 0 h 64"/>
              <a:gd name="T2" fmla="*/ 158770638 w 68"/>
              <a:gd name="T3" fmla="*/ 161290000 h 64"/>
              <a:gd name="T4" fmla="*/ 0 w 68"/>
              <a:gd name="T5" fmla="*/ 27722513 h 64"/>
              <a:gd name="T6" fmla="*/ 171370625 w 68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" h="64">
                <a:moveTo>
                  <a:pt x="68" y="0"/>
                </a:moveTo>
                <a:lnTo>
                  <a:pt x="63" y="64"/>
                </a:lnTo>
                <a:lnTo>
                  <a:pt x="0" y="11"/>
                </a:lnTo>
                <a:lnTo>
                  <a:pt x="68" y="0"/>
                </a:lnTo>
                <a:close/>
              </a:path>
            </a:pathLst>
          </a:custGeom>
          <a:solidFill>
            <a:srgbClr val="F6C4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xmlns="" id="{685BF8DB-9DF8-487B-8B37-AA3E67DA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510" y="1813237"/>
            <a:ext cx="423863" cy="423863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xmlns="" id="{2FCA13C0-500F-41F4-BCAD-0438C8730900}"/>
              </a:ext>
            </a:extLst>
          </p:cNvPr>
          <p:cNvSpPr>
            <a:spLocks/>
          </p:cNvSpPr>
          <p:nvPr/>
        </p:nvSpPr>
        <p:spPr bwMode="auto">
          <a:xfrm>
            <a:off x="8756473" y="2208525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40">
            <a:extLst>
              <a:ext uri="{FF2B5EF4-FFF2-40B4-BE49-F238E27FC236}">
                <a16:creationId xmlns:a16="http://schemas.microsoft.com/office/drawing/2014/main" xmlns="" id="{44BA58B7-BE0A-45AB-87CB-7DA676696AC3}"/>
              </a:ext>
            </a:extLst>
          </p:cNvPr>
          <p:cNvSpPr>
            <a:spLocks/>
          </p:cNvSpPr>
          <p:nvPr/>
        </p:nvSpPr>
        <p:spPr bwMode="auto">
          <a:xfrm>
            <a:off x="8483423" y="2760975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Oval 41">
            <a:extLst>
              <a:ext uri="{FF2B5EF4-FFF2-40B4-BE49-F238E27FC236}">
                <a16:creationId xmlns:a16="http://schemas.microsoft.com/office/drawing/2014/main" xmlns="" id="{F33048FD-8F9C-4657-B907-83EE922B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998" y="2800662"/>
            <a:ext cx="423862" cy="423863"/>
          </a:xfrm>
          <a:prstGeom prst="ellipse">
            <a:avLst/>
          </a:prstGeom>
          <a:solidFill>
            <a:srgbClr val="93CF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" name="Freeform 42">
            <a:extLst>
              <a:ext uri="{FF2B5EF4-FFF2-40B4-BE49-F238E27FC236}">
                <a16:creationId xmlns:a16="http://schemas.microsoft.com/office/drawing/2014/main" xmlns="" id="{B9904A5C-84A1-4B6C-BD16-B8ECBF5478BA}"/>
              </a:ext>
            </a:extLst>
          </p:cNvPr>
          <p:cNvSpPr>
            <a:spLocks/>
          </p:cNvSpPr>
          <p:nvPr/>
        </p:nvSpPr>
        <p:spPr bwMode="auto">
          <a:xfrm>
            <a:off x="9735960" y="3195950"/>
            <a:ext cx="109538" cy="100012"/>
          </a:xfrm>
          <a:custGeom>
            <a:avLst/>
            <a:gdLst>
              <a:gd name="T0" fmla="*/ 173892369 w 69"/>
              <a:gd name="T1" fmla="*/ 0 h 63"/>
              <a:gd name="T2" fmla="*/ 158771362 w 69"/>
              <a:gd name="T3" fmla="*/ 158769844 h 63"/>
              <a:gd name="T4" fmla="*/ 0 w 69"/>
              <a:gd name="T5" fmla="*/ 25201437 h 63"/>
              <a:gd name="T6" fmla="*/ 173892369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93CF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4">
            <a:extLst>
              <a:ext uri="{FF2B5EF4-FFF2-40B4-BE49-F238E27FC236}">
                <a16:creationId xmlns:a16="http://schemas.microsoft.com/office/drawing/2014/main" xmlns="" id="{1865F9B4-9692-4A4E-ADE1-11DB351EE57D}"/>
              </a:ext>
            </a:extLst>
          </p:cNvPr>
          <p:cNvSpPr>
            <a:spLocks/>
          </p:cNvSpPr>
          <p:nvPr/>
        </p:nvSpPr>
        <p:spPr bwMode="auto">
          <a:xfrm>
            <a:off x="8483423" y="3327712"/>
            <a:ext cx="109537" cy="101600"/>
          </a:xfrm>
          <a:custGeom>
            <a:avLst/>
            <a:gdLst>
              <a:gd name="T0" fmla="*/ 173890781 w 69"/>
              <a:gd name="T1" fmla="*/ 0 h 64"/>
              <a:gd name="T2" fmla="*/ 158769913 w 69"/>
              <a:gd name="T3" fmla="*/ 161290000 h 64"/>
              <a:gd name="T4" fmla="*/ 0 w 69"/>
              <a:gd name="T5" fmla="*/ 25201563 h 64"/>
              <a:gd name="T6" fmla="*/ 173890781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69" y="0"/>
                </a:moveTo>
                <a:lnTo>
                  <a:pt x="63" y="64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EB6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45">
            <a:extLst>
              <a:ext uri="{FF2B5EF4-FFF2-40B4-BE49-F238E27FC236}">
                <a16:creationId xmlns:a16="http://schemas.microsoft.com/office/drawing/2014/main" xmlns="" id="{10B3922F-DD43-447F-A706-2128FCA6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160" y="2889562"/>
            <a:ext cx="592138" cy="590550"/>
          </a:xfrm>
          <a:prstGeom prst="ellipse">
            <a:avLst/>
          </a:pr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xmlns="" id="{A873EC55-F7B7-4D0F-B9B0-D1D25868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023" y="2275200"/>
            <a:ext cx="488950" cy="490537"/>
          </a:xfrm>
          <a:prstGeom prst="ellipse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xmlns="" id="{259A73C2-CA24-4F44-8EC9-44687C3F20F2}"/>
              </a:ext>
            </a:extLst>
          </p:cNvPr>
          <p:cNvSpPr>
            <a:spLocks/>
          </p:cNvSpPr>
          <p:nvPr/>
        </p:nvSpPr>
        <p:spPr bwMode="auto">
          <a:xfrm>
            <a:off x="9204148" y="2732400"/>
            <a:ext cx="127000" cy="115887"/>
          </a:xfrm>
          <a:custGeom>
            <a:avLst/>
            <a:gdLst>
              <a:gd name="T0" fmla="*/ 201612500 w 80"/>
              <a:gd name="T1" fmla="*/ 0 h 73"/>
              <a:gd name="T2" fmla="*/ 183972200 w 80"/>
              <a:gd name="T3" fmla="*/ 183971406 h 73"/>
              <a:gd name="T4" fmla="*/ 0 w 80"/>
              <a:gd name="T5" fmla="*/ 30241745 h 73"/>
              <a:gd name="T6" fmla="*/ 201612500 w 80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" h="73">
                <a:moveTo>
                  <a:pt x="80" y="0"/>
                </a:moveTo>
                <a:lnTo>
                  <a:pt x="73" y="73"/>
                </a:lnTo>
                <a:lnTo>
                  <a:pt x="0" y="12"/>
                </a:lnTo>
                <a:lnTo>
                  <a:pt x="80" y="0"/>
                </a:lnTo>
                <a:close/>
              </a:path>
            </a:pathLst>
          </a:cu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xmlns="" id="{049DDA8D-CC2E-4C99-A5DE-8506DD8F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185" y="1992625"/>
            <a:ext cx="506413" cy="508000"/>
          </a:xfrm>
          <a:prstGeom prst="ellipse">
            <a:avLst/>
          </a:pr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xmlns="" id="{FAB4426B-52F0-4126-951E-FFDC26D4F2BC}"/>
              </a:ext>
            </a:extLst>
          </p:cNvPr>
          <p:cNvSpPr>
            <a:spLocks/>
          </p:cNvSpPr>
          <p:nvPr/>
        </p:nvSpPr>
        <p:spPr bwMode="auto">
          <a:xfrm>
            <a:off x="10521773" y="2465700"/>
            <a:ext cx="130175" cy="120650"/>
          </a:xfrm>
          <a:custGeom>
            <a:avLst/>
            <a:gdLst>
              <a:gd name="T0" fmla="*/ 0 w 82"/>
              <a:gd name="T1" fmla="*/ 0 h 76"/>
              <a:gd name="T2" fmla="*/ 15120938 w 82"/>
              <a:gd name="T3" fmla="*/ 191531875 h 76"/>
              <a:gd name="T4" fmla="*/ 206652813 w 82"/>
              <a:gd name="T5" fmla="*/ 30241875 h 76"/>
              <a:gd name="T6" fmla="*/ 0 w 82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" h="76">
                <a:moveTo>
                  <a:pt x="0" y="0"/>
                </a:moveTo>
                <a:lnTo>
                  <a:pt x="6" y="76"/>
                </a:lnTo>
                <a:lnTo>
                  <a:pt x="82" y="12"/>
                </a:lnTo>
                <a:lnTo>
                  <a:pt x="0" y="0"/>
                </a:lnTo>
                <a:close/>
              </a:path>
            </a:pathLst>
          </a:cu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xmlns="" id="{71C31B03-C55E-476B-9DA3-50D762977162}"/>
              </a:ext>
            </a:extLst>
          </p:cNvPr>
          <p:cNvSpPr>
            <a:spLocks noEditPoints="1"/>
          </p:cNvSpPr>
          <p:nvPr/>
        </p:nvSpPr>
        <p:spPr bwMode="auto">
          <a:xfrm>
            <a:off x="10443985" y="3295962"/>
            <a:ext cx="263525" cy="266700"/>
          </a:xfrm>
          <a:custGeom>
            <a:avLst/>
            <a:gdLst>
              <a:gd name="T0" fmla="*/ 194665572 w 229"/>
              <a:gd name="T1" fmla="*/ 149293118 h 231"/>
              <a:gd name="T2" fmla="*/ 186720696 w 229"/>
              <a:gd name="T3" fmla="*/ 130631045 h 231"/>
              <a:gd name="T4" fmla="*/ 186720696 w 229"/>
              <a:gd name="T5" fmla="*/ 58650909 h 231"/>
              <a:gd name="T6" fmla="*/ 194665572 w 229"/>
              <a:gd name="T7" fmla="*/ 49319873 h 231"/>
              <a:gd name="T8" fmla="*/ 195990102 w 229"/>
              <a:gd name="T9" fmla="*/ 49319873 h 231"/>
              <a:gd name="T10" fmla="*/ 195990102 w 229"/>
              <a:gd name="T11" fmla="*/ 17328573 h 231"/>
              <a:gd name="T12" fmla="*/ 194665572 w 229"/>
              <a:gd name="T13" fmla="*/ 17328573 h 231"/>
              <a:gd name="T14" fmla="*/ 194665572 w 229"/>
              <a:gd name="T15" fmla="*/ 15996227 h 231"/>
              <a:gd name="T16" fmla="*/ 150965302 w 229"/>
              <a:gd name="T17" fmla="*/ 0 h 231"/>
              <a:gd name="T18" fmla="*/ 107265032 w 229"/>
              <a:gd name="T19" fmla="*/ 15996227 h 231"/>
              <a:gd name="T20" fmla="*/ 107265032 w 229"/>
              <a:gd name="T21" fmla="*/ 17328573 h 231"/>
              <a:gd name="T22" fmla="*/ 105940502 w 229"/>
              <a:gd name="T23" fmla="*/ 17328573 h 231"/>
              <a:gd name="T24" fmla="*/ 105940502 w 229"/>
              <a:gd name="T25" fmla="*/ 49319873 h 231"/>
              <a:gd name="T26" fmla="*/ 107265032 w 229"/>
              <a:gd name="T27" fmla="*/ 49319873 h 231"/>
              <a:gd name="T28" fmla="*/ 120508026 w 229"/>
              <a:gd name="T29" fmla="*/ 58650909 h 231"/>
              <a:gd name="T30" fmla="*/ 120508026 w 229"/>
              <a:gd name="T31" fmla="*/ 130631045 h 231"/>
              <a:gd name="T32" fmla="*/ 109912940 w 229"/>
              <a:gd name="T33" fmla="*/ 149293118 h 231"/>
              <a:gd name="T34" fmla="*/ 41052362 w 229"/>
              <a:gd name="T35" fmla="*/ 282591164 h 231"/>
              <a:gd name="T36" fmla="*/ 152289832 w 229"/>
              <a:gd name="T37" fmla="*/ 306583773 h 231"/>
              <a:gd name="T38" fmla="*/ 262202772 w 229"/>
              <a:gd name="T39" fmla="*/ 282591164 h 231"/>
              <a:gd name="T40" fmla="*/ 194665572 w 229"/>
              <a:gd name="T41" fmla="*/ 149293118 h 231"/>
              <a:gd name="T42" fmla="*/ 192017664 w 229"/>
              <a:gd name="T43" fmla="*/ 283923509 h 231"/>
              <a:gd name="T44" fmla="*/ 241014902 w 229"/>
              <a:gd name="T45" fmla="*/ 249266364 h 231"/>
              <a:gd name="T46" fmla="*/ 198639161 w 229"/>
              <a:gd name="T47" fmla="*/ 178618573 h 231"/>
              <a:gd name="T48" fmla="*/ 255581275 w 229"/>
              <a:gd name="T49" fmla="*/ 253265709 h 231"/>
              <a:gd name="T50" fmla="*/ 192017664 w 229"/>
              <a:gd name="T51" fmla="*/ 283923509 h 23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29" h="231">
                <a:moveTo>
                  <a:pt x="147" y="112"/>
                </a:moveTo>
                <a:cubicBezTo>
                  <a:pt x="147" y="112"/>
                  <a:pt x="141" y="109"/>
                  <a:pt x="141" y="98"/>
                </a:cubicBezTo>
                <a:cubicBezTo>
                  <a:pt x="141" y="89"/>
                  <a:pt x="141" y="55"/>
                  <a:pt x="141" y="44"/>
                </a:cubicBezTo>
                <a:cubicBezTo>
                  <a:pt x="145" y="42"/>
                  <a:pt x="147" y="40"/>
                  <a:pt x="147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7" y="5"/>
                  <a:pt x="132" y="0"/>
                  <a:pt x="114" y="0"/>
                </a:cubicBezTo>
                <a:cubicBezTo>
                  <a:pt x="96" y="0"/>
                  <a:pt x="81" y="5"/>
                  <a:pt x="81" y="12"/>
                </a:cubicBezTo>
                <a:cubicBezTo>
                  <a:pt x="81" y="13"/>
                  <a:pt x="81" y="13"/>
                  <a:pt x="81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40"/>
                  <a:pt x="84" y="42"/>
                  <a:pt x="91" y="44"/>
                </a:cubicBezTo>
                <a:cubicBezTo>
                  <a:pt x="91" y="56"/>
                  <a:pt x="91" y="89"/>
                  <a:pt x="91" y="98"/>
                </a:cubicBezTo>
                <a:cubicBezTo>
                  <a:pt x="91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9" y="231"/>
                  <a:pt x="105" y="231"/>
                  <a:pt x="115" y="230"/>
                </a:cubicBezTo>
                <a:cubicBezTo>
                  <a:pt x="124" y="231"/>
                  <a:pt x="170" y="231"/>
                  <a:pt x="198" y="212"/>
                </a:cubicBezTo>
                <a:cubicBezTo>
                  <a:pt x="229" y="190"/>
                  <a:pt x="159" y="119"/>
                  <a:pt x="147" y="112"/>
                </a:cubicBezTo>
                <a:close/>
                <a:moveTo>
                  <a:pt x="145" y="213"/>
                </a:moveTo>
                <a:cubicBezTo>
                  <a:pt x="145" y="213"/>
                  <a:pt x="180" y="206"/>
                  <a:pt x="182" y="187"/>
                </a:cubicBezTo>
                <a:cubicBezTo>
                  <a:pt x="183" y="169"/>
                  <a:pt x="150" y="134"/>
                  <a:pt x="150" y="134"/>
                </a:cubicBezTo>
                <a:cubicBezTo>
                  <a:pt x="150" y="134"/>
                  <a:pt x="194" y="167"/>
                  <a:pt x="193" y="190"/>
                </a:cubicBezTo>
                <a:cubicBezTo>
                  <a:pt x="193" y="213"/>
                  <a:pt x="145" y="213"/>
                  <a:pt x="145" y="2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60">
            <a:extLst>
              <a:ext uri="{FF2B5EF4-FFF2-40B4-BE49-F238E27FC236}">
                <a16:creationId xmlns:a16="http://schemas.microsoft.com/office/drawing/2014/main" xmlns="" id="{E820648F-744A-4D12-A208-0D81192708BF}"/>
              </a:ext>
            </a:extLst>
          </p:cNvPr>
          <p:cNvSpPr>
            <a:spLocks noEditPoints="1"/>
          </p:cNvSpPr>
          <p:nvPr/>
        </p:nvSpPr>
        <p:spPr bwMode="auto">
          <a:xfrm>
            <a:off x="10766248" y="2727637"/>
            <a:ext cx="401637" cy="265113"/>
          </a:xfrm>
          <a:custGeom>
            <a:avLst/>
            <a:gdLst>
              <a:gd name="T0" fmla="*/ 441023895 w 349"/>
              <a:gd name="T1" fmla="*/ 67760577 h 230"/>
              <a:gd name="T2" fmla="*/ 343018713 w 349"/>
              <a:gd name="T3" fmla="*/ 0 h 230"/>
              <a:gd name="T4" fmla="*/ 225146884 w 349"/>
              <a:gd name="T5" fmla="*/ 298943724 h 230"/>
              <a:gd name="T6" fmla="*/ 356262376 w 349"/>
              <a:gd name="T7" fmla="*/ 176708188 h 230"/>
              <a:gd name="T8" fmla="*/ 441023895 w 349"/>
              <a:gd name="T9" fmla="*/ 67760577 h 230"/>
              <a:gd name="T10" fmla="*/ 185415894 w 349"/>
              <a:gd name="T11" fmla="*/ 54473806 h 230"/>
              <a:gd name="T12" fmla="*/ 205281389 w 349"/>
              <a:gd name="T13" fmla="*/ 74403387 h 230"/>
              <a:gd name="T14" fmla="*/ 185415894 w 349"/>
              <a:gd name="T15" fmla="*/ 94332969 h 230"/>
              <a:gd name="T16" fmla="*/ 165549247 w 349"/>
              <a:gd name="T17" fmla="*/ 74403387 h 230"/>
              <a:gd name="T18" fmla="*/ 185415894 w 349"/>
              <a:gd name="T19" fmla="*/ 54473806 h 230"/>
              <a:gd name="T20" fmla="*/ 139061920 w 349"/>
              <a:gd name="T21" fmla="*/ 134192132 h 230"/>
              <a:gd name="T22" fmla="*/ 165549247 w 349"/>
              <a:gd name="T23" fmla="*/ 107619741 h 230"/>
              <a:gd name="T24" fmla="*/ 192037725 w 349"/>
              <a:gd name="T25" fmla="*/ 134192132 h 230"/>
              <a:gd name="T26" fmla="*/ 165549247 w 349"/>
              <a:gd name="T27" fmla="*/ 160764523 h 230"/>
              <a:gd name="T28" fmla="*/ 139061920 w 349"/>
              <a:gd name="T29" fmla="*/ 134192132 h 230"/>
              <a:gd name="T30" fmla="*/ 184091297 w 349"/>
              <a:gd name="T31" fmla="*/ 231183147 h 230"/>
              <a:gd name="T32" fmla="*/ 153630180 w 349"/>
              <a:gd name="T33" fmla="*/ 200623686 h 230"/>
              <a:gd name="T34" fmla="*/ 184091297 w 349"/>
              <a:gd name="T35" fmla="*/ 170065379 h 230"/>
              <a:gd name="T36" fmla="*/ 214552414 w 349"/>
              <a:gd name="T37" fmla="*/ 200623686 h 230"/>
              <a:gd name="T38" fmla="*/ 184091297 w 349"/>
              <a:gd name="T39" fmla="*/ 231183147 h 230"/>
              <a:gd name="T40" fmla="*/ 238391699 w 349"/>
              <a:gd name="T41" fmla="*/ 283000059 h 230"/>
              <a:gd name="T42" fmla="*/ 205281389 w 349"/>
              <a:gd name="T43" fmla="*/ 249783705 h 230"/>
              <a:gd name="T44" fmla="*/ 238391699 w 349"/>
              <a:gd name="T45" fmla="*/ 216567352 h 230"/>
              <a:gd name="T46" fmla="*/ 271500858 w 349"/>
              <a:gd name="T47" fmla="*/ 249783705 h 230"/>
              <a:gd name="T48" fmla="*/ 238391699 w 349"/>
              <a:gd name="T49" fmla="*/ 283000059 h 230"/>
              <a:gd name="T50" fmla="*/ 373479830 w 349"/>
              <a:gd name="T51" fmla="*/ 130206216 h 230"/>
              <a:gd name="T52" fmla="*/ 333747688 w 349"/>
              <a:gd name="T53" fmla="*/ 90347052 h 230"/>
              <a:gd name="T54" fmla="*/ 373479830 w 349"/>
              <a:gd name="T55" fmla="*/ 50487889 h 230"/>
              <a:gd name="T56" fmla="*/ 413210820 w 349"/>
              <a:gd name="T57" fmla="*/ 90347052 h 230"/>
              <a:gd name="T58" fmla="*/ 373479830 w 349"/>
              <a:gd name="T59" fmla="*/ 130206216 h 23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49" h="230">
                <a:moveTo>
                  <a:pt x="333" y="51"/>
                </a:moveTo>
                <a:cubicBezTo>
                  <a:pt x="317" y="6"/>
                  <a:pt x="259" y="0"/>
                  <a:pt x="259" y="0"/>
                </a:cubicBezTo>
                <a:cubicBezTo>
                  <a:pt x="0" y="4"/>
                  <a:pt x="103" y="220"/>
                  <a:pt x="170" y="225"/>
                </a:cubicBezTo>
                <a:cubicBezTo>
                  <a:pt x="237" y="230"/>
                  <a:pt x="227" y="150"/>
                  <a:pt x="269" y="133"/>
                </a:cubicBezTo>
                <a:cubicBezTo>
                  <a:pt x="312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8"/>
                  <a:pt x="155" y="56"/>
                </a:cubicBezTo>
                <a:cubicBezTo>
                  <a:pt x="155" y="65"/>
                  <a:pt x="148" y="71"/>
                  <a:pt x="140" y="71"/>
                </a:cubicBezTo>
                <a:cubicBezTo>
                  <a:pt x="131" y="71"/>
                  <a:pt x="125" y="65"/>
                  <a:pt x="125" y="56"/>
                </a:cubicBezTo>
                <a:cubicBezTo>
                  <a:pt x="125" y="48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4"/>
                  <a:pt x="116" y="151"/>
                </a:cubicBezTo>
                <a:cubicBezTo>
                  <a:pt x="116" y="138"/>
                  <a:pt x="126" y="128"/>
                  <a:pt x="139" y="128"/>
                </a:cubicBezTo>
                <a:cubicBezTo>
                  <a:pt x="151" y="128"/>
                  <a:pt x="162" y="138"/>
                  <a:pt x="162" y="151"/>
                </a:cubicBezTo>
                <a:cubicBezTo>
                  <a:pt x="162" y="164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5"/>
                  <a:pt x="166" y="163"/>
                  <a:pt x="180" y="163"/>
                </a:cubicBezTo>
                <a:cubicBezTo>
                  <a:pt x="194" y="163"/>
                  <a:pt x="205" y="175"/>
                  <a:pt x="205" y="188"/>
                </a:cubicBezTo>
                <a:cubicBezTo>
                  <a:pt x="205" y="202"/>
                  <a:pt x="194" y="213"/>
                  <a:pt x="180" y="213"/>
                </a:cubicBezTo>
                <a:close/>
                <a:moveTo>
                  <a:pt x="282" y="98"/>
                </a:moveTo>
                <a:cubicBezTo>
                  <a:pt x="265" y="98"/>
                  <a:pt x="252" y="84"/>
                  <a:pt x="252" y="68"/>
                </a:cubicBezTo>
                <a:cubicBezTo>
                  <a:pt x="252" y="51"/>
                  <a:pt x="265" y="38"/>
                  <a:pt x="282" y="38"/>
                </a:cubicBezTo>
                <a:cubicBezTo>
                  <a:pt x="298" y="38"/>
                  <a:pt x="312" y="51"/>
                  <a:pt x="312" y="68"/>
                </a:cubicBezTo>
                <a:cubicBezTo>
                  <a:pt x="312" y="84"/>
                  <a:pt x="298" y="98"/>
                  <a:pt x="282" y="9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xmlns="" id="{2C4C6F1B-9BE3-45DB-8FE1-10A4FEF2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610" y="2089462"/>
            <a:ext cx="79375" cy="80963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" name="Freeform 62">
            <a:extLst>
              <a:ext uri="{FF2B5EF4-FFF2-40B4-BE49-F238E27FC236}">
                <a16:creationId xmlns:a16="http://schemas.microsoft.com/office/drawing/2014/main" xmlns="" id="{7FB5A740-BE53-48A6-9BA9-D6700F1EB643}"/>
              </a:ext>
            </a:extLst>
          </p:cNvPr>
          <p:cNvSpPr>
            <a:spLocks/>
          </p:cNvSpPr>
          <p:nvPr/>
        </p:nvSpPr>
        <p:spPr bwMode="auto">
          <a:xfrm>
            <a:off x="10647185" y="2149787"/>
            <a:ext cx="125413" cy="263525"/>
          </a:xfrm>
          <a:custGeom>
            <a:avLst/>
            <a:gdLst>
              <a:gd name="T0" fmla="*/ 0 w 110"/>
              <a:gd name="T1" fmla="*/ 7946027 h 229"/>
              <a:gd name="T2" fmla="*/ 94890896 w 110"/>
              <a:gd name="T3" fmla="*/ 262202772 h 229"/>
              <a:gd name="T4" fmla="*/ 139086437 w 110"/>
              <a:gd name="T5" fmla="*/ 303255134 h 229"/>
              <a:gd name="T6" fmla="*/ 31197054 w 110"/>
              <a:gd name="T7" fmla="*/ 0 h 229"/>
              <a:gd name="T8" fmla="*/ 0 w 110"/>
              <a:gd name="T9" fmla="*/ 7946027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229">
                <a:moveTo>
                  <a:pt x="0" y="6"/>
                </a:moveTo>
                <a:cubicBezTo>
                  <a:pt x="0" y="8"/>
                  <a:pt x="73" y="198"/>
                  <a:pt x="73" y="198"/>
                </a:cubicBezTo>
                <a:cubicBezTo>
                  <a:pt x="73" y="198"/>
                  <a:pt x="103" y="229"/>
                  <a:pt x="107" y="229"/>
                </a:cubicBezTo>
                <a:cubicBezTo>
                  <a:pt x="110" y="229"/>
                  <a:pt x="24" y="0"/>
                  <a:pt x="24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63">
            <a:extLst>
              <a:ext uri="{FF2B5EF4-FFF2-40B4-BE49-F238E27FC236}">
                <a16:creationId xmlns:a16="http://schemas.microsoft.com/office/drawing/2014/main" xmlns="" id="{C67B4C4A-7BA7-458F-8258-E4F2898A41A2}"/>
              </a:ext>
            </a:extLst>
          </p:cNvPr>
          <p:cNvSpPr>
            <a:spLocks/>
          </p:cNvSpPr>
          <p:nvPr/>
        </p:nvSpPr>
        <p:spPr bwMode="auto">
          <a:xfrm>
            <a:off x="10534473" y="2149787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214214075 w 86"/>
              <a:gd name="T13" fmla="*/ 17641888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  <a:lnTo>
                  <a:pt x="85" y="7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xmlns="" id="{1A3E2FE1-AE64-4AEA-8CA2-391A99B98EA5}"/>
              </a:ext>
            </a:extLst>
          </p:cNvPr>
          <p:cNvSpPr>
            <a:spLocks/>
          </p:cNvSpPr>
          <p:nvPr/>
        </p:nvSpPr>
        <p:spPr bwMode="auto">
          <a:xfrm>
            <a:off x="10534473" y="2149787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xmlns="" id="{602BBD48-5357-436A-8741-303518A0A428}"/>
              </a:ext>
            </a:extLst>
          </p:cNvPr>
          <p:cNvSpPr>
            <a:spLocks/>
          </p:cNvSpPr>
          <p:nvPr/>
        </p:nvSpPr>
        <p:spPr bwMode="auto">
          <a:xfrm>
            <a:off x="10653535" y="2062475"/>
            <a:ext cx="15875" cy="42862"/>
          </a:xfrm>
          <a:custGeom>
            <a:avLst/>
            <a:gdLst>
              <a:gd name="T0" fmla="*/ 19385817 w 13"/>
              <a:gd name="T1" fmla="*/ 40713260 h 38"/>
              <a:gd name="T2" fmla="*/ 10438423 w 13"/>
              <a:gd name="T3" fmla="*/ 48347208 h 38"/>
              <a:gd name="T4" fmla="*/ 10438423 w 13"/>
              <a:gd name="T5" fmla="*/ 48347208 h 38"/>
              <a:gd name="T6" fmla="*/ 0 w 13"/>
              <a:gd name="T7" fmla="*/ 40713260 h 38"/>
              <a:gd name="T8" fmla="*/ 0 w 13"/>
              <a:gd name="T9" fmla="*/ 7633948 h 38"/>
              <a:gd name="T10" fmla="*/ 10438423 w 13"/>
              <a:gd name="T11" fmla="*/ 0 h 38"/>
              <a:gd name="T12" fmla="*/ 10438423 w 13"/>
              <a:gd name="T13" fmla="*/ 0 h 38"/>
              <a:gd name="T14" fmla="*/ 19385817 w 13"/>
              <a:gd name="T15" fmla="*/ 7633948 h 38"/>
              <a:gd name="T16" fmla="*/ 19385817 w 13"/>
              <a:gd name="T17" fmla="*/ 40713260 h 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" h="38">
                <a:moveTo>
                  <a:pt x="13" y="32"/>
                </a:moveTo>
                <a:cubicBezTo>
                  <a:pt x="13" y="35"/>
                  <a:pt x="10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3" y="2"/>
                  <a:pt x="13" y="6"/>
                </a:cubicBezTo>
                <a:lnTo>
                  <a:pt x="13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71">
            <a:extLst>
              <a:ext uri="{FF2B5EF4-FFF2-40B4-BE49-F238E27FC236}">
                <a16:creationId xmlns:a16="http://schemas.microsoft.com/office/drawing/2014/main" xmlns="" id="{9CC4F169-A46E-4FE5-BA9A-0E85C4156EA3}"/>
              </a:ext>
            </a:extLst>
          </p:cNvPr>
          <p:cNvSpPr>
            <a:spLocks noEditPoints="1"/>
          </p:cNvSpPr>
          <p:nvPr/>
        </p:nvSpPr>
        <p:spPr bwMode="auto">
          <a:xfrm>
            <a:off x="9293048" y="1703700"/>
            <a:ext cx="146050" cy="144462"/>
          </a:xfrm>
          <a:custGeom>
            <a:avLst/>
            <a:gdLst>
              <a:gd name="T0" fmla="*/ 84645248 w 126"/>
              <a:gd name="T1" fmla="*/ 0 h 126"/>
              <a:gd name="T2" fmla="*/ 0 w 126"/>
              <a:gd name="T3" fmla="*/ 82815708 h 126"/>
              <a:gd name="T4" fmla="*/ 84645248 w 126"/>
              <a:gd name="T5" fmla="*/ 165630269 h 126"/>
              <a:gd name="T6" fmla="*/ 169290496 w 126"/>
              <a:gd name="T7" fmla="*/ 82815708 h 126"/>
              <a:gd name="T8" fmla="*/ 84645248 w 126"/>
              <a:gd name="T9" fmla="*/ 0 h 126"/>
              <a:gd name="T10" fmla="*/ 84645248 w 126"/>
              <a:gd name="T11" fmla="*/ 149856395 h 126"/>
              <a:gd name="T12" fmla="*/ 16123456 w 126"/>
              <a:gd name="T13" fmla="*/ 82815708 h 126"/>
              <a:gd name="T14" fmla="*/ 84645248 w 126"/>
              <a:gd name="T15" fmla="*/ 15773875 h 126"/>
              <a:gd name="T16" fmla="*/ 154511627 w 126"/>
              <a:gd name="T17" fmla="*/ 82815708 h 126"/>
              <a:gd name="T18" fmla="*/ 84645248 w 126"/>
              <a:gd name="T19" fmla="*/ 149856395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126">
                <a:moveTo>
                  <a:pt x="63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8"/>
                  <a:pt x="29" y="126"/>
                  <a:pt x="63" y="126"/>
                </a:cubicBezTo>
                <a:cubicBezTo>
                  <a:pt x="98" y="126"/>
                  <a:pt x="126" y="98"/>
                  <a:pt x="126" y="63"/>
                </a:cubicBezTo>
                <a:cubicBezTo>
                  <a:pt x="126" y="28"/>
                  <a:pt x="98" y="0"/>
                  <a:pt x="63" y="0"/>
                </a:cubicBezTo>
                <a:close/>
                <a:moveTo>
                  <a:pt x="63" y="114"/>
                </a:moveTo>
                <a:cubicBezTo>
                  <a:pt x="35" y="114"/>
                  <a:pt x="12" y="91"/>
                  <a:pt x="12" y="63"/>
                </a:cubicBezTo>
                <a:cubicBezTo>
                  <a:pt x="12" y="35"/>
                  <a:pt x="35" y="12"/>
                  <a:pt x="63" y="12"/>
                </a:cubicBezTo>
                <a:cubicBezTo>
                  <a:pt x="92" y="12"/>
                  <a:pt x="115" y="35"/>
                  <a:pt x="115" y="63"/>
                </a:cubicBezTo>
                <a:cubicBezTo>
                  <a:pt x="115" y="91"/>
                  <a:pt x="92" y="114"/>
                  <a:pt x="63" y="11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72">
            <a:extLst>
              <a:ext uri="{FF2B5EF4-FFF2-40B4-BE49-F238E27FC236}">
                <a16:creationId xmlns:a16="http://schemas.microsoft.com/office/drawing/2014/main" xmlns="" id="{B7749175-7BBE-4E28-974A-B5E85807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548" y="1840225"/>
            <a:ext cx="20637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" name="Freeform 73">
            <a:extLst>
              <a:ext uri="{FF2B5EF4-FFF2-40B4-BE49-F238E27FC236}">
                <a16:creationId xmlns:a16="http://schemas.microsoft.com/office/drawing/2014/main" xmlns="" id="{C4976592-ACD7-44C9-B498-944E1C934B33}"/>
              </a:ext>
            </a:extLst>
          </p:cNvPr>
          <p:cNvSpPr>
            <a:spLocks/>
          </p:cNvSpPr>
          <p:nvPr/>
        </p:nvSpPr>
        <p:spPr bwMode="auto">
          <a:xfrm>
            <a:off x="9351785" y="1864037"/>
            <a:ext cx="30163" cy="98425"/>
          </a:xfrm>
          <a:custGeom>
            <a:avLst/>
            <a:gdLst>
              <a:gd name="T0" fmla="*/ 33696540 w 27"/>
              <a:gd name="T1" fmla="*/ 95198976 h 85"/>
              <a:gd name="T2" fmla="*/ 16224343 w 27"/>
              <a:gd name="T3" fmla="*/ 113970360 h 85"/>
              <a:gd name="T4" fmla="*/ 0 w 27"/>
              <a:gd name="T5" fmla="*/ 95198976 h 85"/>
              <a:gd name="T6" fmla="*/ 0 w 27"/>
              <a:gd name="T7" fmla="*/ 17430489 h 85"/>
              <a:gd name="T8" fmla="*/ 16224343 w 27"/>
              <a:gd name="T9" fmla="*/ 0 h 85"/>
              <a:gd name="T10" fmla="*/ 33696540 w 27"/>
              <a:gd name="T11" fmla="*/ 17430489 h 85"/>
              <a:gd name="T12" fmla="*/ 33696540 w 27"/>
              <a:gd name="T13" fmla="*/ 95198976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85">
                <a:moveTo>
                  <a:pt x="27" y="71"/>
                </a:moveTo>
                <a:cubicBezTo>
                  <a:pt x="27" y="79"/>
                  <a:pt x="21" y="85"/>
                  <a:pt x="13" y="85"/>
                </a:cubicBezTo>
                <a:cubicBezTo>
                  <a:pt x="6" y="85"/>
                  <a:pt x="0" y="79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1" y="0"/>
                  <a:pt x="27" y="6"/>
                  <a:pt x="27" y="13"/>
                </a:cubicBezTo>
                <a:lnTo>
                  <a:pt x="27" y="7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74">
            <a:extLst>
              <a:ext uri="{FF2B5EF4-FFF2-40B4-BE49-F238E27FC236}">
                <a16:creationId xmlns:a16="http://schemas.microsoft.com/office/drawing/2014/main" xmlns="" id="{5B0D96AB-9964-442A-8021-22AB99EF768B}"/>
              </a:ext>
            </a:extLst>
          </p:cNvPr>
          <p:cNvSpPr>
            <a:spLocks noEditPoints="1"/>
          </p:cNvSpPr>
          <p:nvPr/>
        </p:nvSpPr>
        <p:spPr bwMode="auto">
          <a:xfrm>
            <a:off x="9196210" y="2379975"/>
            <a:ext cx="146050" cy="277812"/>
          </a:xfrm>
          <a:custGeom>
            <a:avLst/>
            <a:gdLst>
              <a:gd name="T0" fmla="*/ 0 w 92"/>
              <a:gd name="T1" fmla="*/ 0 h 175"/>
              <a:gd name="T2" fmla="*/ 0 w 92"/>
              <a:gd name="T3" fmla="*/ 441027344 h 175"/>
              <a:gd name="T4" fmla="*/ 231854375 w 92"/>
              <a:gd name="T5" fmla="*/ 441027344 h 175"/>
              <a:gd name="T6" fmla="*/ 0 w 92"/>
              <a:gd name="T7" fmla="*/ 0 h 175"/>
              <a:gd name="T8" fmla="*/ 32762825 w 92"/>
              <a:gd name="T9" fmla="*/ 171370317 h 175"/>
              <a:gd name="T10" fmla="*/ 156249688 w 92"/>
              <a:gd name="T11" fmla="*/ 383063061 h 175"/>
              <a:gd name="T12" fmla="*/ 32762825 w 92"/>
              <a:gd name="T13" fmla="*/ 383063061 h 175"/>
              <a:gd name="T14" fmla="*/ 32762825 w 92"/>
              <a:gd name="T15" fmla="*/ 171370317 h 1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75">
                <a:moveTo>
                  <a:pt x="0" y="0"/>
                </a:moveTo>
                <a:lnTo>
                  <a:pt x="0" y="175"/>
                </a:lnTo>
                <a:lnTo>
                  <a:pt x="92" y="175"/>
                </a:lnTo>
                <a:lnTo>
                  <a:pt x="0" y="0"/>
                </a:lnTo>
                <a:close/>
                <a:moveTo>
                  <a:pt x="13" y="68"/>
                </a:moveTo>
                <a:lnTo>
                  <a:pt x="62" y="152"/>
                </a:lnTo>
                <a:lnTo>
                  <a:pt x="13" y="152"/>
                </a:lnTo>
                <a:lnTo>
                  <a:pt x="13" y="6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5">
            <a:extLst>
              <a:ext uri="{FF2B5EF4-FFF2-40B4-BE49-F238E27FC236}">
                <a16:creationId xmlns:a16="http://schemas.microsoft.com/office/drawing/2014/main" xmlns="" id="{E6BE97FB-689A-4032-84AC-103D81C2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598" y="2378387"/>
            <a:ext cx="38100" cy="2730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" name="Freeform 76">
            <a:extLst>
              <a:ext uri="{FF2B5EF4-FFF2-40B4-BE49-F238E27FC236}">
                <a16:creationId xmlns:a16="http://schemas.microsoft.com/office/drawing/2014/main" xmlns="" id="{7E9FD87F-C83F-40FF-9EFC-0B61C83CF0B4}"/>
              </a:ext>
            </a:extLst>
          </p:cNvPr>
          <p:cNvSpPr>
            <a:spLocks noEditPoints="1"/>
          </p:cNvSpPr>
          <p:nvPr/>
        </p:nvSpPr>
        <p:spPr bwMode="auto">
          <a:xfrm>
            <a:off x="8643760" y="1897375"/>
            <a:ext cx="250825" cy="252412"/>
          </a:xfrm>
          <a:custGeom>
            <a:avLst/>
            <a:gdLst>
              <a:gd name="T0" fmla="*/ 185711061 w 217"/>
              <a:gd name="T1" fmla="*/ 139483563 h 219"/>
              <a:gd name="T2" fmla="*/ 179030100 w 217"/>
              <a:gd name="T3" fmla="*/ 123542419 h 219"/>
              <a:gd name="T4" fmla="*/ 179030100 w 217"/>
              <a:gd name="T5" fmla="*/ 55793425 h 219"/>
              <a:gd name="T6" fmla="*/ 185711061 w 217"/>
              <a:gd name="T7" fmla="*/ 46494521 h 219"/>
              <a:gd name="T8" fmla="*/ 187047253 w 217"/>
              <a:gd name="T9" fmla="*/ 46494521 h 219"/>
              <a:gd name="T10" fmla="*/ 187047253 w 217"/>
              <a:gd name="T11" fmla="*/ 15941143 h 219"/>
              <a:gd name="T12" fmla="*/ 185711061 w 217"/>
              <a:gd name="T13" fmla="*/ 15941143 h 219"/>
              <a:gd name="T14" fmla="*/ 185711061 w 217"/>
              <a:gd name="T15" fmla="*/ 15941143 h 219"/>
              <a:gd name="T16" fmla="*/ 144293728 w 217"/>
              <a:gd name="T17" fmla="*/ 0 h 219"/>
              <a:gd name="T18" fmla="*/ 102875238 w 217"/>
              <a:gd name="T19" fmla="*/ 15941143 h 219"/>
              <a:gd name="T20" fmla="*/ 102875238 w 217"/>
              <a:gd name="T21" fmla="*/ 15941143 h 219"/>
              <a:gd name="T22" fmla="*/ 101540202 w 217"/>
              <a:gd name="T23" fmla="*/ 15941143 h 219"/>
              <a:gd name="T24" fmla="*/ 101540202 w 217"/>
              <a:gd name="T25" fmla="*/ 46494521 h 219"/>
              <a:gd name="T26" fmla="*/ 102875238 w 217"/>
              <a:gd name="T27" fmla="*/ 46494521 h 219"/>
              <a:gd name="T28" fmla="*/ 114899812 w 217"/>
              <a:gd name="T29" fmla="*/ 55793425 h 219"/>
              <a:gd name="T30" fmla="*/ 114899812 w 217"/>
              <a:gd name="T31" fmla="*/ 123542419 h 219"/>
              <a:gd name="T32" fmla="*/ 105547622 w 217"/>
              <a:gd name="T33" fmla="*/ 139483563 h 219"/>
              <a:gd name="T34" fmla="*/ 38744949 w 217"/>
              <a:gd name="T35" fmla="*/ 265682647 h 219"/>
              <a:gd name="T36" fmla="*/ 144293728 w 217"/>
              <a:gd name="T37" fmla="*/ 289593786 h 219"/>
              <a:gd name="T38" fmla="*/ 249841350 w 217"/>
              <a:gd name="T39" fmla="*/ 265682647 h 219"/>
              <a:gd name="T40" fmla="*/ 185711061 w 217"/>
              <a:gd name="T41" fmla="*/ 139483563 h 219"/>
              <a:gd name="T42" fmla="*/ 183038677 w 217"/>
              <a:gd name="T43" fmla="*/ 267011556 h 219"/>
              <a:gd name="T44" fmla="*/ 229800779 w 217"/>
              <a:gd name="T45" fmla="*/ 235129270 h 219"/>
              <a:gd name="T46" fmla="*/ 189718482 w 217"/>
              <a:gd name="T47" fmla="*/ 167380275 h 219"/>
              <a:gd name="T48" fmla="*/ 244496581 w 217"/>
              <a:gd name="T49" fmla="*/ 237785935 h 219"/>
              <a:gd name="T50" fmla="*/ 183038677 w 217"/>
              <a:gd name="T51" fmla="*/ 267011556 h 2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7" h="219">
                <a:moveTo>
                  <a:pt x="139" y="105"/>
                </a:moveTo>
                <a:cubicBezTo>
                  <a:pt x="139" y="105"/>
                  <a:pt x="134" y="103"/>
                  <a:pt x="134" y="93"/>
                </a:cubicBezTo>
                <a:cubicBezTo>
                  <a:pt x="134" y="84"/>
                  <a:pt x="134" y="52"/>
                  <a:pt x="134" y="42"/>
                </a:cubicBezTo>
                <a:cubicBezTo>
                  <a:pt x="137" y="40"/>
                  <a:pt x="139" y="37"/>
                  <a:pt x="139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5"/>
                  <a:pt x="125" y="0"/>
                  <a:pt x="108" y="0"/>
                </a:cubicBezTo>
                <a:cubicBezTo>
                  <a:pt x="91" y="0"/>
                  <a:pt x="77" y="5"/>
                  <a:pt x="77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35"/>
                  <a:pt x="76" y="35"/>
                  <a:pt x="76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8"/>
                  <a:pt x="79" y="40"/>
                  <a:pt x="86" y="42"/>
                </a:cubicBezTo>
                <a:cubicBezTo>
                  <a:pt x="86" y="53"/>
                  <a:pt x="86" y="85"/>
                  <a:pt x="86" y="93"/>
                </a:cubicBezTo>
                <a:cubicBezTo>
                  <a:pt x="86" y="103"/>
                  <a:pt x="79" y="105"/>
                  <a:pt x="79" y="105"/>
                </a:cubicBezTo>
                <a:cubicBezTo>
                  <a:pt x="67" y="112"/>
                  <a:pt x="0" y="180"/>
                  <a:pt x="29" y="200"/>
                </a:cubicBezTo>
                <a:cubicBezTo>
                  <a:pt x="56" y="219"/>
                  <a:pt x="100" y="218"/>
                  <a:pt x="108" y="218"/>
                </a:cubicBezTo>
                <a:cubicBezTo>
                  <a:pt x="117" y="218"/>
                  <a:pt x="161" y="219"/>
                  <a:pt x="187" y="200"/>
                </a:cubicBezTo>
                <a:cubicBezTo>
                  <a:pt x="217" y="180"/>
                  <a:pt x="150" y="112"/>
                  <a:pt x="139" y="105"/>
                </a:cubicBezTo>
                <a:close/>
                <a:moveTo>
                  <a:pt x="137" y="201"/>
                </a:moveTo>
                <a:cubicBezTo>
                  <a:pt x="137" y="201"/>
                  <a:pt x="170" y="195"/>
                  <a:pt x="172" y="177"/>
                </a:cubicBezTo>
                <a:cubicBezTo>
                  <a:pt x="173" y="159"/>
                  <a:pt x="142" y="126"/>
                  <a:pt x="142" y="126"/>
                </a:cubicBezTo>
                <a:cubicBezTo>
                  <a:pt x="142" y="126"/>
                  <a:pt x="183" y="158"/>
                  <a:pt x="183" y="179"/>
                </a:cubicBezTo>
                <a:cubicBezTo>
                  <a:pt x="182" y="201"/>
                  <a:pt x="137" y="201"/>
                  <a:pt x="137" y="20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78">
            <a:extLst>
              <a:ext uri="{FF2B5EF4-FFF2-40B4-BE49-F238E27FC236}">
                <a16:creationId xmlns:a16="http://schemas.microsoft.com/office/drawing/2014/main" xmlns="" id="{D531B32F-5EFB-4961-A290-2C2414380947}"/>
              </a:ext>
            </a:extLst>
          </p:cNvPr>
          <p:cNvSpPr>
            <a:spLocks/>
          </p:cNvSpPr>
          <p:nvPr/>
        </p:nvSpPr>
        <p:spPr bwMode="auto">
          <a:xfrm>
            <a:off x="8381823" y="3032437"/>
            <a:ext cx="225425" cy="209550"/>
          </a:xfrm>
          <a:custGeom>
            <a:avLst/>
            <a:gdLst>
              <a:gd name="T0" fmla="*/ 126987883 w 196"/>
              <a:gd name="T1" fmla="*/ 242603329 h 181"/>
              <a:gd name="T2" fmla="*/ 0 w 196"/>
              <a:gd name="T3" fmla="*/ 241262672 h 181"/>
              <a:gd name="T4" fmla="*/ 0 w 196"/>
              <a:gd name="T5" fmla="*/ 48252071 h 181"/>
              <a:gd name="T6" fmla="*/ 129634327 w 196"/>
              <a:gd name="T7" fmla="*/ 48252071 h 181"/>
              <a:gd name="T8" fmla="*/ 259267503 w 196"/>
              <a:gd name="T9" fmla="*/ 48252071 h 181"/>
              <a:gd name="T10" fmla="*/ 259267503 w 196"/>
              <a:gd name="T11" fmla="*/ 241262672 h 181"/>
              <a:gd name="T12" fmla="*/ 126987883 w 196"/>
              <a:gd name="T13" fmla="*/ 242603329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81">
                <a:moveTo>
                  <a:pt x="96" y="181"/>
                </a:moveTo>
                <a:cubicBezTo>
                  <a:pt x="96" y="181"/>
                  <a:pt x="62" y="147"/>
                  <a:pt x="0" y="1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63" y="0"/>
                  <a:pt x="98" y="36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6" y="180"/>
                  <a:pt x="196" y="180"/>
                  <a:pt x="196" y="180"/>
                </a:cubicBezTo>
                <a:lnTo>
                  <a:pt x="96" y="18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83">
            <a:extLst>
              <a:ext uri="{FF2B5EF4-FFF2-40B4-BE49-F238E27FC236}">
                <a16:creationId xmlns:a16="http://schemas.microsoft.com/office/drawing/2014/main" xmlns="" id="{D88F1537-4136-4277-8CD2-EBB32D1901F7}"/>
              </a:ext>
            </a:extLst>
          </p:cNvPr>
          <p:cNvSpPr>
            <a:spLocks/>
          </p:cNvSpPr>
          <p:nvPr/>
        </p:nvSpPr>
        <p:spPr bwMode="auto">
          <a:xfrm>
            <a:off x="9635948" y="2860987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84">
            <a:extLst>
              <a:ext uri="{FF2B5EF4-FFF2-40B4-BE49-F238E27FC236}">
                <a16:creationId xmlns:a16="http://schemas.microsoft.com/office/drawing/2014/main" xmlns="" id="{0807944C-6D52-4980-B2D3-268941EF69AF}"/>
              </a:ext>
            </a:extLst>
          </p:cNvPr>
          <p:cNvSpPr>
            <a:spLocks noEditPoints="1"/>
          </p:cNvSpPr>
          <p:nvPr/>
        </p:nvSpPr>
        <p:spPr bwMode="auto">
          <a:xfrm>
            <a:off x="9639123" y="2864162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85">
            <a:extLst>
              <a:ext uri="{FF2B5EF4-FFF2-40B4-BE49-F238E27FC236}">
                <a16:creationId xmlns:a16="http://schemas.microsoft.com/office/drawing/2014/main" xmlns="" id="{CE816161-5EA8-47AD-9ECE-65FFC4205FFA}"/>
              </a:ext>
            </a:extLst>
          </p:cNvPr>
          <p:cNvSpPr>
            <a:spLocks/>
          </p:cNvSpPr>
          <p:nvPr/>
        </p:nvSpPr>
        <p:spPr bwMode="auto">
          <a:xfrm>
            <a:off x="9632773" y="2868925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86">
            <a:extLst>
              <a:ext uri="{FF2B5EF4-FFF2-40B4-BE49-F238E27FC236}">
                <a16:creationId xmlns:a16="http://schemas.microsoft.com/office/drawing/2014/main" xmlns="" id="{DFFEBD0E-9076-42BB-AB84-3D0A76CADC4E}"/>
              </a:ext>
            </a:extLst>
          </p:cNvPr>
          <p:cNvSpPr>
            <a:spLocks/>
          </p:cNvSpPr>
          <p:nvPr/>
        </p:nvSpPr>
        <p:spPr bwMode="auto">
          <a:xfrm>
            <a:off x="9691510" y="3103875"/>
            <a:ext cx="71438" cy="84137"/>
          </a:xfrm>
          <a:custGeom>
            <a:avLst/>
            <a:gdLst>
              <a:gd name="T0" fmla="*/ 57088180 w 62"/>
              <a:gd name="T1" fmla="*/ 6642213 h 73"/>
              <a:gd name="T2" fmla="*/ 57088180 w 62"/>
              <a:gd name="T3" fmla="*/ 35867718 h 73"/>
              <a:gd name="T4" fmla="*/ 31862500 w 62"/>
              <a:gd name="T5" fmla="*/ 57122108 h 73"/>
              <a:gd name="T6" fmla="*/ 1327364 w 62"/>
              <a:gd name="T7" fmla="*/ 81033151 h 73"/>
              <a:gd name="T8" fmla="*/ 82312707 w 62"/>
              <a:gd name="T9" fmla="*/ 96974232 h 73"/>
              <a:gd name="T10" fmla="*/ 82312707 w 62"/>
              <a:gd name="T11" fmla="*/ 0 h 73"/>
              <a:gd name="T12" fmla="*/ 57088180 w 62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73">
                <a:moveTo>
                  <a:pt x="43" y="5"/>
                </a:moveTo>
                <a:cubicBezTo>
                  <a:pt x="43" y="27"/>
                  <a:pt x="43" y="27"/>
                  <a:pt x="43" y="27"/>
                </a:cubicBezTo>
                <a:cubicBezTo>
                  <a:pt x="43" y="27"/>
                  <a:pt x="37" y="38"/>
                  <a:pt x="24" y="43"/>
                </a:cubicBezTo>
                <a:cubicBezTo>
                  <a:pt x="12" y="47"/>
                  <a:pt x="0" y="54"/>
                  <a:pt x="1" y="61"/>
                </a:cubicBezTo>
                <a:cubicBezTo>
                  <a:pt x="2" y="67"/>
                  <a:pt x="17" y="73"/>
                  <a:pt x="62" y="73"/>
                </a:cubicBezTo>
                <a:cubicBezTo>
                  <a:pt x="62" y="0"/>
                  <a:pt x="62" y="0"/>
                  <a:pt x="62" y="0"/>
                </a:cubicBezTo>
                <a:lnTo>
                  <a:pt x="43" y="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87">
            <a:extLst>
              <a:ext uri="{FF2B5EF4-FFF2-40B4-BE49-F238E27FC236}">
                <a16:creationId xmlns:a16="http://schemas.microsoft.com/office/drawing/2014/main" xmlns="" id="{65EE0B04-3A1F-4926-8B0D-FF7991061329}"/>
              </a:ext>
            </a:extLst>
          </p:cNvPr>
          <p:cNvSpPr>
            <a:spLocks/>
          </p:cNvSpPr>
          <p:nvPr/>
        </p:nvSpPr>
        <p:spPr bwMode="auto">
          <a:xfrm>
            <a:off x="9756598" y="3103875"/>
            <a:ext cx="66675" cy="84137"/>
          </a:xfrm>
          <a:custGeom>
            <a:avLst/>
            <a:gdLst>
              <a:gd name="T0" fmla="*/ 15858304 w 58"/>
              <a:gd name="T1" fmla="*/ 6642213 h 73"/>
              <a:gd name="T2" fmla="*/ 15858304 w 58"/>
              <a:gd name="T3" fmla="*/ 35867718 h 73"/>
              <a:gd name="T4" fmla="*/ 39645185 w 58"/>
              <a:gd name="T5" fmla="*/ 57122108 h 73"/>
              <a:gd name="T6" fmla="*/ 75325506 w 58"/>
              <a:gd name="T7" fmla="*/ 81033151 h 73"/>
              <a:gd name="T8" fmla="*/ 0 w 58"/>
              <a:gd name="T9" fmla="*/ 96974232 h 73"/>
              <a:gd name="T10" fmla="*/ 0 w 58"/>
              <a:gd name="T11" fmla="*/ 0 h 73"/>
              <a:gd name="T12" fmla="*/ 15858304 w 58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" h="73">
                <a:moveTo>
                  <a:pt x="12" y="5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7" y="38"/>
                  <a:pt x="30" y="43"/>
                </a:cubicBezTo>
                <a:cubicBezTo>
                  <a:pt x="43" y="47"/>
                  <a:pt x="58" y="54"/>
                  <a:pt x="57" y="61"/>
                </a:cubicBezTo>
                <a:cubicBezTo>
                  <a:pt x="56" y="67"/>
                  <a:pt x="32" y="73"/>
                  <a:pt x="0" y="73"/>
                </a:cubicBezTo>
                <a:cubicBezTo>
                  <a:pt x="0" y="0"/>
                  <a:pt x="0" y="0"/>
                  <a:pt x="0" y="0"/>
                </a:cubicBezTo>
                <a:lnTo>
                  <a:pt x="12" y="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88">
            <a:extLst>
              <a:ext uri="{FF2B5EF4-FFF2-40B4-BE49-F238E27FC236}">
                <a16:creationId xmlns:a16="http://schemas.microsoft.com/office/drawing/2014/main" xmlns="" id="{52E78842-715F-4C10-9109-4399654CF8E2}"/>
              </a:ext>
            </a:extLst>
          </p:cNvPr>
          <p:cNvSpPr>
            <a:spLocks/>
          </p:cNvSpPr>
          <p:nvPr/>
        </p:nvSpPr>
        <p:spPr bwMode="auto">
          <a:xfrm>
            <a:off x="9635948" y="2860987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89">
            <a:extLst>
              <a:ext uri="{FF2B5EF4-FFF2-40B4-BE49-F238E27FC236}">
                <a16:creationId xmlns:a16="http://schemas.microsoft.com/office/drawing/2014/main" xmlns="" id="{4B1C22C6-2E37-436A-B79C-4DC0CEA24007}"/>
              </a:ext>
            </a:extLst>
          </p:cNvPr>
          <p:cNvSpPr>
            <a:spLocks noEditPoints="1"/>
          </p:cNvSpPr>
          <p:nvPr/>
        </p:nvSpPr>
        <p:spPr bwMode="auto">
          <a:xfrm>
            <a:off x="9639123" y="2864162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90">
            <a:extLst>
              <a:ext uri="{FF2B5EF4-FFF2-40B4-BE49-F238E27FC236}">
                <a16:creationId xmlns:a16="http://schemas.microsoft.com/office/drawing/2014/main" xmlns="" id="{C5B44341-591B-4002-A245-4043EED904B6}"/>
              </a:ext>
            </a:extLst>
          </p:cNvPr>
          <p:cNvSpPr>
            <a:spLocks/>
          </p:cNvSpPr>
          <p:nvPr/>
        </p:nvSpPr>
        <p:spPr bwMode="auto">
          <a:xfrm>
            <a:off x="9632773" y="2868925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KSO_Shape">
            <a:extLst>
              <a:ext uri="{FF2B5EF4-FFF2-40B4-BE49-F238E27FC236}">
                <a16:creationId xmlns:a16="http://schemas.microsoft.com/office/drawing/2014/main" xmlns="" id="{1323B4DC-1727-41B2-8E8B-6F98B723CFB6}"/>
              </a:ext>
            </a:extLst>
          </p:cNvPr>
          <p:cNvSpPr/>
          <p:nvPr/>
        </p:nvSpPr>
        <p:spPr>
          <a:xfrm>
            <a:off x="9639123" y="3546787"/>
            <a:ext cx="401637" cy="30480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KSO_Shape">
            <a:extLst>
              <a:ext uri="{FF2B5EF4-FFF2-40B4-BE49-F238E27FC236}">
                <a16:creationId xmlns:a16="http://schemas.microsoft.com/office/drawing/2014/main" xmlns="" id="{2F4F15B3-6B5E-427B-8A6F-F0F8FB2B8CB1}"/>
              </a:ext>
            </a:extLst>
          </p:cNvPr>
          <p:cNvSpPr>
            <a:spLocks/>
          </p:cNvSpPr>
          <p:nvPr/>
        </p:nvSpPr>
        <p:spPr bwMode="auto">
          <a:xfrm>
            <a:off x="8940623" y="3002275"/>
            <a:ext cx="303212" cy="366712"/>
          </a:xfrm>
          <a:custGeom>
            <a:avLst/>
            <a:gdLst>
              <a:gd name="T0" fmla="*/ 36411 w 968375"/>
              <a:gd name="T1" fmla="*/ 409131 h 1170887"/>
              <a:gd name="T2" fmla="*/ 175724 w 968375"/>
              <a:gd name="T3" fmla="*/ 470898 h 1170887"/>
              <a:gd name="T4" fmla="*/ 313454 w 968375"/>
              <a:gd name="T5" fmla="*/ 412299 h 1170887"/>
              <a:gd name="T6" fmla="*/ 334034 w 968375"/>
              <a:gd name="T7" fmla="*/ 421801 h 1170887"/>
              <a:gd name="T8" fmla="*/ 175724 w 968375"/>
              <a:gd name="T9" fmla="*/ 494654 h 1170887"/>
              <a:gd name="T10" fmla="*/ 14248 w 968375"/>
              <a:gd name="T11" fmla="*/ 418634 h 1170887"/>
              <a:gd name="T12" fmla="*/ 36411 w 968375"/>
              <a:gd name="T13" fmla="*/ 409131 h 1170887"/>
              <a:gd name="T14" fmla="*/ 367280 w 968375"/>
              <a:gd name="T15" fmla="*/ 261842 h 1170887"/>
              <a:gd name="T16" fmla="*/ 408440 w 968375"/>
              <a:gd name="T17" fmla="*/ 312522 h 1170887"/>
              <a:gd name="T18" fmla="*/ 356198 w 968375"/>
              <a:gd name="T19" fmla="*/ 364786 h 1170887"/>
              <a:gd name="T20" fmla="*/ 337201 w 968375"/>
              <a:gd name="T21" fmla="*/ 361619 h 1170887"/>
              <a:gd name="T22" fmla="*/ 349865 w 968375"/>
              <a:gd name="T23" fmla="*/ 341029 h 1170887"/>
              <a:gd name="T24" fmla="*/ 356198 w 968375"/>
              <a:gd name="T25" fmla="*/ 342613 h 1170887"/>
              <a:gd name="T26" fmla="*/ 384693 w 968375"/>
              <a:gd name="T27" fmla="*/ 312522 h 1170887"/>
              <a:gd name="T28" fmla="*/ 365696 w 968375"/>
              <a:gd name="T29" fmla="*/ 285598 h 1170887"/>
              <a:gd name="T30" fmla="*/ 367280 w 968375"/>
              <a:gd name="T31" fmla="*/ 261842 h 1170887"/>
              <a:gd name="T32" fmla="*/ 346699 w 968375"/>
              <a:gd name="T33" fmla="*/ 226999 h 1170887"/>
              <a:gd name="T34" fmla="*/ 349865 w 968375"/>
              <a:gd name="T35" fmla="*/ 258674 h 1170887"/>
              <a:gd name="T36" fmla="*/ 175724 w 968375"/>
              <a:gd name="T37" fmla="*/ 432888 h 1170887"/>
              <a:gd name="T38" fmla="*/ 0 w 968375"/>
              <a:gd name="T39" fmla="*/ 258674 h 1170887"/>
              <a:gd name="T40" fmla="*/ 3167 w 968375"/>
              <a:gd name="T41" fmla="*/ 230166 h 1170887"/>
              <a:gd name="T42" fmla="*/ 175724 w 968375"/>
              <a:gd name="T43" fmla="*/ 320440 h 1170887"/>
              <a:gd name="T44" fmla="*/ 346699 w 968375"/>
              <a:gd name="T45" fmla="*/ 230166 h 1170887"/>
              <a:gd name="T46" fmla="*/ 346699 w 968375"/>
              <a:gd name="T47" fmla="*/ 226999 h 1170887"/>
              <a:gd name="T48" fmla="*/ 175724 w 968375"/>
              <a:gd name="T49" fmla="*/ 157313 h 1170887"/>
              <a:gd name="T50" fmla="*/ 327702 w 968375"/>
              <a:gd name="T51" fmla="*/ 230166 h 1170887"/>
              <a:gd name="T52" fmla="*/ 326119 w 968375"/>
              <a:gd name="T53" fmla="*/ 241253 h 1170887"/>
              <a:gd name="T54" fmla="*/ 175724 w 968375"/>
              <a:gd name="T55" fmla="*/ 190573 h 1170887"/>
              <a:gd name="T56" fmla="*/ 23747 w 968375"/>
              <a:gd name="T57" fmla="*/ 241253 h 1170887"/>
              <a:gd name="T58" fmla="*/ 22163 w 968375"/>
              <a:gd name="T59" fmla="*/ 230166 h 1170887"/>
              <a:gd name="T60" fmla="*/ 175724 w 968375"/>
              <a:gd name="T61" fmla="*/ 157313 h 1170887"/>
              <a:gd name="T62" fmla="*/ 229406 w 968375"/>
              <a:gd name="T63" fmla="*/ 26233 h 1170887"/>
              <a:gd name="T64" fmla="*/ 233766 w 968375"/>
              <a:gd name="T65" fmla="*/ 157399 h 1170887"/>
              <a:gd name="T66" fmla="*/ 229406 w 968375"/>
              <a:gd name="T67" fmla="*/ 26233 h 1170887"/>
              <a:gd name="T68" fmla="*/ 116055 w 968375"/>
              <a:gd name="T69" fmla="*/ 17489 h 1170887"/>
              <a:gd name="T70" fmla="*/ 120414 w 968375"/>
              <a:gd name="T71" fmla="*/ 148655 h 1170887"/>
              <a:gd name="T72" fmla="*/ 116055 w 968375"/>
              <a:gd name="T73" fmla="*/ 17489 h 1170887"/>
              <a:gd name="T74" fmla="*/ 172730 w 968375"/>
              <a:gd name="T75" fmla="*/ 0 h 1170887"/>
              <a:gd name="T76" fmla="*/ 177090 w 968375"/>
              <a:gd name="T77" fmla="*/ 131166 h 1170887"/>
              <a:gd name="T78" fmla="*/ 172730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KSO_Shape">
            <a:extLst>
              <a:ext uri="{FF2B5EF4-FFF2-40B4-BE49-F238E27FC236}">
                <a16:creationId xmlns:a16="http://schemas.microsoft.com/office/drawing/2014/main" xmlns="" id="{86F555B0-F9C0-40BF-BF33-7ABB65B5F452}"/>
              </a:ext>
            </a:extLst>
          </p:cNvPr>
          <p:cNvSpPr/>
          <p:nvPr/>
        </p:nvSpPr>
        <p:spPr>
          <a:xfrm>
            <a:off x="10220148" y="2794312"/>
            <a:ext cx="300037" cy="21590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6" name="KSO_Shape">
            <a:extLst>
              <a:ext uri="{FF2B5EF4-FFF2-40B4-BE49-F238E27FC236}">
                <a16:creationId xmlns:a16="http://schemas.microsoft.com/office/drawing/2014/main" xmlns="" id="{71405548-BAC7-4BC6-9B04-DD0CD5137C83}"/>
              </a:ext>
            </a:extLst>
          </p:cNvPr>
          <p:cNvSpPr/>
          <p:nvPr/>
        </p:nvSpPr>
        <p:spPr>
          <a:xfrm>
            <a:off x="9713735" y="2224400"/>
            <a:ext cx="312738" cy="23495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601556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DCB82"/>
                </a:solidFill>
              </a:rPr>
              <a:t>contents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66145"/>
            <a:ext cx="4767262" cy="9144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902034"/>
            <a:ext cx="4767262" cy="914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4164427"/>
            <a:ext cx="476726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6" name="矩形 8"/>
          <p:cNvSpPr>
            <a:spLocks noChangeArrowheads="1"/>
          </p:cNvSpPr>
          <p:nvPr/>
        </p:nvSpPr>
        <p:spPr bwMode="auto">
          <a:xfrm>
            <a:off x="838200" y="1835231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一、</a:t>
            </a:r>
            <a:r>
              <a:rPr lang="zh-CN" altLang="en-US" dirty="0">
                <a:latin typeface="+mj-lt"/>
              </a:rPr>
              <a:t>项目简介</a:t>
            </a:r>
          </a:p>
        </p:txBody>
      </p:sp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838200" y="4360017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、阶段性成果展示</a:t>
            </a:r>
            <a:endParaRPr lang="zh-CN" altLang="en-US" dirty="0"/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838200" y="3068906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项目创新性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78" y="-53667"/>
            <a:ext cx="7018106" cy="7018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468191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一、项目简介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200" y="1392129"/>
            <a:ext cx="3998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</a:rPr>
              <a:t>本项目组致力于开发一款基于</a:t>
            </a:r>
            <a:r>
              <a:rPr lang="en-US" altLang="zh-CN" sz="2400" dirty="0">
                <a:solidFill>
                  <a:schemeClr val="bg1"/>
                </a:solidFill>
              </a:rPr>
              <a:t>Android </a:t>
            </a:r>
            <a:r>
              <a:rPr lang="zh-CN" altLang="en-US" sz="2400" dirty="0">
                <a:solidFill>
                  <a:schemeClr val="bg1"/>
                </a:solidFill>
              </a:rPr>
              <a:t>平台的时间管理</a:t>
            </a:r>
            <a:r>
              <a:rPr lang="en-US" altLang="zh-CN" sz="2400" dirty="0">
                <a:solidFill>
                  <a:schemeClr val="bg1"/>
                </a:solidFill>
              </a:rPr>
              <a:t>APP“TimeManager”</a:t>
            </a:r>
            <a:r>
              <a:rPr lang="zh-CN" altLang="en-US" sz="2400" dirty="0">
                <a:solidFill>
                  <a:schemeClr val="bg1"/>
                </a:solidFill>
              </a:rPr>
              <a:t>，记录同学们各项事务处理时间，分析其行为模式，让同学们通过与优秀学生行为模式进行对比，及时发现自身在时间管理方面的不足并进行改进，从而养成良好习惯，增强行动力，进一步提高工作学习效率，取得更好成绩，让大学生活变得更加圆满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2181" y="365917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cap="all" dirty="0">
                <a:solidFill>
                  <a:schemeClr val="bg1"/>
                </a:solidFill>
              </a:rPr>
              <a:t>项目简介</a:t>
            </a:r>
            <a:endParaRPr lang="zh-CN" altLang="en-US" sz="2800" dirty="0">
              <a:solidFill>
                <a:srgbClr val="FDCB82"/>
              </a:solidFill>
            </a:endParaRP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xmlns="" id="{A0BBA5C5-76A6-4023-82E9-D92695DA24AA}"/>
              </a:ext>
            </a:extLst>
          </p:cNvPr>
          <p:cNvGrpSpPr>
            <a:grpSpLocks/>
          </p:cNvGrpSpPr>
          <p:nvPr/>
        </p:nvGrpSpPr>
        <p:grpSpPr bwMode="auto">
          <a:xfrm>
            <a:off x="7173981" y="1654968"/>
            <a:ext cx="3130550" cy="3548063"/>
            <a:chOff x="4714081" y="1971676"/>
            <a:chExt cx="3130550" cy="35480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E25CE06B-5490-4E6D-80F7-AA52F04F9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9493" y="3360738"/>
              <a:ext cx="631825" cy="923925"/>
            </a:xfrm>
            <a:custGeom>
              <a:avLst/>
              <a:gdLst>
                <a:gd name="T0" fmla="*/ 623857876 w 433"/>
                <a:gd name="T1" fmla="*/ 199000350 h 635"/>
                <a:gd name="T2" fmla="*/ 711154787 w 433"/>
                <a:gd name="T3" fmla="*/ 169362000 h 635"/>
                <a:gd name="T4" fmla="*/ 853811534 w 433"/>
                <a:gd name="T5" fmla="*/ 249808950 h 635"/>
                <a:gd name="T6" fmla="*/ 921946491 w 433"/>
                <a:gd name="T7" fmla="*/ 249808950 h 635"/>
                <a:gd name="T8" fmla="*/ 921946491 w 433"/>
                <a:gd name="T9" fmla="*/ 0 h 635"/>
                <a:gd name="T10" fmla="*/ 0 w 433"/>
                <a:gd name="T11" fmla="*/ 0 h 635"/>
                <a:gd name="T12" fmla="*/ 0 w 433"/>
                <a:gd name="T13" fmla="*/ 980182575 h 635"/>
                <a:gd name="T14" fmla="*/ 336413981 w 433"/>
                <a:gd name="T15" fmla="*/ 980182575 h 635"/>
                <a:gd name="T16" fmla="*/ 359835281 w 433"/>
                <a:gd name="T17" fmla="*/ 1003469850 h 635"/>
                <a:gd name="T18" fmla="*/ 359835281 w 433"/>
                <a:gd name="T19" fmla="*/ 1117789200 h 635"/>
                <a:gd name="T20" fmla="*/ 351319506 w 433"/>
                <a:gd name="T21" fmla="*/ 1136842425 h 635"/>
                <a:gd name="T22" fmla="*/ 274667314 w 433"/>
                <a:gd name="T23" fmla="*/ 1240576650 h 635"/>
                <a:gd name="T24" fmla="*/ 300217558 w 433"/>
                <a:gd name="T25" fmla="*/ 1310438475 h 635"/>
                <a:gd name="T26" fmla="*/ 389644872 w 433"/>
                <a:gd name="T27" fmla="*/ 1344310875 h 635"/>
                <a:gd name="T28" fmla="*/ 532301619 w 433"/>
                <a:gd name="T29" fmla="*/ 1257512850 h 635"/>
                <a:gd name="T30" fmla="*/ 447133652 w 433"/>
                <a:gd name="T31" fmla="*/ 1128374325 h 635"/>
                <a:gd name="T32" fmla="*/ 434358529 w 433"/>
                <a:gd name="T33" fmla="*/ 1109321100 h 635"/>
                <a:gd name="T34" fmla="*/ 434358529 w 433"/>
                <a:gd name="T35" fmla="*/ 997118775 h 635"/>
                <a:gd name="T36" fmla="*/ 457779830 w 433"/>
                <a:gd name="T37" fmla="*/ 973831500 h 635"/>
                <a:gd name="T38" fmla="*/ 921946491 w 433"/>
                <a:gd name="T39" fmla="*/ 973831500 h 635"/>
                <a:gd name="T40" fmla="*/ 921946491 w 433"/>
                <a:gd name="T41" fmla="*/ 421287975 h 635"/>
                <a:gd name="T42" fmla="*/ 872974946 w 433"/>
                <a:gd name="T43" fmla="*/ 421287975 h 635"/>
                <a:gd name="T44" fmla="*/ 719672022 w 433"/>
                <a:gd name="T45" fmla="*/ 514437075 h 635"/>
                <a:gd name="T46" fmla="*/ 574886332 w 433"/>
                <a:gd name="T47" fmla="*/ 340841025 h 635"/>
                <a:gd name="T48" fmla="*/ 623857876 w 433"/>
                <a:gd name="T49" fmla="*/ 199000350 h 6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3" h="635">
                  <a:moveTo>
                    <a:pt x="293" y="94"/>
                  </a:moveTo>
                  <a:cubicBezTo>
                    <a:pt x="304" y="84"/>
                    <a:pt x="318" y="79"/>
                    <a:pt x="334" y="80"/>
                  </a:cubicBezTo>
                  <a:cubicBezTo>
                    <a:pt x="360" y="81"/>
                    <a:pt x="391" y="108"/>
                    <a:pt x="401" y="118"/>
                  </a:cubicBezTo>
                  <a:cubicBezTo>
                    <a:pt x="433" y="118"/>
                    <a:pt x="433" y="118"/>
                    <a:pt x="433" y="118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58" y="463"/>
                    <a:pt x="158" y="463"/>
                    <a:pt x="158" y="463"/>
                  </a:cubicBezTo>
                  <a:cubicBezTo>
                    <a:pt x="164" y="463"/>
                    <a:pt x="169" y="468"/>
                    <a:pt x="169" y="474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69" y="532"/>
                    <a:pt x="168" y="535"/>
                    <a:pt x="165" y="537"/>
                  </a:cubicBezTo>
                  <a:cubicBezTo>
                    <a:pt x="156" y="544"/>
                    <a:pt x="130" y="568"/>
                    <a:pt x="129" y="586"/>
                  </a:cubicBezTo>
                  <a:cubicBezTo>
                    <a:pt x="129" y="598"/>
                    <a:pt x="133" y="611"/>
                    <a:pt x="141" y="619"/>
                  </a:cubicBezTo>
                  <a:cubicBezTo>
                    <a:pt x="151" y="630"/>
                    <a:pt x="166" y="635"/>
                    <a:pt x="183" y="635"/>
                  </a:cubicBezTo>
                  <a:cubicBezTo>
                    <a:pt x="207" y="635"/>
                    <a:pt x="248" y="630"/>
                    <a:pt x="250" y="594"/>
                  </a:cubicBezTo>
                  <a:cubicBezTo>
                    <a:pt x="253" y="560"/>
                    <a:pt x="210" y="533"/>
                    <a:pt x="210" y="533"/>
                  </a:cubicBezTo>
                  <a:cubicBezTo>
                    <a:pt x="206" y="531"/>
                    <a:pt x="204" y="527"/>
                    <a:pt x="204" y="524"/>
                  </a:cubicBezTo>
                  <a:cubicBezTo>
                    <a:pt x="204" y="471"/>
                    <a:pt x="204" y="471"/>
                    <a:pt x="204" y="471"/>
                  </a:cubicBezTo>
                  <a:cubicBezTo>
                    <a:pt x="204" y="465"/>
                    <a:pt x="209" y="460"/>
                    <a:pt x="215" y="460"/>
                  </a:cubicBezTo>
                  <a:cubicBezTo>
                    <a:pt x="433" y="460"/>
                    <a:pt x="433" y="460"/>
                    <a:pt x="433" y="460"/>
                  </a:cubicBezTo>
                  <a:cubicBezTo>
                    <a:pt x="433" y="199"/>
                    <a:pt x="433" y="199"/>
                    <a:pt x="433" y="199"/>
                  </a:cubicBezTo>
                  <a:cubicBezTo>
                    <a:pt x="410" y="199"/>
                    <a:pt x="410" y="199"/>
                    <a:pt x="410" y="199"/>
                  </a:cubicBezTo>
                  <a:cubicBezTo>
                    <a:pt x="399" y="211"/>
                    <a:pt x="368" y="243"/>
                    <a:pt x="338" y="243"/>
                  </a:cubicBezTo>
                  <a:cubicBezTo>
                    <a:pt x="305" y="243"/>
                    <a:pt x="270" y="222"/>
                    <a:pt x="270" y="161"/>
                  </a:cubicBezTo>
                  <a:cubicBezTo>
                    <a:pt x="270" y="124"/>
                    <a:pt x="282" y="104"/>
                    <a:pt x="293" y="94"/>
                  </a:cubicBez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C9F6C7EE-8473-4045-945C-704ADC2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331" y="3360738"/>
              <a:ext cx="633413" cy="674688"/>
            </a:xfrm>
            <a:custGeom>
              <a:avLst/>
              <a:gdLst>
                <a:gd name="T0" fmla="*/ 922326502 w 435"/>
                <a:gd name="T1" fmla="*/ 0 h 463"/>
                <a:gd name="T2" fmla="*/ 4240227 w 435"/>
                <a:gd name="T3" fmla="*/ 0 h 463"/>
                <a:gd name="T4" fmla="*/ 4240227 w 435"/>
                <a:gd name="T5" fmla="*/ 239951403 h 463"/>
                <a:gd name="T6" fmla="*/ 67849453 w 435"/>
                <a:gd name="T7" fmla="*/ 239951403 h 463"/>
                <a:gd name="T8" fmla="*/ 220510723 w 435"/>
                <a:gd name="T9" fmla="*/ 148642655 h 463"/>
                <a:gd name="T10" fmla="*/ 351967946 w 435"/>
                <a:gd name="T11" fmla="*/ 327012385 h 463"/>
                <a:gd name="T12" fmla="*/ 307442653 w 435"/>
                <a:gd name="T13" fmla="*/ 465037812 h 463"/>
                <a:gd name="T14" fmla="*/ 212028813 w 435"/>
                <a:gd name="T15" fmla="*/ 496889497 h 463"/>
                <a:gd name="T16" fmla="*/ 72089680 w 435"/>
                <a:gd name="T17" fmla="*/ 407703904 h 463"/>
                <a:gd name="T18" fmla="*/ 0 w 435"/>
                <a:gd name="T19" fmla="*/ 407703904 h 463"/>
                <a:gd name="T20" fmla="*/ 0 w 435"/>
                <a:gd name="T21" fmla="*/ 938569697 h 463"/>
                <a:gd name="T22" fmla="*/ 19082477 w 435"/>
                <a:gd name="T23" fmla="*/ 983161765 h 463"/>
                <a:gd name="T24" fmla="*/ 922326502 w 435"/>
                <a:gd name="T25" fmla="*/ 983161765 h 463"/>
                <a:gd name="T26" fmla="*/ 922326502 w 435"/>
                <a:gd name="T27" fmla="*/ 0 h 4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5" h="463">
                  <a:moveTo>
                    <a:pt x="4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0" y="99"/>
                    <a:pt x="61" y="69"/>
                    <a:pt x="104" y="70"/>
                  </a:cubicBezTo>
                  <a:cubicBezTo>
                    <a:pt x="166" y="72"/>
                    <a:pt x="166" y="134"/>
                    <a:pt x="166" y="154"/>
                  </a:cubicBezTo>
                  <a:cubicBezTo>
                    <a:pt x="166" y="184"/>
                    <a:pt x="159" y="205"/>
                    <a:pt x="145" y="219"/>
                  </a:cubicBezTo>
                  <a:cubicBezTo>
                    <a:pt x="134" y="229"/>
                    <a:pt x="119" y="234"/>
                    <a:pt x="100" y="234"/>
                  </a:cubicBezTo>
                  <a:cubicBezTo>
                    <a:pt x="63" y="233"/>
                    <a:pt x="42" y="209"/>
                    <a:pt x="34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" y="449"/>
                    <a:pt x="7" y="456"/>
                    <a:pt x="9" y="463"/>
                  </a:cubicBezTo>
                  <a:cubicBezTo>
                    <a:pt x="435" y="463"/>
                    <a:pt x="435" y="463"/>
                    <a:pt x="435" y="46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FDC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1641CBFC-3BE1-4F00-97FB-ED5EC35F8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506" y="1971676"/>
              <a:ext cx="1622425" cy="896938"/>
            </a:xfrm>
            <a:custGeom>
              <a:avLst/>
              <a:gdLst>
                <a:gd name="T0" fmla="*/ 0 w 1114"/>
                <a:gd name="T1" fmla="*/ 943459378 h 616"/>
                <a:gd name="T2" fmla="*/ 394523077 w 1114"/>
                <a:gd name="T3" fmla="*/ 943459378 h 616"/>
                <a:gd name="T4" fmla="*/ 417854539 w 1114"/>
                <a:gd name="T5" fmla="*/ 966781222 h 616"/>
                <a:gd name="T6" fmla="*/ 417854539 w 1114"/>
                <a:gd name="T7" fmla="*/ 1083388987 h 616"/>
                <a:gd name="T8" fmla="*/ 407249065 w 1114"/>
                <a:gd name="T9" fmla="*/ 1104590796 h 616"/>
                <a:gd name="T10" fmla="*/ 341495704 w 1114"/>
                <a:gd name="T11" fmla="*/ 1197876716 h 616"/>
                <a:gd name="T12" fmla="*/ 451791476 w 1114"/>
                <a:gd name="T13" fmla="*/ 1306002883 h 616"/>
                <a:gd name="T14" fmla="*/ 591783160 w 1114"/>
                <a:gd name="T15" fmla="*/ 1210596927 h 616"/>
                <a:gd name="T16" fmla="*/ 509061331 w 1114"/>
                <a:gd name="T17" fmla="*/ 1100349269 h 616"/>
                <a:gd name="T18" fmla="*/ 494213375 w 1114"/>
                <a:gd name="T19" fmla="*/ 1077028881 h 616"/>
                <a:gd name="T20" fmla="*/ 496335344 w 1114"/>
                <a:gd name="T21" fmla="*/ 971021293 h 616"/>
                <a:gd name="T22" fmla="*/ 519666805 w 1114"/>
                <a:gd name="T23" fmla="*/ 949820940 h 616"/>
                <a:gd name="T24" fmla="*/ 1372344352 w 1114"/>
                <a:gd name="T25" fmla="*/ 949820940 h 616"/>
                <a:gd name="T26" fmla="*/ 1372344352 w 1114"/>
                <a:gd name="T27" fmla="*/ 873495302 h 616"/>
                <a:gd name="T28" fmla="*/ 1283259530 w 1114"/>
                <a:gd name="T29" fmla="*/ 718725447 h 616"/>
                <a:gd name="T30" fmla="*/ 1448703188 w 1114"/>
                <a:gd name="T31" fmla="*/ 591517506 h 616"/>
                <a:gd name="T32" fmla="*/ 1626875746 w 1114"/>
                <a:gd name="T33" fmla="*/ 716605412 h 616"/>
                <a:gd name="T34" fmla="*/ 1544152460 w 1114"/>
                <a:gd name="T35" fmla="*/ 875615338 h 616"/>
                <a:gd name="T36" fmla="*/ 1544152460 w 1114"/>
                <a:gd name="T37" fmla="*/ 945579414 h 616"/>
                <a:gd name="T38" fmla="*/ 2147483646 w 1114"/>
                <a:gd name="T39" fmla="*/ 945579414 h 616"/>
                <a:gd name="T40" fmla="*/ 2019276854 w 1114"/>
                <a:gd name="T41" fmla="*/ 432507581 h 616"/>
                <a:gd name="T42" fmla="*/ 975700762 w 1114"/>
                <a:gd name="T43" fmla="*/ 4240071 h 616"/>
                <a:gd name="T44" fmla="*/ 0 w 1114"/>
                <a:gd name="T45" fmla="*/ 313779781 h 616"/>
                <a:gd name="T46" fmla="*/ 0 w 1114"/>
                <a:gd name="T47" fmla="*/ 943459378 h 6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14" h="616">
                  <a:moveTo>
                    <a:pt x="0" y="445"/>
                  </a:moveTo>
                  <a:cubicBezTo>
                    <a:pt x="186" y="445"/>
                    <a:pt x="186" y="445"/>
                    <a:pt x="186" y="445"/>
                  </a:cubicBezTo>
                  <a:cubicBezTo>
                    <a:pt x="192" y="445"/>
                    <a:pt x="197" y="449"/>
                    <a:pt x="197" y="456"/>
                  </a:cubicBezTo>
                  <a:cubicBezTo>
                    <a:pt x="197" y="511"/>
                    <a:pt x="197" y="511"/>
                    <a:pt x="197" y="511"/>
                  </a:cubicBezTo>
                  <a:cubicBezTo>
                    <a:pt x="197" y="515"/>
                    <a:pt x="196" y="519"/>
                    <a:pt x="192" y="521"/>
                  </a:cubicBezTo>
                  <a:cubicBezTo>
                    <a:pt x="184" y="526"/>
                    <a:pt x="161" y="546"/>
                    <a:pt x="161" y="565"/>
                  </a:cubicBezTo>
                  <a:cubicBezTo>
                    <a:pt x="161" y="591"/>
                    <a:pt x="179" y="616"/>
                    <a:pt x="213" y="616"/>
                  </a:cubicBezTo>
                  <a:cubicBezTo>
                    <a:pt x="249" y="616"/>
                    <a:pt x="278" y="597"/>
                    <a:pt x="279" y="571"/>
                  </a:cubicBezTo>
                  <a:cubicBezTo>
                    <a:pt x="280" y="534"/>
                    <a:pt x="240" y="519"/>
                    <a:pt x="240" y="519"/>
                  </a:cubicBezTo>
                  <a:cubicBezTo>
                    <a:pt x="235" y="517"/>
                    <a:pt x="232" y="513"/>
                    <a:pt x="233" y="50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2"/>
                    <a:pt x="239" y="448"/>
                    <a:pt x="245" y="448"/>
                  </a:cubicBezTo>
                  <a:cubicBezTo>
                    <a:pt x="647" y="448"/>
                    <a:pt x="647" y="448"/>
                    <a:pt x="647" y="448"/>
                  </a:cubicBezTo>
                  <a:cubicBezTo>
                    <a:pt x="647" y="412"/>
                    <a:pt x="647" y="412"/>
                    <a:pt x="647" y="412"/>
                  </a:cubicBezTo>
                  <a:cubicBezTo>
                    <a:pt x="634" y="404"/>
                    <a:pt x="605" y="380"/>
                    <a:pt x="605" y="339"/>
                  </a:cubicBezTo>
                  <a:cubicBezTo>
                    <a:pt x="605" y="298"/>
                    <a:pt x="646" y="279"/>
                    <a:pt x="683" y="279"/>
                  </a:cubicBezTo>
                  <a:cubicBezTo>
                    <a:pt x="722" y="279"/>
                    <a:pt x="767" y="294"/>
                    <a:pt x="767" y="338"/>
                  </a:cubicBezTo>
                  <a:cubicBezTo>
                    <a:pt x="767" y="378"/>
                    <a:pt x="739" y="404"/>
                    <a:pt x="728" y="413"/>
                  </a:cubicBezTo>
                  <a:cubicBezTo>
                    <a:pt x="728" y="446"/>
                    <a:pt x="728" y="446"/>
                    <a:pt x="728" y="446"/>
                  </a:cubicBezTo>
                  <a:cubicBezTo>
                    <a:pt x="1114" y="446"/>
                    <a:pt x="1114" y="446"/>
                    <a:pt x="1114" y="446"/>
                  </a:cubicBezTo>
                  <a:cubicBezTo>
                    <a:pt x="1078" y="356"/>
                    <a:pt x="1025" y="265"/>
                    <a:pt x="952" y="204"/>
                  </a:cubicBezTo>
                  <a:cubicBezTo>
                    <a:pt x="809" y="83"/>
                    <a:pt x="677" y="5"/>
                    <a:pt x="460" y="2"/>
                  </a:cubicBezTo>
                  <a:cubicBezTo>
                    <a:pt x="326" y="0"/>
                    <a:pt x="149" y="37"/>
                    <a:pt x="0" y="148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1FFBF7AB-D2BC-4F9F-AA80-EBDF2B742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9493" y="2409826"/>
              <a:ext cx="869950" cy="919163"/>
            </a:xfrm>
            <a:custGeom>
              <a:avLst/>
              <a:gdLst>
                <a:gd name="T0" fmla="*/ 919449718 w 597"/>
                <a:gd name="T1" fmla="*/ 895445390 h 631"/>
                <a:gd name="T2" fmla="*/ 944930364 w 597"/>
                <a:gd name="T3" fmla="*/ 872103602 h 631"/>
                <a:gd name="T4" fmla="*/ 1044732718 w 597"/>
                <a:gd name="T5" fmla="*/ 872103602 h 631"/>
                <a:gd name="T6" fmla="*/ 1063843931 w 597"/>
                <a:gd name="T7" fmla="*/ 880591658 h 631"/>
                <a:gd name="T8" fmla="*/ 1180632897 w 597"/>
                <a:gd name="T9" fmla="*/ 956979784 h 631"/>
                <a:gd name="T10" fmla="*/ 1267693472 w 597"/>
                <a:gd name="T11" fmla="*/ 825421484 h 631"/>
                <a:gd name="T12" fmla="*/ 1182756042 w 597"/>
                <a:gd name="T13" fmla="*/ 708716917 h 631"/>
                <a:gd name="T14" fmla="*/ 1059596186 w 597"/>
                <a:gd name="T15" fmla="*/ 793593098 h 631"/>
                <a:gd name="T16" fmla="*/ 1042609574 w 597"/>
                <a:gd name="T17" fmla="*/ 799958775 h 631"/>
                <a:gd name="T18" fmla="*/ 936436329 w 597"/>
                <a:gd name="T19" fmla="*/ 799958775 h 631"/>
                <a:gd name="T20" fmla="*/ 913078828 w 597"/>
                <a:gd name="T21" fmla="*/ 776618444 h 631"/>
                <a:gd name="T22" fmla="*/ 913078828 w 597"/>
                <a:gd name="T23" fmla="*/ 354358458 h 631"/>
                <a:gd name="T24" fmla="*/ 554217895 w 597"/>
                <a:gd name="T25" fmla="*/ 354358458 h 631"/>
                <a:gd name="T26" fmla="*/ 530860394 w 597"/>
                <a:gd name="T27" fmla="*/ 331018127 h 631"/>
                <a:gd name="T28" fmla="*/ 530860394 w 597"/>
                <a:gd name="T29" fmla="*/ 227043458 h 631"/>
                <a:gd name="T30" fmla="*/ 543600717 w 597"/>
                <a:gd name="T31" fmla="*/ 207946426 h 631"/>
                <a:gd name="T32" fmla="*/ 615797823 w 597"/>
                <a:gd name="T33" fmla="*/ 78510504 h 631"/>
                <a:gd name="T34" fmla="*/ 484143933 w 597"/>
                <a:gd name="T35" fmla="*/ 0 h 631"/>
                <a:gd name="T36" fmla="*/ 365231823 w 597"/>
                <a:gd name="T37" fmla="*/ 80632882 h 631"/>
                <a:gd name="T38" fmla="*/ 441675218 w 597"/>
                <a:gd name="T39" fmla="*/ 203703127 h 631"/>
                <a:gd name="T40" fmla="*/ 454415541 w 597"/>
                <a:gd name="T41" fmla="*/ 222800158 h 631"/>
                <a:gd name="T42" fmla="*/ 454415541 w 597"/>
                <a:gd name="T43" fmla="*/ 335261427 h 631"/>
                <a:gd name="T44" fmla="*/ 431058039 w 597"/>
                <a:gd name="T45" fmla="*/ 358601758 h 631"/>
                <a:gd name="T46" fmla="*/ 0 w 597"/>
                <a:gd name="T47" fmla="*/ 358601758 h 631"/>
                <a:gd name="T48" fmla="*/ 0 w 597"/>
                <a:gd name="T49" fmla="*/ 1338923329 h 631"/>
                <a:gd name="T50" fmla="*/ 919449718 w 597"/>
                <a:gd name="T51" fmla="*/ 1338923329 h 631"/>
                <a:gd name="T52" fmla="*/ 919449718 w 597"/>
                <a:gd name="T53" fmla="*/ 895445390 h 6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7" h="631">
                  <a:moveTo>
                    <a:pt x="433" y="422"/>
                  </a:moveTo>
                  <a:cubicBezTo>
                    <a:pt x="433" y="416"/>
                    <a:pt x="438" y="411"/>
                    <a:pt x="445" y="411"/>
                  </a:cubicBezTo>
                  <a:cubicBezTo>
                    <a:pt x="492" y="411"/>
                    <a:pt x="492" y="411"/>
                    <a:pt x="492" y="411"/>
                  </a:cubicBezTo>
                  <a:cubicBezTo>
                    <a:pt x="496" y="411"/>
                    <a:pt x="499" y="413"/>
                    <a:pt x="501" y="415"/>
                  </a:cubicBezTo>
                  <a:cubicBezTo>
                    <a:pt x="509" y="425"/>
                    <a:pt x="533" y="451"/>
                    <a:pt x="556" y="451"/>
                  </a:cubicBezTo>
                  <a:cubicBezTo>
                    <a:pt x="587" y="451"/>
                    <a:pt x="597" y="419"/>
                    <a:pt x="597" y="389"/>
                  </a:cubicBezTo>
                  <a:cubicBezTo>
                    <a:pt x="597" y="356"/>
                    <a:pt x="583" y="336"/>
                    <a:pt x="557" y="334"/>
                  </a:cubicBezTo>
                  <a:cubicBezTo>
                    <a:pt x="540" y="333"/>
                    <a:pt x="513" y="358"/>
                    <a:pt x="499" y="374"/>
                  </a:cubicBezTo>
                  <a:cubicBezTo>
                    <a:pt x="497" y="376"/>
                    <a:pt x="494" y="377"/>
                    <a:pt x="491" y="377"/>
                  </a:cubicBezTo>
                  <a:cubicBezTo>
                    <a:pt x="441" y="377"/>
                    <a:pt x="441" y="377"/>
                    <a:pt x="441" y="377"/>
                  </a:cubicBezTo>
                  <a:cubicBezTo>
                    <a:pt x="435" y="377"/>
                    <a:pt x="430" y="372"/>
                    <a:pt x="430" y="366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55" y="167"/>
                    <a:pt x="250" y="162"/>
                    <a:pt x="250" y="156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3"/>
                    <a:pt x="252" y="100"/>
                    <a:pt x="256" y="98"/>
                  </a:cubicBezTo>
                  <a:cubicBezTo>
                    <a:pt x="256" y="97"/>
                    <a:pt x="290" y="75"/>
                    <a:pt x="290" y="37"/>
                  </a:cubicBezTo>
                  <a:cubicBezTo>
                    <a:pt x="290" y="2"/>
                    <a:pt x="238" y="0"/>
                    <a:pt x="228" y="0"/>
                  </a:cubicBezTo>
                  <a:cubicBezTo>
                    <a:pt x="207" y="0"/>
                    <a:pt x="172" y="8"/>
                    <a:pt x="172" y="38"/>
                  </a:cubicBezTo>
                  <a:cubicBezTo>
                    <a:pt x="172" y="76"/>
                    <a:pt x="206" y="95"/>
                    <a:pt x="208" y="96"/>
                  </a:cubicBezTo>
                  <a:cubicBezTo>
                    <a:pt x="211" y="97"/>
                    <a:pt x="214" y="101"/>
                    <a:pt x="214" y="105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64"/>
                    <a:pt x="209" y="169"/>
                    <a:pt x="203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433" y="631"/>
                    <a:pt x="433" y="631"/>
                    <a:pt x="433" y="631"/>
                  </a:cubicBezTo>
                  <a:lnTo>
                    <a:pt x="433" y="422"/>
                  </a:lnTo>
                  <a:close/>
                </a:path>
              </a:pathLst>
            </a:custGeom>
            <a:solidFill>
              <a:srgbClr val="D87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DFAFECB6-4C20-48CE-9E66-264E010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943" y="2655888"/>
              <a:ext cx="609600" cy="1319213"/>
            </a:xfrm>
            <a:custGeom>
              <a:avLst/>
              <a:gdLst>
                <a:gd name="T0" fmla="*/ 340296804 w 418"/>
                <a:gd name="T1" fmla="*/ 0 h 906"/>
                <a:gd name="T2" fmla="*/ 340296804 w 418"/>
                <a:gd name="T3" fmla="*/ 394354410 h 906"/>
                <a:gd name="T4" fmla="*/ 412608781 w 418"/>
                <a:gd name="T5" fmla="*/ 394354410 h 906"/>
                <a:gd name="T6" fmla="*/ 565742343 w 418"/>
                <a:gd name="T7" fmla="*/ 303186016 h 906"/>
                <a:gd name="T8" fmla="*/ 697606989 w 418"/>
                <a:gd name="T9" fmla="*/ 466440809 h 906"/>
                <a:gd name="T10" fmla="*/ 561489726 w 418"/>
                <a:gd name="T11" fmla="*/ 644536020 h 906"/>
                <a:gd name="T12" fmla="*/ 414736547 w 418"/>
                <a:gd name="T13" fmla="*/ 559727806 h 906"/>
                <a:gd name="T14" fmla="*/ 348803495 w 418"/>
                <a:gd name="T15" fmla="*/ 559727806 h 906"/>
                <a:gd name="T16" fmla="*/ 348803495 w 418"/>
                <a:gd name="T17" fmla="*/ 1299672339 h 906"/>
                <a:gd name="T18" fmla="*/ 325408272 w 418"/>
                <a:gd name="T19" fmla="*/ 1322994453 h 906"/>
                <a:gd name="T20" fmla="*/ 223319231 w 418"/>
                <a:gd name="T21" fmla="*/ 1322994453 h 906"/>
                <a:gd name="T22" fmla="*/ 206304390 w 418"/>
                <a:gd name="T23" fmla="*/ 1316634273 h 906"/>
                <a:gd name="T24" fmla="*/ 85074201 w 418"/>
                <a:gd name="T25" fmla="*/ 1242427814 h 906"/>
                <a:gd name="T26" fmla="*/ 34029680 w 418"/>
                <a:gd name="T27" fmla="*/ 1259388292 h 906"/>
                <a:gd name="T28" fmla="*/ 0 w 418"/>
                <a:gd name="T29" fmla="*/ 1367518620 h 906"/>
                <a:gd name="T30" fmla="*/ 97834967 w 418"/>
                <a:gd name="T31" fmla="*/ 1494729485 h 906"/>
                <a:gd name="T32" fmla="*/ 221192922 w 418"/>
                <a:gd name="T33" fmla="*/ 1409922727 h 906"/>
                <a:gd name="T34" fmla="*/ 240334071 w 418"/>
                <a:gd name="T35" fmla="*/ 1401441031 h 906"/>
                <a:gd name="T36" fmla="*/ 325408272 w 418"/>
                <a:gd name="T37" fmla="*/ 1401441031 h 906"/>
                <a:gd name="T38" fmla="*/ 348803495 w 418"/>
                <a:gd name="T39" fmla="*/ 1424763145 h 906"/>
                <a:gd name="T40" fmla="*/ 348803495 w 418"/>
                <a:gd name="T41" fmla="*/ 1920886247 h 906"/>
                <a:gd name="T42" fmla="*/ 676339533 w 418"/>
                <a:gd name="T43" fmla="*/ 1214865581 h 906"/>
                <a:gd name="T44" fmla="*/ 889024306 w 418"/>
                <a:gd name="T45" fmla="*/ 445238756 h 906"/>
                <a:gd name="T46" fmla="*/ 799696031 w 418"/>
                <a:gd name="T47" fmla="*/ 0 h 906"/>
                <a:gd name="T48" fmla="*/ 340296804 w 418"/>
                <a:gd name="T49" fmla="*/ 0 h 9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8" h="906">
                  <a:moveTo>
                    <a:pt x="160" y="0"/>
                  </a:moveTo>
                  <a:cubicBezTo>
                    <a:pt x="160" y="186"/>
                    <a:pt x="160" y="186"/>
                    <a:pt x="160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205" y="174"/>
                    <a:pt x="238" y="142"/>
                    <a:pt x="266" y="143"/>
                  </a:cubicBezTo>
                  <a:cubicBezTo>
                    <a:pt x="296" y="145"/>
                    <a:pt x="328" y="166"/>
                    <a:pt x="328" y="220"/>
                  </a:cubicBezTo>
                  <a:cubicBezTo>
                    <a:pt x="328" y="271"/>
                    <a:pt x="303" y="304"/>
                    <a:pt x="264" y="304"/>
                  </a:cubicBezTo>
                  <a:cubicBezTo>
                    <a:pt x="232" y="304"/>
                    <a:pt x="205" y="275"/>
                    <a:pt x="195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64" y="613"/>
                    <a:pt x="164" y="613"/>
                    <a:pt x="164" y="613"/>
                  </a:cubicBezTo>
                  <a:cubicBezTo>
                    <a:pt x="164" y="619"/>
                    <a:pt x="159" y="624"/>
                    <a:pt x="153" y="624"/>
                  </a:cubicBezTo>
                  <a:cubicBezTo>
                    <a:pt x="105" y="624"/>
                    <a:pt x="105" y="624"/>
                    <a:pt x="105" y="624"/>
                  </a:cubicBezTo>
                  <a:cubicBezTo>
                    <a:pt x="102" y="624"/>
                    <a:pt x="99" y="623"/>
                    <a:pt x="97" y="621"/>
                  </a:cubicBezTo>
                  <a:cubicBezTo>
                    <a:pt x="88" y="611"/>
                    <a:pt x="59" y="587"/>
                    <a:pt x="40" y="586"/>
                  </a:cubicBezTo>
                  <a:cubicBezTo>
                    <a:pt x="31" y="585"/>
                    <a:pt x="22" y="588"/>
                    <a:pt x="16" y="594"/>
                  </a:cubicBezTo>
                  <a:cubicBezTo>
                    <a:pt x="5" y="604"/>
                    <a:pt x="0" y="622"/>
                    <a:pt x="0" y="645"/>
                  </a:cubicBezTo>
                  <a:cubicBezTo>
                    <a:pt x="0" y="683"/>
                    <a:pt x="16" y="705"/>
                    <a:pt x="46" y="705"/>
                  </a:cubicBezTo>
                  <a:cubicBezTo>
                    <a:pt x="66" y="705"/>
                    <a:pt x="96" y="675"/>
                    <a:pt x="104" y="665"/>
                  </a:cubicBezTo>
                  <a:cubicBezTo>
                    <a:pt x="106" y="662"/>
                    <a:pt x="109" y="661"/>
                    <a:pt x="113" y="661"/>
                  </a:cubicBezTo>
                  <a:cubicBezTo>
                    <a:pt x="153" y="661"/>
                    <a:pt x="153" y="661"/>
                    <a:pt x="153" y="661"/>
                  </a:cubicBezTo>
                  <a:cubicBezTo>
                    <a:pt x="159" y="661"/>
                    <a:pt x="164" y="666"/>
                    <a:pt x="164" y="672"/>
                  </a:cubicBezTo>
                  <a:cubicBezTo>
                    <a:pt x="164" y="906"/>
                    <a:pt x="164" y="906"/>
                    <a:pt x="164" y="906"/>
                  </a:cubicBezTo>
                  <a:cubicBezTo>
                    <a:pt x="207" y="808"/>
                    <a:pt x="270" y="669"/>
                    <a:pt x="318" y="573"/>
                  </a:cubicBezTo>
                  <a:cubicBezTo>
                    <a:pt x="393" y="422"/>
                    <a:pt x="418" y="329"/>
                    <a:pt x="418" y="210"/>
                  </a:cubicBezTo>
                  <a:cubicBezTo>
                    <a:pt x="418" y="156"/>
                    <a:pt x="404" y="79"/>
                    <a:pt x="376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DC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1B09518-8BF5-44C6-9936-B596CF9B3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318" y="4062413"/>
              <a:ext cx="1263650" cy="520700"/>
            </a:xfrm>
            <a:custGeom>
              <a:avLst/>
              <a:gdLst>
                <a:gd name="T0" fmla="*/ 1409405040 w 868"/>
                <a:gd name="T1" fmla="*/ 0 h 358"/>
                <a:gd name="T2" fmla="*/ 1409405040 w 868"/>
                <a:gd name="T3" fmla="*/ 76157466 h 358"/>
                <a:gd name="T4" fmla="*/ 1509016473 w 868"/>
                <a:gd name="T5" fmla="*/ 241164096 h 358"/>
                <a:gd name="T6" fmla="*/ 1318270835 w 868"/>
                <a:gd name="T7" fmla="*/ 370208973 h 358"/>
                <a:gd name="T8" fmla="*/ 1195344477 w 868"/>
                <a:gd name="T9" fmla="*/ 323668865 h 358"/>
                <a:gd name="T10" fmla="*/ 1157196222 w 868"/>
                <a:gd name="T11" fmla="*/ 217894042 h 358"/>
                <a:gd name="T12" fmla="*/ 1241971415 w 868"/>
                <a:gd name="T13" fmla="*/ 86734366 h 358"/>
                <a:gd name="T14" fmla="*/ 1241971415 w 868"/>
                <a:gd name="T15" fmla="*/ 6345849 h 358"/>
                <a:gd name="T16" fmla="*/ 0 w 868"/>
                <a:gd name="T17" fmla="*/ 6345849 h 358"/>
                <a:gd name="T18" fmla="*/ 55104166 w 868"/>
                <a:gd name="T19" fmla="*/ 220010295 h 358"/>
                <a:gd name="T20" fmla="*/ 353941377 w 868"/>
                <a:gd name="T21" fmla="*/ 757342151 h 358"/>
                <a:gd name="T22" fmla="*/ 1483584789 w 868"/>
                <a:gd name="T23" fmla="*/ 757342151 h 358"/>
                <a:gd name="T24" fmla="*/ 1740032948 w 868"/>
                <a:gd name="T25" fmla="*/ 509830751 h 358"/>
                <a:gd name="T26" fmla="*/ 1790897772 w 868"/>
                <a:gd name="T27" fmla="*/ 107889622 h 358"/>
                <a:gd name="T28" fmla="*/ 1839644381 w 868"/>
                <a:gd name="T29" fmla="*/ 0 h 358"/>
                <a:gd name="T30" fmla="*/ 1409405040 w 868"/>
                <a:gd name="T31" fmla="*/ 0 h 3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8" h="358">
                  <a:moveTo>
                    <a:pt x="665" y="0"/>
                  </a:moveTo>
                  <a:cubicBezTo>
                    <a:pt x="665" y="36"/>
                    <a:pt x="665" y="36"/>
                    <a:pt x="665" y="36"/>
                  </a:cubicBezTo>
                  <a:cubicBezTo>
                    <a:pt x="679" y="46"/>
                    <a:pt x="715" y="75"/>
                    <a:pt x="712" y="114"/>
                  </a:cubicBezTo>
                  <a:cubicBezTo>
                    <a:pt x="709" y="152"/>
                    <a:pt x="675" y="175"/>
                    <a:pt x="622" y="175"/>
                  </a:cubicBezTo>
                  <a:cubicBezTo>
                    <a:pt x="592" y="175"/>
                    <a:pt x="574" y="163"/>
                    <a:pt x="564" y="153"/>
                  </a:cubicBezTo>
                  <a:cubicBezTo>
                    <a:pt x="552" y="139"/>
                    <a:pt x="545" y="121"/>
                    <a:pt x="546" y="103"/>
                  </a:cubicBezTo>
                  <a:cubicBezTo>
                    <a:pt x="548" y="77"/>
                    <a:pt x="575" y="51"/>
                    <a:pt x="586" y="41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45"/>
                    <a:pt x="26" y="81"/>
                    <a:pt x="26" y="104"/>
                  </a:cubicBezTo>
                  <a:cubicBezTo>
                    <a:pt x="18" y="303"/>
                    <a:pt x="126" y="358"/>
                    <a:pt x="167" y="358"/>
                  </a:cubicBezTo>
                  <a:cubicBezTo>
                    <a:pt x="315" y="358"/>
                    <a:pt x="651" y="358"/>
                    <a:pt x="700" y="358"/>
                  </a:cubicBezTo>
                  <a:cubicBezTo>
                    <a:pt x="750" y="358"/>
                    <a:pt x="799" y="291"/>
                    <a:pt x="821" y="241"/>
                  </a:cubicBezTo>
                  <a:cubicBezTo>
                    <a:pt x="844" y="190"/>
                    <a:pt x="829" y="88"/>
                    <a:pt x="845" y="51"/>
                  </a:cubicBezTo>
                  <a:cubicBezTo>
                    <a:pt x="849" y="43"/>
                    <a:pt x="857" y="25"/>
                    <a:pt x="868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37BC2A23-A08F-4116-815D-166460F1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806" y="2211388"/>
              <a:ext cx="727075" cy="1720850"/>
            </a:xfrm>
            <a:custGeom>
              <a:avLst/>
              <a:gdLst>
                <a:gd name="T0" fmla="*/ 706260297 w 500"/>
                <a:gd name="T1" fmla="*/ 2055997912 h 1182"/>
                <a:gd name="T2" fmla="*/ 729520880 w 500"/>
                <a:gd name="T3" fmla="*/ 2032683452 h 1182"/>
                <a:gd name="T4" fmla="*/ 841592221 w 500"/>
                <a:gd name="T5" fmla="*/ 2032683452 h 1182"/>
                <a:gd name="T6" fmla="*/ 864851350 w 500"/>
                <a:gd name="T7" fmla="*/ 2049640085 h 1182"/>
                <a:gd name="T8" fmla="*/ 966351020 w 500"/>
                <a:gd name="T9" fmla="*/ 2121706138 h 1182"/>
                <a:gd name="T10" fmla="*/ 1027672526 w 500"/>
                <a:gd name="T11" fmla="*/ 2102629745 h 1182"/>
                <a:gd name="T12" fmla="*/ 1057276111 w 500"/>
                <a:gd name="T13" fmla="*/ 1998770187 h 1182"/>
                <a:gd name="T14" fmla="*/ 972694022 w 500"/>
                <a:gd name="T15" fmla="*/ 1867355191 h 1182"/>
                <a:gd name="T16" fmla="*/ 856394014 w 500"/>
                <a:gd name="T17" fmla="*/ 1943660766 h 1182"/>
                <a:gd name="T18" fmla="*/ 835247764 w 500"/>
                <a:gd name="T19" fmla="*/ 1958497638 h 1182"/>
                <a:gd name="T20" fmla="*/ 733749549 w 500"/>
                <a:gd name="T21" fmla="*/ 1958497638 h 1182"/>
                <a:gd name="T22" fmla="*/ 710488965 w 500"/>
                <a:gd name="T23" fmla="*/ 1935181722 h 1182"/>
                <a:gd name="T24" fmla="*/ 710488965 w 500"/>
                <a:gd name="T25" fmla="*/ 1659636075 h 1182"/>
                <a:gd name="T26" fmla="*/ 706260297 w 500"/>
                <a:gd name="T27" fmla="*/ 1649038726 h 1182"/>
                <a:gd name="T28" fmla="*/ 710488965 w 500"/>
                <a:gd name="T29" fmla="*/ 1636320159 h 1182"/>
                <a:gd name="T30" fmla="*/ 710488965 w 500"/>
                <a:gd name="T31" fmla="*/ 0 h 1182"/>
                <a:gd name="T32" fmla="*/ 283349852 w 500"/>
                <a:gd name="T33" fmla="*/ 595603364 h 1182"/>
                <a:gd name="T34" fmla="*/ 467315823 w 500"/>
                <a:gd name="T35" fmla="*/ 2032683452 h 1182"/>
                <a:gd name="T36" fmla="*/ 706260297 w 500"/>
                <a:gd name="T37" fmla="*/ 2147483646 h 1182"/>
                <a:gd name="T38" fmla="*/ 706260297 w 500"/>
                <a:gd name="T39" fmla="*/ 2055997912 h 11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0" h="1182">
                  <a:moveTo>
                    <a:pt x="334" y="970"/>
                  </a:moveTo>
                  <a:cubicBezTo>
                    <a:pt x="334" y="964"/>
                    <a:pt x="339" y="959"/>
                    <a:pt x="345" y="959"/>
                  </a:cubicBezTo>
                  <a:cubicBezTo>
                    <a:pt x="398" y="959"/>
                    <a:pt x="398" y="959"/>
                    <a:pt x="398" y="959"/>
                  </a:cubicBezTo>
                  <a:cubicBezTo>
                    <a:pt x="403" y="959"/>
                    <a:pt x="407" y="963"/>
                    <a:pt x="409" y="967"/>
                  </a:cubicBezTo>
                  <a:cubicBezTo>
                    <a:pt x="409" y="969"/>
                    <a:pt x="418" y="999"/>
                    <a:pt x="457" y="1001"/>
                  </a:cubicBezTo>
                  <a:cubicBezTo>
                    <a:pt x="470" y="1001"/>
                    <a:pt x="479" y="998"/>
                    <a:pt x="486" y="992"/>
                  </a:cubicBezTo>
                  <a:cubicBezTo>
                    <a:pt x="495" y="983"/>
                    <a:pt x="500" y="966"/>
                    <a:pt x="500" y="943"/>
                  </a:cubicBezTo>
                  <a:cubicBezTo>
                    <a:pt x="500" y="907"/>
                    <a:pt x="493" y="882"/>
                    <a:pt x="460" y="881"/>
                  </a:cubicBezTo>
                  <a:cubicBezTo>
                    <a:pt x="420" y="880"/>
                    <a:pt x="406" y="916"/>
                    <a:pt x="405" y="917"/>
                  </a:cubicBezTo>
                  <a:cubicBezTo>
                    <a:pt x="403" y="921"/>
                    <a:pt x="399" y="924"/>
                    <a:pt x="395" y="924"/>
                  </a:cubicBezTo>
                  <a:cubicBezTo>
                    <a:pt x="347" y="924"/>
                    <a:pt x="347" y="924"/>
                    <a:pt x="347" y="924"/>
                  </a:cubicBezTo>
                  <a:cubicBezTo>
                    <a:pt x="341" y="924"/>
                    <a:pt x="336" y="919"/>
                    <a:pt x="336" y="913"/>
                  </a:cubicBezTo>
                  <a:cubicBezTo>
                    <a:pt x="336" y="783"/>
                    <a:pt x="336" y="783"/>
                    <a:pt x="336" y="783"/>
                  </a:cubicBezTo>
                  <a:cubicBezTo>
                    <a:pt x="335" y="782"/>
                    <a:pt x="334" y="780"/>
                    <a:pt x="334" y="778"/>
                  </a:cubicBezTo>
                  <a:cubicBezTo>
                    <a:pt x="334" y="776"/>
                    <a:pt x="335" y="774"/>
                    <a:pt x="336" y="772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254" y="67"/>
                    <a:pt x="182" y="159"/>
                    <a:pt x="134" y="281"/>
                  </a:cubicBezTo>
                  <a:cubicBezTo>
                    <a:pt x="0" y="619"/>
                    <a:pt x="191" y="899"/>
                    <a:pt x="221" y="959"/>
                  </a:cubicBezTo>
                  <a:cubicBezTo>
                    <a:pt x="238" y="992"/>
                    <a:pt x="290" y="1088"/>
                    <a:pt x="334" y="1182"/>
                  </a:cubicBezTo>
                  <a:lnTo>
                    <a:pt x="334" y="970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AF52F3C-24D8-4906-98AF-3BF4960C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506" y="2651126"/>
              <a:ext cx="630238" cy="677863"/>
            </a:xfrm>
            <a:custGeom>
              <a:avLst/>
              <a:gdLst>
                <a:gd name="T0" fmla="*/ 917320870 w 433"/>
                <a:gd name="T1" fmla="*/ 6374828 h 465"/>
                <a:gd name="T2" fmla="*/ 542342359 w 433"/>
                <a:gd name="T3" fmla="*/ 6374828 h 465"/>
                <a:gd name="T4" fmla="*/ 540223130 w 433"/>
                <a:gd name="T5" fmla="*/ 72252907 h 465"/>
                <a:gd name="T6" fmla="*/ 637675682 w 433"/>
                <a:gd name="T7" fmla="*/ 223135006 h 465"/>
                <a:gd name="T8" fmla="*/ 451246041 w 433"/>
                <a:gd name="T9" fmla="*/ 365515392 h 465"/>
                <a:gd name="T10" fmla="*/ 294475431 w 433"/>
                <a:gd name="T11" fmla="*/ 208258465 h 465"/>
                <a:gd name="T12" fmla="*/ 370741506 w 433"/>
                <a:gd name="T13" fmla="*/ 82878592 h 465"/>
                <a:gd name="T14" fmla="*/ 370741506 w 433"/>
                <a:gd name="T15" fmla="*/ 0 h 465"/>
                <a:gd name="T16" fmla="*/ 0 w 433"/>
                <a:gd name="T17" fmla="*/ 0 h 465"/>
                <a:gd name="T18" fmla="*/ 0 w 433"/>
                <a:gd name="T19" fmla="*/ 988168273 h 465"/>
                <a:gd name="T20" fmla="*/ 917320870 w 433"/>
                <a:gd name="T21" fmla="*/ 988168273 h 465"/>
                <a:gd name="T22" fmla="*/ 917320870 w 433"/>
                <a:gd name="T23" fmla="*/ 6374828 h 4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3" h="465">
                  <a:moveTo>
                    <a:pt x="433" y="3"/>
                  </a:moveTo>
                  <a:cubicBezTo>
                    <a:pt x="256" y="3"/>
                    <a:pt x="256" y="3"/>
                    <a:pt x="256" y="3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70" y="42"/>
                    <a:pt x="302" y="63"/>
                    <a:pt x="301" y="105"/>
                  </a:cubicBezTo>
                  <a:cubicBezTo>
                    <a:pt x="300" y="142"/>
                    <a:pt x="261" y="172"/>
                    <a:pt x="213" y="172"/>
                  </a:cubicBezTo>
                  <a:cubicBezTo>
                    <a:pt x="165" y="172"/>
                    <a:pt x="139" y="134"/>
                    <a:pt x="139" y="98"/>
                  </a:cubicBezTo>
                  <a:cubicBezTo>
                    <a:pt x="139" y="70"/>
                    <a:pt x="164" y="47"/>
                    <a:pt x="175" y="3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33" y="465"/>
                    <a:pt x="433" y="465"/>
                    <a:pt x="433" y="465"/>
                  </a:cubicBezTo>
                  <a:lnTo>
                    <a:pt x="433" y="3"/>
                  </a:ln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99452D7-90FF-4BBD-BECB-07C41708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4268" y="2792413"/>
              <a:ext cx="412750" cy="414338"/>
            </a:xfrm>
            <a:custGeom>
              <a:avLst/>
              <a:gdLst>
                <a:gd name="T0" fmla="*/ 319074710 w 283"/>
                <a:gd name="T1" fmla="*/ 0 h 284"/>
                <a:gd name="T2" fmla="*/ 499884004 w 283"/>
                <a:gd name="T3" fmla="*/ 76626269 h 284"/>
                <a:gd name="T4" fmla="*/ 601987853 w 283"/>
                <a:gd name="T5" fmla="*/ 285219191 h 284"/>
                <a:gd name="T6" fmla="*/ 601987853 w 283"/>
                <a:gd name="T7" fmla="*/ 325659455 h 284"/>
                <a:gd name="T8" fmla="*/ 514773633 w 283"/>
                <a:gd name="T9" fmla="*/ 515096540 h 284"/>
                <a:gd name="T10" fmla="*/ 319074710 w 283"/>
                <a:gd name="T11" fmla="*/ 604492881 h 284"/>
                <a:gd name="T12" fmla="*/ 259514739 w 283"/>
                <a:gd name="T13" fmla="*/ 602364293 h 284"/>
                <a:gd name="T14" fmla="*/ 4254388 w 283"/>
                <a:gd name="T15" fmla="*/ 355458236 h 284"/>
                <a:gd name="T16" fmla="*/ 0 w 283"/>
                <a:gd name="T17" fmla="*/ 285219191 h 284"/>
                <a:gd name="T18" fmla="*/ 4254388 w 283"/>
                <a:gd name="T19" fmla="*/ 246906057 h 284"/>
                <a:gd name="T20" fmla="*/ 248878041 w 283"/>
                <a:gd name="T21" fmla="*/ 6385766 h 284"/>
                <a:gd name="T22" fmla="*/ 357364201 w 283"/>
                <a:gd name="T23" fmla="*/ 559793981 h 284"/>
                <a:gd name="T24" fmla="*/ 297802771 w 283"/>
                <a:gd name="T25" fmla="*/ 529995201 h 284"/>
                <a:gd name="T26" fmla="*/ 280785220 w 283"/>
                <a:gd name="T27" fmla="*/ 495939243 h 284"/>
                <a:gd name="T28" fmla="*/ 253132428 w 283"/>
                <a:gd name="T29" fmla="*/ 393771370 h 284"/>
                <a:gd name="T30" fmla="*/ 195698922 w 283"/>
                <a:gd name="T31" fmla="*/ 374615533 h 284"/>
                <a:gd name="T32" fmla="*/ 155282967 w 283"/>
                <a:gd name="T33" fmla="*/ 253290363 h 284"/>
                <a:gd name="T34" fmla="*/ 210590009 w 283"/>
                <a:gd name="T35" fmla="*/ 221362994 h 284"/>
                <a:gd name="T36" fmla="*/ 280785220 w 283"/>
                <a:gd name="T37" fmla="*/ 257547540 h 284"/>
                <a:gd name="T38" fmla="*/ 319074710 w 283"/>
                <a:gd name="T39" fmla="*/ 270319072 h 284"/>
                <a:gd name="T40" fmla="*/ 367999441 w 283"/>
                <a:gd name="T41" fmla="*/ 242648880 h 284"/>
                <a:gd name="T42" fmla="*/ 376508216 w 283"/>
                <a:gd name="T43" fmla="*/ 217107276 h 284"/>
                <a:gd name="T44" fmla="*/ 389271380 w 283"/>
                <a:gd name="T45" fmla="*/ 195821391 h 284"/>
                <a:gd name="T46" fmla="*/ 344601037 w 283"/>
                <a:gd name="T47" fmla="*/ 217107276 h 284"/>
                <a:gd name="T48" fmla="*/ 329709951 w 283"/>
                <a:gd name="T49" fmla="*/ 236263114 h 284"/>
                <a:gd name="T50" fmla="*/ 285039608 w 283"/>
                <a:gd name="T51" fmla="*/ 193692802 h 284"/>
                <a:gd name="T52" fmla="*/ 248878041 w 283"/>
                <a:gd name="T53" fmla="*/ 193692802 h 284"/>
                <a:gd name="T54" fmla="*/ 208462086 w 283"/>
                <a:gd name="T55" fmla="*/ 200078568 h 284"/>
                <a:gd name="T56" fmla="*/ 223351714 w 283"/>
                <a:gd name="T57" fmla="*/ 183051319 h 284"/>
                <a:gd name="T58" fmla="*/ 210590009 w 283"/>
                <a:gd name="T59" fmla="*/ 170279788 h 284"/>
                <a:gd name="T60" fmla="*/ 259514739 w 283"/>
                <a:gd name="T61" fmla="*/ 153251079 h 284"/>
                <a:gd name="T62" fmla="*/ 280785220 w 283"/>
                <a:gd name="T63" fmla="*/ 144738184 h 284"/>
                <a:gd name="T64" fmla="*/ 325457021 w 283"/>
                <a:gd name="T65" fmla="*/ 144738184 h 284"/>
                <a:gd name="T66" fmla="*/ 319074710 w 283"/>
                <a:gd name="T67" fmla="*/ 117067992 h 284"/>
                <a:gd name="T68" fmla="*/ 299930694 w 283"/>
                <a:gd name="T69" fmla="*/ 123452299 h 284"/>
                <a:gd name="T70" fmla="*/ 325457021 w 283"/>
                <a:gd name="T71" fmla="*/ 85139164 h 284"/>
                <a:gd name="T72" fmla="*/ 376508216 w 283"/>
                <a:gd name="T73" fmla="*/ 70240504 h 284"/>
                <a:gd name="T74" fmla="*/ 414797707 w 283"/>
                <a:gd name="T75" fmla="*/ 70240504 h 284"/>
                <a:gd name="T76" fmla="*/ 310565935 w 283"/>
                <a:gd name="T77" fmla="*/ 38313135 h 284"/>
                <a:gd name="T78" fmla="*/ 142519804 w 283"/>
                <a:gd name="T79" fmla="*/ 89396341 h 284"/>
                <a:gd name="T80" fmla="*/ 153156503 w 283"/>
                <a:gd name="T81" fmla="*/ 110682227 h 284"/>
                <a:gd name="T82" fmla="*/ 121247865 w 283"/>
                <a:gd name="T83" fmla="*/ 151123950 h 284"/>
                <a:gd name="T84" fmla="*/ 70196670 w 283"/>
                <a:gd name="T85" fmla="*/ 174536965 h 284"/>
                <a:gd name="T86" fmla="*/ 44670343 w 283"/>
                <a:gd name="T87" fmla="*/ 268190483 h 284"/>
                <a:gd name="T88" fmla="*/ 65942282 w 283"/>
                <a:gd name="T89" fmla="*/ 300117852 h 284"/>
                <a:gd name="T90" fmla="*/ 40415955 w 283"/>
                <a:gd name="T91" fmla="*/ 349073929 h 284"/>
                <a:gd name="T92" fmla="*/ 353109813 w 283"/>
                <a:gd name="T93" fmla="*/ 561922570 h 284"/>
                <a:gd name="T94" fmla="*/ 363745053 w 283"/>
                <a:gd name="T95" fmla="*/ 559793981 h 284"/>
                <a:gd name="T96" fmla="*/ 542427883 w 283"/>
                <a:gd name="T97" fmla="*/ 410800079 h 284"/>
                <a:gd name="T98" fmla="*/ 557317511 w 283"/>
                <a:gd name="T99" fmla="*/ 359715413 h 284"/>
                <a:gd name="T100" fmla="*/ 538173495 w 283"/>
                <a:gd name="T101" fmla="*/ 338430987 h 284"/>
                <a:gd name="T102" fmla="*/ 499884004 w 283"/>
                <a:gd name="T103" fmla="*/ 319273690 h 284"/>
                <a:gd name="T104" fmla="*/ 467976825 w 283"/>
                <a:gd name="T105" fmla="*/ 315017972 h 284"/>
                <a:gd name="T106" fmla="*/ 414797707 w 283"/>
                <a:gd name="T107" fmla="*/ 310760795 h 284"/>
                <a:gd name="T108" fmla="*/ 395652232 w 283"/>
                <a:gd name="T109" fmla="*/ 332045221 h 284"/>
                <a:gd name="T110" fmla="*/ 429687335 w 283"/>
                <a:gd name="T111" fmla="*/ 340559575 h 284"/>
                <a:gd name="T112" fmla="*/ 453085739 w 283"/>
                <a:gd name="T113" fmla="*/ 342688164 h 284"/>
                <a:gd name="T114" fmla="*/ 402034543 w 283"/>
                <a:gd name="T115" fmla="*/ 438470271 h 284"/>
                <a:gd name="T116" fmla="*/ 374381752 w 283"/>
                <a:gd name="T117" fmla="*/ 536380966 h 2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3" h="284">
                  <a:moveTo>
                    <a:pt x="133" y="0"/>
                  </a:moveTo>
                  <a:cubicBezTo>
                    <a:pt x="139" y="0"/>
                    <a:pt x="144" y="0"/>
                    <a:pt x="150" y="0"/>
                  </a:cubicBezTo>
                  <a:cubicBezTo>
                    <a:pt x="154" y="1"/>
                    <a:pt x="157" y="1"/>
                    <a:pt x="161" y="2"/>
                  </a:cubicBezTo>
                  <a:cubicBezTo>
                    <a:pt x="189" y="6"/>
                    <a:pt x="214" y="17"/>
                    <a:pt x="235" y="36"/>
                  </a:cubicBezTo>
                  <a:cubicBezTo>
                    <a:pt x="260" y="58"/>
                    <a:pt x="275" y="85"/>
                    <a:pt x="281" y="118"/>
                  </a:cubicBezTo>
                  <a:cubicBezTo>
                    <a:pt x="282" y="123"/>
                    <a:pt x="283" y="129"/>
                    <a:pt x="283" y="134"/>
                  </a:cubicBezTo>
                  <a:cubicBezTo>
                    <a:pt x="283" y="139"/>
                    <a:pt x="283" y="145"/>
                    <a:pt x="283" y="151"/>
                  </a:cubicBezTo>
                  <a:cubicBezTo>
                    <a:pt x="283" y="151"/>
                    <a:pt x="283" y="152"/>
                    <a:pt x="283" y="153"/>
                  </a:cubicBezTo>
                  <a:cubicBezTo>
                    <a:pt x="282" y="159"/>
                    <a:pt x="282" y="164"/>
                    <a:pt x="281" y="169"/>
                  </a:cubicBezTo>
                  <a:cubicBezTo>
                    <a:pt x="275" y="197"/>
                    <a:pt x="263" y="221"/>
                    <a:pt x="242" y="242"/>
                  </a:cubicBezTo>
                  <a:cubicBezTo>
                    <a:pt x="221" y="263"/>
                    <a:pt x="196" y="277"/>
                    <a:pt x="166" y="282"/>
                  </a:cubicBezTo>
                  <a:cubicBezTo>
                    <a:pt x="161" y="283"/>
                    <a:pt x="155" y="283"/>
                    <a:pt x="150" y="284"/>
                  </a:cubicBezTo>
                  <a:cubicBezTo>
                    <a:pt x="144" y="284"/>
                    <a:pt x="139" y="284"/>
                    <a:pt x="133" y="284"/>
                  </a:cubicBezTo>
                  <a:cubicBezTo>
                    <a:pt x="129" y="284"/>
                    <a:pt x="126" y="283"/>
                    <a:pt x="122" y="283"/>
                  </a:cubicBezTo>
                  <a:cubicBezTo>
                    <a:pt x="94" y="279"/>
                    <a:pt x="69" y="268"/>
                    <a:pt x="48" y="249"/>
                  </a:cubicBezTo>
                  <a:cubicBezTo>
                    <a:pt x="23" y="227"/>
                    <a:pt x="8" y="199"/>
                    <a:pt x="2" y="167"/>
                  </a:cubicBezTo>
                  <a:cubicBezTo>
                    <a:pt x="1" y="161"/>
                    <a:pt x="0" y="156"/>
                    <a:pt x="0" y="151"/>
                  </a:cubicBezTo>
                  <a:cubicBezTo>
                    <a:pt x="0" y="145"/>
                    <a:pt x="0" y="139"/>
                    <a:pt x="0" y="134"/>
                  </a:cubicBezTo>
                  <a:cubicBezTo>
                    <a:pt x="0" y="133"/>
                    <a:pt x="0" y="132"/>
                    <a:pt x="0" y="131"/>
                  </a:cubicBezTo>
                  <a:cubicBezTo>
                    <a:pt x="1" y="126"/>
                    <a:pt x="1" y="121"/>
                    <a:pt x="2" y="116"/>
                  </a:cubicBezTo>
                  <a:cubicBezTo>
                    <a:pt x="8" y="87"/>
                    <a:pt x="20" y="63"/>
                    <a:pt x="41" y="43"/>
                  </a:cubicBezTo>
                  <a:cubicBezTo>
                    <a:pt x="62" y="21"/>
                    <a:pt x="87" y="8"/>
                    <a:pt x="117" y="3"/>
                  </a:cubicBezTo>
                  <a:cubicBezTo>
                    <a:pt x="122" y="2"/>
                    <a:pt x="128" y="1"/>
                    <a:pt x="133" y="0"/>
                  </a:cubicBezTo>
                  <a:close/>
                  <a:moveTo>
                    <a:pt x="168" y="263"/>
                  </a:moveTo>
                  <a:cubicBezTo>
                    <a:pt x="166" y="262"/>
                    <a:pt x="164" y="263"/>
                    <a:pt x="162" y="262"/>
                  </a:cubicBezTo>
                  <a:cubicBezTo>
                    <a:pt x="153" y="260"/>
                    <a:pt x="147" y="254"/>
                    <a:pt x="140" y="249"/>
                  </a:cubicBezTo>
                  <a:cubicBezTo>
                    <a:pt x="136" y="246"/>
                    <a:pt x="133" y="242"/>
                    <a:pt x="132" y="237"/>
                  </a:cubicBezTo>
                  <a:cubicBezTo>
                    <a:pt x="132" y="236"/>
                    <a:pt x="132" y="235"/>
                    <a:pt x="132" y="233"/>
                  </a:cubicBezTo>
                  <a:cubicBezTo>
                    <a:pt x="130" y="222"/>
                    <a:pt x="128" y="210"/>
                    <a:pt x="126" y="199"/>
                  </a:cubicBezTo>
                  <a:cubicBezTo>
                    <a:pt x="125" y="194"/>
                    <a:pt x="123" y="189"/>
                    <a:pt x="119" y="185"/>
                  </a:cubicBezTo>
                  <a:cubicBezTo>
                    <a:pt x="117" y="181"/>
                    <a:pt x="113" y="179"/>
                    <a:pt x="108" y="179"/>
                  </a:cubicBezTo>
                  <a:cubicBezTo>
                    <a:pt x="103" y="178"/>
                    <a:pt x="97" y="178"/>
                    <a:pt x="92" y="176"/>
                  </a:cubicBezTo>
                  <a:cubicBezTo>
                    <a:pt x="78" y="174"/>
                    <a:pt x="68" y="163"/>
                    <a:pt x="66" y="150"/>
                  </a:cubicBezTo>
                  <a:cubicBezTo>
                    <a:pt x="64" y="139"/>
                    <a:pt x="67" y="129"/>
                    <a:pt x="73" y="119"/>
                  </a:cubicBezTo>
                  <a:cubicBezTo>
                    <a:pt x="79" y="110"/>
                    <a:pt x="89" y="108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6" y="103"/>
                    <a:pt x="112" y="106"/>
                    <a:pt x="117" y="110"/>
                  </a:cubicBezTo>
                  <a:cubicBezTo>
                    <a:pt x="122" y="113"/>
                    <a:pt x="127" y="117"/>
                    <a:pt x="132" y="121"/>
                  </a:cubicBezTo>
                  <a:cubicBezTo>
                    <a:pt x="136" y="125"/>
                    <a:pt x="141" y="127"/>
                    <a:pt x="147" y="127"/>
                  </a:cubicBezTo>
                  <a:cubicBezTo>
                    <a:pt x="148" y="128"/>
                    <a:pt x="149" y="127"/>
                    <a:pt x="150" y="127"/>
                  </a:cubicBezTo>
                  <a:cubicBezTo>
                    <a:pt x="153" y="125"/>
                    <a:pt x="156" y="123"/>
                    <a:pt x="159" y="122"/>
                  </a:cubicBezTo>
                  <a:cubicBezTo>
                    <a:pt x="163" y="119"/>
                    <a:pt x="169" y="117"/>
                    <a:pt x="173" y="114"/>
                  </a:cubicBezTo>
                  <a:cubicBezTo>
                    <a:pt x="176" y="113"/>
                    <a:pt x="178" y="111"/>
                    <a:pt x="179" y="109"/>
                  </a:cubicBezTo>
                  <a:cubicBezTo>
                    <a:pt x="174" y="107"/>
                    <a:pt x="173" y="106"/>
                    <a:pt x="177" y="102"/>
                  </a:cubicBezTo>
                  <a:cubicBezTo>
                    <a:pt x="179" y="100"/>
                    <a:pt x="181" y="99"/>
                    <a:pt x="183" y="97"/>
                  </a:cubicBezTo>
                  <a:cubicBezTo>
                    <a:pt x="184" y="95"/>
                    <a:pt x="185" y="93"/>
                    <a:pt x="183" y="92"/>
                  </a:cubicBezTo>
                  <a:cubicBezTo>
                    <a:pt x="181" y="91"/>
                    <a:pt x="179" y="89"/>
                    <a:pt x="177" y="89"/>
                  </a:cubicBezTo>
                  <a:cubicBezTo>
                    <a:pt x="170" y="90"/>
                    <a:pt x="163" y="94"/>
                    <a:pt x="162" y="102"/>
                  </a:cubicBezTo>
                  <a:cubicBezTo>
                    <a:pt x="161" y="105"/>
                    <a:pt x="162" y="108"/>
                    <a:pt x="163" y="111"/>
                  </a:cubicBezTo>
                  <a:cubicBezTo>
                    <a:pt x="160" y="111"/>
                    <a:pt x="158" y="111"/>
                    <a:pt x="155" y="111"/>
                  </a:cubicBezTo>
                  <a:cubicBezTo>
                    <a:pt x="150" y="109"/>
                    <a:pt x="147" y="106"/>
                    <a:pt x="144" y="102"/>
                  </a:cubicBezTo>
                  <a:cubicBezTo>
                    <a:pt x="141" y="98"/>
                    <a:pt x="138" y="95"/>
                    <a:pt x="134" y="91"/>
                  </a:cubicBezTo>
                  <a:cubicBezTo>
                    <a:pt x="130" y="86"/>
                    <a:pt x="124" y="86"/>
                    <a:pt x="119" y="89"/>
                  </a:cubicBezTo>
                  <a:cubicBezTo>
                    <a:pt x="118" y="89"/>
                    <a:pt x="117" y="90"/>
                    <a:pt x="117" y="91"/>
                  </a:cubicBezTo>
                  <a:cubicBezTo>
                    <a:pt x="115" y="99"/>
                    <a:pt x="105" y="103"/>
                    <a:pt x="98" y="98"/>
                  </a:cubicBezTo>
                  <a:cubicBezTo>
                    <a:pt x="96" y="97"/>
                    <a:pt x="96" y="95"/>
                    <a:pt x="98" y="94"/>
                  </a:cubicBezTo>
                  <a:cubicBezTo>
                    <a:pt x="100" y="93"/>
                    <a:pt x="101" y="93"/>
                    <a:pt x="103" y="92"/>
                  </a:cubicBezTo>
                  <a:cubicBezTo>
                    <a:pt x="107" y="91"/>
                    <a:pt x="108" y="90"/>
                    <a:pt x="105" y="86"/>
                  </a:cubicBezTo>
                  <a:cubicBezTo>
                    <a:pt x="104" y="85"/>
                    <a:pt x="102" y="84"/>
                    <a:pt x="101" y="82"/>
                  </a:cubicBezTo>
                  <a:cubicBezTo>
                    <a:pt x="100" y="81"/>
                    <a:pt x="100" y="81"/>
                    <a:pt x="99" y="80"/>
                  </a:cubicBezTo>
                  <a:cubicBezTo>
                    <a:pt x="100" y="80"/>
                    <a:pt x="101" y="80"/>
                    <a:pt x="102" y="80"/>
                  </a:cubicBezTo>
                  <a:cubicBezTo>
                    <a:pt x="109" y="79"/>
                    <a:pt x="116" y="77"/>
                    <a:pt x="122" y="72"/>
                  </a:cubicBezTo>
                  <a:cubicBezTo>
                    <a:pt x="123" y="71"/>
                    <a:pt x="125" y="70"/>
                    <a:pt x="123" y="68"/>
                  </a:cubicBezTo>
                  <a:cubicBezTo>
                    <a:pt x="126" y="66"/>
                    <a:pt x="129" y="66"/>
                    <a:pt x="132" y="68"/>
                  </a:cubicBezTo>
                  <a:cubicBezTo>
                    <a:pt x="134" y="69"/>
                    <a:pt x="137" y="70"/>
                    <a:pt x="139" y="72"/>
                  </a:cubicBezTo>
                  <a:cubicBezTo>
                    <a:pt x="146" y="75"/>
                    <a:pt x="150" y="74"/>
                    <a:pt x="153" y="68"/>
                  </a:cubicBezTo>
                  <a:cubicBezTo>
                    <a:pt x="154" y="66"/>
                    <a:pt x="155" y="64"/>
                    <a:pt x="156" y="63"/>
                  </a:cubicBezTo>
                  <a:cubicBezTo>
                    <a:pt x="157" y="58"/>
                    <a:pt x="155" y="55"/>
                    <a:pt x="150" y="55"/>
                  </a:cubicBezTo>
                  <a:cubicBezTo>
                    <a:pt x="149" y="55"/>
                    <a:pt x="147" y="56"/>
                    <a:pt x="146" y="56"/>
                  </a:cubicBezTo>
                  <a:cubicBezTo>
                    <a:pt x="144" y="57"/>
                    <a:pt x="142" y="58"/>
                    <a:pt x="141" y="58"/>
                  </a:cubicBezTo>
                  <a:cubicBezTo>
                    <a:pt x="139" y="56"/>
                    <a:pt x="140" y="54"/>
                    <a:pt x="141" y="52"/>
                  </a:cubicBezTo>
                  <a:cubicBezTo>
                    <a:pt x="144" y="47"/>
                    <a:pt x="148" y="43"/>
                    <a:pt x="153" y="40"/>
                  </a:cubicBezTo>
                  <a:cubicBezTo>
                    <a:pt x="159" y="36"/>
                    <a:pt x="165" y="32"/>
                    <a:pt x="173" y="31"/>
                  </a:cubicBezTo>
                  <a:cubicBezTo>
                    <a:pt x="174" y="31"/>
                    <a:pt x="176" y="32"/>
                    <a:pt x="177" y="33"/>
                  </a:cubicBezTo>
                  <a:cubicBezTo>
                    <a:pt x="179" y="34"/>
                    <a:pt x="182" y="36"/>
                    <a:pt x="184" y="37"/>
                  </a:cubicBezTo>
                  <a:cubicBezTo>
                    <a:pt x="189" y="38"/>
                    <a:pt x="193" y="37"/>
                    <a:pt x="195" y="33"/>
                  </a:cubicBezTo>
                  <a:cubicBezTo>
                    <a:pt x="195" y="31"/>
                    <a:pt x="195" y="30"/>
                    <a:pt x="193" y="29"/>
                  </a:cubicBezTo>
                  <a:cubicBezTo>
                    <a:pt x="178" y="22"/>
                    <a:pt x="162" y="19"/>
                    <a:pt x="146" y="18"/>
                  </a:cubicBezTo>
                  <a:cubicBezTo>
                    <a:pt x="124" y="18"/>
                    <a:pt x="104" y="22"/>
                    <a:pt x="85" y="32"/>
                  </a:cubicBezTo>
                  <a:cubicBezTo>
                    <a:pt x="79" y="35"/>
                    <a:pt x="73" y="39"/>
                    <a:pt x="67" y="42"/>
                  </a:cubicBezTo>
                  <a:cubicBezTo>
                    <a:pt x="69" y="43"/>
                    <a:pt x="70" y="44"/>
                    <a:pt x="71" y="45"/>
                  </a:cubicBezTo>
                  <a:cubicBezTo>
                    <a:pt x="74" y="47"/>
                    <a:pt x="74" y="49"/>
                    <a:pt x="72" y="52"/>
                  </a:cubicBezTo>
                  <a:cubicBezTo>
                    <a:pt x="71" y="52"/>
                    <a:pt x="71" y="53"/>
                    <a:pt x="70" y="54"/>
                  </a:cubicBezTo>
                  <a:cubicBezTo>
                    <a:pt x="67" y="61"/>
                    <a:pt x="63" y="67"/>
                    <a:pt x="57" y="71"/>
                  </a:cubicBezTo>
                  <a:cubicBezTo>
                    <a:pt x="51" y="77"/>
                    <a:pt x="44" y="81"/>
                    <a:pt x="36" y="80"/>
                  </a:cubicBezTo>
                  <a:cubicBezTo>
                    <a:pt x="35" y="80"/>
                    <a:pt x="34" y="81"/>
                    <a:pt x="33" y="82"/>
                  </a:cubicBezTo>
                  <a:cubicBezTo>
                    <a:pt x="26" y="94"/>
                    <a:pt x="22" y="108"/>
                    <a:pt x="19" y="122"/>
                  </a:cubicBezTo>
                  <a:cubicBezTo>
                    <a:pt x="19" y="124"/>
                    <a:pt x="19" y="125"/>
                    <a:pt x="21" y="126"/>
                  </a:cubicBezTo>
                  <a:cubicBezTo>
                    <a:pt x="26" y="127"/>
                    <a:pt x="30" y="130"/>
                    <a:pt x="32" y="134"/>
                  </a:cubicBezTo>
                  <a:cubicBezTo>
                    <a:pt x="33" y="137"/>
                    <a:pt x="33" y="139"/>
                    <a:pt x="31" y="141"/>
                  </a:cubicBezTo>
                  <a:cubicBezTo>
                    <a:pt x="25" y="146"/>
                    <a:pt x="21" y="154"/>
                    <a:pt x="19" y="162"/>
                  </a:cubicBezTo>
                  <a:cubicBezTo>
                    <a:pt x="19" y="162"/>
                    <a:pt x="19" y="163"/>
                    <a:pt x="19" y="164"/>
                  </a:cubicBezTo>
                  <a:cubicBezTo>
                    <a:pt x="23" y="185"/>
                    <a:pt x="31" y="204"/>
                    <a:pt x="45" y="220"/>
                  </a:cubicBezTo>
                  <a:cubicBezTo>
                    <a:pt x="77" y="258"/>
                    <a:pt x="117" y="272"/>
                    <a:pt x="166" y="264"/>
                  </a:cubicBezTo>
                  <a:cubicBezTo>
                    <a:pt x="167" y="264"/>
                    <a:pt x="167" y="263"/>
                    <a:pt x="168" y="263"/>
                  </a:cubicBezTo>
                  <a:cubicBezTo>
                    <a:pt x="169" y="263"/>
                    <a:pt x="170" y="263"/>
                    <a:pt x="171" y="263"/>
                  </a:cubicBezTo>
                  <a:cubicBezTo>
                    <a:pt x="174" y="262"/>
                    <a:pt x="176" y="261"/>
                    <a:pt x="179" y="261"/>
                  </a:cubicBezTo>
                  <a:cubicBezTo>
                    <a:pt x="214" y="249"/>
                    <a:pt x="239" y="226"/>
                    <a:pt x="255" y="193"/>
                  </a:cubicBezTo>
                  <a:cubicBezTo>
                    <a:pt x="258" y="185"/>
                    <a:pt x="261" y="177"/>
                    <a:pt x="263" y="168"/>
                  </a:cubicBezTo>
                  <a:cubicBezTo>
                    <a:pt x="262" y="168"/>
                    <a:pt x="262" y="168"/>
                    <a:pt x="262" y="169"/>
                  </a:cubicBezTo>
                  <a:cubicBezTo>
                    <a:pt x="258" y="172"/>
                    <a:pt x="256" y="172"/>
                    <a:pt x="255" y="167"/>
                  </a:cubicBezTo>
                  <a:cubicBezTo>
                    <a:pt x="254" y="164"/>
                    <a:pt x="254" y="162"/>
                    <a:pt x="253" y="159"/>
                  </a:cubicBezTo>
                  <a:cubicBezTo>
                    <a:pt x="252" y="153"/>
                    <a:pt x="249" y="151"/>
                    <a:pt x="243" y="151"/>
                  </a:cubicBezTo>
                  <a:cubicBezTo>
                    <a:pt x="240" y="150"/>
                    <a:pt x="238" y="151"/>
                    <a:pt x="235" y="150"/>
                  </a:cubicBezTo>
                  <a:cubicBezTo>
                    <a:pt x="231" y="150"/>
                    <a:pt x="227" y="149"/>
                    <a:pt x="222" y="148"/>
                  </a:cubicBezTo>
                  <a:cubicBezTo>
                    <a:pt x="222" y="148"/>
                    <a:pt x="221" y="148"/>
                    <a:pt x="220" y="148"/>
                  </a:cubicBezTo>
                  <a:cubicBezTo>
                    <a:pt x="216" y="150"/>
                    <a:pt x="212" y="150"/>
                    <a:pt x="208" y="149"/>
                  </a:cubicBezTo>
                  <a:cubicBezTo>
                    <a:pt x="204" y="148"/>
                    <a:pt x="199" y="147"/>
                    <a:pt x="195" y="146"/>
                  </a:cubicBezTo>
                  <a:cubicBezTo>
                    <a:pt x="188" y="145"/>
                    <a:pt x="186" y="148"/>
                    <a:pt x="186" y="154"/>
                  </a:cubicBezTo>
                  <a:cubicBezTo>
                    <a:pt x="186" y="155"/>
                    <a:pt x="186" y="156"/>
                    <a:pt x="186" y="156"/>
                  </a:cubicBezTo>
                  <a:cubicBezTo>
                    <a:pt x="187" y="161"/>
                    <a:pt x="189" y="163"/>
                    <a:pt x="193" y="162"/>
                  </a:cubicBezTo>
                  <a:cubicBezTo>
                    <a:pt x="196" y="162"/>
                    <a:pt x="199" y="161"/>
                    <a:pt x="202" y="160"/>
                  </a:cubicBezTo>
                  <a:cubicBezTo>
                    <a:pt x="205" y="160"/>
                    <a:pt x="208" y="158"/>
                    <a:pt x="210" y="158"/>
                  </a:cubicBezTo>
                  <a:cubicBezTo>
                    <a:pt x="213" y="157"/>
                    <a:pt x="214" y="158"/>
                    <a:pt x="213" y="161"/>
                  </a:cubicBezTo>
                  <a:cubicBezTo>
                    <a:pt x="213" y="163"/>
                    <a:pt x="212" y="165"/>
                    <a:pt x="211" y="166"/>
                  </a:cubicBezTo>
                  <a:cubicBezTo>
                    <a:pt x="203" y="180"/>
                    <a:pt x="196" y="193"/>
                    <a:pt x="189" y="206"/>
                  </a:cubicBezTo>
                  <a:cubicBezTo>
                    <a:pt x="183" y="216"/>
                    <a:pt x="179" y="226"/>
                    <a:pt x="177" y="237"/>
                  </a:cubicBezTo>
                  <a:cubicBezTo>
                    <a:pt x="176" y="242"/>
                    <a:pt x="176" y="247"/>
                    <a:pt x="176" y="252"/>
                  </a:cubicBezTo>
                  <a:cubicBezTo>
                    <a:pt x="176" y="258"/>
                    <a:pt x="173" y="262"/>
                    <a:pt x="168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0DB158CB-5140-41C2-88D6-63D96ADEF8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7468" y="2992438"/>
              <a:ext cx="204788" cy="298450"/>
            </a:xfrm>
            <a:custGeom>
              <a:avLst/>
              <a:gdLst>
                <a:gd name="T0" fmla="*/ 185632334 w 141"/>
                <a:gd name="T1" fmla="*/ 6359169 h 205"/>
                <a:gd name="T2" fmla="*/ 288995083 w 141"/>
                <a:gd name="T3" fmla="*/ 112333668 h 205"/>
                <a:gd name="T4" fmla="*/ 257353158 w 141"/>
                <a:gd name="T5" fmla="*/ 247982833 h 205"/>
                <a:gd name="T6" fmla="*/ 244696969 w 141"/>
                <a:gd name="T7" fmla="*/ 296732093 h 205"/>
                <a:gd name="T8" fmla="*/ 242588089 w 141"/>
                <a:gd name="T9" fmla="*/ 339122184 h 205"/>
                <a:gd name="T10" fmla="*/ 223602353 w 141"/>
                <a:gd name="T11" fmla="*/ 394229156 h 205"/>
                <a:gd name="T12" fmla="*/ 172976145 w 141"/>
                <a:gd name="T13" fmla="*/ 432379801 h 205"/>
                <a:gd name="T14" fmla="*/ 78050371 w 141"/>
                <a:gd name="T15" fmla="*/ 400586869 h 205"/>
                <a:gd name="T16" fmla="*/ 52736541 w 141"/>
                <a:gd name="T17" fmla="*/ 345479897 h 205"/>
                <a:gd name="T18" fmla="*/ 52736541 w 141"/>
                <a:gd name="T19" fmla="*/ 309448974 h 205"/>
                <a:gd name="T20" fmla="*/ 48517327 w 141"/>
                <a:gd name="T21" fmla="*/ 281895488 h 205"/>
                <a:gd name="T22" fmla="*/ 12656189 w 141"/>
                <a:gd name="T23" fmla="*/ 199233573 h 205"/>
                <a:gd name="T24" fmla="*/ 90706560 w 141"/>
                <a:gd name="T25" fmla="*/ 12716882 h 205"/>
                <a:gd name="T26" fmla="*/ 139223887 w 141"/>
                <a:gd name="T27" fmla="*/ 0 h 205"/>
                <a:gd name="T28" fmla="*/ 147662315 w 141"/>
                <a:gd name="T29" fmla="*/ 298850360 h 205"/>
                <a:gd name="T30" fmla="*/ 219383139 w 141"/>
                <a:gd name="T31" fmla="*/ 286133478 h 205"/>
                <a:gd name="T32" fmla="*/ 248916183 w 141"/>
                <a:gd name="T33" fmla="*/ 205592742 h 205"/>
                <a:gd name="T34" fmla="*/ 221493472 w 141"/>
                <a:gd name="T35" fmla="*/ 55106973 h 205"/>
                <a:gd name="T36" fmla="*/ 31641925 w 141"/>
                <a:gd name="T37" fmla="*/ 169560364 h 205"/>
                <a:gd name="T38" fmla="*/ 75940038 w 141"/>
                <a:gd name="T39" fmla="*/ 288253201 h 205"/>
                <a:gd name="T40" fmla="*/ 147662315 w 141"/>
                <a:gd name="T41" fmla="*/ 298850360 h 205"/>
                <a:gd name="T42" fmla="*/ 90706560 w 141"/>
                <a:gd name="T43" fmla="*/ 311567241 h 205"/>
                <a:gd name="T44" fmla="*/ 90706560 w 141"/>
                <a:gd name="T45" fmla="*/ 334882738 h 205"/>
                <a:gd name="T46" fmla="*/ 204618070 w 141"/>
                <a:gd name="T47" fmla="*/ 334882738 h 205"/>
                <a:gd name="T48" fmla="*/ 204618070 w 141"/>
                <a:gd name="T49" fmla="*/ 311567241 h 205"/>
                <a:gd name="T50" fmla="*/ 147662315 w 141"/>
                <a:gd name="T51" fmla="*/ 347599620 h 205"/>
                <a:gd name="T52" fmla="*/ 78050371 w 141"/>
                <a:gd name="T53" fmla="*/ 353958788 h 205"/>
                <a:gd name="T54" fmla="*/ 170865812 w 141"/>
                <a:gd name="T55" fmla="*/ 370913660 h 205"/>
                <a:gd name="T56" fmla="*/ 217274258 w 141"/>
                <a:gd name="T57" fmla="*/ 362436224 h 205"/>
                <a:gd name="T58" fmla="*/ 147662315 w 141"/>
                <a:gd name="T59" fmla="*/ 347599620 h 205"/>
                <a:gd name="T60" fmla="*/ 122348485 w 141"/>
                <a:gd name="T61" fmla="*/ 404826315 h 205"/>
                <a:gd name="T62" fmla="*/ 194070761 w 141"/>
                <a:gd name="T63" fmla="*/ 383631998 h 2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1" h="205">
                  <a:moveTo>
                    <a:pt x="74" y="0"/>
                  </a:moveTo>
                  <a:cubicBezTo>
                    <a:pt x="78" y="1"/>
                    <a:pt x="83" y="1"/>
                    <a:pt x="88" y="3"/>
                  </a:cubicBezTo>
                  <a:cubicBezTo>
                    <a:pt x="100" y="6"/>
                    <a:pt x="110" y="12"/>
                    <a:pt x="119" y="21"/>
                  </a:cubicBezTo>
                  <a:cubicBezTo>
                    <a:pt x="128" y="30"/>
                    <a:pt x="134" y="40"/>
                    <a:pt x="137" y="53"/>
                  </a:cubicBezTo>
                  <a:cubicBezTo>
                    <a:pt x="141" y="70"/>
                    <a:pt x="139" y="86"/>
                    <a:pt x="130" y="102"/>
                  </a:cubicBezTo>
                  <a:cubicBezTo>
                    <a:pt x="128" y="107"/>
                    <a:pt x="125" y="112"/>
                    <a:pt x="122" y="117"/>
                  </a:cubicBezTo>
                  <a:cubicBezTo>
                    <a:pt x="119" y="123"/>
                    <a:pt x="117" y="130"/>
                    <a:pt x="117" y="138"/>
                  </a:cubicBezTo>
                  <a:cubicBezTo>
                    <a:pt x="117" y="139"/>
                    <a:pt x="116" y="139"/>
                    <a:pt x="116" y="140"/>
                  </a:cubicBezTo>
                  <a:cubicBezTo>
                    <a:pt x="116" y="142"/>
                    <a:pt x="115" y="147"/>
                    <a:pt x="116" y="149"/>
                  </a:cubicBezTo>
                  <a:cubicBezTo>
                    <a:pt x="117" y="153"/>
                    <a:pt x="116" y="156"/>
                    <a:pt x="115" y="160"/>
                  </a:cubicBezTo>
                  <a:cubicBezTo>
                    <a:pt x="115" y="160"/>
                    <a:pt x="114" y="161"/>
                    <a:pt x="115" y="162"/>
                  </a:cubicBezTo>
                  <a:cubicBezTo>
                    <a:pt x="118" y="171"/>
                    <a:pt x="115" y="181"/>
                    <a:pt x="106" y="186"/>
                  </a:cubicBezTo>
                  <a:cubicBezTo>
                    <a:pt x="105" y="186"/>
                    <a:pt x="104" y="187"/>
                    <a:pt x="104" y="188"/>
                  </a:cubicBezTo>
                  <a:cubicBezTo>
                    <a:pt x="100" y="198"/>
                    <a:pt x="93" y="204"/>
                    <a:pt x="82" y="204"/>
                  </a:cubicBezTo>
                  <a:cubicBezTo>
                    <a:pt x="74" y="205"/>
                    <a:pt x="65" y="205"/>
                    <a:pt x="56" y="204"/>
                  </a:cubicBezTo>
                  <a:cubicBezTo>
                    <a:pt x="46" y="203"/>
                    <a:pt x="40" y="198"/>
                    <a:pt x="37" y="189"/>
                  </a:cubicBezTo>
                  <a:cubicBezTo>
                    <a:pt x="36" y="187"/>
                    <a:pt x="35" y="186"/>
                    <a:pt x="33" y="185"/>
                  </a:cubicBezTo>
                  <a:cubicBezTo>
                    <a:pt x="25" y="181"/>
                    <a:pt x="22" y="171"/>
                    <a:pt x="25" y="163"/>
                  </a:cubicBezTo>
                  <a:cubicBezTo>
                    <a:pt x="25" y="161"/>
                    <a:pt x="26" y="161"/>
                    <a:pt x="25" y="159"/>
                  </a:cubicBezTo>
                  <a:cubicBezTo>
                    <a:pt x="23" y="155"/>
                    <a:pt x="23" y="151"/>
                    <a:pt x="25" y="146"/>
                  </a:cubicBezTo>
                  <a:cubicBezTo>
                    <a:pt x="25" y="145"/>
                    <a:pt x="25" y="144"/>
                    <a:pt x="25" y="143"/>
                  </a:cubicBezTo>
                  <a:cubicBezTo>
                    <a:pt x="24" y="140"/>
                    <a:pt x="23" y="137"/>
                    <a:pt x="23" y="133"/>
                  </a:cubicBezTo>
                  <a:cubicBezTo>
                    <a:pt x="22" y="126"/>
                    <a:pt x="19" y="119"/>
                    <a:pt x="15" y="113"/>
                  </a:cubicBezTo>
                  <a:cubicBezTo>
                    <a:pt x="12" y="107"/>
                    <a:pt x="9" y="101"/>
                    <a:pt x="6" y="94"/>
                  </a:cubicBezTo>
                  <a:cubicBezTo>
                    <a:pt x="1" y="83"/>
                    <a:pt x="0" y="70"/>
                    <a:pt x="2" y="58"/>
                  </a:cubicBezTo>
                  <a:cubicBezTo>
                    <a:pt x="7" y="33"/>
                    <a:pt x="21" y="16"/>
                    <a:pt x="43" y="6"/>
                  </a:cubicBezTo>
                  <a:cubicBezTo>
                    <a:pt x="50" y="3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lose/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2" y="141"/>
                    <a:pt x="103" y="140"/>
                    <a:pt x="104" y="135"/>
                  </a:cubicBezTo>
                  <a:cubicBezTo>
                    <a:pt x="105" y="129"/>
                    <a:pt x="106" y="123"/>
                    <a:pt x="108" y="118"/>
                  </a:cubicBezTo>
                  <a:cubicBezTo>
                    <a:pt x="111" y="110"/>
                    <a:pt x="115" y="104"/>
                    <a:pt x="118" y="97"/>
                  </a:cubicBezTo>
                  <a:cubicBezTo>
                    <a:pt x="122" y="90"/>
                    <a:pt x="125" y="82"/>
                    <a:pt x="126" y="74"/>
                  </a:cubicBezTo>
                  <a:cubicBezTo>
                    <a:pt x="127" y="55"/>
                    <a:pt x="120" y="38"/>
                    <a:pt x="105" y="26"/>
                  </a:cubicBezTo>
                  <a:cubicBezTo>
                    <a:pt x="86" y="10"/>
                    <a:pt x="61" y="9"/>
                    <a:pt x="40" y="21"/>
                  </a:cubicBezTo>
                  <a:cubicBezTo>
                    <a:pt x="21" y="34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3"/>
                    <a:pt x="35" y="124"/>
                    <a:pt x="36" y="136"/>
                  </a:cubicBezTo>
                  <a:cubicBezTo>
                    <a:pt x="36" y="140"/>
                    <a:pt x="38" y="141"/>
                    <a:pt x="42" y="141"/>
                  </a:cubicBezTo>
                  <a:cubicBezTo>
                    <a:pt x="52" y="141"/>
                    <a:pt x="61" y="141"/>
                    <a:pt x="70" y="141"/>
                  </a:cubicBezTo>
                  <a:close/>
                  <a:moveTo>
                    <a:pt x="70" y="147"/>
                  </a:moveTo>
                  <a:cubicBezTo>
                    <a:pt x="61" y="147"/>
                    <a:pt x="52" y="147"/>
                    <a:pt x="43" y="147"/>
                  </a:cubicBezTo>
                  <a:cubicBezTo>
                    <a:pt x="40" y="147"/>
                    <a:pt x="38" y="148"/>
                    <a:pt x="37" y="150"/>
                  </a:cubicBezTo>
                  <a:cubicBezTo>
                    <a:pt x="35" y="154"/>
                    <a:pt x="38" y="158"/>
                    <a:pt x="43" y="158"/>
                  </a:cubicBezTo>
                  <a:cubicBezTo>
                    <a:pt x="55" y="158"/>
                    <a:pt x="68" y="158"/>
                    <a:pt x="81" y="158"/>
                  </a:cubicBezTo>
                  <a:cubicBezTo>
                    <a:pt x="86" y="158"/>
                    <a:pt x="92" y="158"/>
                    <a:pt x="97" y="158"/>
                  </a:cubicBezTo>
                  <a:cubicBezTo>
                    <a:pt x="100" y="158"/>
                    <a:pt x="102" y="157"/>
                    <a:pt x="103" y="155"/>
                  </a:cubicBezTo>
                  <a:cubicBezTo>
                    <a:pt x="105" y="151"/>
                    <a:pt x="102" y="147"/>
                    <a:pt x="97" y="147"/>
                  </a:cubicBezTo>
                  <a:cubicBezTo>
                    <a:pt x="88" y="147"/>
                    <a:pt x="79" y="147"/>
                    <a:pt x="70" y="147"/>
                  </a:cubicBezTo>
                  <a:close/>
                  <a:moveTo>
                    <a:pt x="70" y="164"/>
                  </a:moveTo>
                  <a:cubicBezTo>
                    <a:pt x="61" y="164"/>
                    <a:pt x="52" y="164"/>
                    <a:pt x="43" y="164"/>
                  </a:cubicBezTo>
                  <a:cubicBezTo>
                    <a:pt x="40" y="164"/>
                    <a:pt x="38" y="165"/>
                    <a:pt x="37" y="167"/>
                  </a:cubicBezTo>
                  <a:cubicBezTo>
                    <a:pt x="35" y="171"/>
                    <a:pt x="38" y="175"/>
                    <a:pt x="43" y="175"/>
                  </a:cubicBezTo>
                  <a:cubicBezTo>
                    <a:pt x="55" y="175"/>
                    <a:pt x="68" y="175"/>
                    <a:pt x="81" y="175"/>
                  </a:cubicBezTo>
                  <a:cubicBezTo>
                    <a:pt x="86" y="175"/>
                    <a:pt x="92" y="175"/>
                    <a:pt x="97" y="175"/>
                  </a:cubicBezTo>
                  <a:cubicBezTo>
                    <a:pt x="100" y="175"/>
                    <a:pt x="102" y="174"/>
                    <a:pt x="103" y="171"/>
                  </a:cubicBezTo>
                  <a:cubicBezTo>
                    <a:pt x="105" y="168"/>
                    <a:pt x="102" y="164"/>
                    <a:pt x="97" y="164"/>
                  </a:cubicBezTo>
                  <a:cubicBezTo>
                    <a:pt x="88" y="164"/>
                    <a:pt x="79" y="164"/>
                    <a:pt x="70" y="164"/>
                  </a:cubicBezTo>
                  <a:close/>
                  <a:moveTo>
                    <a:pt x="48" y="181"/>
                  </a:moveTo>
                  <a:cubicBezTo>
                    <a:pt x="48" y="186"/>
                    <a:pt x="52" y="191"/>
                    <a:pt x="58" y="191"/>
                  </a:cubicBezTo>
                  <a:cubicBezTo>
                    <a:pt x="66" y="192"/>
                    <a:pt x="74" y="192"/>
                    <a:pt x="82" y="191"/>
                  </a:cubicBezTo>
                  <a:cubicBezTo>
                    <a:pt x="88" y="191"/>
                    <a:pt x="92" y="186"/>
                    <a:pt x="92" y="181"/>
                  </a:cubicBezTo>
                  <a:cubicBezTo>
                    <a:pt x="77" y="181"/>
                    <a:pt x="63" y="181"/>
                    <a:pt x="48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F2401D1-97D3-4D6A-8618-F0C5C4B19355}"/>
                </a:ext>
              </a:extLst>
            </p:cNvPr>
            <p:cNvGrpSpPr/>
            <p:nvPr/>
          </p:nvGrpSpPr>
          <p:grpSpPr>
            <a:xfrm>
              <a:off x="5704681" y="3705226"/>
              <a:ext cx="271463" cy="271462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xmlns="" id="{514495AB-7B6F-485B-9EE9-3979EE0F75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xmlns="" id="{37BA92B6-1094-485B-A1B7-11CC2AD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94C0C695-57CD-4FD3-9563-FFC914C4E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256" y="4130676"/>
              <a:ext cx="220663" cy="355600"/>
            </a:xfrm>
            <a:custGeom>
              <a:avLst/>
              <a:gdLst>
                <a:gd name="T0" fmla="*/ 292946102 w 152"/>
                <a:gd name="T1" fmla="*/ 0 h 244"/>
                <a:gd name="T2" fmla="*/ 316128782 w 152"/>
                <a:gd name="T3" fmla="*/ 19114957 h 244"/>
                <a:gd name="T4" fmla="*/ 320343155 w 152"/>
                <a:gd name="T5" fmla="*/ 36106516 h 244"/>
                <a:gd name="T6" fmla="*/ 320343155 w 152"/>
                <a:gd name="T7" fmla="*/ 299476410 h 244"/>
                <a:gd name="T8" fmla="*/ 320343155 w 152"/>
                <a:gd name="T9" fmla="*/ 482136762 h 244"/>
                <a:gd name="T10" fmla="*/ 284515904 w 152"/>
                <a:gd name="T11" fmla="*/ 518243279 h 244"/>
                <a:gd name="T12" fmla="*/ 35827251 w 152"/>
                <a:gd name="T13" fmla="*/ 518243279 h 244"/>
                <a:gd name="T14" fmla="*/ 0 w 152"/>
                <a:gd name="T15" fmla="*/ 482136762 h 244"/>
                <a:gd name="T16" fmla="*/ 0 w 152"/>
                <a:gd name="T17" fmla="*/ 40354770 h 244"/>
                <a:gd name="T18" fmla="*/ 25290593 w 152"/>
                <a:gd name="T19" fmla="*/ 0 h 244"/>
                <a:gd name="T20" fmla="*/ 292946102 w 152"/>
                <a:gd name="T21" fmla="*/ 0 h 244"/>
                <a:gd name="T22" fmla="*/ 288730277 w 152"/>
                <a:gd name="T23" fmla="*/ 437533738 h 244"/>
                <a:gd name="T24" fmla="*/ 288730277 w 152"/>
                <a:gd name="T25" fmla="*/ 82834397 h 244"/>
                <a:gd name="T26" fmla="*/ 31612878 w 152"/>
                <a:gd name="T27" fmla="*/ 82834397 h 244"/>
                <a:gd name="T28" fmla="*/ 31612878 w 152"/>
                <a:gd name="T29" fmla="*/ 437533738 h 244"/>
                <a:gd name="T30" fmla="*/ 288730277 w 152"/>
                <a:gd name="T31" fmla="*/ 437533738 h 244"/>
                <a:gd name="T32" fmla="*/ 160172303 w 152"/>
                <a:gd name="T33" fmla="*/ 33983118 h 244"/>
                <a:gd name="T34" fmla="*/ 109591118 w 152"/>
                <a:gd name="T35" fmla="*/ 33983118 h 244"/>
                <a:gd name="T36" fmla="*/ 103268832 w 152"/>
                <a:gd name="T37" fmla="*/ 33983118 h 244"/>
                <a:gd name="T38" fmla="*/ 94838635 w 152"/>
                <a:gd name="T39" fmla="*/ 40354770 h 244"/>
                <a:gd name="T40" fmla="*/ 103268832 w 152"/>
                <a:gd name="T41" fmla="*/ 48851279 h 244"/>
                <a:gd name="T42" fmla="*/ 107483205 w 152"/>
                <a:gd name="T43" fmla="*/ 48851279 h 244"/>
                <a:gd name="T44" fmla="*/ 212859950 w 152"/>
                <a:gd name="T45" fmla="*/ 48851279 h 244"/>
                <a:gd name="T46" fmla="*/ 217074323 w 152"/>
                <a:gd name="T47" fmla="*/ 48851279 h 244"/>
                <a:gd name="T48" fmla="*/ 223396608 w 152"/>
                <a:gd name="T49" fmla="*/ 40354770 h 244"/>
                <a:gd name="T50" fmla="*/ 217074323 w 152"/>
                <a:gd name="T51" fmla="*/ 33983118 h 244"/>
                <a:gd name="T52" fmla="*/ 212859950 w 152"/>
                <a:gd name="T53" fmla="*/ 33983118 h 244"/>
                <a:gd name="T54" fmla="*/ 160172303 w 152"/>
                <a:gd name="T55" fmla="*/ 33983118 h 244"/>
                <a:gd name="T56" fmla="*/ 183354984 w 152"/>
                <a:gd name="T57" fmla="*/ 477888508 h 244"/>
                <a:gd name="T58" fmla="*/ 160172303 w 152"/>
                <a:gd name="T59" fmla="*/ 454525297 h 244"/>
                <a:gd name="T60" fmla="*/ 134881710 w 152"/>
                <a:gd name="T61" fmla="*/ 477888508 h 244"/>
                <a:gd name="T62" fmla="*/ 160172303 w 152"/>
                <a:gd name="T63" fmla="*/ 503375118 h 244"/>
                <a:gd name="T64" fmla="*/ 183354984 w 152"/>
                <a:gd name="T65" fmla="*/ 477888508 h 2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58D79501-091F-4396-B62E-F5311E8B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4243" y="3573463"/>
              <a:ext cx="257175" cy="298450"/>
            </a:xfrm>
            <a:custGeom>
              <a:avLst/>
              <a:gdLst>
                <a:gd name="T0" fmla="*/ 371555397 w 177"/>
                <a:gd name="T1" fmla="*/ 239503941 h 205"/>
                <a:gd name="T2" fmla="*/ 356777279 w 177"/>
                <a:gd name="T3" fmla="*/ 197113850 h 205"/>
                <a:gd name="T4" fmla="*/ 352554960 w 177"/>
                <a:gd name="T5" fmla="*/ 180158979 h 205"/>
                <a:gd name="T6" fmla="*/ 352554960 w 177"/>
                <a:gd name="T7" fmla="*/ 171680087 h 205"/>
                <a:gd name="T8" fmla="*/ 354666119 w 177"/>
                <a:gd name="T9" fmla="*/ 156843482 h 205"/>
                <a:gd name="T10" fmla="*/ 331444815 w 177"/>
                <a:gd name="T11" fmla="*/ 95377341 h 205"/>
                <a:gd name="T12" fmla="*/ 329333656 w 177"/>
                <a:gd name="T13" fmla="*/ 89019628 h 205"/>
                <a:gd name="T14" fmla="*/ 337778294 w 177"/>
                <a:gd name="T15" fmla="*/ 82660459 h 205"/>
                <a:gd name="T16" fmla="*/ 303999739 w 177"/>
                <a:gd name="T17" fmla="*/ 40270368 h 205"/>
                <a:gd name="T18" fmla="*/ 312444378 w 177"/>
                <a:gd name="T19" fmla="*/ 36032378 h 205"/>
                <a:gd name="T20" fmla="*/ 312444378 w 177"/>
                <a:gd name="T21" fmla="*/ 36032378 h 205"/>
                <a:gd name="T22" fmla="*/ 289221620 w 177"/>
                <a:gd name="T23" fmla="*/ 21195773 h 205"/>
                <a:gd name="T24" fmla="*/ 204778136 w 177"/>
                <a:gd name="T25" fmla="*/ 0 h 205"/>
                <a:gd name="T26" fmla="*/ 200555817 w 177"/>
                <a:gd name="T27" fmla="*/ 0 h 205"/>
                <a:gd name="T28" fmla="*/ 181555379 w 177"/>
                <a:gd name="T29" fmla="*/ 0 h 205"/>
                <a:gd name="T30" fmla="*/ 164666101 w 177"/>
                <a:gd name="T31" fmla="*/ 0 h 205"/>
                <a:gd name="T32" fmla="*/ 69666819 w 177"/>
                <a:gd name="T33" fmla="*/ 31792932 h 205"/>
                <a:gd name="T34" fmla="*/ 14778118 w 177"/>
                <a:gd name="T35" fmla="*/ 97497064 h 205"/>
                <a:gd name="T36" fmla="*/ 0 w 177"/>
                <a:gd name="T37" fmla="*/ 150485769 h 205"/>
                <a:gd name="T38" fmla="*/ 0 w 177"/>
                <a:gd name="T39" fmla="*/ 152604036 h 205"/>
                <a:gd name="T40" fmla="*/ 0 w 177"/>
                <a:gd name="T41" fmla="*/ 169560364 h 205"/>
                <a:gd name="T42" fmla="*/ 4222319 w 177"/>
                <a:gd name="T43" fmla="*/ 197113850 h 205"/>
                <a:gd name="T44" fmla="*/ 16889278 w 177"/>
                <a:gd name="T45" fmla="*/ 231026505 h 205"/>
                <a:gd name="T46" fmla="*/ 27445077 w 177"/>
                <a:gd name="T47" fmla="*/ 245863110 h 205"/>
                <a:gd name="T48" fmla="*/ 56999860 w 177"/>
                <a:gd name="T49" fmla="*/ 290372924 h 205"/>
                <a:gd name="T50" fmla="*/ 92889576 w 177"/>
                <a:gd name="T51" fmla="*/ 366675670 h 205"/>
                <a:gd name="T52" fmla="*/ 97110442 w 177"/>
                <a:gd name="T53" fmla="*/ 387869988 h 205"/>
                <a:gd name="T54" fmla="*/ 97110442 w 177"/>
                <a:gd name="T55" fmla="*/ 428140356 h 205"/>
                <a:gd name="T56" fmla="*/ 97110442 w 177"/>
                <a:gd name="T57" fmla="*/ 434499524 h 205"/>
                <a:gd name="T58" fmla="*/ 282888141 w 177"/>
                <a:gd name="T59" fmla="*/ 434499524 h 205"/>
                <a:gd name="T60" fmla="*/ 282888141 w 177"/>
                <a:gd name="T61" fmla="*/ 430260079 h 205"/>
                <a:gd name="T62" fmla="*/ 284999301 w 177"/>
                <a:gd name="T63" fmla="*/ 383631998 h 205"/>
                <a:gd name="T64" fmla="*/ 287110461 w 177"/>
                <a:gd name="T65" fmla="*/ 370913660 h 205"/>
                <a:gd name="T66" fmla="*/ 295555100 w 177"/>
                <a:gd name="T67" fmla="*/ 360316501 h 205"/>
                <a:gd name="T68" fmla="*/ 318777857 w 177"/>
                <a:gd name="T69" fmla="*/ 358196778 h 205"/>
                <a:gd name="T70" fmla="*/ 331444815 w 177"/>
                <a:gd name="T71" fmla="*/ 360316501 h 205"/>
                <a:gd name="T72" fmla="*/ 354666119 w 177"/>
                <a:gd name="T73" fmla="*/ 345479897 h 205"/>
                <a:gd name="T74" fmla="*/ 354666119 w 177"/>
                <a:gd name="T75" fmla="*/ 337002461 h 205"/>
                <a:gd name="T76" fmla="*/ 356777279 w 177"/>
                <a:gd name="T77" fmla="*/ 322165856 h 205"/>
                <a:gd name="T78" fmla="*/ 352554960 w 177"/>
                <a:gd name="T79" fmla="*/ 300970083 h 205"/>
                <a:gd name="T80" fmla="*/ 352554960 w 177"/>
                <a:gd name="T81" fmla="*/ 298850360 h 205"/>
                <a:gd name="T82" fmla="*/ 358888439 w 177"/>
                <a:gd name="T83" fmla="*/ 294612370 h 205"/>
                <a:gd name="T84" fmla="*/ 363110758 w 177"/>
                <a:gd name="T85" fmla="*/ 281895488 h 205"/>
                <a:gd name="T86" fmla="*/ 358888439 w 177"/>
                <a:gd name="T87" fmla="*/ 260699715 h 205"/>
                <a:gd name="T88" fmla="*/ 360999599 w 177"/>
                <a:gd name="T89" fmla="*/ 256460269 h 205"/>
                <a:gd name="T90" fmla="*/ 369444238 w 177"/>
                <a:gd name="T91" fmla="*/ 252222279 h 205"/>
                <a:gd name="T92" fmla="*/ 371555397 w 177"/>
                <a:gd name="T93" fmla="*/ 239503941 h 2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7" h="205">
                  <a:moveTo>
                    <a:pt x="176" y="113"/>
                  </a:moveTo>
                  <a:cubicBezTo>
                    <a:pt x="174" y="106"/>
                    <a:pt x="171" y="99"/>
                    <a:pt x="169" y="93"/>
                  </a:cubicBezTo>
                  <a:cubicBezTo>
                    <a:pt x="168" y="90"/>
                    <a:pt x="167" y="87"/>
                    <a:pt x="167" y="85"/>
                  </a:cubicBezTo>
                  <a:cubicBezTo>
                    <a:pt x="166" y="84"/>
                    <a:pt x="167" y="82"/>
                    <a:pt x="167" y="81"/>
                  </a:cubicBezTo>
                  <a:cubicBezTo>
                    <a:pt x="169" y="79"/>
                    <a:pt x="168" y="77"/>
                    <a:pt x="168" y="74"/>
                  </a:cubicBezTo>
                  <a:cubicBezTo>
                    <a:pt x="165" y="64"/>
                    <a:pt x="162" y="54"/>
                    <a:pt x="157" y="45"/>
                  </a:cubicBezTo>
                  <a:cubicBezTo>
                    <a:pt x="157" y="44"/>
                    <a:pt x="156" y="43"/>
                    <a:pt x="156" y="42"/>
                  </a:cubicBezTo>
                  <a:cubicBezTo>
                    <a:pt x="157" y="41"/>
                    <a:pt x="159" y="40"/>
                    <a:pt x="160" y="39"/>
                  </a:cubicBezTo>
                  <a:cubicBezTo>
                    <a:pt x="156" y="32"/>
                    <a:pt x="151" y="25"/>
                    <a:pt x="144" y="19"/>
                  </a:cubicBezTo>
                  <a:cubicBezTo>
                    <a:pt x="146" y="18"/>
                    <a:pt x="147" y="18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4" y="15"/>
                    <a:pt x="141" y="12"/>
                    <a:pt x="137" y="10"/>
                  </a:cubicBezTo>
                  <a:cubicBezTo>
                    <a:pt x="124" y="4"/>
                    <a:pt x="111" y="1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62" y="2"/>
                    <a:pt x="47" y="6"/>
                    <a:pt x="33" y="15"/>
                  </a:cubicBezTo>
                  <a:cubicBezTo>
                    <a:pt x="21" y="23"/>
                    <a:pt x="13" y="33"/>
                    <a:pt x="7" y="46"/>
                  </a:cubicBezTo>
                  <a:cubicBezTo>
                    <a:pt x="3" y="54"/>
                    <a:pt x="1" y="62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5"/>
                    <a:pt x="0" y="78"/>
                    <a:pt x="0" y="80"/>
                  </a:cubicBezTo>
                  <a:cubicBezTo>
                    <a:pt x="1" y="84"/>
                    <a:pt x="1" y="89"/>
                    <a:pt x="2" y="93"/>
                  </a:cubicBezTo>
                  <a:cubicBezTo>
                    <a:pt x="3" y="98"/>
                    <a:pt x="5" y="104"/>
                    <a:pt x="8" y="109"/>
                  </a:cubicBezTo>
                  <a:cubicBezTo>
                    <a:pt x="10" y="111"/>
                    <a:pt x="11" y="114"/>
                    <a:pt x="13" y="116"/>
                  </a:cubicBezTo>
                  <a:cubicBezTo>
                    <a:pt x="17" y="123"/>
                    <a:pt x="21" y="130"/>
                    <a:pt x="27" y="137"/>
                  </a:cubicBezTo>
                  <a:cubicBezTo>
                    <a:pt x="36" y="147"/>
                    <a:pt x="42" y="159"/>
                    <a:pt x="44" y="173"/>
                  </a:cubicBezTo>
                  <a:cubicBezTo>
                    <a:pt x="45" y="176"/>
                    <a:pt x="46" y="180"/>
                    <a:pt x="46" y="183"/>
                  </a:cubicBezTo>
                  <a:cubicBezTo>
                    <a:pt x="46" y="189"/>
                    <a:pt x="46" y="196"/>
                    <a:pt x="46" y="202"/>
                  </a:cubicBezTo>
                  <a:cubicBezTo>
                    <a:pt x="46" y="203"/>
                    <a:pt x="46" y="203"/>
                    <a:pt x="46" y="205"/>
                  </a:cubicBezTo>
                  <a:cubicBezTo>
                    <a:pt x="75" y="205"/>
                    <a:pt x="105" y="205"/>
                    <a:pt x="134" y="205"/>
                  </a:cubicBezTo>
                  <a:cubicBezTo>
                    <a:pt x="134" y="204"/>
                    <a:pt x="134" y="203"/>
                    <a:pt x="134" y="203"/>
                  </a:cubicBezTo>
                  <a:cubicBezTo>
                    <a:pt x="135" y="195"/>
                    <a:pt x="135" y="188"/>
                    <a:pt x="135" y="181"/>
                  </a:cubicBezTo>
                  <a:cubicBezTo>
                    <a:pt x="135" y="179"/>
                    <a:pt x="135" y="177"/>
                    <a:pt x="136" y="175"/>
                  </a:cubicBezTo>
                  <a:cubicBezTo>
                    <a:pt x="136" y="172"/>
                    <a:pt x="138" y="171"/>
                    <a:pt x="140" y="170"/>
                  </a:cubicBezTo>
                  <a:cubicBezTo>
                    <a:pt x="144" y="169"/>
                    <a:pt x="147" y="169"/>
                    <a:pt x="151" y="169"/>
                  </a:cubicBezTo>
                  <a:cubicBezTo>
                    <a:pt x="153" y="169"/>
                    <a:pt x="155" y="170"/>
                    <a:pt x="157" y="170"/>
                  </a:cubicBezTo>
                  <a:cubicBezTo>
                    <a:pt x="161" y="171"/>
                    <a:pt x="168" y="168"/>
                    <a:pt x="168" y="163"/>
                  </a:cubicBezTo>
                  <a:cubicBezTo>
                    <a:pt x="168" y="162"/>
                    <a:pt x="168" y="161"/>
                    <a:pt x="168" y="159"/>
                  </a:cubicBezTo>
                  <a:cubicBezTo>
                    <a:pt x="167" y="157"/>
                    <a:pt x="168" y="155"/>
                    <a:pt x="169" y="152"/>
                  </a:cubicBezTo>
                  <a:cubicBezTo>
                    <a:pt x="172" y="148"/>
                    <a:pt x="172" y="145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8" y="140"/>
                    <a:pt x="169" y="140"/>
                    <a:pt x="170" y="139"/>
                  </a:cubicBezTo>
                  <a:cubicBezTo>
                    <a:pt x="172" y="137"/>
                    <a:pt x="172" y="136"/>
                    <a:pt x="172" y="133"/>
                  </a:cubicBezTo>
                  <a:cubicBezTo>
                    <a:pt x="171" y="130"/>
                    <a:pt x="170" y="126"/>
                    <a:pt x="170" y="123"/>
                  </a:cubicBezTo>
                  <a:cubicBezTo>
                    <a:pt x="169" y="122"/>
                    <a:pt x="170" y="121"/>
                    <a:pt x="171" y="121"/>
                  </a:cubicBezTo>
                  <a:cubicBezTo>
                    <a:pt x="172" y="120"/>
                    <a:pt x="173" y="120"/>
                    <a:pt x="175" y="119"/>
                  </a:cubicBezTo>
                  <a:cubicBezTo>
                    <a:pt x="177" y="117"/>
                    <a:pt x="177" y="116"/>
                    <a:pt x="176" y="113"/>
                  </a:cubicBez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44E68837-821B-4405-ABB7-23F5E29A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631" y="3970338"/>
              <a:ext cx="134938" cy="227013"/>
            </a:xfrm>
            <a:custGeom>
              <a:avLst/>
              <a:gdLst>
                <a:gd name="T0" fmla="*/ 197915911 w 92"/>
                <a:gd name="T1" fmla="*/ 0 h 156"/>
                <a:gd name="T2" fmla="*/ 197915911 w 92"/>
                <a:gd name="T3" fmla="*/ 190587600 h 156"/>
                <a:gd name="T4" fmla="*/ 195764237 w 92"/>
                <a:gd name="T5" fmla="*/ 196941054 h 156"/>
                <a:gd name="T6" fmla="*/ 60235150 w 92"/>
                <a:gd name="T7" fmla="*/ 328234604 h 156"/>
                <a:gd name="T8" fmla="*/ 58083475 w 92"/>
                <a:gd name="T9" fmla="*/ 330351937 h 156"/>
                <a:gd name="T10" fmla="*/ 38722806 w 92"/>
                <a:gd name="T11" fmla="*/ 309175699 h 156"/>
                <a:gd name="T12" fmla="*/ 2151674 w 92"/>
                <a:gd name="T13" fmla="*/ 209646506 h 156"/>
                <a:gd name="T14" fmla="*/ 0 w 92"/>
                <a:gd name="T15" fmla="*/ 205411840 h 156"/>
                <a:gd name="T16" fmla="*/ 0 w 92"/>
                <a:gd name="T17" fmla="*/ 182116814 h 156"/>
                <a:gd name="T18" fmla="*/ 2151674 w 92"/>
                <a:gd name="T19" fmla="*/ 177882148 h 156"/>
                <a:gd name="T20" fmla="*/ 38722806 w 92"/>
                <a:gd name="T21" fmla="*/ 80470288 h 156"/>
                <a:gd name="T22" fmla="*/ 163496454 w 92"/>
                <a:gd name="T23" fmla="*/ 2117333 h 156"/>
                <a:gd name="T24" fmla="*/ 185008798 w 92"/>
                <a:gd name="T25" fmla="*/ 0 h 156"/>
                <a:gd name="T26" fmla="*/ 197915911 w 92"/>
                <a:gd name="T27" fmla="*/ 0 h 1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2" h="156">
                  <a:moveTo>
                    <a:pt x="92" y="0"/>
                  </a:moveTo>
                  <a:cubicBezTo>
                    <a:pt x="92" y="30"/>
                    <a:pt x="92" y="60"/>
                    <a:pt x="92" y="90"/>
                  </a:cubicBezTo>
                  <a:cubicBezTo>
                    <a:pt x="92" y="91"/>
                    <a:pt x="91" y="92"/>
                    <a:pt x="91" y="93"/>
                  </a:cubicBezTo>
                  <a:cubicBezTo>
                    <a:pt x="70" y="114"/>
                    <a:pt x="49" y="134"/>
                    <a:pt x="28" y="155"/>
                  </a:cubicBezTo>
                  <a:cubicBezTo>
                    <a:pt x="28" y="156"/>
                    <a:pt x="28" y="156"/>
                    <a:pt x="27" y="156"/>
                  </a:cubicBezTo>
                  <a:cubicBezTo>
                    <a:pt x="24" y="153"/>
                    <a:pt x="21" y="149"/>
                    <a:pt x="18" y="146"/>
                  </a:cubicBezTo>
                  <a:cubicBezTo>
                    <a:pt x="8" y="132"/>
                    <a:pt x="2" y="116"/>
                    <a:pt x="1" y="99"/>
                  </a:cubicBezTo>
                  <a:cubicBezTo>
                    <a:pt x="1" y="98"/>
                    <a:pt x="0" y="98"/>
                    <a:pt x="0" y="97"/>
                  </a:cubicBezTo>
                  <a:cubicBezTo>
                    <a:pt x="0" y="93"/>
                    <a:pt x="0" y="89"/>
                    <a:pt x="0" y="86"/>
                  </a:cubicBezTo>
                  <a:cubicBezTo>
                    <a:pt x="0" y="85"/>
                    <a:pt x="1" y="85"/>
                    <a:pt x="1" y="84"/>
                  </a:cubicBezTo>
                  <a:cubicBezTo>
                    <a:pt x="2" y="67"/>
                    <a:pt x="8" y="51"/>
                    <a:pt x="18" y="38"/>
                  </a:cubicBezTo>
                  <a:cubicBezTo>
                    <a:pt x="32" y="18"/>
                    <a:pt x="52" y="6"/>
                    <a:pt x="76" y="1"/>
                  </a:cubicBezTo>
                  <a:cubicBezTo>
                    <a:pt x="79" y="1"/>
                    <a:pt x="83" y="0"/>
                    <a:pt x="86" y="0"/>
                  </a:cubicBezTo>
                  <a:cubicBezTo>
                    <a:pt x="88" y="0"/>
                    <a:pt x="90" y="0"/>
                    <a:pt x="92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D7E112D-30D9-4EE6-83EF-3E5101456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031" y="3970338"/>
              <a:ext cx="131763" cy="133350"/>
            </a:xfrm>
            <a:custGeom>
              <a:avLst/>
              <a:gdLst>
                <a:gd name="T0" fmla="*/ 12579747 w 91"/>
                <a:gd name="T1" fmla="*/ 0 h 91"/>
                <a:gd name="T2" fmla="*/ 33544543 w 91"/>
                <a:gd name="T3" fmla="*/ 2146788 h 91"/>
                <a:gd name="T4" fmla="*/ 165627539 w 91"/>
                <a:gd name="T5" fmla="*/ 96630392 h 91"/>
                <a:gd name="T6" fmla="*/ 190785584 w 91"/>
                <a:gd name="T7" fmla="*/ 191113996 h 91"/>
                <a:gd name="T8" fmla="*/ 190785584 w 91"/>
                <a:gd name="T9" fmla="*/ 195409038 h 91"/>
                <a:gd name="T10" fmla="*/ 0 w 91"/>
                <a:gd name="T11" fmla="*/ 195409038 h 91"/>
                <a:gd name="T12" fmla="*/ 0 w 91"/>
                <a:gd name="T13" fmla="*/ 0 h 91"/>
                <a:gd name="T14" fmla="*/ 12579747 w 91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6" y="0"/>
                  </a:moveTo>
                  <a:cubicBezTo>
                    <a:pt x="9" y="0"/>
                    <a:pt x="13" y="1"/>
                    <a:pt x="16" y="1"/>
                  </a:cubicBezTo>
                  <a:cubicBezTo>
                    <a:pt x="43" y="7"/>
                    <a:pt x="64" y="21"/>
                    <a:pt x="79" y="45"/>
                  </a:cubicBezTo>
                  <a:cubicBezTo>
                    <a:pt x="87" y="58"/>
                    <a:pt x="91" y="73"/>
                    <a:pt x="91" y="89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61" y="91"/>
                    <a:pt x="31" y="91"/>
                    <a:pt x="0" y="91"/>
                  </a:cubicBezTo>
                  <a:cubicBezTo>
                    <a:pt x="0" y="61"/>
                    <a:pt x="0" y="3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D7B1C8C9-DC14-4DE6-804C-34B7670D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18" y="4119563"/>
              <a:ext cx="227013" cy="146050"/>
            </a:xfrm>
            <a:custGeom>
              <a:avLst/>
              <a:gdLst>
                <a:gd name="T0" fmla="*/ 330351937 w 156"/>
                <a:gd name="T1" fmla="*/ 0 h 100"/>
                <a:gd name="T2" fmla="*/ 211763838 w 156"/>
                <a:gd name="T3" fmla="*/ 181310852 h 100"/>
                <a:gd name="T4" fmla="*/ 0 w 156"/>
                <a:gd name="T5" fmla="*/ 138649647 h 100"/>
                <a:gd name="T6" fmla="*/ 2117333 w 156"/>
                <a:gd name="T7" fmla="*/ 136515856 h 100"/>
                <a:gd name="T8" fmla="*/ 135529671 w 156"/>
                <a:gd name="T9" fmla="*/ 4266121 h 100"/>
                <a:gd name="T10" fmla="*/ 139764337 w 156"/>
                <a:gd name="T11" fmla="*/ 0 h 100"/>
                <a:gd name="T12" fmla="*/ 326117271 w 156"/>
                <a:gd name="T13" fmla="*/ 0 h 100"/>
                <a:gd name="T14" fmla="*/ 330351937 w 156"/>
                <a:gd name="T15" fmla="*/ 0 h 1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100">
                  <a:moveTo>
                    <a:pt x="156" y="0"/>
                  </a:moveTo>
                  <a:cubicBezTo>
                    <a:pt x="156" y="33"/>
                    <a:pt x="137" y="69"/>
                    <a:pt x="100" y="85"/>
                  </a:cubicBezTo>
                  <a:cubicBezTo>
                    <a:pt x="63" y="100"/>
                    <a:pt x="23" y="89"/>
                    <a:pt x="0" y="65"/>
                  </a:cubicBezTo>
                  <a:cubicBezTo>
                    <a:pt x="0" y="65"/>
                    <a:pt x="1" y="64"/>
                    <a:pt x="1" y="64"/>
                  </a:cubicBezTo>
                  <a:cubicBezTo>
                    <a:pt x="22" y="43"/>
                    <a:pt x="43" y="22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96" y="0"/>
                    <a:pt x="125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BE241588-4BF6-4288-A370-1E1BDC365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1281" y="2727326"/>
              <a:ext cx="193675" cy="190500"/>
            </a:xfrm>
            <a:custGeom>
              <a:avLst/>
              <a:gdLst>
                <a:gd name="T0" fmla="*/ 120870674 w 133"/>
                <a:gd name="T1" fmla="*/ 270680141 h 131"/>
                <a:gd name="T2" fmla="*/ 101785678 w 133"/>
                <a:gd name="T3" fmla="*/ 236845305 h 131"/>
                <a:gd name="T4" fmla="*/ 50892839 w 133"/>
                <a:gd name="T5" fmla="*/ 245304378 h 131"/>
                <a:gd name="T6" fmla="*/ 36048305 w 133"/>
                <a:gd name="T7" fmla="*/ 203010469 h 131"/>
                <a:gd name="T8" fmla="*/ 31807842 w 133"/>
                <a:gd name="T9" fmla="*/ 171290038 h 131"/>
                <a:gd name="T10" fmla="*/ 0 w 133"/>
                <a:gd name="T11" fmla="*/ 124767321 h 131"/>
                <a:gd name="T12" fmla="*/ 36048305 w 133"/>
                <a:gd name="T13" fmla="*/ 103620366 h 131"/>
                <a:gd name="T14" fmla="*/ 29687611 w 133"/>
                <a:gd name="T15" fmla="*/ 61326458 h 131"/>
                <a:gd name="T16" fmla="*/ 61495453 w 133"/>
                <a:gd name="T17" fmla="*/ 29606027 h 131"/>
                <a:gd name="T18" fmla="*/ 108146373 w 133"/>
                <a:gd name="T19" fmla="*/ 31720431 h 131"/>
                <a:gd name="T20" fmla="*/ 154798748 w 133"/>
                <a:gd name="T21" fmla="*/ 0 h 131"/>
                <a:gd name="T22" fmla="*/ 176003977 w 133"/>
                <a:gd name="T23" fmla="*/ 35949240 h 131"/>
                <a:gd name="T24" fmla="*/ 220534664 w 133"/>
                <a:gd name="T25" fmla="*/ 29606027 h 131"/>
                <a:gd name="T26" fmla="*/ 252342507 w 133"/>
                <a:gd name="T27" fmla="*/ 61326458 h 131"/>
                <a:gd name="T28" fmla="*/ 248102044 w 133"/>
                <a:gd name="T29" fmla="*/ 103620366 h 131"/>
                <a:gd name="T30" fmla="*/ 282030117 w 133"/>
                <a:gd name="T31" fmla="*/ 152257489 h 131"/>
                <a:gd name="T32" fmla="*/ 245981812 w 133"/>
                <a:gd name="T33" fmla="*/ 173404443 h 131"/>
                <a:gd name="T34" fmla="*/ 252342507 w 133"/>
                <a:gd name="T35" fmla="*/ 213583947 h 131"/>
                <a:gd name="T36" fmla="*/ 220534664 w 133"/>
                <a:gd name="T37" fmla="*/ 247418782 h 131"/>
                <a:gd name="T38" fmla="*/ 176003977 w 133"/>
                <a:gd name="T39" fmla="*/ 245304378 h 131"/>
                <a:gd name="T40" fmla="*/ 142075903 w 133"/>
                <a:gd name="T41" fmla="*/ 274910405 h 131"/>
                <a:gd name="T42" fmla="*/ 224776584 w 133"/>
                <a:gd name="T43" fmla="*/ 46522718 h 131"/>
                <a:gd name="T44" fmla="*/ 182364671 w 133"/>
                <a:gd name="T45" fmla="*/ 57096195 h 131"/>
                <a:gd name="T46" fmla="*/ 152678517 w 133"/>
                <a:gd name="T47" fmla="*/ 19032550 h 131"/>
                <a:gd name="T48" fmla="*/ 129351601 w 133"/>
                <a:gd name="T49" fmla="*/ 19032550 h 131"/>
                <a:gd name="T50" fmla="*/ 99665446 w 133"/>
                <a:gd name="T51" fmla="*/ 57096195 h 131"/>
                <a:gd name="T52" fmla="*/ 57253534 w 133"/>
                <a:gd name="T53" fmla="*/ 46522718 h 131"/>
                <a:gd name="T54" fmla="*/ 57253534 w 133"/>
                <a:gd name="T55" fmla="*/ 88816626 h 131"/>
                <a:gd name="T56" fmla="*/ 46650920 w 133"/>
                <a:gd name="T57" fmla="*/ 116308248 h 131"/>
                <a:gd name="T58" fmla="*/ 16964765 w 133"/>
                <a:gd name="T59" fmla="*/ 145914275 h 131"/>
                <a:gd name="T60" fmla="*/ 53013070 w 133"/>
                <a:gd name="T61" fmla="*/ 167061229 h 131"/>
                <a:gd name="T62" fmla="*/ 46650920 w 133"/>
                <a:gd name="T63" fmla="*/ 215698351 h 131"/>
                <a:gd name="T64" fmla="*/ 63615685 w 133"/>
                <a:gd name="T65" fmla="*/ 230502092 h 131"/>
                <a:gd name="T66" fmla="*/ 112388292 w 133"/>
                <a:gd name="T67" fmla="*/ 224157424 h 131"/>
                <a:gd name="T68" fmla="*/ 133593520 w 133"/>
                <a:gd name="T69" fmla="*/ 260106664 h 131"/>
                <a:gd name="T70" fmla="*/ 163281131 w 133"/>
                <a:gd name="T71" fmla="*/ 230502092 h 131"/>
                <a:gd name="T72" fmla="*/ 192967285 w 133"/>
                <a:gd name="T73" fmla="*/ 219928615 h 131"/>
                <a:gd name="T74" fmla="*/ 235379198 w 133"/>
                <a:gd name="T75" fmla="*/ 217812756 h 131"/>
                <a:gd name="T76" fmla="*/ 224776584 w 133"/>
                <a:gd name="T77" fmla="*/ 179749111 h 131"/>
                <a:gd name="T78" fmla="*/ 265065352 w 133"/>
                <a:gd name="T79" fmla="*/ 148028679 h 131"/>
                <a:gd name="T80" fmla="*/ 262945121 w 133"/>
                <a:gd name="T81" fmla="*/ 126881725 h 131"/>
                <a:gd name="T82" fmla="*/ 224776584 w 133"/>
                <a:gd name="T83" fmla="*/ 97275698 h 131"/>
                <a:gd name="T84" fmla="*/ 237499430 w 133"/>
                <a:gd name="T85" fmla="*/ 59212053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3" h="131">
                  <a:moveTo>
                    <a:pt x="67" y="130"/>
                  </a:moveTo>
                  <a:cubicBezTo>
                    <a:pt x="65" y="130"/>
                    <a:pt x="63" y="130"/>
                    <a:pt x="60" y="130"/>
                  </a:cubicBezTo>
                  <a:cubicBezTo>
                    <a:pt x="59" y="130"/>
                    <a:pt x="58" y="130"/>
                    <a:pt x="57" y="128"/>
                  </a:cubicBezTo>
                  <a:cubicBezTo>
                    <a:pt x="56" y="126"/>
                    <a:pt x="55" y="124"/>
                    <a:pt x="54" y="122"/>
                  </a:cubicBezTo>
                  <a:cubicBezTo>
                    <a:pt x="52" y="119"/>
                    <a:pt x="51" y="117"/>
                    <a:pt x="50" y="114"/>
                  </a:cubicBezTo>
                  <a:cubicBezTo>
                    <a:pt x="50" y="113"/>
                    <a:pt x="49" y="113"/>
                    <a:pt x="48" y="112"/>
                  </a:cubicBezTo>
                  <a:cubicBezTo>
                    <a:pt x="46" y="111"/>
                    <a:pt x="44" y="111"/>
                    <a:pt x="41" y="112"/>
                  </a:cubicBezTo>
                  <a:cubicBezTo>
                    <a:pt x="37" y="114"/>
                    <a:pt x="33" y="115"/>
                    <a:pt x="29" y="117"/>
                  </a:cubicBezTo>
                  <a:cubicBezTo>
                    <a:pt x="27" y="118"/>
                    <a:pt x="26" y="117"/>
                    <a:pt x="24" y="116"/>
                  </a:cubicBezTo>
                  <a:cubicBezTo>
                    <a:pt x="21" y="113"/>
                    <a:pt x="18" y="110"/>
                    <a:pt x="15" y="107"/>
                  </a:cubicBezTo>
                  <a:cubicBezTo>
                    <a:pt x="14" y="106"/>
                    <a:pt x="14" y="105"/>
                    <a:pt x="14" y="103"/>
                  </a:cubicBezTo>
                  <a:cubicBezTo>
                    <a:pt x="15" y="101"/>
                    <a:pt x="16" y="98"/>
                    <a:pt x="17" y="96"/>
                  </a:cubicBezTo>
                  <a:cubicBezTo>
                    <a:pt x="18" y="93"/>
                    <a:pt x="19" y="91"/>
                    <a:pt x="20" y="88"/>
                  </a:cubicBezTo>
                  <a:cubicBezTo>
                    <a:pt x="20" y="87"/>
                    <a:pt x="20" y="86"/>
                    <a:pt x="20" y="86"/>
                  </a:cubicBezTo>
                  <a:cubicBezTo>
                    <a:pt x="19" y="83"/>
                    <a:pt x="18" y="82"/>
                    <a:pt x="15" y="81"/>
                  </a:cubicBezTo>
                  <a:cubicBezTo>
                    <a:pt x="11" y="80"/>
                    <a:pt x="7" y="78"/>
                    <a:pt x="4" y="76"/>
                  </a:cubicBezTo>
                  <a:cubicBezTo>
                    <a:pt x="1" y="75"/>
                    <a:pt x="0" y="74"/>
                    <a:pt x="0" y="71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57"/>
                    <a:pt x="1" y="56"/>
                    <a:pt x="2" y="56"/>
                  </a:cubicBezTo>
                  <a:cubicBezTo>
                    <a:pt x="4" y="54"/>
                    <a:pt x="6" y="53"/>
                    <a:pt x="9" y="52"/>
                  </a:cubicBezTo>
                  <a:cubicBezTo>
                    <a:pt x="11" y="51"/>
                    <a:pt x="14" y="50"/>
                    <a:pt x="17" y="49"/>
                  </a:cubicBezTo>
                  <a:cubicBezTo>
                    <a:pt x="18" y="49"/>
                    <a:pt x="18" y="48"/>
                    <a:pt x="19" y="47"/>
                  </a:cubicBezTo>
                  <a:cubicBezTo>
                    <a:pt x="20" y="45"/>
                    <a:pt x="20" y="43"/>
                    <a:pt x="19" y="41"/>
                  </a:cubicBezTo>
                  <a:cubicBezTo>
                    <a:pt x="17" y="37"/>
                    <a:pt x="16" y="33"/>
                    <a:pt x="14" y="29"/>
                  </a:cubicBezTo>
                  <a:cubicBezTo>
                    <a:pt x="13" y="27"/>
                    <a:pt x="14" y="25"/>
                    <a:pt x="15" y="24"/>
                  </a:cubicBezTo>
                  <a:cubicBezTo>
                    <a:pt x="18" y="21"/>
                    <a:pt x="21" y="18"/>
                    <a:pt x="24" y="15"/>
                  </a:cubicBezTo>
                  <a:cubicBezTo>
                    <a:pt x="25" y="14"/>
                    <a:pt x="27" y="13"/>
                    <a:pt x="29" y="14"/>
                  </a:cubicBezTo>
                  <a:cubicBezTo>
                    <a:pt x="34" y="16"/>
                    <a:pt x="38" y="18"/>
                    <a:pt x="43" y="19"/>
                  </a:cubicBezTo>
                  <a:cubicBezTo>
                    <a:pt x="44" y="20"/>
                    <a:pt x="45" y="20"/>
                    <a:pt x="46" y="19"/>
                  </a:cubicBezTo>
                  <a:cubicBezTo>
                    <a:pt x="49" y="19"/>
                    <a:pt x="50" y="17"/>
                    <a:pt x="51" y="15"/>
                  </a:cubicBezTo>
                  <a:cubicBezTo>
                    <a:pt x="52" y="11"/>
                    <a:pt x="54" y="7"/>
                    <a:pt x="56" y="3"/>
                  </a:cubicBezTo>
                  <a:cubicBezTo>
                    <a:pt x="56" y="1"/>
                    <a:pt x="58" y="0"/>
                    <a:pt x="61" y="0"/>
                  </a:cubicBezTo>
                  <a:cubicBezTo>
                    <a:pt x="65" y="0"/>
                    <a:pt x="69" y="0"/>
                    <a:pt x="73" y="0"/>
                  </a:cubicBezTo>
                  <a:cubicBezTo>
                    <a:pt x="75" y="0"/>
                    <a:pt x="76" y="1"/>
                    <a:pt x="77" y="3"/>
                  </a:cubicBezTo>
                  <a:cubicBezTo>
                    <a:pt x="78" y="5"/>
                    <a:pt x="79" y="8"/>
                    <a:pt x="80" y="10"/>
                  </a:cubicBezTo>
                  <a:cubicBezTo>
                    <a:pt x="81" y="12"/>
                    <a:pt x="82" y="15"/>
                    <a:pt x="83" y="17"/>
                  </a:cubicBezTo>
                  <a:cubicBezTo>
                    <a:pt x="84" y="17"/>
                    <a:pt x="84" y="18"/>
                    <a:pt x="85" y="18"/>
                  </a:cubicBezTo>
                  <a:cubicBezTo>
                    <a:pt x="87" y="20"/>
                    <a:pt x="89" y="20"/>
                    <a:pt x="92" y="18"/>
                  </a:cubicBezTo>
                  <a:cubicBezTo>
                    <a:pt x="96" y="17"/>
                    <a:pt x="100" y="15"/>
                    <a:pt x="104" y="14"/>
                  </a:cubicBezTo>
                  <a:cubicBezTo>
                    <a:pt x="106" y="13"/>
                    <a:pt x="108" y="13"/>
                    <a:pt x="109" y="15"/>
                  </a:cubicBezTo>
                  <a:cubicBezTo>
                    <a:pt x="112" y="18"/>
                    <a:pt x="115" y="20"/>
                    <a:pt x="118" y="23"/>
                  </a:cubicBezTo>
                  <a:cubicBezTo>
                    <a:pt x="119" y="25"/>
                    <a:pt x="120" y="26"/>
                    <a:pt x="119" y="29"/>
                  </a:cubicBezTo>
                  <a:cubicBezTo>
                    <a:pt x="117" y="33"/>
                    <a:pt x="116" y="37"/>
                    <a:pt x="114" y="42"/>
                  </a:cubicBezTo>
                  <a:cubicBezTo>
                    <a:pt x="113" y="43"/>
                    <a:pt x="113" y="44"/>
                    <a:pt x="114" y="46"/>
                  </a:cubicBezTo>
                  <a:cubicBezTo>
                    <a:pt x="114" y="48"/>
                    <a:pt x="115" y="49"/>
                    <a:pt x="117" y="49"/>
                  </a:cubicBezTo>
                  <a:cubicBezTo>
                    <a:pt x="122" y="51"/>
                    <a:pt x="126" y="53"/>
                    <a:pt x="130" y="54"/>
                  </a:cubicBezTo>
                  <a:cubicBezTo>
                    <a:pt x="132" y="55"/>
                    <a:pt x="133" y="57"/>
                    <a:pt x="133" y="59"/>
                  </a:cubicBezTo>
                  <a:cubicBezTo>
                    <a:pt x="133" y="63"/>
                    <a:pt x="133" y="68"/>
                    <a:pt x="133" y="72"/>
                  </a:cubicBezTo>
                  <a:cubicBezTo>
                    <a:pt x="133" y="73"/>
                    <a:pt x="132" y="74"/>
                    <a:pt x="131" y="75"/>
                  </a:cubicBezTo>
                  <a:cubicBezTo>
                    <a:pt x="129" y="76"/>
                    <a:pt x="127" y="77"/>
                    <a:pt x="125" y="78"/>
                  </a:cubicBezTo>
                  <a:cubicBezTo>
                    <a:pt x="122" y="79"/>
                    <a:pt x="119" y="81"/>
                    <a:pt x="116" y="82"/>
                  </a:cubicBezTo>
                  <a:cubicBezTo>
                    <a:pt x="115" y="82"/>
                    <a:pt x="115" y="83"/>
                    <a:pt x="114" y="83"/>
                  </a:cubicBezTo>
                  <a:cubicBezTo>
                    <a:pt x="113" y="86"/>
                    <a:pt x="113" y="88"/>
                    <a:pt x="114" y="90"/>
                  </a:cubicBezTo>
                  <a:cubicBezTo>
                    <a:pt x="116" y="94"/>
                    <a:pt x="118" y="98"/>
                    <a:pt x="119" y="101"/>
                  </a:cubicBezTo>
                  <a:cubicBezTo>
                    <a:pt x="120" y="104"/>
                    <a:pt x="120" y="105"/>
                    <a:pt x="118" y="107"/>
                  </a:cubicBezTo>
                  <a:cubicBezTo>
                    <a:pt x="115" y="110"/>
                    <a:pt x="112" y="112"/>
                    <a:pt x="110" y="115"/>
                  </a:cubicBezTo>
                  <a:cubicBezTo>
                    <a:pt x="108" y="117"/>
                    <a:pt x="106" y="117"/>
                    <a:pt x="104" y="117"/>
                  </a:cubicBezTo>
                  <a:cubicBezTo>
                    <a:pt x="99" y="115"/>
                    <a:pt x="95" y="113"/>
                    <a:pt x="90" y="111"/>
                  </a:cubicBezTo>
                  <a:cubicBezTo>
                    <a:pt x="89" y="111"/>
                    <a:pt x="88" y="111"/>
                    <a:pt x="87" y="111"/>
                  </a:cubicBezTo>
                  <a:cubicBezTo>
                    <a:pt x="85" y="112"/>
                    <a:pt x="83" y="113"/>
                    <a:pt x="83" y="116"/>
                  </a:cubicBezTo>
                  <a:cubicBezTo>
                    <a:pt x="81" y="120"/>
                    <a:pt x="79" y="124"/>
                    <a:pt x="78" y="127"/>
                  </a:cubicBezTo>
                  <a:cubicBezTo>
                    <a:pt x="77" y="129"/>
                    <a:pt x="75" y="131"/>
                    <a:pt x="73" y="130"/>
                  </a:cubicBezTo>
                  <a:cubicBezTo>
                    <a:pt x="71" y="130"/>
                    <a:pt x="69" y="130"/>
                    <a:pt x="67" y="130"/>
                  </a:cubicBezTo>
                  <a:close/>
                  <a:moveTo>
                    <a:pt x="112" y="28"/>
                  </a:moveTo>
                  <a:cubicBezTo>
                    <a:pt x="111" y="27"/>
                    <a:pt x="111" y="27"/>
                    <a:pt x="111" y="27"/>
                  </a:cubicBezTo>
                  <a:cubicBezTo>
                    <a:pt x="109" y="25"/>
                    <a:pt x="107" y="24"/>
                    <a:pt x="106" y="22"/>
                  </a:cubicBezTo>
                  <a:cubicBezTo>
                    <a:pt x="105" y="21"/>
                    <a:pt x="104" y="21"/>
                    <a:pt x="103" y="21"/>
                  </a:cubicBezTo>
                  <a:cubicBezTo>
                    <a:pt x="99" y="23"/>
                    <a:pt x="95" y="25"/>
                    <a:pt x="91" y="27"/>
                  </a:cubicBezTo>
                  <a:cubicBezTo>
                    <a:pt x="89" y="28"/>
                    <a:pt x="88" y="28"/>
                    <a:pt x="86" y="27"/>
                  </a:cubicBezTo>
                  <a:cubicBezTo>
                    <a:pt x="84" y="26"/>
                    <a:pt x="82" y="25"/>
                    <a:pt x="80" y="25"/>
                  </a:cubicBezTo>
                  <a:cubicBezTo>
                    <a:pt x="79" y="24"/>
                    <a:pt x="78" y="23"/>
                    <a:pt x="77" y="21"/>
                  </a:cubicBezTo>
                  <a:cubicBezTo>
                    <a:pt x="75" y="17"/>
                    <a:pt x="74" y="13"/>
                    <a:pt x="72" y="9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68" y="8"/>
                    <a:pt x="65" y="8"/>
                    <a:pt x="63" y="8"/>
                  </a:cubicBezTo>
                  <a:cubicBezTo>
                    <a:pt x="62" y="8"/>
                    <a:pt x="61" y="8"/>
                    <a:pt x="61" y="9"/>
                  </a:cubicBezTo>
                  <a:cubicBezTo>
                    <a:pt x="59" y="13"/>
                    <a:pt x="58" y="17"/>
                    <a:pt x="56" y="22"/>
                  </a:cubicBezTo>
                  <a:cubicBezTo>
                    <a:pt x="55" y="23"/>
                    <a:pt x="55" y="24"/>
                    <a:pt x="53" y="24"/>
                  </a:cubicBezTo>
                  <a:cubicBezTo>
                    <a:pt x="51" y="25"/>
                    <a:pt x="49" y="26"/>
                    <a:pt x="47" y="27"/>
                  </a:cubicBezTo>
                  <a:cubicBezTo>
                    <a:pt x="45" y="28"/>
                    <a:pt x="44" y="28"/>
                    <a:pt x="42" y="27"/>
                  </a:cubicBezTo>
                  <a:cubicBezTo>
                    <a:pt x="38" y="25"/>
                    <a:pt x="34" y="24"/>
                    <a:pt x="29" y="22"/>
                  </a:cubicBezTo>
                  <a:cubicBezTo>
                    <a:pt x="29" y="21"/>
                    <a:pt x="28" y="22"/>
                    <a:pt x="27" y="22"/>
                  </a:cubicBezTo>
                  <a:cubicBezTo>
                    <a:pt x="26" y="24"/>
                    <a:pt x="24" y="26"/>
                    <a:pt x="22" y="27"/>
                  </a:cubicBezTo>
                  <a:cubicBezTo>
                    <a:pt x="22" y="28"/>
                    <a:pt x="21" y="28"/>
                    <a:pt x="22" y="29"/>
                  </a:cubicBezTo>
                  <a:cubicBezTo>
                    <a:pt x="24" y="33"/>
                    <a:pt x="25" y="37"/>
                    <a:pt x="27" y="42"/>
                  </a:cubicBezTo>
                  <a:cubicBezTo>
                    <a:pt x="28" y="43"/>
                    <a:pt x="28" y="44"/>
                    <a:pt x="27" y="46"/>
                  </a:cubicBezTo>
                  <a:cubicBezTo>
                    <a:pt x="27" y="48"/>
                    <a:pt x="26" y="50"/>
                    <a:pt x="25" y="52"/>
                  </a:cubicBezTo>
                  <a:cubicBezTo>
                    <a:pt x="24" y="54"/>
                    <a:pt x="23" y="54"/>
                    <a:pt x="22" y="55"/>
                  </a:cubicBezTo>
                  <a:cubicBezTo>
                    <a:pt x="17" y="57"/>
                    <a:pt x="13" y="59"/>
                    <a:pt x="9" y="60"/>
                  </a:cubicBezTo>
                  <a:cubicBezTo>
                    <a:pt x="8" y="61"/>
                    <a:pt x="8" y="61"/>
                    <a:pt x="8" y="62"/>
                  </a:cubicBezTo>
                  <a:cubicBezTo>
                    <a:pt x="8" y="64"/>
                    <a:pt x="8" y="67"/>
                    <a:pt x="8" y="69"/>
                  </a:cubicBezTo>
                  <a:cubicBezTo>
                    <a:pt x="8" y="70"/>
                    <a:pt x="8" y="70"/>
                    <a:pt x="9" y="71"/>
                  </a:cubicBezTo>
                  <a:cubicBezTo>
                    <a:pt x="13" y="72"/>
                    <a:pt x="17" y="74"/>
                    <a:pt x="22" y="76"/>
                  </a:cubicBezTo>
                  <a:cubicBezTo>
                    <a:pt x="23" y="76"/>
                    <a:pt x="24" y="77"/>
                    <a:pt x="25" y="79"/>
                  </a:cubicBezTo>
                  <a:cubicBezTo>
                    <a:pt x="26" y="81"/>
                    <a:pt x="27" y="83"/>
                    <a:pt x="27" y="85"/>
                  </a:cubicBezTo>
                  <a:cubicBezTo>
                    <a:pt x="28" y="86"/>
                    <a:pt x="28" y="88"/>
                    <a:pt x="27" y="89"/>
                  </a:cubicBezTo>
                  <a:cubicBezTo>
                    <a:pt x="26" y="93"/>
                    <a:pt x="24" y="98"/>
                    <a:pt x="22" y="102"/>
                  </a:cubicBezTo>
                  <a:cubicBezTo>
                    <a:pt x="22" y="103"/>
                    <a:pt x="22" y="103"/>
                    <a:pt x="23" y="104"/>
                  </a:cubicBezTo>
                  <a:cubicBezTo>
                    <a:pt x="24" y="105"/>
                    <a:pt x="26" y="107"/>
                    <a:pt x="28" y="109"/>
                  </a:cubicBezTo>
                  <a:cubicBezTo>
                    <a:pt x="28" y="109"/>
                    <a:pt x="29" y="110"/>
                    <a:pt x="30" y="109"/>
                  </a:cubicBezTo>
                  <a:cubicBezTo>
                    <a:pt x="34" y="107"/>
                    <a:pt x="38" y="106"/>
                    <a:pt x="42" y="104"/>
                  </a:cubicBezTo>
                  <a:cubicBezTo>
                    <a:pt x="44" y="103"/>
                    <a:pt x="45" y="103"/>
                    <a:pt x="47" y="104"/>
                  </a:cubicBezTo>
                  <a:cubicBezTo>
                    <a:pt x="49" y="105"/>
                    <a:pt x="51" y="105"/>
                    <a:pt x="53" y="106"/>
                  </a:cubicBezTo>
                  <a:cubicBezTo>
                    <a:pt x="55" y="107"/>
                    <a:pt x="56" y="108"/>
                    <a:pt x="56" y="109"/>
                  </a:cubicBezTo>
                  <a:cubicBezTo>
                    <a:pt x="58" y="113"/>
                    <a:pt x="60" y="118"/>
                    <a:pt x="61" y="122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6" y="123"/>
                    <a:pt x="68" y="123"/>
                    <a:pt x="71" y="123"/>
                  </a:cubicBezTo>
                  <a:cubicBezTo>
                    <a:pt x="72" y="123"/>
                    <a:pt x="72" y="123"/>
                    <a:pt x="72" y="122"/>
                  </a:cubicBezTo>
                  <a:cubicBezTo>
                    <a:pt x="74" y="118"/>
                    <a:pt x="76" y="113"/>
                    <a:pt x="77" y="109"/>
                  </a:cubicBezTo>
                  <a:cubicBezTo>
                    <a:pt x="78" y="108"/>
                    <a:pt x="79" y="107"/>
                    <a:pt x="80" y="106"/>
                  </a:cubicBezTo>
                  <a:cubicBezTo>
                    <a:pt x="82" y="105"/>
                    <a:pt x="85" y="104"/>
                    <a:pt x="87" y="104"/>
                  </a:cubicBezTo>
                  <a:cubicBezTo>
                    <a:pt x="88" y="103"/>
                    <a:pt x="89" y="103"/>
                    <a:pt x="91" y="104"/>
                  </a:cubicBezTo>
                  <a:cubicBezTo>
                    <a:pt x="95" y="105"/>
                    <a:pt x="100" y="107"/>
                    <a:pt x="104" y="109"/>
                  </a:cubicBezTo>
                  <a:cubicBezTo>
                    <a:pt x="105" y="109"/>
                    <a:pt x="105" y="109"/>
                    <a:pt x="106" y="108"/>
                  </a:cubicBezTo>
                  <a:cubicBezTo>
                    <a:pt x="108" y="107"/>
                    <a:pt x="109" y="105"/>
                    <a:pt x="111" y="103"/>
                  </a:cubicBezTo>
                  <a:cubicBezTo>
                    <a:pt x="112" y="103"/>
                    <a:pt x="112" y="102"/>
                    <a:pt x="112" y="101"/>
                  </a:cubicBezTo>
                  <a:cubicBezTo>
                    <a:pt x="110" y="97"/>
                    <a:pt x="108" y="93"/>
                    <a:pt x="106" y="89"/>
                  </a:cubicBezTo>
                  <a:cubicBezTo>
                    <a:pt x="105" y="88"/>
                    <a:pt x="105" y="86"/>
                    <a:pt x="106" y="85"/>
                  </a:cubicBezTo>
                  <a:cubicBezTo>
                    <a:pt x="107" y="83"/>
                    <a:pt x="108" y="81"/>
                    <a:pt x="108" y="79"/>
                  </a:cubicBezTo>
                  <a:cubicBezTo>
                    <a:pt x="109" y="77"/>
                    <a:pt x="110" y="76"/>
                    <a:pt x="111" y="76"/>
                  </a:cubicBezTo>
                  <a:cubicBezTo>
                    <a:pt x="116" y="74"/>
                    <a:pt x="120" y="72"/>
                    <a:pt x="125" y="70"/>
                  </a:cubicBezTo>
                  <a:cubicBezTo>
                    <a:pt x="125" y="70"/>
                    <a:pt x="126" y="69"/>
                    <a:pt x="126" y="69"/>
                  </a:cubicBezTo>
                  <a:cubicBezTo>
                    <a:pt x="126" y="66"/>
                    <a:pt x="126" y="64"/>
                    <a:pt x="126" y="62"/>
                  </a:cubicBezTo>
                  <a:cubicBezTo>
                    <a:pt x="126" y="61"/>
                    <a:pt x="125" y="60"/>
                    <a:pt x="124" y="60"/>
                  </a:cubicBezTo>
                  <a:cubicBezTo>
                    <a:pt x="120" y="58"/>
                    <a:pt x="116" y="57"/>
                    <a:pt x="111" y="55"/>
                  </a:cubicBezTo>
                  <a:cubicBezTo>
                    <a:pt x="110" y="54"/>
                    <a:pt x="109" y="53"/>
                    <a:pt x="108" y="52"/>
                  </a:cubicBezTo>
                  <a:cubicBezTo>
                    <a:pt x="108" y="50"/>
                    <a:pt x="107" y="48"/>
                    <a:pt x="106" y="46"/>
                  </a:cubicBezTo>
                  <a:cubicBezTo>
                    <a:pt x="105" y="44"/>
                    <a:pt x="105" y="43"/>
                    <a:pt x="106" y="42"/>
                  </a:cubicBezTo>
                  <a:cubicBezTo>
                    <a:pt x="108" y="37"/>
                    <a:pt x="109" y="33"/>
                    <a:pt x="111" y="29"/>
                  </a:cubicBezTo>
                  <a:cubicBezTo>
                    <a:pt x="111" y="29"/>
                    <a:pt x="111" y="28"/>
                    <a:pt x="1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C69C3B9D-179F-4A0E-BFBD-0C539B23D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193" y="2789238"/>
              <a:ext cx="68263" cy="68263"/>
            </a:xfrm>
            <a:custGeom>
              <a:avLst/>
              <a:gdLst>
                <a:gd name="T0" fmla="*/ 50627908 w 47"/>
                <a:gd name="T1" fmla="*/ 99145472 h 47"/>
                <a:gd name="T2" fmla="*/ 0 w 47"/>
                <a:gd name="T3" fmla="*/ 48517564 h 47"/>
                <a:gd name="T4" fmla="*/ 50627908 w 47"/>
                <a:gd name="T5" fmla="*/ 0 h 47"/>
                <a:gd name="T6" fmla="*/ 99145472 w 47"/>
                <a:gd name="T7" fmla="*/ 48517564 h 47"/>
                <a:gd name="T8" fmla="*/ 50627908 w 47"/>
                <a:gd name="T9" fmla="*/ 99145472 h 47"/>
                <a:gd name="T10" fmla="*/ 84378878 w 47"/>
                <a:gd name="T11" fmla="*/ 48517564 h 47"/>
                <a:gd name="T12" fmla="*/ 50627908 w 47"/>
                <a:gd name="T13" fmla="*/ 14766594 h 47"/>
                <a:gd name="T14" fmla="*/ 14766594 w 47"/>
                <a:gd name="T15" fmla="*/ 48517564 h 47"/>
                <a:gd name="T16" fmla="*/ 50627908 w 47"/>
                <a:gd name="T17" fmla="*/ 82269987 h 47"/>
                <a:gd name="T18" fmla="*/ 84378878 w 47"/>
                <a:gd name="T19" fmla="*/ 48517564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11" y="47"/>
                    <a:pt x="0" y="36"/>
                    <a:pt x="0" y="23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7" y="10"/>
                    <a:pt x="47" y="23"/>
                  </a:cubicBezTo>
                  <a:cubicBezTo>
                    <a:pt x="47" y="36"/>
                    <a:pt x="37" y="47"/>
                    <a:pt x="24" y="47"/>
                  </a:cubicBezTo>
                  <a:close/>
                  <a:moveTo>
                    <a:pt x="40" y="23"/>
                  </a:moveTo>
                  <a:cubicBezTo>
                    <a:pt x="40" y="15"/>
                    <a:pt x="33" y="7"/>
                    <a:pt x="24" y="7"/>
                  </a:cubicBezTo>
                  <a:cubicBezTo>
                    <a:pt x="15" y="7"/>
                    <a:pt x="7" y="14"/>
                    <a:pt x="7" y="23"/>
                  </a:cubicBezTo>
                  <a:cubicBezTo>
                    <a:pt x="7" y="32"/>
                    <a:pt x="15" y="39"/>
                    <a:pt x="24" y="39"/>
                  </a:cubicBezTo>
                  <a:cubicBezTo>
                    <a:pt x="33" y="39"/>
                    <a:pt x="40" y="32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CB9ADDA6-FA3E-42D3-8507-5B63A1F38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56" y="3054351"/>
              <a:ext cx="155575" cy="225425"/>
            </a:xfrm>
            <a:custGeom>
              <a:avLst/>
              <a:gdLst>
                <a:gd name="T0" fmla="*/ 0 w 107"/>
                <a:gd name="T1" fmla="*/ 327847940 h 155"/>
                <a:gd name="T2" fmla="*/ 0 w 107"/>
                <a:gd name="T3" fmla="*/ 126908458 h 155"/>
                <a:gd name="T4" fmla="*/ 88789706 w 107"/>
                <a:gd name="T5" fmla="*/ 14805332 h 155"/>
                <a:gd name="T6" fmla="*/ 226201688 w 107"/>
                <a:gd name="T7" fmla="*/ 118448475 h 155"/>
                <a:gd name="T8" fmla="*/ 226201688 w 107"/>
                <a:gd name="T9" fmla="*/ 131139176 h 155"/>
                <a:gd name="T10" fmla="*/ 226201688 w 107"/>
                <a:gd name="T11" fmla="*/ 327847940 h 155"/>
                <a:gd name="T12" fmla="*/ 0 w 107"/>
                <a:gd name="T13" fmla="*/ 32784794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" h="155">
                  <a:moveTo>
                    <a:pt x="0" y="155"/>
                  </a:moveTo>
                  <a:cubicBezTo>
                    <a:pt x="0" y="123"/>
                    <a:pt x="0" y="91"/>
                    <a:pt x="0" y="60"/>
                  </a:cubicBezTo>
                  <a:cubicBezTo>
                    <a:pt x="0" y="34"/>
                    <a:pt x="17" y="13"/>
                    <a:pt x="42" y="7"/>
                  </a:cubicBezTo>
                  <a:cubicBezTo>
                    <a:pt x="74" y="0"/>
                    <a:pt x="105" y="23"/>
                    <a:pt x="107" y="56"/>
                  </a:cubicBezTo>
                  <a:cubicBezTo>
                    <a:pt x="107" y="58"/>
                    <a:pt x="107" y="60"/>
                    <a:pt x="107" y="62"/>
                  </a:cubicBezTo>
                  <a:cubicBezTo>
                    <a:pt x="107" y="93"/>
                    <a:pt x="107" y="124"/>
                    <a:pt x="107" y="155"/>
                  </a:cubicBezTo>
                  <a:cubicBezTo>
                    <a:pt x="72" y="155"/>
                    <a:pt x="36" y="155"/>
                    <a:pt x="0" y="1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CE3B8870-E9C5-422E-9549-4C74AFAA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968" y="2947988"/>
              <a:ext cx="107950" cy="101600"/>
            </a:xfrm>
            <a:custGeom>
              <a:avLst/>
              <a:gdLst>
                <a:gd name="T0" fmla="*/ 89378224 w 74"/>
                <a:gd name="T1" fmla="*/ 0 h 69"/>
                <a:gd name="T2" fmla="*/ 104273865 w 74"/>
                <a:gd name="T3" fmla="*/ 4336406 h 69"/>
                <a:gd name="T4" fmla="*/ 151092072 w 74"/>
                <a:gd name="T5" fmla="*/ 86726643 h 69"/>
                <a:gd name="T6" fmla="*/ 80866220 w 74"/>
                <a:gd name="T7" fmla="*/ 149602319 h 69"/>
                <a:gd name="T8" fmla="*/ 8512003 w 74"/>
                <a:gd name="T9" fmla="*/ 88894110 h 69"/>
                <a:gd name="T10" fmla="*/ 68097486 w 74"/>
                <a:gd name="T11" fmla="*/ 2167467 h 69"/>
                <a:gd name="T12" fmla="*/ 70225851 w 74"/>
                <a:gd name="T13" fmla="*/ 0 h 69"/>
                <a:gd name="T14" fmla="*/ 89378224 w 74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4" h="69">
                  <a:moveTo>
                    <a:pt x="42" y="0"/>
                  </a:moveTo>
                  <a:cubicBezTo>
                    <a:pt x="44" y="1"/>
                    <a:pt x="47" y="1"/>
                    <a:pt x="49" y="2"/>
                  </a:cubicBezTo>
                  <a:cubicBezTo>
                    <a:pt x="65" y="8"/>
                    <a:pt x="74" y="24"/>
                    <a:pt x="71" y="40"/>
                  </a:cubicBezTo>
                  <a:cubicBezTo>
                    <a:pt x="69" y="56"/>
                    <a:pt x="54" y="68"/>
                    <a:pt x="38" y="69"/>
                  </a:cubicBezTo>
                  <a:cubicBezTo>
                    <a:pt x="21" y="69"/>
                    <a:pt x="7" y="57"/>
                    <a:pt x="4" y="41"/>
                  </a:cubicBezTo>
                  <a:cubicBezTo>
                    <a:pt x="0" y="22"/>
                    <a:pt x="13" y="4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6" y="0"/>
                    <a:pt x="39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3CF52923-F08C-4CF6-B36D-40E9F9F9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018" y="2105026"/>
              <a:ext cx="334963" cy="203200"/>
            </a:xfrm>
            <a:custGeom>
              <a:avLst/>
              <a:gdLst>
                <a:gd name="T0" fmla="*/ 65750324 w 230"/>
                <a:gd name="T1" fmla="*/ 130612606 h 140"/>
                <a:gd name="T2" fmla="*/ 2120461 w 230"/>
                <a:gd name="T3" fmla="*/ 193810709 h 140"/>
                <a:gd name="T4" fmla="*/ 82718385 w 230"/>
                <a:gd name="T5" fmla="*/ 294930286 h 140"/>
                <a:gd name="T6" fmla="*/ 405108621 w 230"/>
                <a:gd name="T7" fmla="*/ 294930286 h 140"/>
                <a:gd name="T8" fmla="*/ 485706545 w 230"/>
                <a:gd name="T9" fmla="*/ 193810709 h 140"/>
                <a:gd name="T10" fmla="*/ 366930121 w 230"/>
                <a:gd name="T11" fmla="*/ 84265589 h 140"/>
                <a:gd name="T12" fmla="*/ 256639912 w 230"/>
                <a:gd name="T13" fmla="*/ 4213497 h 140"/>
                <a:gd name="T14" fmla="*/ 150590627 w 230"/>
                <a:gd name="T15" fmla="*/ 73732571 h 140"/>
                <a:gd name="T16" fmla="*/ 80597923 w 230"/>
                <a:gd name="T17" fmla="*/ 80052091 h 140"/>
                <a:gd name="T18" fmla="*/ 65750324 w 230"/>
                <a:gd name="T19" fmla="*/ 130612606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6FFC3B13-56CC-43A5-B624-587A32DA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1" y="3717926"/>
              <a:ext cx="261938" cy="254000"/>
            </a:xfrm>
            <a:custGeom>
              <a:avLst/>
              <a:gdLst>
                <a:gd name="T0" fmla="*/ 415827369 w 165"/>
                <a:gd name="T1" fmla="*/ 168851263 h 160"/>
                <a:gd name="T2" fmla="*/ 254537061 w 165"/>
                <a:gd name="T3" fmla="*/ 168851263 h 160"/>
                <a:gd name="T4" fmla="*/ 254537061 w 165"/>
                <a:gd name="T5" fmla="*/ 0 h 160"/>
                <a:gd name="T6" fmla="*/ 173891907 w 165"/>
                <a:gd name="T7" fmla="*/ 0 h 160"/>
                <a:gd name="T8" fmla="*/ 173891907 w 165"/>
                <a:gd name="T9" fmla="*/ 168851263 h 160"/>
                <a:gd name="T10" fmla="*/ 0 w 165"/>
                <a:gd name="T11" fmla="*/ 168851263 h 160"/>
                <a:gd name="T12" fmla="*/ 0 w 165"/>
                <a:gd name="T13" fmla="*/ 249496263 h 160"/>
                <a:gd name="T14" fmla="*/ 173891907 w 165"/>
                <a:gd name="T15" fmla="*/ 249496263 h 160"/>
                <a:gd name="T16" fmla="*/ 173891907 w 165"/>
                <a:gd name="T17" fmla="*/ 403225000 h 160"/>
                <a:gd name="T18" fmla="*/ 254537061 w 165"/>
                <a:gd name="T19" fmla="*/ 403225000 h 160"/>
                <a:gd name="T20" fmla="*/ 254537061 w 165"/>
                <a:gd name="T21" fmla="*/ 249496263 h 160"/>
                <a:gd name="T22" fmla="*/ 415827369 w 165"/>
                <a:gd name="T23" fmla="*/ 249496263 h 160"/>
                <a:gd name="T24" fmla="*/ 415827369 w 165"/>
                <a:gd name="T25" fmla="*/ 168851263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5" h="160">
                  <a:moveTo>
                    <a:pt x="165" y="67"/>
                  </a:moveTo>
                  <a:lnTo>
                    <a:pt x="101" y="67"/>
                  </a:lnTo>
                  <a:lnTo>
                    <a:pt x="101" y="0"/>
                  </a:lnTo>
                  <a:lnTo>
                    <a:pt x="69" y="0"/>
                  </a:lnTo>
                  <a:lnTo>
                    <a:pt x="69" y="67"/>
                  </a:lnTo>
                  <a:lnTo>
                    <a:pt x="0" y="67"/>
                  </a:lnTo>
                  <a:lnTo>
                    <a:pt x="0" y="99"/>
                  </a:lnTo>
                  <a:lnTo>
                    <a:pt x="69" y="99"/>
                  </a:lnTo>
                  <a:lnTo>
                    <a:pt x="69" y="160"/>
                  </a:lnTo>
                  <a:lnTo>
                    <a:pt x="101" y="160"/>
                  </a:lnTo>
                  <a:lnTo>
                    <a:pt x="101" y="99"/>
                  </a:lnTo>
                  <a:lnTo>
                    <a:pt x="165" y="99"/>
                  </a:lnTo>
                  <a:lnTo>
                    <a:pt x="165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8214B875-3D0F-4DB8-AD30-DA0BE8B4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2681" y="3484563"/>
              <a:ext cx="106363" cy="103188"/>
            </a:xfrm>
            <a:custGeom>
              <a:avLst/>
              <a:gdLst>
                <a:gd name="T0" fmla="*/ 168852056 w 67"/>
                <a:gd name="T1" fmla="*/ 68045342 h 65"/>
                <a:gd name="T2" fmla="*/ 105847060 w 67"/>
                <a:gd name="T3" fmla="*/ 68045342 h 65"/>
                <a:gd name="T4" fmla="*/ 105847060 w 67"/>
                <a:gd name="T5" fmla="*/ 0 h 65"/>
                <a:gd name="T6" fmla="*/ 70564707 w 67"/>
                <a:gd name="T7" fmla="*/ 0 h 65"/>
                <a:gd name="T8" fmla="*/ 70564707 w 67"/>
                <a:gd name="T9" fmla="*/ 68045342 h 65"/>
                <a:gd name="T10" fmla="*/ 0 w 67"/>
                <a:gd name="T11" fmla="*/ 68045342 h 65"/>
                <a:gd name="T12" fmla="*/ 0 w 67"/>
                <a:gd name="T13" fmla="*/ 100806738 h 65"/>
                <a:gd name="T14" fmla="*/ 70564707 w 67"/>
                <a:gd name="T15" fmla="*/ 100806738 h 65"/>
                <a:gd name="T16" fmla="*/ 70564707 w 67"/>
                <a:gd name="T17" fmla="*/ 163811744 h 65"/>
                <a:gd name="T18" fmla="*/ 105847060 w 67"/>
                <a:gd name="T19" fmla="*/ 163811744 h 65"/>
                <a:gd name="T20" fmla="*/ 105847060 w 67"/>
                <a:gd name="T21" fmla="*/ 100806738 h 65"/>
                <a:gd name="T22" fmla="*/ 168852056 w 67"/>
                <a:gd name="T23" fmla="*/ 100806738 h 65"/>
                <a:gd name="T24" fmla="*/ 168852056 w 67"/>
                <a:gd name="T25" fmla="*/ 68045342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65">
                  <a:moveTo>
                    <a:pt x="67" y="27"/>
                  </a:moveTo>
                  <a:lnTo>
                    <a:pt x="42" y="27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28" y="27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28" y="40"/>
                  </a:lnTo>
                  <a:lnTo>
                    <a:pt x="28" y="65"/>
                  </a:lnTo>
                  <a:lnTo>
                    <a:pt x="42" y="65"/>
                  </a:lnTo>
                  <a:lnTo>
                    <a:pt x="42" y="40"/>
                  </a:lnTo>
                  <a:lnTo>
                    <a:pt x="67" y="40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FE7BB5AE-503E-444A-B03A-2CE7487F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481" y="4583113"/>
              <a:ext cx="935038" cy="858838"/>
            </a:xfrm>
            <a:custGeom>
              <a:avLst/>
              <a:gdLst>
                <a:gd name="T0" fmla="*/ 14848462 w 642"/>
                <a:gd name="T1" fmla="*/ 0 h 589"/>
                <a:gd name="T2" fmla="*/ 1330012907 w 642"/>
                <a:gd name="T3" fmla="*/ 0 h 589"/>
                <a:gd name="T4" fmla="*/ 1330012907 w 642"/>
                <a:gd name="T5" fmla="*/ 108433765 h 589"/>
                <a:gd name="T6" fmla="*/ 1361831871 w 642"/>
                <a:gd name="T7" fmla="*/ 174344114 h 589"/>
                <a:gd name="T8" fmla="*/ 1298195399 w 642"/>
                <a:gd name="T9" fmla="*/ 274272613 h 589"/>
                <a:gd name="T10" fmla="*/ 1351226035 w 642"/>
                <a:gd name="T11" fmla="*/ 363569893 h 589"/>
                <a:gd name="T12" fmla="*/ 1298195399 w 642"/>
                <a:gd name="T13" fmla="*/ 478381515 h 589"/>
                <a:gd name="T14" fmla="*/ 1346983410 w 642"/>
                <a:gd name="T15" fmla="*/ 554923082 h 589"/>
                <a:gd name="T16" fmla="*/ 1298195399 w 642"/>
                <a:gd name="T17" fmla="*/ 650598219 h 589"/>
                <a:gd name="T18" fmla="*/ 1346983410 w 642"/>
                <a:gd name="T19" fmla="*/ 737771005 h 589"/>
                <a:gd name="T20" fmla="*/ 1293952773 w 642"/>
                <a:gd name="T21" fmla="*/ 837699503 h 589"/>
                <a:gd name="T22" fmla="*/ 1327892322 w 642"/>
                <a:gd name="T23" fmla="*/ 901483900 h 589"/>
                <a:gd name="T24" fmla="*/ 1219709008 w 642"/>
                <a:gd name="T25" fmla="*/ 1052439624 h 589"/>
                <a:gd name="T26" fmla="*/ 990615960 w 642"/>
                <a:gd name="T27" fmla="*/ 1252296622 h 589"/>
                <a:gd name="T28" fmla="*/ 369095327 w 642"/>
                <a:gd name="T29" fmla="*/ 1252296622 h 589"/>
                <a:gd name="T30" fmla="*/ 82727560 w 642"/>
                <a:gd name="T31" fmla="*/ 1012042159 h 589"/>
                <a:gd name="T32" fmla="*/ 67879098 w 642"/>
                <a:gd name="T33" fmla="*/ 912113660 h 589"/>
                <a:gd name="T34" fmla="*/ 4242626 w 642"/>
                <a:gd name="T35" fmla="*/ 827068285 h 589"/>
                <a:gd name="T36" fmla="*/ 55152678 w 642"/>
                <a:gd name="T37" fmla="*/ 754780080 h 589"/>
                <a:gd name="T38" fmla="*/ 4242626 w 642"/>
                <a:gd name="T39" fmla="*/ 627211287 h 589"/>
                <a:gd name="T40" fmla="*/ 48788011 w 642"/>
                <a:gd name="T41" fmla="*/ 548543768 h 589"/>
                <a:gd name="T42" fmla="*/ 10605836 w 642"/>
                <a:gd name="T43" fmla="*/ 454994583 h 589"/>
                <a:gd name="T44" fmla="*/ 50910052 w 642"/>
                <a:gd name="T45" fmla="*/ 357192037 h 589"/>
                <a:gd name="T46" fmla="*/ 4242626 w 642"/>
                <a:gd name="T47" fmla="*/ 255136127 h 589"/>
                <a:gd name="T48" fmla="*/ 14848462 w 642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2" h="589">
                  <a:moveTo>
                    <a:pt x="7" y="0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27" y="51"/>
                    <a:pt x="627" y="51"/>
                    <a:pt x="627" y="51"/>
                  </a:cubicBezTo>
                  <a:cubicBezTo>
                    <a:pt x="627" y="51"/>
                    <a:pt x="642" y="62"/>
                    <a:pt x="642" y="82"/>
                  </a:cubicBezTo>
                  <a:cubicBezTo>
                    <a:pt x="642" y="101"/>
                    <a:pt x="612" y="115"/>
                    <a:pt x="612" y="129"/>
                  </a:cubicBezTo>
                  <a:cubicBezTo>
                    <a:pt x="612" y="144"/>
                    <a:pt x="637" y="152"/>
                    <a:pt x="637" y="171"/>
                  </a:cubicBezTo>
                  <a:cubicBezTo>
                    <a:pt x="637" y="190"/>
                    <a:pt x="610" y="206"/>
                    <a:pt x="612" y="225"/>
                  </a:cubicBezTo>
                  <a:cubicBezTo>
                    <a:pt x="613" y="244"/>
                    <a:pt x="637" y="246"/>
                    <a:pt x="635" y="261"/>
                  </a:cubicBezTo>
                  <a:cubicBezTo>
                    <a:pt x="634" y="277"/>
                    <a:pt x="612" y="292"/>
                    <a:pt x="612" y="306"/>
                  </a:cubicBezTo>
                  <a:cubicBezTo>
                    <a:pt x="612" y="320"/>
                    <a:pt x="635" y="331"/>
                    <a:pt x="635" y="347"/>
                  </a:cubicBezTo>
                  <a:cubicBezTo>
                    <a:pt x="635" y="363"/>
                    <a:pt x="612" y="378"/>
                    <a:pt x="610" y="394"/>
                  </a:cubicBezTo>
                  <a:cubicBezTo>
                    <a:pt x="608" y="409"/>
                    <a:pt x="626" y="413"/>
                    <a:pt x="626" y="424"/>
                  </a:cubicBezTo>
                  <a:cubicBezTo>
                    <a:pt x="626" y="435"/>
                    <a:pt x="618" y="459"/>
                    <a:pt x="575" y="495"/>
                  </a:cubicBezTo>
                  <a:cubicBezTo>
                    <a:pt x="532" y="532"/>
                    <a:pt x="467" y="589"/>
                    <a:pt x="467" y="589"/>
                  </a:cubicBezTo>
                  <a:cubicBezTo>
                    <a:pt x="174" y="589"/>
                    <a:pt x="174" y="589"/>
                    <a:pt x="174" y="589"/>
                  </a:cubicBezTo>
                  <a:cubicBezTo>
                    <a:pt x="39" y="476"/>
                    <a:pt x="39" y="476"/>
                    <a:pt x="39" y="476"/>
                  </a:cubicBezTo>
                  <a:cubicBezTo>
                    <a:pt x="35" y="462"/>
                    <a:pt x="35" y="438"/>
                    <a:pt x="32" y="429"/>
                  </a:cubicBezTo>
                  <a:cubicBezTo>
                    <a:pt x="29" y="419"/>
                    <a:pt x="2" y="405"/>
                    <a:pt x="2" y="389"/>
                  </a:cubicBezTo>
                  <a:cubicBezTo>
                    <a:pt x="2" y="373"/>
                    <a:pt x="26" y="366"/>
                    <a:pt x="26" y="355"/>
                  </a:cubicBezTo>
                  <a:cubicBezTo>
                    <a:pt x="26" y="344"/>
                    <a:pt x="0" y="316"/>
                    <a:pt x="2" y="295"/>
                  </a:cubicBezTo>
                  <a:cubicBezTo>
                    <a:pt x="3" y="274"/>
                    <a:pt x="21" y="269"/>
                    <a:pt x="23" y="258"/>
                  </a:cubicBezTo>
                  <a:cubicBezTo>
                    <a:pt x="24" y="247"/>
                    <a:pt x="5" y="230"/>
                    <a:pt x="5" y="214"/>
                  </a:cubicBezTo>
                  <a:cubicBezTo>
                    <a:pt x="5" y="198"/>
                    <a:pt x="24" y="182"/>
                    <a:pt x="24" y="168"/>
                  </a:cubicBezTo>
                  <a:cubicBezTo>
                    <a:pt x="24" y="153"/>
                    <a:pt x="3" y="144"/>
                    <a:pt x="2" y="120"/>
                  </a:cubicBezTo>
                  <a:cubicBezTo>
                    <a:pt x="0" y="96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9F230170-E1D0-4031-8961-46F19FA57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418" y="5467351"/>
              <a:ext cx="387350" cy="52388"/>
            </a:xfrm>
            <a:custGeom>
              <a:avLst/>
              <a:gdLst>
                <a:gd name="T0" fmla="*/ 0 w 266"/>
                <a:gd name="T1" fmla="*/ 0 h 36"/>
                <a:gd name="T2" fmla="*/ 564060235 w 266"/>
                <a:gd name="T3" fmla="*/ 0 h 36"/>
                <a:gd name="T4" fmla="*/ 472877171 w 266"/>
                <a:gd name="T5" fmla="*/ 76236182 h 36"/>
                <a:gd name="T6" fmla="*/ 106026141 w 266"/>
                <a:gd name="T7" fmla="*/ 76236182 h 36"/>
                <a:gd name="T8" fmla="*/ 0 w 26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36">
                  <a:moveTo>
                    <a:pt x="0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37" y="36"/>
                    <a:pt x="223" y="36"/>
                  </a:cubicBezTo>
                  <a:cubicBezTo>
                    <a:pt x="209" y="36"/>
                    <a:pt x="62" y="36"/>
                    <a:pt x="50" y="36"/>
                  </a:cubicBezTo>
                  <a:cubicBezTo>
                    <a:pt x="37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xmlns="" id="{98FDC770-F7F4-4A5C-8D61-EBF48BDB3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081" y="3819526"/>
              <a:ext cx="44450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xmlns="" id="{9EE73B68-76C2-44E3-B910-5EE93555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956" y="3881438"/>
              <a:ext cx="44450" cy="47625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xmlns="" id="{46C6AF8D-A346-4EDC-B74C-8B32A30A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943" y="3944938"/>
              <a:ext cx="47625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xmlns="" id="{D550F68F-F548-4511-93DF-7F54CBD91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218" y="3995738"/>
              <a:ext cx="46038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xmlns="" id="{48C7DF47-577F-417D-BA69-AE8DDE066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956" y="4038601"/>
              <a:ext cx="46038" cy="47625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xmlns="" id="{A111CE70-A92E-44B9-A7B0-43EC99F11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631" y="4071938"/>
              <a:ext cx="46038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Oval 40">
              <a:extLst>
                <a:ext uri="{FF2B5EF4-FFF2-40B4-BE49-F238E27FC236}">
                  <a16:creationId xmlns:a16="http://schemas.microsoft.com/office/drawing/2014/main" xmlns="" id="{A5009D0B-8D4F-4F66-94D9-B04A7A2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581" y="3971926"/>
              <a:ext cx="46038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Oval 41">
              <a:extLst>
                <a:ext uri="{FF2B5EF4-FFF2-40B4-BE49-F238E27FC236}">
                  <a16:creationId xmlns:a16="http://schemas.microsoft.com/office/drawing/2014/main" xmlns="" id="{1356B169-A3D7-435B-923A-C1B94D99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506" y="3900488"/>
              <a:ext cx="46038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04FF8389-D098-4118-8D39-C77F60EC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4368" y="384333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Oval 43">
              <a:extLst>
                <a:ext uri="{FF2B5EF4-FFF2-40B4-BE49-F238E27FC236}">
                  <a16:creationId xmlns:a16="http://schemas.microsoft.com/office/drawing/2014/main" xmlns="" id="{45DAD21F-032B-4967-A932-7FD7A7A2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343" y="379888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Oval 44">
              <a:extLst>
                <a:ext uri="{FF2B5EF4-FFF2-40B4-BE49-F238E27FC236}">
                  <a16:creationId xmlns:a16="http://schemas.microsoft.com/office/drawing/2014/main" xmlns="" id="{138D2865-B94E-44B2-AE6E-A0500ED9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081" y="3775076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Oval 45">
              <a:extLst>
                <a:ext uri="{FF2B5EF4-FFF2-40B4-BE49-F238E27FC236}">
                  <a16:creationId xmlns:a16="http://schemas.microsoft.com/office/drawing/2014/main" xmlns="" id="{95956A53-D76D-4FF4-83F7-58CA74F96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581" y="3759201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xmlns="" id="{37B0238D-FABF-446E-AD6A-07D3E0D5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1106" y="3603626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47">
              <a:extLst>
                <a:ext uri="{FF2B5EF4-FFF2-40B4-BE49-F238E27FC236}">
                  <a16:creationId xmlns:a16="http://schemas.microsoft.com/office/drawing/2014/main" xmlns="" id="{1CA65459-EEC1-4F07-9FF1-08438196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718" y="3563938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48">
              <a:extLst>
                <a:ext uri="{FF2B5EF4-FFF2-40B4-BE49-F238E27FC236}">
                  <a16:creationId xmlns:a16="http://schemas.microsoft.com/office/drawing/2014/main" xmlns="" id="{41E43C0F-ED93-4DBB-B50D-800AF42E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281" y="3522663"/>
              <a:ext cx="47625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xmlns="" id="{C9C8B06E-43D4-4CC8-9823-C4150EF4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7318" y="3463926"/>
              <a:ext cx="44450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50">
              <a:extLst>
                <a:ext uri="{FF2B5EF4-FFF2-40B4-BE49-F238E27FC236}">
                  <a16:creationId xmlns:a16="http://schemas.microsoft.com/office/drawing/2014/main" xmlns="" id="{D1E72D96-343D-4351-A0DB-7639C5F2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306" y="3405188"/>
              <a:ext cx="47625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Oval 51">
              <a:extLst>
                <a:ext uri="{FF2B5EF4-FFF2-40B4-BE49-F238E27FC236}">
                  <a16:creationId xmlns:a16="http://schemas.microsoft.com/office/drawing/2014/main" xmlns="" id="{C5CF4034-0A79-4475-95CC-75015F95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593" y="334168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xmlns="" id="{78136AE4-CEF2-4B4D-AC88-F7EE48BA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118" y="2360613"/>
              <a:ext cx="57150" cy="79375"/>
            </a:xfrm>
            <a:custGeom>
              <a:avLst/>
              <a:gdLst>
                <a:gd name="T0" fmla="*/ 40826531 w 40"/>
                <a:gd name="T1" fmla="*/ 114552557 h 55"/>
                <a:gd name="T2" fmla="*/ 10206990 w 40"/>
                <a:gd name="T3" fmla="*/ 102056045 h 55"/>
                <a:gd name="T4" fmla="*/ 0 w 40"/>
                <a:gd name="T5" fmla="*/ 56235023 h 55"/>
                <a:gd name="T6" fmla="*/ 10206990 w 40"/>
                <a:gd name="T7" fmla="*/ 12496511 h 55"/>
                <a:gd name="T8" fmla="*/ 40826531 w 40"/>
                <a:gd name="T9" fmla="*/ 0 h 55"/>
                <a:gd name="T10" fmla="*/ 81653063 w 40"/>
                <a:gd name="T11" fmla="*/ 35407023 h 55"/>
                <a:gd name="T12" fmla="*/ 59198828 w 40"/>
                <a:gd name="T13" fmla="*/ 35407023 h 55"/>
                <a:gd name="T14" fmla="*/ 40826531 w 40"/>
                <a:gd name="T15" fmla="*/ 18745489 h 55"/>
                <a:gd name="T16" fmla="*/ 26537603 w 40"/>
                <a:gd name="T17" fmla="*/ 24993023 h 55"/>
                <a:gd name="T18" fmla="*/ 20413980 w 40"/>
                <a:gd name="T19" fmla="*/ 56235023 h 55"/>
                <a:gd name="T20" fmla="*/ 26537603 w 40"/>
                <a:gd name="T21" fmla="*/ 89559534 h 55"/>
                <a:gd name="T22" fmla="*/ 40826531 w 40"/>
                <a:gd name="T23" fmla="*/ 93724557 h 55"/>
                <a:gd name="T24" fmla="*/ 59198828 w 40"/>
                <a:gd name="T25" fmla="*/ 79145534 h 55"/>
                <a:gd name="T26" fmla="*/ 81653063 w 40"/>
                <a:gd name="T27" fmla="*/ 79145534 h 55"/>
                <a:gd name="T28" fmla="*/ 40826531 w 40"/>
                <a:gd name="T29" fmla="*/ 114552557 h 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" h="55">
                  <a:moveTo>
                    <a:pt x="20" y="55"/>
                  </a:moveTo>
                  <a:cubicBezTo>
                    <a:pt x="14" y="55"/>
                    <a:pt x="9" y="53"/>
                    <a:pt x="5" y="49"/>
                  </a:cubicBezTo>
                  <a:cubicBezTo>
                    <a:pt x="0" y="43"/>
                    <a:pt x="0" y="37"/>
                    <a:pt x="0" y="27"/>
                  </a:cubicBezTo>
                  <a:cubicBezTo>
                    <a:pt x="0" y="18"/>
                    <a:pt x="0" y="11"/>
                    <a:pt x="5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30" y="0"/>
                    <a:pt x="38" y="6"/>
                    <a:pt x="4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3"/>
                    <a:pt x="25" y="9"/>
                    <a:pt x="20" y="9"/>
                  </a:cubicBezTo>
                  <a:cubicBezTo>
                    <a:pt x="17" y="9"/>
                    <a:pt x="15" y="10"/>
                    <a:pt x="13" y="12"/>
                  </a:cubicBezTo>
                  <a:cubicBezTo>
                    <a:pt x="11" y="14"/>
                    <a:pt x="10" y="17"/>
                    <a:pt x="10" y="27"/>
                  </a:cubicBezTo>
                  <a:cubicBezTo>
                    <a:pt x="10" y="38"/>
                    <a:pt x="11" y="40"/>
                    <a:pt x="13" y="43"/>
                  </a:cubicBezTo>
                  <a:cubicBezTo>
                    <a:pt x="15" y="44"/>
                    <a:pt x="17" y="45"/>
                    <a:pt x="20" y="45"/>
                  </a:cubicBezTo>
                  <a:cubicBezTo>
                    <a:pt x="25" y="45"/>
                    <a:pt x="28" y="42"/>
                    <a:pt x="2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8" y="49"/>
                    <a:pt x="30" y="55"/>
                    <a:pt x="20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xmlns="" id="{C5E7F326-0C21-4917-9794-70072087C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3556" y="2360613"/>
              <a:ext cx="58738" cy="79375"/>
            </a:xfrm>
            <a:custGeom>
              <a:avLst/>
              <a:gdLst>
                <a:gd name="T0" fmla="*/ 59520218 w 41"/>
                <a:gd name="T1" fmla="*/ 116673900 h 54"/>
                <a:gd name="T2" fmla="*/ 36943337 w 41"/>
                <a:gd name="T3" fmla="*/ 71300799 h 54"/>
                <a:gd name="T4" fmla="*/ 20523917 w 41"/>
                <a:gd name="T5" fmla="*/ 71300799 h 54"/>
                <a:gd name="T6" fmla="*/ 20523917 w 41"/>
                <a:gd name="T7" fmla="*/ 116673900 h 54"/>
                <a:gd name="T8" fmla="*/ 0 w 41"/>
                <a:gd name="T9" fmla="*/ 116673900 h 54"/>
                <a:gd name="T10" fmla="*/ 0 w 41"/>
                <a:gd name="T11" fmla="*/ 0 h 54"/>
                <a:gd name="T12" fmla="*/ 43100798 w 41"/>
                <a:gd name="T13" fmla="*/ 0 h 54"/>
                <a:gd name="T14" fmla="*/ 80045568 w 41"/>
                <a:gd name="T15" fmla="*/ 36730046 h 54"/>
                <a:gd name="T16" fmla="*/ 59520218 w 41"/>
                <a:gd name="T17" fmla="*/ 66979271 h 54"/>
                <a:gd name="T18" fmla="*/ 84150064 w 41"/>
                <a:gd name="T19" fmla="*/ 116673900 h 54"/>
                <a:gd name="T20" fmla="*/ 59520218 w 41"/>
                <a:gd name="T21" fmla="*/ 116673900 h 54"/>
                <a:gd name="T22" fmla="*/ 41049266 w 41"/>
                <a:gd name="T23" fmla="*/ 21606169 h 54"/>
                <a:gd name="T24" fmla="*/ 20523917 w 41"/>
                <a:gd name="T25" fmla="*/ 21606169 h 54"/>
                <a:gd name="T26" fmla="*/ 20523917 w 41"/>
                <a:gd name="T27" fmla="*/ 51855394 h 54"/>
                <a:gd name="T28" fmla="*/ 41049266 w 41"/>
                <a:gd name="T29" fmla="*/ 51855394 h 54"/>
                <a:gd name="T30" fmla="*/ 57468686 w 41"/>
                <a:gd name="T31" fmla="*/ 36730046 h 54"/>
                <a:gd name="T32" fmla="*/ 41049266 w 41"/>
                <a:gd name="T33" fmla="*/ 21606169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1" h="54">
                  <a:moveTo>
                    <a:pt x="29" y="54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9" y="8"/>
                    <a:pt x="39" y="17"/>
                  </a:cubicBezTo>
                  <a:cubicBezTo>
                    <a:pt x="39" y="24"/>
                    <a:pt x="34" y="29"/>
                    <a:pt x="29" y="31"/>
                  </a:cubicBezTo>
                  <a:cubicBezTo>
                    <a:pt x="41" y="54"/>
                    <a:pt x="41" y="54"/>
                    <a:pt x="41" y="54"/>
                  </a:cubicBezTo>
                  <a:lnTo>
                    <a:pt x="29" y="54"/>
                  </a:lnTo>
                  <a:close/>
                  <a:moveTo>
                    <a:pt x="2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5" y="24"/>
                    <a:pt x="28" y="21"/>
                    <a:pt x="28" y="17"/>
                  </a:cubicBezTo>
                  <a:cubicBezTo>
                    <a:pt x="28" y="13"/>
                    <a:pt x="25" y="10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xmlns="" id="{C9836A9C-1C19-4129-BA55-DF1C0B759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581" y="2360613"/>
              <a:ext cx="50800" cy="79375"/>
            </a:xfrm>
            <a:custGeom>
              <a:avLst/>
              <a:gdLst>
                <a:gd name="T0" fmla="*/ 0 w 32"/>
                <a:gd name="T1" fmla="*/ 126007813 h 50"/>
                <a:gd name="T2" fmla="*/ 0 w 32"/>
                <a:gd name="T3" fmla="*/ 0 h 50"/>
                <a:gd name="T4" fmla="*/ 80645000 w 32"/>
                <a:gd name="T5" fmla="*/ 0 h 50"/>
                <a:gd name="T6" fmla="*/ 80645000 w 32"/>
                <a:gd name="T7" fmla="*/ 22682200 h 50"/>
                <a:gd name="T8" fmla="*/ 22682200 w 32"/>
                <a:gd name="T9" fmla="*/ 22682200 h 50"/>
                <a:gd name="T10" fmla="*/ 22682200 w 32"/>
                <a:gd name="T11" fmla="*/ 50403125 h 50"/>
                <a:gd name="T12" fmla="*/ 73085325 w 32"/>
                <a:gd name="T13" fmla="*/ 50403125 h 50"/>
                <a:gd name="T14" fmla="*/ 73085325 w 32"/>
                <a:gd name="T15" fmla="*/ 73085325 h 50"/>
                <a:gd name="T16" fmla="*/ 22682200 w 32"/>
                <a:gd name="T17" fmla="*/ 73085325 h 50"/>
                <a:gd name="T18" fmla="*/ 22682200 w 32"/>
                <a:gd name="T19" fmla="*/ 103327200 h 50"/>
                <a:gd name="T20" fmla="*/ 80645000 w 32"/>
                <a:gd name="T21" fmla="*/ 103327200 h 50"/>
                <a:gd name="T22" fmla="*/ 80645000 w 32"/>
                <a:gd name="T23" fmla="*/ 126007813 h 50"/>
                <a:gd name="T24" fmla="*/ 0 w 32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" h="50">
                  <a:moveTo>
                    <a:pt x="0" y="5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2" y="41"/>
                  </a:lnTo>
                  <a:lnTo>
                    <a:pt x="3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xmlns="" id="{E302A41B-2BC2-42DE-A84B-82677356A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3731" y="2360613"/>
              <a:ext cx="69850" cy="79375"/>
            </a:xfrm>
            <a:custGeom>
              <a:avLst/>
              <a:gdLst>
                <a:gd name="T0" fmla="*/ 85685313 w 44"/>
                <a:gd name="T1" fmla="*/ 126007813 h 50"/>
                <a:gd name="T2" fmla="*/ 78125638 w 44"/>
                <a:gd name="T3" fmla="*/ 103327200 h 50"/>
                <a:gd name="T4" fmla="*/ 32762825 w 44"/>
                <a:gd name="T5" fmla="*/ 103327200 h 50"/>
                <a:gd name="T6" fmla="*/ 25201563 w 44"/>
                <a:gd name="T7" fmla="*/ 126007813 h 50"/>
                <a:gd name="T8" fmla="*/ 0 w 44"/>
                <a:gd name="T9" fmla="*/ 126007813 h 50"/>
                <a:gd name="T10" fmla="*/ 47883763 w 44"/>
                <a:gd name="T11" fmla="*/ 0 h 50"/>
                <a:gd name="T12" fmla="*/ 65524063 w 44"/>
                <a:gd name="T13" fmla="*/ 0 h 50"/>
                <a:gd name="T14" fmla="*/ 110886875 w 44"/>
                <a:gd name="T15" fmla="*/ 126007813 h 50"/>
                <a:gd name="T16" fmla="*/ 85685313 w 44"/>
                <a:gd name="T17" fmla="*/ 126007813 h 50"/>
                <a:gd name="T18" fmla="*/ 55443438 w 44"/>
                <a:gd name="T19" fmla="*/ 37803138 h 50"/>
                <a:gd name="T20" fmla="*/ 40322500 w 44"/>
                <a:gd name="T21" fmla="*/ 83165950 h 50"/>
                <a:gd name="T22" fmla="*/ 73085325 w 44"/>
                <a:gd name="T23" fmla="*/ 83165950 h 50"/>
                <a:gd name="T24" fmla="*/ 55443438 w 44"/>
                <a:gd name="T25" fmla="*/ 37803138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50">
                  <a:moveTo>
                    <a:pt x="34" y="50"/>
                  </a:moveTo>
                  <a:lnTo>
                    <a:pt x="31" y="41"/>
                  </a:lnTo>
                  <a:lnTo>
                    <a:pt x="13" y="41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44" y="50"/>
                  </a:lnTo>
                  <a:lnTo>
                    <a:pt x="34" y="50"/>
                  </a:lnTo>
                  <a:close/>
                  <a:moveTo>
                    <a:pt x="22" y="15"/>
                  </a:moveTo>
                  <a:lnTo>
                    <a:pt x="16" y="33"/>
                  </a:lnTo>
                  <a:lnTo>
                    <a:pt x="29" y="33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xmlns="" id="{F86CB9AD-9986-4CC1-85D1-4929175E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406" y="2360613"/>
              <a:ext cx="57150" cy="79375"/>
            </a:xfrm>
            <a:custGeom>
              <a:avLst/>
              <a:gdLst>
                <a:gd name="T0" fmla="*/ 57964388 w 36"/>
                <a:gd name="T1" fmla="*/ 22682200 h 50"/>
                <a:gd name="T2" fmla="*/ 57964388 w 36"/>
                <a:gd name="T3" fmla="*/ 126007813 h 50"/>
                <a:gd name="T4" fmla="*/ 32762825 w 36"/>
                <a:gd name="T5" fmla="*/ 126007813 h 50"/>
                <a:gd name="T6" fmla="*/ 32762825 w 36"/>
                <a:gd name="T7" fmla="*/ 22682200 h 50"/>
                <a:gd name="T8" fmla="*/ 0 w 36"/>
                <a:gd name="T9" fmla="*/ 22682200 h 50"/>
                <a:gd name="T10" fmla="*/ 0 w 36"/>
                <a:gd name="T11" fmla="*/ 0 h 50"/>
                <a:gd name="T12" fmla="*/ 90725625 w 36"/>
                <a:gd name="T13" fmla="*/ 0 h 50"/>
                <a:gd name="T14" fmla="*/ 90725625 w 36"/>
                <a:gd name="T15" fmla="*/ 22682200 h 50"/>
                <a:gd name="T16" fmla="*/ 57964388 w 36"/>
                <a:gd name="T17" fmla="*/ 2268220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50">
                  <a:moveTo>
                    <a:pt x="23" y="9"/>
                  </a:moveTo>
                  <a:lnTo>
                    <a:pt x="23" y="50"/>
                  </a:lnTo>
                  <a:lnTo>
                    <a:pt x="13" y="5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xmlns="" id="{1BD4494D-FBD4-47B2-92AD-F0D32A50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256" y="2360613"/>
              <a:ext cx="15875" cy="79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xmlns="" id="{C05BA672-F782-4D90-9B8F-E4CF9738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68" y="2360613"/>
              <a:ext cx="65088" cy="79375"/>
            </a:xfrm>
            <a:custGeom>
              <a:avLst/>
              <a:gdLst>
                <a:gd name="T0" fmla="*/ 60484215 w 41"/>
                <a:gd name="T1" fmla="*/ 126007813 h 50"/>
                <a:gd name="T2" fmla="*/ 42843779 w 41"/>
                <a:gd name="T3" fmla="*/ 126007813 h 50"/>
                <a:gd name="T4" fmla="*/ 0 w 41"/>
                <a:gd name="T5" fmla="*/ 0 h 50"/>
                <a:gd name="T6" fmla="*/ 25201756 w 41"/>
                <a:gd name="T7" fmla="*/ 0 h 50"/>
                <a:gd name="T8" fmla="*/ 50403512 w 41"/>
                <a:gd name="T9" fmla="*/ 83165950 h 50"/>
                <a:gd name="T10" fmla="*/ 75605268 w 41"/>
                <a:gd name="T11" fmla="*/ 0 h 50"/>
                <a:gd name="T12" fmla="*/ 103327994 w 41"/>
                <a:gd name="T13" fmla="*/ 0 h 50"/>
                <a:gd name="T14" fmla="*/ 60484215 w 41"/>
                <a:gd name="T15" fmla="*/ 126007813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50">
                  <a:moveTo>
                    <a:pt x="24" y="50"/>
                  </a:moveTo>
                  <a:lnTo>
                    <a:pt x="17" y="5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3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xmlns="" id="{E1F2D363-B264-4D6C-B04A-6A3CB044F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681" y="2360613"/>
              <a:ext cx="52388" cy="79375"/>
            </a:xfrm>
            <a:custGeom>
              <a:avLst/>
              <a:gdLst>
                <a:gd name="T0" fmla="*/ 0 w 33"/>
                <a:gd name="T1" fmla="*/ 126007813 h 50"/>
                <a:gd name="T2" fmla="*/ 0 w 33"/>
                <a:gd name="T3" fmla="*/ 0 h 50"/>
                <a:gd name="T4" fmla="*/ 83166744 w 33"/>
                <a:gd name="T5" fmla="*/ 0 h 50"/>
                <a:gd name="T6" fmla="*/ 83166744 w 33"/>
                <a:gd name="T7" fmla="*/ 22682200 h 50"/>
                <a:gd name="T8" fmla="*/ 22682416 w 33"/>
                <a:gd name="T9" fmla="*/ 22682200 h 50"/>
                <a:gd name="T10" fmla="*/ 22682416 w 33"/>
                <a:gd name="T11" fmla="*/ 50403125 h 50"/>
                <a:gd name="T12" fmla="*/ 73086023 w 33"/>
                <a:gd name="T13" fmla="*/ 50403125 h 50"/>
                <a:gd name="T14" fmla="*/ 73086023 w 33"/>
                <a:gd name="T15" fmla="*/ 73085325 h 50"/>
                <a:gd name="T16" fmla="*/ 22682416 w 33"/>
                <a:gd name="T17" fmla="*/ 73085325 h 50"/>
                <a:gd name="T18" fmla="*/ 22682416 w 33"/>
                <a:gd name="T19" fmla="*/ 103327200 h 50"/>
                <a:gd name="T20" fmla="*/ 83166744 w 33"/>
                <a:gd name="T21" fmla="*/ 103327200 h 50"/>
                <a:gd name="T22" fmla="*/ 83166744 w 33"/>
                <a:gd name="T23" fmla="*/ 126007813 h 50"/>
                <a:gd name="T24" fmla="*/ 0 w 33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50">
                  <a:moveTo>
                    <a:pt x="0" y="5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3" y="41"/>
                  </a:lnTo>
                  <a:lnTo>
                    <a:pt x="33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4E3E035E-CDD7-4275-A30C-A730453C30A5}"/>
              </a:ext>
            </a:extLst>
          </p:cNvPr>
          <p:cNvSpPr/>
          <p:nvPr/>
        </p:nvSpPr>
        <p:spPr>
          <a:xfrm>
            <a:off x="0" y="323088"/>
            <a:ext cx="45719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E4102C6A-249C-40C1-B398-E63364CB721F}"/>
              </a:ext>
            </a:extLst>
          </p:cNvPr>
          <p:cNvSpPr/>
          <p:nvPr/>
        </p:nvSpPr>
        <p:spPr>
          <a:xfrm>
            <a:off x="114299" y="323088"/>
            <a:ext cx="619125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10D06B2B-400F-4E45-9B2E-9DCB7E313989}"/>
              </a:ext>
            </a:extLst>
          </p:cNvPr>
          <p:cNvSpPr txBox="1"/>
          <p:nvPr/>
        </p:nvSpPr>
        <p:spPr>
          <a:xfrm>
            <a:off x="286939" y="323088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8" y="787059"/>
            <a:ext cx="11861824" cy="5283882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3536419" y="4648550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94763" y="1077882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6823" y="2926724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94763" y="4631753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444439" y="3421139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71896" y="3404342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36419" y="1107001"/>
            <a:ext cx="1558344" cy="1210614"/>
          </a:xfrm>
          <a:prstGeom prst="ellipse">
            <a:avLst/>
          </a:prstGeom>
          <a:noFill/>
          <a:ln w="571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468191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二</a:t>
            </a:r>
            <a:r>
              <a:rPr lang="zh-CN" altLang="en-US" dirty="0" smtClean="0">
                <a:latin typeface="+mj-ea"/>
              </a:rPr>
              <a:t>、项目创新性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0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23089"/>
            <a:ext cx="2011017" cy="639602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cap="all" dirty="0">
                <a:solidFill>
                  <a:schemeClr val="bg1"/>
                </a:solidFill>
              </a:rPr>
              <a:t>项目创新性</a:t>
            </a:r>
            <a:endParaRPr lang="zh-CN" altLang="en-US" sz="2800" dirty="0">
              <a:solidFill>
                <a:srgbClr val="FDCB82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 rot="18096577">
            <a:off x="7615237" y="2678113"/>
            <a:ext cx="1281113" cy="1677988"/>
          </a:xfrm>
          <a:prstGeom prst="arc">
            <a:avLst>
              <a:gd name="adj1" fmla="val 15669845"/>
              <a:gd name="adj2" fmla="val 126852"/>
            </a:avLst>
          </a:prstGeom>
          <a:ln>
            <a:solidFill>
              <a:srgbClr val="B4B17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471882" y="2590935"/>
            <a:ext cx="1800225" cy="1800225"/>
          </a:xfrm>
          <a:prstGeom prst="ellipse">
            <a:avLst/>
          </a:prstGeom>
          <a:solidFill>
            <a:srgbClr val="FDCB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72" name="矩形 11"/>
          <p:cNvSpPr>
            <a:spLocks noChangeArrowheads="1"/>
          </p:cNvSpPr>
          <p:nvPr/>
        </p:nvSpPr>
        <p:spPr bwMode="auto">
          <a:xfrm>
            <a:off x="8481432" y="2127247"/>
            <a:ext cx="29924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本项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目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通过</a:t>
            </a:r>
            <a:r>
              <a:rPr lang="zh-CN" altLang="en-US" sz="1800" dirty="0" smtClean="0">
                <a:solidFill>
                  <a:schemeClr val="bg1"/>
                </a:solidFill>
              </a:rPr>
              <a:t>多</a:t>
            </a:r>
            <a:r>
              <a:rPr lang="zh-CN" altLang="en-US" sz="1800" dirty="0">
                <a:solidFill>
                  <a:schemeClr val="bg1"/>
                </a:solidFill>
              </a:rPr>
              <a:t>样化的报表和行为模式分析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帮助他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们</a:t>
            </a:r>
            <a:r>
              <a:rPr lang="zh-CN" altLang="en-US" sz="1800" dirty="0">
                <a:solidFill>
                  <a:schemeClr val="bg1"/>
                </a:solidFill>
              </a:rPr>
              <a:t>深入剖析自己时间安排存在的问题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从而更加科学合理地安排时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间，</a:t>
            </a:r>
            <a:r>
              <a:rPr lang="zh-CN" altLang="en-US" sz="1800" dirty="0">
                <a:solidFill>
                  <a:schemeClr val="bg1"/>
                </a:solidFill>
              </a:rPr>
              <a:t>找到更适合自己的学习生活方式。 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弧形 14"/>
          <p:cNvSpPr/>
          <p:nvPr/>
        </p:nvSpPr>
        <p:spPr>
          <a:xfrm rot="1188091" flipV="1">
            <a:off x="3028845" y="2832235"/>
            <a:ext cx="1585912" cy="1493839"/>
          </a:xfrm>
          <a:prstGeom prst="arc">
            <a:avLst>
              <a:gd name="adj1" fmla="val 15155280"/>
              <a:gd name="adj2" fmla="val 21349829"/>
            </a:avLst>
          </a:prstGeom>
          <a:ln>
            <a:solidFill>
              <a:srgbClr val="FDCB8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792788" y="2617788"/>
            <a:ext cx="1800225" cy="1800225"/>
          </a:xfrm>
          <a:prstGeom prst="ellipse">
            <a:avLst/>
          </a:prstGeom>
          <a:solidFill>
            <a:srgbClr val="B4B17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504089" y="3517107"/>
            <a:ext cx="29924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</a:rPr>
              <a:t>本项目采用高效学生帮扶弱势学生的模式，为学生们提供分享交流的平台，尽量做到让每一名学生都能挑选到适合自己的学习生活方式。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63" y="3247563"/>
            <a:ext cx="634010" cy="634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71" y="3250142"/>
            <a:ext cx="1049421" cy="6314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6AE920C-033C-4AFA-9D86-564E7049A513}"/>
              </a:ext>
            </a:extLst>
          </p:cNvPr>
          <p:cNvSpPr/>
          <p:nvPr/>
        </p:nvSpPr>
        <p:spPr>
          <a:xfrm>
            <a:off x="0" y="323088"/>
            <a:ext cx="45719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D592340-35B1-49AB-898C-A4DCF7441D89}"/>
              </a:ext>
            </a:extLst>
          </p:cNvPr>
          <p:cNvSpPr/>
          <p:nvPr/>
        </p:nvSpPr>
        <p:spPr>
          <a:xfrm>
            <a:off x="114299" y="323088"/>
            <a:ext cx="619125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84CB16B-4AF6-43F6-83CE-708C399A219B}"/>
              </a:ext>
            </a:extLst>
          </p:cNvPr>
          <p:cNvSpPr txBox="1"/>
          <p:nvPr/>
        </p:nvSpPr>
        <p:spPr>
          <a:xfrm>
            <a:off x="286939" y="323088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13CDD25-43C1-4083-87D1-82DE166E06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2" y="355032"/>
            <a:ext cx="3465011" cy="57850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A584C001-B72D-47EA-82EF-102CD7D9E6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2" y="355032"/>
            <a:ext cx="3574926" cy="591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5B40700F-751A-4526-8D30-6ACDE8ACF9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4" y="355032"/>
            <a:ext cx="3574926" cy="591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796EAD14-070C-4527-88BB-1DC42753CA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" y="340700"/>
            <a:ext cx="3583586" cy="5930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0D223FE2-7939-404A-88C1-63ECD7ADC0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93" y="334771"/>
            <a:ext cx="3584065" cy="5942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4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372" grpId="0"/>
      <p:bldP spid="15" grpId="0" animBg="1"/>
      <p:bldP spid="6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468191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三</a:t>
            </a:r>
            <a:r>
              <a:rPr lang="zh-CN" altLang="en-US" dirty="0" smtClean="0">
                <a:latin typeface="+mj-ea"/>
              </a:rPr>
              <a:t>、</a:t>
            </a:r>
            <a:r>
              <a:rPr lang="zh-CN" altLang="en-US" dirty="0">
                <a:latin typeface="+mj-ea"/>
              </a:rPr>
              <a:t>阶段性成果展示</a:t>
            </a:r>
          </a:p>
        </p:txBody>
      </p:sp>
    </p:spTree>
    <p:extLst>
      <p:ext uri="{BB962C8B-B14F-4D97-AF65-F5344CB8AC3E}">
        <p14:creationId xmlns:p14="http://schemas.microsoft.com/office/powerpoint/2010/main" val="3657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3098" y="348940"/>
            <a:ext cx="2557670" cy="512757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cap="all" dirty="0">
                <a:solidFill>
                  <a:schemeClr val="bg1"/>
                </a:solidFill>
              </a:rPr>
              <a:t>进度情况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22538" name="矩形 9"/>
          <p:cNvSpPr>
            <a:spLocks noChangeArrowheads="1"/>
          </p:cNvSpPr>
          <p:nvPr/>
        </p:nvSpPr>
        <p:spPr bwMode="auto">
          <a:xfrm>
            <a:off x="2969317" y="4939884"/>
            <a:ext cx="1857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22544" name="矩形 15"/>
          <p:cNvSpPr>
            <a:spLocks noChangeArrowheads="1"/>
          </p:cNvSpPr>
          <p:nvPr/>
        </p:nvSpPr>
        <p:spPr bwMode="auto">
          <a:xfrm>
            <a:off x="7063294" y="4941471"/>
            <a:ext cx="1857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功能</a:t>
            </a:r>
          </a:p>
        </p:txBody>
      </p:sp>
      <p:grpSp>
        <p:nvGrpSpPr>
          <p:cNvPr id="11" name="组合 2">
            <a:extLst>
              <a:ext uri="{FF2B5EF4-FFF2-40B4-BE49-F238E27FC236}">
                <a16:creationId xmlns:a16="http://schemas.microsoft.com/office/drawing/2014/main" xmlns="" id="{D7F1D65E-3F2E-4EF7-85A8-82AA5D8A7BB5}"/>
              </a:ext>
            </a:extLst>
          </p:cNvPr>
          <p:cNvGrpSpPr>
            <a:grpSpLocks/>
          </p:cNvGrpSpPr>
          <p:nvPr/>
        </p:nvGrpSpPr>
        <p:grpSpPr bwMode="auto">
          <a:xfrm>
            <a:off x="2681266" y="1439660"/>
            <a:ext cx="2616675" cy="2802606"/>
            <a:chOff x="8748568" y="2483589"/>
            <a:chExt cx="1519051" cy="1626520"/>
          </a:xfrm>
        </p:grpSpPr>
        <p:grpSp>
          <p:nvGrpSpPr>
            <p:cNvPr id="12" name="组合 4">
              <a:extLst>
                <a:ext uri="{FF2B5EF4-FFF2-40B4-BE49-F238E27FC236}">
                  <a16:creationId xmlns:a16="http://schemas.microsoft.com/office/drawing/2014/main" xmlns="" id="{7FFBE50E-3BA7-4C1F-B6DD-F925633A4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48568" y="2483589"/>
              <a:ext cx="1519051" cy="1626520"/>
              <a:chOff x="8748568" y="2483589"/>
              <a:chExt cx="1519051" cy="162652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xmlns="" id="{7D43645C-A41D-41FC-A334-1660F390AF02}"/>
                  </a:ext>
                </a:extLst>
              </p:cNvPr>
              <p:cNvSpPr/>
              <p:nvPr/>
            </p:nvSpPr>
            <p:spPr>
              <a:xfrm>
                <a:off x="8748568" y="2605777"/>
                <a:ext cx="1412702" cy="14122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任意多边形 7">
                <a:extLst>
                  <a:ext uri="{FF2B5EF4-FFF2-40B4-BE49-F238E27FC236}">
                    <a16:creationId xmlns:a16="http://schemas.microsoft.com/office/drawing/2014/main" xmlns="" id="{4DB7FCCC-DB56-400E-B23F-3D41E0C2B77A}"/>
                  </a:ext>
                </a:extLst>
              </p:cNvPr>
              <p:cNvSpPr/>
              <p:nvPr/>
            </p:nvSpPr>
            <p:spPr>
              <a:xfrm rot="10375964">
                <a:off x="8888251" y="2483589"/>
                <a:ext cx="1379368" cy="1626520"/>
              </a:xfrm>
              <a:custGeom>
                <a:avLst/>
                <a:gdLst>
                  <a:gd name="connsiteX0" fmla="*/ 627198 w 1212934"/>
                  <a:gd name="connsiteY0" fmla="*/ 1424857 h 1430189"/>
                  <a:gd name="connsiteX1" fmla="*/ 5507 w 1212934"/>
                  <a:gd name="connsiteY1" fmla="*/ 627200 h 1430189"/>
                  <a:gd name="connsiteX2" fmla="*/ 803164 w 1212934"/>
                  <a:gd name="connsiteY2" fmla="*/ 5508 h 1430189"/>
                  <a:gd name="connsiteX3" fmla="*/ 1184924 w 1212934"/>
                  <a:gd name="connsiteY3" fmla="*/ 175901 h 1430189"/>
                  <a:gd name="connsiteX4" fmla="*/ 1212934 w 1212934"/>
                  <a:gd name="connsiteY4" fmla="*/ 205513 h 1430189"/>
                  <a:gd name="connsiteX5" fmla="*/ 1099395 w 1212934"/>
                  <a:gd name="connsiteY5" fmla="*/ 319053 h 1430189"/>
                  <a:gd name="connsiteX6" fmla="*/ 1079006 w 1212934"/>
                  <a:gd name="connsiteY6" fmla="*/ 297498 h 1430189"/>
                  <a:gd name="connsiteX7" fmla="*/ 783327 w 1212934"/>
                  <a:gd name="connsiteY7" fmla="*/ 165526 h 1430189"/>
                  <a:gd name="connsiteX8" fmla="*/ 165525 w 1212934"/>
                  <a:gd name="connsiteY8" fmla="*/ 647038 h 1430189"/>
                  <a:gd name="connsiteX9" fmla="*/ 647038 w 1212934"/>
                  <a:gd name="connsiteY9" fmla="*/ 1264840 h 1430189"/>
                  <a:gd name="connsiteX10" fmla="*/ 729967 w 1212934"/>
                  <a:gd name="connsiteY10" fmla="*/ 1266736 h 1430189"/>
                  <a:gd name="connsiteX11" fmla="*/ 740780 w 1212934"/>
                  <a:gd name="connsiteY11" fmla="*/ 1429049 h 1430189"/>
                  <a:gd name="connsiteX12" fmla="*/ 700213 w 1212934"/>
                  <a:gd name="connsiteY12" fmla="*/ 1430189 h 1430189"/>
                  <a:gd name="connsiteX13" fmla="*/ 627198 w 1212934"/>
                  <a:gd name="connsiteY13" fmla="*/ 1424857 h 143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2934" h="1430189">
                    <a:moveTo>
                      <a:pt x="627198" y="1424857"/>
                    </a:moveTo>
                    <a:cubicBezTo>
                      <a:pt x="235255" y="1376266"/>
                      <a:pt x="-43086" y="1019142"/>
                      <a:pt x="5507" y="627200"/>
                    </a:cubicBezTo>
                    <a:cubicBezTo>
                      <a:pt x="54097" y="235257"/>
                      <a:pt x="411222" y="-43084"/>
                      <a:pt x="803164" y="5508"/>
                    </a:cubicBezTo>
                    <a:cubicBezTo>
                      <a:pt x="950142" y="23730"/>
                      <a:pt x="1081145" y="85339"/>
                      <a:pt x="1184924" y="175901"/>
                    </a:cubicBezTo>
                    <a:lnTo>
                      <a:pt x="1212934" y="205513"/>
                    </a:lnTo>
                    <a:lnTo>
                      <a:pt x="1099395" y="319053"/>
                    </a:lnTo>
                    <a:lnTo>
                      <a:pt x="1079006" y="297498"/>
                    </a:lnTo>
                    <a:cubicBezTo>
                      <a:pt x="998629" y="227357"/>
                      <a:pt x="897164" y="179639"/>
                      <a:pt x="783327" y="165526"/>
                    </a:cubicBezTo>
                    <a:cubicBezTo>
                      <a:pt x="479759" y="127891"/>
                      <a:pt x="203160" y="343471"/>
                      <a:pt x="165525" y="647038"/>
                    </a:cubicBezTo>
                    <a:cubicBezTo>
                      <a:pt x="127889" y="950605"/>
                      <a:pt x="343470" y="1227205"/>
                      <a:pt x="647038" y="1264840"/>
                    </a:cubicBezTo>
                    <a:lnTo>
                      <a:pt x="729967" y="1266736"/>
                    </a:lnTo>
                    <a:lnTo>
                      <a:pt x="740780" y="1429049"/>
                    </a:lnTo>
                    <a:lnTo>
                      <a:pt x="700213" y="1430189"/>
                    </a:lnTo>
                    <a:cubicBezTo>
                      <a:pt x="676055" y="1429654"/>
                      <a:pt x="651694" y="1427894"/>
                      <a:pt x="627198" y="1424857"/>
                    </a:cubicBezTo>
                    <a:close/>
                  </a:path>
                </a:pathLst>
              </a:custGeom>
              <a:solidFill>
                <a:srgbClr val="697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CD13DE5A-E83F-4AD5-8AE6-139E3B796971}"/>
                </a:ext>
              </a:extLst>
            </p:cNvPr>
            <p:cNvSpPr/>
            <p:nvPr/>
          </p:nvSpPr>
          <p:spPr>
            <a:xfrm>
              <a:off x="9099362" y="2956470"/>
              <a:ext cx="711113" cy="710908"/>
            </a:xfrm>
            <a:prstGeom prst="ellipse">
              <a:avLst/>
            </a:prstGeom>
            <a:solidFill>
              <a:srgbClr val="697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/>
            </a:p>
          </p:txBody>
        </p:sp>
      </p:grpSp>
      <p:sp>
        <p:nvSpPr>
          <p:cNvPr id="16" name="矩形 25">
            <a:extLst>
              <a:ext uri="{FF2B5EF4-FFF2-40B4-BE49-F238E27FC236}">
                <a16:creationId xmlns:a16="http://schemas.microsoft.com/office/drawing/2014/main" xmlns="" id="{5A3B80E0-DABF-4B2A-ABE8-A50D2576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448" y="2574550"/>
            <a:ext cx="1080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60%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7" name="组合 8">
            <a:extLst>
              <a:ext uri="{FF2B5EF4-FFF2-40B4-BE49-F238E27FC236}">
                <a16:creationId xmlns:a16="http://schemas.microsoft.com/office/drawing/2014/main" xmlns="" id="{FBC5361D-9F4B-4350-A4D6-8C923EAB3F78}"/>
              </a:ext>
            </a:extLst>
          </p:cNvPr>
          <p:cNvGrpSpPr>
            <a:grpSpLocks/>
          </p:cNvGrpSpPr>
          <p:nvPr/>
        </p:nvGrpSpPr>
        <p:grpSpPr bwMode="auto">
          <a:xfrm>
            <a:off x="6844541" y="1771279"/>
            <a:ext cx="3078126" cy="2580536"/>
            <a:chOff x="5430007" y="2631481"/>
            <a:chExt cx="1689626" cy="1416372"/>
          </a:xfrm>
        </p:grpSpPr>
        <p:grpSp>
          <p:nvGrpSpPr>
            <p:cNvPr id="18" name="组合 9">
              <a:extLst>
                <a:ext uri="{FF2B5EF4-FFF2-40B4-BE49-F238E27FC236}">
                  <a16:creationId xmlns:a16="http://schemas.microsoft.com/office/drawing/2014/main" xmlns="" id="{D3DC29C1-B197-4378-A8D6-37BBAF6EB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007" y="2631481"/>
              <a:ext cx="1689626" cy="1416372"/>
              <a:chOff x="5430007" y="2631481"/>
              <a:chExt cx="1689626" cy="1416372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DD18E901-062F-45A5-A64D-780170A24F89}"/>
                  </a:ext>
                </a:extLst>
              </p:cNvPr>
              <p:cNvSpPr/>
              <p:nvPr/>
            </p:nvSpPr>
            <p:spPr>
              <a:xfrm>
                <a:off x="5430007" y="2634657"/>
                <a:ext cx="1413316" cy="141319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12">
                <a:extLst>
                  <a:ext uri="{FF2B5EF4-FFF2-40B4-BE49-F238E27FC236}">
                    <a16:creationId xmlns:a16="http://schemas.microsoft.com/office/drawing/2014/main" xmlns="" id="{9894E898-ECBC-4A0F-B6EF-C8E548A1A852}"/>
                  </a:ext>
                </a:extLst>
              </p:cNvPr>
              <p:cNvSpPr/>
              <p:nvPr/>
            </p:nvSpPr>
            <p:spPr>
              <a:xfrm rot="17740161">
                <a:off x="6089849" y="2330525"/>
                <a:ext cx="728828" cy="1330740"/>
              </a:xfrm>
              <a:custGeom>
                <a:avLst/>
                <a:gdLst>
                  <a:gd name="connsiteX0" fmla="*/ 570587 w 641327"/>
                  <a:gd name="connsiteY0" fmla="*/ 154335 h 1169425"/>
                  <a:gd name="connsiteX1" fmla="*/ 235823 w 641327"/>
                  <a:gd name="connsiteY1" fmla="*/ 1108638 h 1169425"/>
                  <a:gd name="connsiteX2" fmla="*/ 99634 w 641327"/>
                  <a:gd name="connsiteY2" fmla="*/ 1157972 h 1169425"/>
                  <a:gd name="connsiteX3" fmla="*/ 22299 w 641327"/>
                  <a:gd name="connsiteY3" fmla="*/ 1169425 h 1169425"/>
                  <a:gd name="connsiteX4" fmla="*/ 0 w 641327"/>
                  <a:gd name="connsiteY4" fmla="*/ 1010476 h 1169425"/>
                  <a:gd name="connsiteX5" fmla="*/ 60494 w 641327"/>
                  <a:gd name="connsiteY5" fmla="*/ 1001517 h 1169425"/>
                  <a:gd name="connsiteX6" fmla="*/ 165975 w 641327"/>
                  <a:gd name="connsiteY6" fmla="*/ 963306 h 1169425"/>
                  <a:gd name="connsiteX7" fmla="*/ 425257 w 641327"/>
                  <a:gd name="connsiteY7" fmla="*/ 224181 h 1169425"/>
                  <a:gd name="connsiteX8" fmla="*/ 366762 w 641327"/>
                  <a:gd name="connsiteY8" fmla="*/ 128449 h 1169425"/>
                  <a:gd name="connsiteX9" fmla="*/ 352925 w 641327"/>
                  <a:gd name="connsiteY9" fmla="*/ 113565 h 1169425"/>
                  <a:gd name="connsiteX10" fmla="*/ 466490 w 641327"/>
                  <a:gd name="connsiteY10" fmla="*/ 0 h 1169425"/>
                  <a:gd name="connsiteX11" fmla="*/ 495064 w 641327"/>
                  <a:gd name="connsiteY11" fmla="*/ 30733 h 1169425"/>
                  <a:gd name="connsiteX12" fmla="*/ 570587 w 641327"/>
                  <a:gd name="connsiteY12" fmla="*/ 154335 h 116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1327" h="1169425">
                    <a:moveTo>
                      <a:pt x="570587" y="154335"/>
                    </a:moveTo>
                    <a:cubicBezTo>
                      <a:pt x="741668" y="510302"/>
                      <a:pt x="591788" y="937556"/>
                      <a:pt x="235823" y="1108638"/>
                    </a:cubicBezTo>
                    <a:cubicBezTo>
                      <a:pt x="191327" y="1130022"/>
                      <a:pt x="145718" y="1146392"/>
                      <a:pt x="99634" y="1157972"/>
                    </a:cubicBezTo>
                    <a:lnTo>
                      <a:pt x="22299" y="1169425"/>
                    </a:lnTo>
                    <a:lnTo>
                      <a:pt x="0" y="1010476"/>
                    </a:lnTo>
                    <a:lnTo>
                      <a:pt x="60494" y="1001517"/>
                    </a:lnTo>
                    <a:cubicBezTo>
                      <a:pt x="96188" y="992550"/>
                      <a:pt x="131512" y="979869"/>
                      <a:pt x="165975" y="963306"/>
                    </a:cubicBezTo>
                    <a:cubicBezTo>
                      <a:pt x="441678" y="830801"/>
                      <a:pt x="557762" y="499883"/>
                      <a:pt x="425257" y="224181"/>
                    </a:cubicBezTo>
                    <a:cubicBezTo>
                      <a:pt x="408694" y="189719"/>
                      <a:pt x="389031" y="157750"/>
                      <a:pt x="366762" y="128449"/>
                    </a:cubicBezTo>
                    <a:lnTo>
                      <a:pt x="352925" y="113565"/>
                    </a:lnTo>
                    <a:lnTo>
                      <a:pt x="466490" y="0"/>
                    </a:lnTo>
                    <a:lnTo>
                      <a:pt x="495064" y="30733"/>
                    </a:lnTo>
                    <a:cubicBezTo>
                      <a:pt x="523815" y="68564"/>
                      <a:pt x="549202" y="109839"/>
                      <a:pt x="570587" y="154335"/>
                    </a:cubicBezTo>
                    <a:close/>
                  </a:path>
                </a:pathLst>
              </a:custGeom>
              <a:solidFill>
                <a:srgbClr val="FA9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DB03DE5F-1383-4C80-B038-9A4EF82F3AEC}"/>
                </a:ext>
              </a:extLst>
            </p:cNvPr>
            <p:cNvSpPr/>
            <p:nvPr/>
          </p:nvSpPr>
          <p:spPr>
            <a:xfrm>
              <a:off x="5780954" y="2977635"/>
              <a:ext cx="711422" cy="711362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/>
            </a:p>
          </p:txBody>
        </p:sp>
      </p:grpSp>
      <p:sp>
        <p:nvSpPr>
          <p:cNvPr id="22" name="矩形 24">
            <a:extLst>
              <a:ext uri="{FF2B5EF4-FFF2-40B4-BE49-F238E27FC236}">
                <a16:creationId xmlns:a16="http://schemas.microsoft.com/office/drawing/2014/main" xmlns="" id="{FAAA61DF-1757-4BA0-9197-39FDE25B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53" y="2716435"/>
            <a:ext cx="1142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40%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44D2E729-E689-4266-B8D6-CFE923FC8B8E}"/>
              </a:ext>
            </a:extLst>
          </p:cNvPr>
          <p:cNvSpPr/>
          <p:nvPr/>
        </p:nvSpPr>
        <p:spPr>
          <a:xfrm>
            <a:off x="0" y="323088"/>
            <a:ext cx="45719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4779077-7DB7-4A5B-8315-336D8CFBCB71}"/>
              </a:ext>
            </a:extLst>
          </p:cNvPr>
          <p:cNvSpPr/>
          <p:nvPr/>
        </p:nvSpPr>
        <p:spPr>
          <a:xfrm>
            <a:off x="114299" y="323088"/>
            <a:ext cx="619125" cy="538609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03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259</Words>
  <Application>Microsoft Office PowerPoint</Application>
  <PresentationFormat>宽屏</PresentationFormat>
  <Paragraphs>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Century Gothic</vt:lpstr>
      <vt:lpstr>Office 主题</vt:lpstr>
      <vt:lpstr>TimeManager  —基于Android的时间管理APP研发</vt:lpstr>
      <vt:lpstr>contents</vt:lpstr>
      <vt:lpstr>一、项目简介</vt:lpstr>
      <vt:lpstr>项目简介</vt:lpstr>
      <vt:lpstr>PowerPoint 演示文稿</vt:lpstr>
      <vt:lpstr>二、项目创新性</vt:lpstr>
      <vt:lpstr>项目创新性</vt:lpstr>
      <vt:lpstr>三、阶段性成果展示</vt:lpstr>
      <vt:lpstr>进度情况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admin</cp:lastModifiedBy>
  <cp:revision>120</cp:revision>
  <dcterms:created xsi:type="dcterms:W3CDTF">2014-12-12T13:36:21Z</dcterms:created>
  <dcterms:modified xsi:type="dcterms:W3CDTF">2018-05-17T06:00:10Z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