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handoutMasterIdLst>
    <p:handoutMasterId r:id="rId30"/>
  </p:handoutMasterIdLst>
  <p:sldIdLst>
    <p:sldId id="460" r:id="rId3"/>
    <p:sldId id="437" r:id="rId4"/>
    <p:sldId id="322" r:id="rId5"/>
    <p:sldId id="461" r:id="rId6"/>
    <p:sldId id="456" r:id="rId7"/>
    <p:sldId id="462" r:id="rId8"/>
    <p:sldId id="441" r:id="rId9"/>
    <p:sldId id="463" r:id="rId10"/>
    <p:sldId id="321" r:id="rId11"/>
    <p:sldId id="465" r:id="rId12"/>
    <p:sldId id="457" r:id="rId13"/>
    <p:sldId id="464" r:id="rId14"/>
    <p:sldId id="445" r:id="rId15"/>
    <p:sldId id="454" r:id="rId16"/>
    <p:sldId id="357" r:id="rId17"/>
    <p:sldId id="468" r:id="rId18"/>
    <p:sldId id="466" r:id="rId19"/>
    <p:sldId id="467" r:id="rId20"/>
    <p:sldId id="469" r:id="rId21"/>
    <p:sldId id="320" r:id="rId22"/>
    <p:sldId id="432" r:id="rId23"/>
    <p:sldId id="470" r:id="rId24"/>
    <p:sldId id="427" r:id="rId25"/>
    <p:sldId id="452" r:id="rId26"/>
    <p:sldId id="318" r:id="rId27"/>
    <p:sldId id="472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79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612"/>
    <a:srgbClr val="B3EBFF"/>
    <a:srgbClr val="595959"/>
    <a:srgbClr val="404040"/>
    <a:srgbClr val="1C1A1C"/>
    <a:srgbClr val="2B2B2B"/>
    <a:srgbClr val="343434"/>
    <a:srgbClr val="464441"/>
    <a:srgbClr val="C00000"/>
    <a:srgbClr val="49B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17" d="100"/>
          <a:sy n="117" d="100"/>
        </p:scale>
        <p:origin x="378" y="96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89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4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6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1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4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2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3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06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1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2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7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9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0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7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7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2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6.png"/><Relationship Id="rId5" Type="http://schemas.openxmlformats.org/officeDocument/2006/relationships/image" Target="../media/image8.jp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" y="-359236"/>
            <a:ext cx="7380346" cy="5718880"/>
          </a:xfrm>
          <a:prstGeom prst="rect">
            <a:avLst/>
          </a:prstGeom>
        </p:spPr>
      </p:pic>
      <p:sp>
        <p:nvSpPr>
          <p:cNvPr id="64" name="TextBox 71">
            <a:extLst>
              <a:ext uri="{FF2B5EF4-FFF2-40B4-BE49-F238E27FC236}">
                <a16:creationId xmlns:a16="http://schemas.microsoft.com/office/drawing/2014/main" xmlns="" id="{01FED008-D794-40F9-8E49-41E99B6D6694}"/>
              </a:ext>
            </a:extLst>
          </p:cNvPr>
          <p:cNvSpPr txBox="1"/>
          <p:nvPr/>
        </p:nvSpPr>
        <p:spPr>
          <a:xfrm>
            <a:off x="2878159" y="3219822"/>
            <a:ext cx="3416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年终总结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新年计划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述职报告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工作汇报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TextBox 84">
            <a:extLst>
              <a:ext uri="{FF2B5EF4-FFF2-40B4-BE49-F238E27FC236}">
                <a16:creationId xmlns:a16="http://schemas.microsoft.com/office/drawing/2014/main" xmlns="" id="{BF1B829B-74AE-4113-86F7-8034BEB202E0}"/>
              </a:ext>
            </a:extLst>
          </p:cNvPr>
          <p:cNvSpPr txBox="1"/>
          <p:nvPr/>
        </p:nvSpPr>
        <p:spPr>
          <a:xfrm>
            <a:off x="3060329" y="3480329"/>
            <a:ext cx="3167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企业名称：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部门：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1">
            <a:extLst>
              <a:ext uri="{FF2B5EF4-FFF2-40B4-BE49-F238E27FC236}">
                <a16:creationId xmlns:a16="http://schemas.microsoft.com/office/drawing/2014/main" xmlns="" id="{01FED008-D794-40F9-8E49-41E99B6D6694}"/>
              </a:ext>
            </a:extLst>
          </p:cNvPr>
          <p:cNvSpPr txBox="1"/>
          <p:nvPr/>
        </p:nvSpPr>
        <p:spPr>
          <a:xfrm>
            <a:off x="2843808" y="2355726"/>
            <a:ext cx="349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工作总结计划模板</a:t>
            </a:r>
            <a:endParaRPr lang="zh-CN" altLang="en-US" sz="3200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xmlns="" id="{01FED008-D794-40F9-8E49-41E99B6D6694}"/>
              </a:ext>
            </a:extLst>
          </p:cNvPr>
          <p:cNvSpPr txBox="1"/>
          <p:nvPr/>
        </p:nvSpPr>
        <p:spPr>
          <a:xfrm>
            <a:off x="3563888" y="1203598"/>
            <a:ext cx="198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2018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1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2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25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4" grpId="0"/>
      <p:bldP spid="66" grpId="0"/>
      <p:bldP spid="14" grpId="0"/>
      <p:bldP spid="56" grpId="0"/>
      <p:bldP spid="51" grpId="0" animBg="1"/>
      <p:bldP spid="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1íḑé"/>
          <p:cNvSpPr/>
          <p:nvPr/>
        </p:nvSpPr>
        <p:spPr>
          <a:xfrm rot="8100000">
            <a:off x="1685451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liḓé"/>
          <p:cNvSpPr/>
          <p:nvPr/>
        </p:nvSpPr>
        <p:spPr>
          <a:xfrm rot="8100000">
            <a:off x="3077474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$ļîḑê"/>
          <p:cNvSpPr/>
          <p:nvPr/>
        </p:nvSpPr>
        <p:spPr>
          <a:xfrm rot="8100000">
            <a:off x="4469497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íşḻïdè"/>
          <p:cNvSpPr/>
          <p:nvPr/>
        </p:nvSpPr>
        <p:spPr>
          <a:xfrm rot="8100000">
            <a:off x="5861521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ṧļîḑè"/>
          <p:cNvSpPr/>
          <p:nvPr/>
        </p:nvSpPr>
        <p:spPr>
          <a:xfrm>
            <a:off x="1588401" y="2732812"/>
            <a:ext cx="334724" cy="3347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1</a:t>
            </a:r>
          </a:p>
        </p:txBody>
      </p:sp>
      <p:sp>
        <p:nvSpPr>
          <p:cNvPr id="11" name="íśḷïdê"/>
          <p:cNvSpPr/>
          <p:nvPr/>
        </p:nvSpPr>
        <p:spPr>
          <a:xfrm>
            <a:off x="2980425" y="2732812"/>
            <a:ext cx="334724" cy="3347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2</a:t>
            </a:r>
          </a:p>
        </p:txBody>
      </p:sp>
      <p:sp>
        <p:nvSpPr>
          <p:cNvPr id="13" name="íŝlîḋê"/>
          <p:cNvSpPr/>
          <p:nvPr/>
        </p:nvSpPr>
        <p:spPr>
          <a:xfrm>
            <a:off x="4372448" y="2732812"/>
            <a:ext cx="334724" cy="3347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3</a:t>
            </a:r>
          </a:p>
        </p:txBody>
      </p:sp>
      <p:sp>
        <p:nvSpPr>
          <p:cNvPr id="15" name="î$ḷîḑe"/>
          <p:cNvSpPr/>
          <p:nvPr/>
        </p:nvSpPr>
        <p:spPr>
          <a:xfrm>
            <a:off x="5764472" y="2732812"/>
            <a:ext cx="334724" cy="3347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4</a:t>
            </a:r>
          </a:p>
        </p:txBody>
      </p:sp>
      <p:sp>
        <p:nvSpPr>
          <p:cNvPr id="17" name="ïŝḻïḋè"/>
          <p:cNvSpPr/>
          <p:nvPr/>
        </p:nvSpPr>
        <p:spPr>
          <a:xfrm>
            <a:off x="7156495" y="2732812"/>
            <a:ext cx="334724" cy="334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03204" y="1599642"/>
            <a:ext cx="1105118" cy="1101718"/>
            <a:chOff x="1203204" y="1599642"/>
            <a:chExt cx="1105118" cy="1101718"/>
          </a:xfrm>
        </p:grpSpPr>
        <p:grpSp>
          <p:nvGrpSpPr>
            <p:cNvPr id="8" name="iṩļîďè"/>
            <p:cNvGrpSpPr/>
            <p:nvPr/>
          </p:nvGrpSpPr>
          <p:grpSpPr>
            <a:xfrm>
              <a:off x="1203204" y="1599642"/>
              <a:ext cx="1105118" cy="1101718"/>
              <a:chOff x="2006600" y="1293622"/>
              <a:chExt cx="1320800" cy="1316736"/>
            </a:xfrm>
          </p:grpSpPr>
          <p:sp>
            <p:nvSpPr>
              <p:cNvPr id="46" name="iŝľide"/>
              <p:cNvSpPr/>
              <p:nvPr/>
            </p:nvSpPr>
            <p:spPr>
              <a:xfrm rot="16200000">
                <a:off x="2008632" y="1291590"/>
                <a:ext cx="1316736" cy="13208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ďè"/>
              <p:cNvSpPr/>
              <p:nvPr/>
            </p:nvSpPr>
            <p:spPr>
              <a:xfrm>
                <a:off x="2312290" y="1597281"/>
                <a:ext cx="709418" cy="709418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ïṣḻïḓê"/>
            <p:cNvSpPr>
              <a:spLocks/>
            </p:cNvSpPr>
            <p:nvPr/>
          </p:nvSpPr>
          <p:spPr bwMode="auto">
            <a:xfrm>
              <a:off x="1595245" y="2021052"/>
              <a:ext cx="321039" cy="25889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600230" y="1599642"/>
            <a:ext cx="1101718" cy="1101718"/>
            <a:chOff x="2600230" y="1599642"/>
            <a:chExt cx="1101718" cy="1101718"/>
          </a:xfrm>
        </p:grpSpPr>
        <p:grpSp>
          <p:nvGrpSpPr>
            <p:cNvPr id="10" name="íṡļíďè"/>
            <p:cNvGrpSpPr/>
            <p:nvPr/>
          </p:nvGrpSpPr>
          <p:grpSpPr>
            <a:xfrm>
              <a:off x="2600230" y="1599642"/>
              <a:ext cx="1101718" cy="1101718"/>
              <a:chOff x="1993900" y="1293622"/>
              <a:chExt cx="1316736" cy="1316736"/>
            </a:xfrm>
          </p:grpSpPr>
          <p:sp>
            <p:nvSpPr>
              <p:cNvPr id="44" name="îśļîḓê"/>
              <p:cNvSpPr/>
              <p:nvPr/>
            </p:nvSpPr>
            <p:spPr>
              <a:xfrm rot="16200000">
                <a:off x="1993900" y="1293622"/>
                <a:ext cx="1316736" cy="1316736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şļïďe"/>
              <p:cNvSpPr/>
              <p:nvPr/>
            </p:nvSpPr>
            <p:spPr>
              <a:xfrm>
                <a:off x="2295652" y="1595373"/>
                <a:ext cx="713232" cy="713232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îṩḻïḍè"/>
            <p:cNvSpPr>
              <a:spLocks/>
            </p:cNvSpPr>
            <p:nvPr/>
          </p:nvSpPr>
          <p:spPr bwMode="auto">
            <a:xfrm>
              <a:off x="3004581" y="2014192"/>
              <a:ext cx="293017" cy="272618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78710" y="1599642"/>
            <a:ext cx="1101718" cy="1101718"/>
            <a:chOff x="3978710" y="1599642"/>
            <a:chExt cx="1101718" cy="1101718"/>
          </a:xfrm>
        </p:grpSpPr>
        <p:grpSp>
          <p:nvGrpSpPr>
            <p:cNvPr id="12" name="íṧļïdê"/>
            <p:cNvGrpSpPr/>
            <p:nvPr/>
          </p:nvGrpSpPr>
          <p:grpSpPr>
            <a:xfrm>
              <a:off x="3978710" y="1599642"/>
              <a:ext cx="1101718" cy="1101718"/>
              <a:chOff x="2057400" y="1293622"/>
              <a:chExt cx="1316736" cy="1316736"/>
            </a:xfrm>
          </p:grpSpPr>
          <p:sp>
            <p:nvSpPr>
              <p:cNvPr id="42" name="iṥḻide"/>
              <p:cNvSpPr/>
              <p:nvPr/>
            </p:nvSpPr>
            <p:spPr>
              <a:xfrm rot="16200000">
                <a:off x="2057400" y="1293622"/>
                <a:ext cx="1316736" cy="1316736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$ľiḑé"/>
              <p:cNvSpPr/>
              <p:nvPr/>
            </p:nvSpPr>
            <p:spPr>
              <a:xfrm>
                <a:off x="2359152" y="1595373"/>
                <a:ext cx="713232" cy="713232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0" name="ïṥliḋê"/>
            <p:cNvSpPr>
              <a:spLocks/>
            </p:cNvSpPr>
            <p:nvPr/>
          </p:nvSpPr>
          <p:spPr bwMode="auto">
            <a:xfrm>
              <a:off x="4383063" y="2006114"/>
              <a:ext cx="293017" cy="288773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377674" y="1599642"/>
            <a:ext cx="1101718" cy="1101718"/>
            <a:chOff x="5377674" y="1599642"/>
            <a:chExt cx="1101718" cy="1101718"/>
          </a:xfrm>
        </p:grpSpPr>
        <p:grpSp>
          <p:nvGrpSpPr>
            <p:cNvPr id="14" name="îṣľîḑé"/>
            <p:cNvGrpSpPr/>
            <p:nvPr/>
          </p:nvGrpSpPr>
          <p:grpSpPr>
            <a:xfrm>
              <a:off x="5377674" y="1599642"/>
              <a:ext cx="1101718" cy="1101718"/>
              <a:chOff x="2044700" y="1293622"/>
              <a:chExt cx="1316736" cy="1316736"/>
            </a:xfrm>
          </p:grpSpPr>
          <p:sp>
            <p:nvSpPr>
              <p:cNvPr id="40" name="îṥ1íḑe"/>
              <p:cNvSpPr/>
              <p:nvPr/>
            </p:nvSpPr>
            <p:spPr>
              <a:xfrm rot="16200000">
                <a:off x="2044700" y="1293622"/>
                <a:ext cx="1316736" cy="1316736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$ļïḋé"/>
              <p:cNvSpPr/>
              <p:nvPr/>
            </p:nvSpPr>
            <p:spPr>
              <a:xfrm>
                <a:off x="2346452" y="1595373"/>
                <a:ext cx="713232" cy="713232"/>
              </a:xfrm>
              <a:prstGeom prst="ellipse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1" name="î$lîďe"/>
            <p:cNvSpPr>
              <a:spLocks/>
            </p:cNvSpPr>
            <p:nvPr/>
          </p:nvSpPr>
          <p:spPr bwMode="auto">
            <a:xfrm>
              <a:off x="5773772" y="1995740"/>
              <a:ext cx="309524" cy="309524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769698" y="1599642"/>
            <a:ext cx="1101718" cy="1101718"/>
            <a:chOff x="6769698" y="1599642"/>
            <a:chExt cx="1101718" cy="1101718"/>
          </a:xfrm>
        </p:grpSpPr>
        <p:grpSp>
          <p:nvGrpSpPr>
            <p:cNvPr id="16" name="îṧ1ïdê"/>
            <p:cNvGrpSpPr/>
            <p:nvPr/>
          </p:nvGrpSpPr>
          <p:grpSpPr>
            <a:xfrm>
              <a:off x="6769698" y="1599642"/>
              <a:ext cx="1101718" cy="1101718"/>
              <a:chOff x="2032000" y="1293622"/>
              <a:chExt cx="1316736" cy="1316736"/>
            </a:xfrm>
          </p:grpSpPr>
          <p:sp>
            <p:nvSpPr>
              <p:cNvPr id="38" name="íṩ1íḋé"/>
              <p:cNvSpPr/>
              <p:nvPr/>
            </p:nvSpPr>
            <p:spPr>
              <a:xfrm rot="16200000">
                <a:off x="2032000" y="1293622"/>
                <a:ext cx="1316736" cy="1316736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ṩľïḑe"/>
              <p:cNvSpPr/>
              <p:nvPr/>
            </p:nvSpPr>
            <p:spPr>
              <a:xfrm>
                <a:off x="2333752" y="1595374"/>
                <a:ext cx="713232" cy="713232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2" name="îṥļídé"/>
            <p:cNvSpPr>
              <a:spLocks/>
            </p:cNvSpPr>
            <p:nvPr/>
          </p:nvSpPr>
          <p:spPr bwMode="auto">
            <a:xfrm>
              <a:off x="7171700" y="2012939"/>
              <a:ext cx="297713" cy="275128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isļïdé"/>
          <p:cNvGrpSpPr/>
          <p:nvPr/>
        </p:nvGrpSpPr>
        <p:grpSpPr>
          <a:xfrm>
            <a:off x="1091431" y="3067536"/>
            <a:ext cx="1328662" cy="810353"/>
            <a:chOff x="1680804" y="4797152"/>
            <a:chExt cx="1771549" cy="1080470"/>
          </a:xfrm>
        </p:grpSpPr>
        <p:sp>
          <p:nvSpPr>
            <p:cNvPr id="36" name="îṧ1íďê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点击输入标题</a:t>
              </a:r>
              <a:endParaRPr lang="zh-CN" altLang="en-US" sz="1400" dirty="0"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7" name="iṣḷiḓê"/>
            <p:cNvSpPr txBox="1">
              <a:spLocks/>
            </p:cNvSpPr>
            <p:nvPr/>
          </p:nvSpPr>
          <p:spPr bwMode="auto">
            <a:xfrm>
              <a:off x="1680804" y="5367610"/>
              <a:ext cx="1771549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4" name="iṩļïḋé"/>
          <p:cNvGrpSpPr/>
          <p:nvPr/>
        </p:nvGrpSpPr>
        <p:grpSpPr>
          <a:xfrm>
            <a:off x="2460290" y="3067536"/>
            <a:ext cx="1374994" cy="810353"/>
            <a:chOff x="1649916" y="4797152"/>
            <a:chExt cx="1833325" cy="1080470"/>
          </a:xfrm>
        </p:grpSpPr>
        <p:sp>
          <p:nvSpPr>
            <p:cNvPr id="34" name="îš1ide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5" name="iṣľiḋê"/>
            <p:cNvSpPr txBox="1">
              <a:spLocks/>
            </p:cNvSpPr>
            <p:nvPr/>
          </p:nvSpPr>
          <p:spPr bwMode="auto">
            <a:xfrm>
              <a:off x="1649916" y="5367610"/>
              <a:ext cx="1833325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5" name="íṧļidé"/>
          <p:cNvGrpSpPr/>
          <p:nvPr/>
        </p:nvGrpSpPr>
        <p:grpSpPr>
          <a:xfrm>
            <a:off x="3862280" y="3067536"/>
            <a:ext cx="1355064" cy="810353"/>
            <a:chOff x="1663203" y="4797152"/>
            <a:chExt cx="1806752" cy="1080470"/>
          </a:xfrm>
        </p:grpSpPr>
        <p:sp>
          <p:nvSpPr>
            <p:cNvPr id="32" name="iśḷîde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3" name="íṡľíḋé"/>
            <p:cNvSpPr txBox="1">
              <a:spLocks/>
            </p:cNvSpPr>
            <p:nvPr/>
          </p:nvSpPr>
          <p:spPr bwMode="auto">
            <a:xfrm>
              <a:off x="1663203" y="5367610"/>
              <a:ext cx="1806752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6" name="ïṩľïḍè"/>
          <p:cNvGrpSpPr/>
          <p:nvPr/>
        </p:nvGrpSpPr>
        <p:grpSpPr>
          <a:xfrm>
            <a:off x="5250939" y="3067536"/>
            <a:ext cx="1361790" cy="810353"/>
            <a:chOff x="1658719" y="4797152"/>
            <a:chExt cx="1815720" cy="1080470"/>
          </a:xfrm>
        </p:grpSpPr>
        <p:sp>
          <p:nvSpPr>
            <p:cNvPr id="30" name="iṣļídé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1" name="iṩľîďe"/>
            <p:cNvSpPr txBox="1">
              <a:spLocks/>
            </p:cNvSpPr>
            <p:nvPr/>
          </p:nvSpPr>
          <p:spPr bwMode="auto">
            <a:xfrm>
              <a:off x="1658719" y="5367610"/>
              <a:ext cx="1815720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7" name="íṩḻïďe"/>
          <p:cNvGrpSpPr/>
          <p:nvPr/>
        </p:nvGrpSpPr>
        <p:grpSpPr>
          <a:xfrm>
            <a:off x="6612729" y="3067536"/>
            <a:ext cx="1415656" cy="810353"/>
            <a:chOff x="1622808" y="4797152"/>
            <a:chExt cx="1887541" cy="1080470"/>
          </a:xfrm>
        </p:grpSpPr>
        <p:sp>
          <p:nvSpPr>
            <p:cNvPr id="28" name="iṥļîḋè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5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9" name="iṩļidé"/>
            <p:cNvSpPr txBox="1">
              <a:spLocks/>
            </p:cNvSpPr>
            <p:nvPr/>
          </p:nvSpPr>
          <p:spPr bwMode="auto">
            <a:xfrm>
              <a:off x="1622808" y="5367610"/>
              <a:ext cx="1887541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29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6EC5760D-A346-4DFA-92B2-5574FFDFAEC6}"/>
              </a:ext>
            </a:extLst>
          </p:cNvPr>
          <p:cNvGrpSpPr/>
          <p:nvPr/>
        </p:nvGrpSpPr>
        <p:grpSpPr>
          <a:xfrm>
            <a:off x="3669564" y="1572640"/>
            <a:ext cx="2246816" cy="1559969"/>
            <a:chOff x="3669564" y="1572640"/>
            <a:chExt cx="2246816" cy="1559969"/>
          </a:xfrm>
        </p:grpSpPr>
        <p:sp>
          <p:nvSpPr>
            <p:cNvPr id="3" name="is1ide-Arrow: Pentagon 2">
              <a:extLst>
                <a:ext uri="{FF2B5EF4-FFF2-40B4-BE49-F238E27FC236}">
                  <a16:creationId xmlns:a16="http://schemas.microsoft.com/office/drawing/2014/main" xmlns="" id="{C07F2D81-5C8D-45A7-9EA9-DC6E13259FAA}"/>
                </a:ext>
              </a:extLst>
            </p:cNvPr>
            <p:cNvSpPr/>
            <p:nvPr/>
          </p:nvSpPr>
          <p:spPr>
            <a:xfrm>
              <a:off x="3669564" y="1572640"/>
              <a:ext cx="2246816" cy="35844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is1ide-TextBox 3">
              <a:extLst>
                <a:ext uri="{FF2B5EF4-FFF2-40B4-BE49-F238E27FC236}">
                  <a16:creationId xmlns:a16="http://schemas.microsoft.com/office/drawing/2014/main" xmlns="" id="{1BD1DC17-C50B-47F2-8243-E127BD20C943}"/>
                </a:ext>
              </a:extLst>
            </p:cNvPr>
            <p:cNvSpPr txBox="1"/>
            <p:nvPr/>
          </p:nvSpPr>
          <p:spPr>
            <a:xfrm>
              <a:off x="5331275" y="1671073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5" name="is1ide-Arrow: Pentagon 5">
              <a:extLst>
                <a:ext uri="{FF2B5EF4-FFF2-40B4-BE49-F238E27FC236}">
                  <a16:creationId xmlns:a16="http://schemas.microsoft.com/office/drawing/2014/main" xmlns="" id="{66EE5A80-364C-4C48-9F6B-7640B2149EF1}"/>
                </a:ext>
              </a:extLst>
            </p:cNvPr>
            <p:cNvSpPr/>
            <p:nvPr/>
          </p:nvSpPr>
          <p:spPr>
            <a:xfrm>
              <a:off x="3669564" y="1973147"/>
              <a:ext cx="1888366" cy="35844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is1ide-TextBox 6">
              <a:extLst>
                <a:ext uri="{FF2B5EF4-FFF2-40B4-BE49-F238E27FC236}">
                  <a16:creationId xmlns:a16="http://schemas.microsoft.com/office/drawing/2014/main" xmlns="" id="{4399875E-5BCB-461C-B7B8-2ECF55F9FE66}"/>
                </a:ext>
              </a:extLst>
            </p:cNvPr>
            <p:cNvSpPr txBox="1"/>
            <p:nvPr/>
          </p:nvSpPr>
          <p:spPr>
            <a:xfrm>
              <a:off x="4980465" y="2073699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  <a:cs typeface="+mn-ea"/>
                  <a:sym typeface="+mn-lt"/>
                </a:rPr>
                <a:t>70%</a:t>
              </a:r>
            </a:p>
          </p:txBody>
        </p:sp>
        <p:sp>
          <p:nvSpPr>
            <p:cNvPr id="7" name="is1ide-Arrow: Pentagon 8">
              <a:extLst>
                <a:ext uri="{FF2B5EF4-FFF2-40B4-BE49-F238E27FC236}">
                  <a16:creationId xmlns:a16="http://schemas.microsoft.com/office/drawing/2014/main" xmlns="" id="{DE57137E-3CF2-4F75-AB3D-AC8AA2DFFAAE}"/>
                </a:ext>
              </a:extLst>
            </p:cNvPr>
            <p:cNvSpPr/>
            <p:nvPr/>
          </p:nvSpPr>
          <p:spPr>
            <a:xfrm>
              <a:off x="3669564" y="2373654"/>
              <a:ext cx="1529917" cy="358449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is1ide-TextBox 9">
              <a:extLst>
                <a:ext uri="{FF2B5EF4-FFF2-40B4-BE49-F238E27FC236}">
                  <a16:creationId xmlns:a16="http://schemas.microsoft.com/office/drawing/2014/main" xmlns="" id="{5989736C-6A8E-433C-8D42-E4C20B4B002D}"/>
                </a:ext>
              </a:extLst>
            </p:cNvPr>
            <p:cNvSpPr txBox="1"/>
            <p:nvPr/>
          </p:nvSpPr>
          <p:spPr>
            <a:xfrm>
              <a:off x="4722816" y="2476417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  <a:cs typeface="+mn-ea"/>
                  <a:sym typeface="+mn-lt"/>
                </a:rPr>
                <a:t>60%</a:t>
              </a:r>
            </a:p>
          </p:txBody>
        </p:sp>
        <p:sp>
          <p:nvSpPr>
            <p:cNvPr id="9" name="is1ide-Arrow: Pentagon 11">
              <a:extLst>
                <a:ext uri="{FF2B5EF4-FFF2-40B4-BE49-F238E27FC236}">
                  <a16:creationId xmlns:a16="http://schemas.microsoft.com/office/drawing/2014/main" xmlns="" id="{A9C2A7AF-A2E4-45FA-BB50-F30F3B051A89}"/>
                </a:ext>
              </a:extLst>
            </p:cNvPr>
            <p:cNvSpPr/>
            <p:nvPr/>
          </p:nvSpPr>
          <p:spPr>
            <a:xfrm>
              <a:off x="3669564" y="2774160"/>
              <a:ext cx="1091810" cy="35844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s1ide-TextBox 12">
              <a:extLst>
                <a:ext uri="{FF2B5EF4-FFF2-40B4-BE49-F238E27FC236}">
                  <a16:creationId xmlns:a16="http://schemas.microsoft.com/office/drawing/2014/main" xmlns="" id="{D93B32F5-2DD9-4456-A7C5-5965AE9EB906}"/>
                </a:ext>
              </a:extLst>
            </p:cNvPr>
            <p:cNvSpPr txBox="1"/>
            <p:nvPr/>
          </p:nvSpPr>
          <p:spPr>
            <a:xfrm>
              <a:off x="4303392" y="2865371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  <a:cs typeface="+mn-ea"/>
                  <a:sym typeface="+mn-lt"/>
                </a:rPr>
                <a:t>40%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35970844-3E6A-41C9-A341-F0A3A73B222E}"/>
              </a:ext>
            </a:extLst>
          </p:cNvPr>
          <p:cNvGrpSpPr/>
          <p:nvPr/>
        </p:nvGrpSpPr>
        <p:grpSpPr>
          <a:xfrm>
            <a:off x="5263414" y="1533509"/>
            <a:ext cx="3198212" cy="1657514"/>
            <a:chOff x="5263414" y="1533509"/>
            <a:chExt cx="3198212" cy="1657514"/>
          </a:xfrm>
        </p:grpSpPr>
        <p:sp>
          <p:nvSpPr>
            <p:cNvPr id="17" name="is1ide-TextBox 23">
              <a:extLst>
                <a:ext uri="{FF2B5EF4-FFF2-40B4-BE49-F238E27FC236}">
                  <a16:creationId xmlns:a16="http://schemas.microsoft.com/office/drawing/2014/main" xmlns="" id="{EDD704AF-452B-4A20-AC04-79353622AFCF}"/>
                </a:ext>
              </a:extLst>
            </p:cNvPr>
            <p:cNvSpPr txBox="1">
              <a:spLocks/>
            </p:cNvSpPr>
            <p:nvPr/>
          </p:nvSpPr>
          <p:spPr>
            <a:xfrm>
              <a:off x="6580434" y="2072527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8" name="is1ide-TextBox 24">
              <a:extLst>
                <a:ext uri="{FF2B5EF4-FFF2-40B4-BE49-F238E27FC236}">
                  <a16:creationId xmlns:a16="http://schemas.microsoft.com/office/drawing/2014/main" xmlns="" id="{B7AD7835-34EE-4C59-8360-5FC0FCECC476}"/>
                </a:ext>
              </a:extLst>
            </p:cNvPr>
            <p:cNvSpPr txBox="1">
              <a:spLocks/>
            </p:cNvSpPr>
            <p:nvPr/>
          </p:nvSpPr>
          <p:spPr>
            <a:xfrm>
              <a:off x="6240061" y="2472505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9" name="is1ide-TextBox 25">
              <a:extLst>
                <a:ext uri="{FF2B5EF4-FFF2-40B4-BE49-F238E27FC236}">
                  <a16:creationId xmlns:a16="http://schemas.microsoft.com/office/drawing/2014/main" xmlns="" id="{BDB26896-582D-4AA6-BE52-E046D0F7BDEF}"/>
                </a:ext>
              </a:extLst>
            </p:cNvPr>
            <p:cNvSpPr txBox="1">
              <a:spLocks/>
            </p:cNvSpPr>
            <p:nvPr/>
          </p:nvSpPr>
          <p:spPr>
            <a:xfrm>
              <a:off x="5792934" y="2854412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0" name="is1ide-Oval 29">
              <a:extLst>
                <a:ext uri="{FF2B5EF4-FFF2-40B4-BE49-F238E27FC236}">
                  <a16:creationId xmlns:a16="http://schemas.microsoft.com/office/drawing/2014/main" xmlns="" id="{3DF04EF9-04D5-4A2D-A679-794194063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4351" y="1940444"/>
              <a:ext cx="436708" cy="436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1ide-Freeform: Shape 30">
              <a:extLst>
                <a:ext uri="{FF2B5EF4-FFF2-40B4-BE49-F238E27FC236}">
                  <a16:creationId xmlns:a16="http://schemas.microsoft.com/office/drawing/2014/main" xmlns="" id="{4341A1FC-AD83-46B0-A42F-D0A1336A0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837" y="2072818"/>
              <a:ext cx="215735" cy="171963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3473B135-1232-4842-9D95-12B9BD5DF428}"/>
                </a:ext>
              </a:extLst>
            </p:cNvPr>
            <p:cNvGrpSpPr/>
            <p:nvPr/>
          </p:nvGrpSpPr>
          <p:grpSpPr>
            <a:xfrm>
              <a:off x="6415112" y="1533509"/>
              <a:ext cx="2046514" cy="436710"/>
              <a:chOff x="6415112" y="1533509"/>
              <a:chExt cx="2046514" cy="436710"/>
            </a:xfrm>
          </p:grpSpPr>
          <p:sp>
            <p:nvSpPr>
              <p:cNvPr id="16" name="is1ide-TextBox 22">
                <a:extLst>
                  <a:ext uri="{FF2B5EF4-FFF2-40B4-BE49-F238E27FC236}">
                    <a16:creationId xmlns:a16="http://schemas.microsoft.com/office/drawing/2014/main" xmlns="" id="{978DE46A-E657-4F74-A6D3-CF652A115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1324" y="1642456"/>
                <a:ext cx="1520302" cy="27819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70000" lnSpcReduction="20000"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  <p:sp>
            <p:nvSpPr>
              <p:cNvPr id="22" name="is1ide-Oval 32">
                <a:extLst>
                  <a:ext uri="{FF2B5EF4-FFF2-40B4-BE49-F238E27FC236}">
                    <a16:creationId xmlns:a16="http://schemas.microsoft.com/office/drawing/2014/main" xmlns="" id="{A9329178-2490-4E53-A733-E14CB7ABF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5112" y="1533509"/>
                <a:ext cx="436708" cy="4367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is1ide-Freeform: Shape 33">
                <a:extLst>
                  <a:ext uri="{FF2B5EF4-FFF2-40B4-BE49-F238E27FC236}">
                    <a16:creationId xmlns:a16="http://schemas.microsoft.com/office/drawing/2014/main" xmlns="" id="{A097F2DF-F5C0-4FA9-B9CC-9438A9A64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061" y="1638525"/>
                <a:ext cx="118810" cy="226679"/>
              </a:xfrm>
              <a:custGeom>
                <a:avLst/>
                <a:gdLst/>
                <a:ahLst/>
                <a:cxnLst>
                  <a:cxn ang="0">
                    <a:pos x="35" y="11"/>
                  </a:cxn>
                  <a:cxn ang="0">
                    <a:pos x="29" y="11"/>
                  </a:cxn>
                  <a:cxn ang="0">
                    <a:pos x="23" y="17"/>
                  </a:cxn>
                  <a:cxn ang="0">
                    <a:pos x="23" y="25"/>
                  </a:cxn>
                  <a:cxn ang="0">
                    <a:pos x="35" y="25"/>
                  </a:cxn>
                  <a:cxn ang="0">
                    <a:pos x="33" y="37"/>
                  </a:cxn>
                  <a:cxn ang="0">
                    <a:pos x="23" y="37"/>
                  </a:cxn>
                  <a:cxn ang="0">
                    <a:pos x="23" y="67"/>
                  </a:cxn>
                  <a:cxn ang="0">
                    <a:pos x="11" y="67"/>
                  </a:cxn>
                  <a:cxn ang="0">
                    <a:pos x="11" y="37"/>
                  </a:cxn>
                  <a:cxn ang="0">
                    <a:pos x="0" y="37"/>
                  </a:cxn>
                  <a:cxn ang="0">
                    <a:pos x="0" y="25"/>
                  </a:cxn>
                  <a:cxn ang="0">
                    <a:pos x="11" y="25"/>
                  </a:cxn>
                  <a:cxn ang="0">
                    <a:pos x="11" y="16"/>
                  </a:cxn>
                  <a:cxn ang="0">
                    <a:pos x="26" y="0"/>
                  </a:cxn>
                  <a:cxn ang="0">
                    <a:pos x="35" y="1"/>
                  </a:cxn>
                  <a:cxn ang="0">
                    <a:pos x="35" y="11"/>
                  </a:cxn>
                </a:cxnLst>
                <a:rect l="0" t="0" r="r" b="b"/>
                <a:pathLst>
                  <a:path w="35" h="67">
                    <a:moveTo>
                      <a:pt x="35" y="11"/>
                    </a:moveTo>
                    <a:cubicBezTo>
                      <a:pt x="29" y="11"/>
                      <a:pt x="29" y="11"/>
                      <a:pt x="29" y="11"/>
                    </a:cubicBezTo>
                    <a:cubicBezTo>
                      <a:pt x="24" y="11"/>
                      <a:pt x="23" y="14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6"/>
                      <a:pt x="17" y="0"/>
                      <a:pt x="26" y="0"/>
                    </a:cubicBezTo>
                    <a:cubicBezTo>
                      <a:pt x="30" y="0"/>
                      <a:pt x="34" y="1"/>
                      <a:pt x="35" y="1"/>
                    </a:cubicBezTo>
                    <a:lnTo>
                      <a:pt x="35" y="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is1ide-Oval 35">
              <a:extLst>
                <a:ext uri="{FF2B5EF4-FFF2-40B4-BE49-F238E27FC236}">
                  <a16:creationId xmlns:a16="http://schemas.microsoft.com/office/drawing/2014/main" xmlns="" id="{8E80659A-4568-4337-A94B-D40F8550A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414" y="2754313"/>
              <a:ext cx="436708" cy="4367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is1ide-Freeform: Shape 36">
              <a:extLst>
                <a:ext uri="{FF2B5EF4-FFF2-40B4-BE49-F238E27FC236}">
                  <a16:creationId xmlns:a16="http://schemas.microsoft.com/office/drawing/2014/main" xmlns="" id="{3BBFACEA-EF70-4E30-8294-F520462D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865" y="2889814"/>
              <a:ext cx="229805" cy="165710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s1ide-Oval 38">
              <a:extLst>
                <a:ext uri="{FF2B5EF4-FFF2-40B4-BE49-F238E27FC236}">
                  <a16:creationId xmlns:a16="http://schemas.microsoft.com/office/drawing/2014/main" xmlns="" id="{9BBE1A8B-ABA0-4BA4-AE81-62D1CE33A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440" y="2358009"/>
              <a:ext cx="436708" cy="4367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s1ide-Freeform: Shape 39">
              <a:extLst>
                <a:ext uri="{FF2B5EF4-FFF2-40B4-BE49-F238E27FC236}">
                  <a16:creationId xmlns:a16="http://schemas.microsoft.com/office/drawing/2014/main" xmlns="" id="{2952C9E4-A7D9-4EC3-B700-038CEAABD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778" y="2486474"/>
              <a:ext cx="186033" cy="179780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394BF736-7C64-4D54-9995-0D01C2D9938C}"/>
              </a:ext>
            </a:extLst>
          </p:cNvPr>
          <p:cNvGrpSpPr/>
          <p:nvPr/>
        </p:nvGrpSpPr>
        <p:grpSpPr>
          <a:xfrm>
            <a:off x="561366" y="1509563"/>
            <a:ext cx="3823336" cy="1999615"/>
            <a:chOff x="561366" y="1509563"/>
            <a:chExt cx="3823336" cy="1999615"/>
          </a:xfrm>
        </p:grpSpPr>
        <p:sp>
          <p:nvSpPr>
            <p:cNvPr id="11" name="is1ide-Freeform: Shape 19">
              <a:extLst>
                <a:ext uri="{FF2B5EF4-FFF2-40B4-BE49-F238E27FC236}">
                  <a16:creationId xmlns:a16="http://schemas.microsoft.com/office/drawing/2014/main" xmlns="" id="{6382F9D2-2FF5-47AA-8745-4A5870563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309" y="1509563"/>
              <a:ext cx="2827450" cy="1905173"/>
            </a:xfrm>
            <a:custGeom>
              <a:avLst/>
              <a:gdLst/>
              <a:ahLst/>
              <a:cxnLst>
                <a:cxn ang="0">
                  <a:pos x="1146" y="737"/>
                </a:cxn>
                <a:cxn ang="0">
                  <a:pos x="1120" y="772"/>
                </a:cxn>
                <a:cxn ang="0">
                  <a:pos x="26" y="772"/>
                </a:cxn>
                <a:cxn ang="0">
                  <a:pos x="0" y="737"/>
                </a:cxn>
                <a:cxn ang="0">
                  <a:pos x="0" y="35"/>
                </a:cxn>
                <a:cxn ang="0">
                  <a:pos x="26" y="0"/>
                </a:cxn>
                <a:cxn ang="0">
                  <a:pos x="1120" y="0"/>
                </a:cxn>
                <a:cxn ang="0">
                  <a:pos x="1146" y="35"/>
                </a:cxn>
                <a:cxn ang="0">
                  <a:pos x="1146" y="737"/>
                </a:cxn>
              </a:cxnLst>
              <a:rect l="0" t="0" r="r" b="b"/>
              <a:pathLst>
                <a:path w="1146" h="772">
                  <a:moveTo>
                    <a:pt x="1146" y="737"/>
                  </a:moveTo>
                  <a:cubicBezTo>
                    <a:pt x="1146" y="756"/>
                    <a:pt x="1134" y="772"/>
                    <a:pt x="1120" y="772"/>
                  </a:cubicBezTo>
                  <a:cubicBezTo>
                    <a:pt x="26" y="772"/>
                    <a:pt x="26" y="772"/>
                    <a:pt x="26" y="772"/>
                  </a:cubicBezTo>
                  <a:cubicBezTo>
                    <a:pt x="12" y="772"/>
                    <a:pt x="0" y="756"/>
                    <a:pt x="0" y="73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2" y="0"/>
                    <a:pt x="26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134" y="0"/>
                    <a:pt x="1146" y="16"/>
                    <a:pt x="1146" y="35"/>
                  </a:cubicBezTo>
                  <a:cubicBezTo>
                    <a:pt x="1146" y="737"/>
                    <a:pt x="1146" y="737"/>
                    <a:pt x="1146" y="737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s1ide-Freeform: Shape 21">
              <a:extLst>
                <a:ext uri="{FF2B5EF4-FFF2-40B4-BE49-F238E27FC236}">
                  <a16:creationId xmlns:a16="http://schemas.microsoft.com/office/drawing/2014/main" xmlns="" id="{9F2EE20F-1970-4083-A33A-9B61A9916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994" y="1613482"/>
              <a:ext cx="2593633" cy="1485170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0" y="0"/>
                </a:cxn>
                <a:cxn ang="0">
                  <a:pos x="1198" y="686"/>
                </a:cxn>
                <a:cxn ang="0">
                  <a:pos x="1198" y="0"/>
                </a:cxn>
              </a:cxnLst>
              <a:rect l="0" t="0" r="r" b="b"/>
              <a:pathLst>
                <a:path w="1198" h="686">
                  <a:moveTo>
                    <a:pt x="1198" y="0"/>
                  </a:moveTo>
                  <a:lnTo>
                    <a:pt x="0" y="0"/>
                  </a:lnTo>
                  <a:lnTo>
                    <a:pt x="1198" y="686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s1ide-Freeform: Shape 16">
              <a:extLst>
                <a:ext uri="{FF2B5EF4-FFF2-40B4-BE49-F238E27FC236}">
                  <a16:creationId xmlns:a16="http://schemas.microsoft.com/office/drawing/2014/main" xmlns="" id="{FA71AFDC-7A51-40AB-B915-7B4318B39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6" y="3418249"/>
              <a:ext cx="3819006" cy="909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68" y="37"/>
                </a:cxn>
                <a:cxn ang="0">
                  <a:pos x="1487" y="37"/>
                </a:cxn>
                <a:cxn ang="0">
                  <a:pos x="1546" y="12"/>
                </a:cxn>
                <a:cxn ang="0">
                  <a:pos x="1547" y="0"/>
                </a:cxn>
                <a:cxn ang="0">
                  <a:pos x="10" y="5"/>
                </a:cxn>
              </a:cxnLst>
              <a:rect l="0" t="0" r="r" b="b"/>
              <a:pathLst>
                <a:path w="1547" h="37">
                  <a:moveTo>
                    <a:pt x="10" y="5"/>
                  </a:moveTo>
                  <a:cubicBezTo>
                    <a:pt x="10" y="5"/>
                    <a:pt x="0" y="23"/>
                    <a:pt x="68" y="37"/>
                  </a:cubicBezTo>
                  <a:cubicBezTo>
                    <a:pt x="1487" y="37"/>
                    <a:pt x="1487" y="37"/>
                    <a:pt x="1487" y="37"/>
                  </a:cubicBezTo>
                  <a:cubicBezTo>
                    <a:pt x="1487" y="37"/>
                    <a:pt x="1534" y="34"/>
                    <a:pt x="1546" y="12"/>
                  </a:cubicBezTo>
                  <a:cubicBezTo>
                    <a:pt x="1547" y="0"/>
                    <a:pt x="1547" y="0"/>
                    <a:pt x="1547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s1ide-Freeform: Shape 17">
              <a:extLst>
                <a:ext uri="{FF2B5EF4-FFF2-40B4-BE49-F238E27FC236}">
                  <a16:creationId xmlns:a16="http://schemas.microsoft.com/office/drawing/2014/main" xmlns="" id="{C19EAB45-FBDA-4AC8-956C-05A9724BA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15" y="3342475"/>
              <a:ext cx="3801687" cy="1147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8"/>
                </a:cxn>
                <a:cxn ang="0">
                  <a:pos x="16" y="43"/>
                </a:cxn>
                <a:cxn ang="0">
                  <a:pos x="1522" y="43"/>
                </a:cxn>
                <a:cxn ang="0">
                  <a:pos x="1538" y="40"/>
                </a:cxn>
                <a:cxn ang="0">
                  <a:pos x="1538" y="0"/>
                </a:cxn>
                <a:cxn ang="0">
                  <a:pos x="1" y="0"/>
                </a:cxn>
              </a:cxnLst>
              <a:rect l="0" t="0" r="r" b="b"/>
              <a:pathLst>
                <a:path w="1540" h="47">
                  <a:moveTo>
                    <a:pt x="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" y="47"/>
                    <a:pt x="16" y="43"/>
                    <a:pt x="16" y="43"/>
                  </a:cubicBezTo>
                  <a:cubicBezTo>
                    <a:pt x="1522" y="43"/>
                    <a:pt x="1522" y="43"/>
                    <a:pt x="1522" y="43"/>
                  </a:cubicBezTo>
                  <a:cubicBezTo>
                    <a:pt x="1540" y="45"/>
                    <a:pt x="1538" y="40"/>
                    <a:pt x="1538" y="40"/>
                  </a:cubicBezTo>
                  <a:cubicBezTo>
                    <a:pt x="1538" y="0"/>
                    <a:pt x="1538" y="0"/>
                    <a:pt x="1538" y="0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is1ide-Freeform: Shape 18">
              <a:extLst>
                <a:ext uri="{FF2B5EF4-FFF2-40B4-BE49-F238E27FC236}">
                  <a16:creationId xmlns:a16="http://schemas.microsoft.com/office/drawing/2014/main" xmlns="" id="{386A1FDC-7F92-4995-B0A1-CF90F793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073" y="3342475"/>
              <a:ext cx="534748" cy="6061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98" y="22"/>
                </a:cxn>
                <a:cxn ang="0">
                  <a:pos x="215" y="1"/>
                </a:cxn>
                <a:cxn ang="0">
                  <a:pos x="6" y="0"/>
                </a:cxn>
                <a:cxn ang="0">
                  <a:pos x="20" y="22"/>
                </a:cxn>
              </a:cxnLst>
              <a:rect l="0" t="0" r="r" b="b"/>
              <a:pathLst>
                <a:path w="217" h="25">
                  <a:moveTo>
                    <a:pt x="20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2"/>
                    <a:pt x="217" y="25"/>
                    <a:pt x="21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20"/>
                    <a:pt x="20" y="2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s1ide-Rectangle 13">
              <a:extLst>
                <a:ext uri="{FF2B5EF4-FFF2-40B4-BE49-F238E27FC236}">
                  <a16:creationId xmlns:a16="http://schemas.microsoft.com/office/drawing/2014/main" xmlns="" id="{70B2361E-214F-40E8-9F55-702A6DDAEB7A}"/>
                </a:ext>
              </a:extLst>
            </p:cNvPr>
            <p:cNvSpPr/>
            <p:nvPr/>
          </p:nvSpPr>
          <p:spPr>
            <a:xfrm>
              <a:off x="1167570" y="1612153"/>
              <a:ext cx="2616237" cy="1612066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 t="-4108" b="-404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6598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śļíḍe"/>
          <p:cNvGrpSpPr/>
          <p:nvPr/>
        </p:nvGrpSpPr>
        <p:grpSpPr>
          <a:xfrm>
            <a:off x="552771" y="1839905"/>
            <a:ext cx="2503649" cy="1533464"/>
            <a:chOff x="803822" y="1016361"/>
            <a:chExt cx="7536357" cy="2044618"/>
          </a:xfrm>
        </p:grpSpPr>
        <p:cxnSp>
          <p:nvCxnSpPr>
            <p:cNvPr id="43" name="Straight Connector 2"/>
            <p:cNvCxnSpPr/>
            <p:nvPr/>
          </p:nvCxnSpPr>
          <p:spPr>
            <a:xfrm>
              <a:off x="803822" y="101636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"/>
            <p:cNvCxnSpPr/>
            <p:nvPr/>
          </p:nvCxnSpPr>
          <p:spPr>
            <a:xfrm>
              <a:off x="803822" y="135713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"/>
            <p:cNvCxnSpPr/>
            <p:nvPr/>
          </p:nvCxnSpPr>
          <p:spPr>
            <a:xfrm>
              <a:off x="803822" y="169790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"/>
            <p:cNvCxnSpPr/>
            <p:nvPr/>
          </p:nvCxnSpPr>
          <p:spPr>
            <a:xfrm>
              <a:off x="803822" y="203867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"/>
            <p:cNvCxnSpPr/>
            <p:nvPr/>
          </p:nvCxnSpPr>
          <p:spPr>
            <a:xfrm>
              <a:off x="803822" y="237944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/>
            <p:cNvCxnSpPr/>
            <p:nvPr/>
          </p:nvCxnSpPr>
          <p:spPr>
            <a:xfrm>
              <a:off x="803822" y="272021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/>
            <p:cNvCxnSpPr/>
            <p:nvPr/>
          </p:nvCxnSpPr>
          <p:spPr>
            <a:xfrm>
              <a:off x="803822" y="3060979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iś1ïḋé"/>
          <p:cNvSpPr>
            <a:spLocks/>
          </p:cNvSpPr>
          <p:nvPr/>
        </p:nvSpPr>
        <p:spPr bwMode="auto">
          <a:xfrm>
            <a:off x="532004" y="2670771"/>
            <a:ext cx="1203341" cy="1485155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1">
                  <a:lumMod val="75000"/>
                  <a:alpha val="95000"/>
                </a:schemeClr>
              </a:gs>
              <a:gs pos="49000">
                <a:schemeClr val="accent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íṡḻïḍé"/>
          <p:cNvSpPr>
            <a:spLocks/>
          </p:cNvSpPr>
          <p:nvPr/>
        </p:nvSpPr>
        <p:spPr bwMode="auto">
          <a:xfrm>
            <a:off x="1206905" y="2267816"/>
            <a:ext cx="1412440" cy="1888110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2">
                  <a:lumMod val="50000"/>
                </a:schemeClr>
              </a:gs>
              <a:gs pos="49000">
                <a:schemeClr val="accent2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íśḻîḍè"/>
          <p:cNvSpPr>
            <a:spLocks/>
          </p:cNvSpPr>
          <p:nvPr/>
        </p:nvSpPr>
        <p:spPr bwMode="auto">
          <a:xfrm>
            <a:off x="1995613" y="2670771"/>
            <a:ext cx="1157965" cy="1485155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3">
                  <a:lumMod val="50000"/>
                </a:schemeClr>
              </a:gs>
              <a:gs pos="49000">
                <a:schemeClr val="accent3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8" name="išḷîḓe"/>
          <p:cNvGrpSpPr/>
          <p:nvPr/>
        </p:nvGrpSpPr>
        <p:grpSpPr>
          <a:xfrm>
            <a:off x="849475" y="1976111"/>
            <a:ext cx="555377" cy="555374"/>
            <a:chOff x="846989" y="1401020"/>
            <a:chExt cx="877416" cy="877416"/>
          </a:xfrm>
          <a:effectLst/>
        </p:grpSpPr>
        <p:sp>
          <p:nvSpPr>
            <p:cNvPr id="41" name="ïṩļiḋè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šḷïḋe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90%</a:t>
              </a:r>
            </a:p>
          </p:txBody>
        </p:sp>
      </p:grpSp>
      <p:grpSp>
        <p:nvGrpSpPr>
          <p:cNvPr id="9" name="iSḻiḋe"/>
          <p:cNvGrpSpPr/>
          <p:nvPr/>
        </p:nvGrpSpPr>
        <p:grpSpPr>
          <a:xfrm>
            <a:off x="1613325" y="1541867"/>
            <a:ext cx="555377" cy="555374"/>
            <a:chOff x="846989" y="1401020"/>
            <a:chExt cx="877416" cy="877416"/>
          </a:xfrm>
          <a:effectLst/>
        </p:grpSpPr>
        <p:sp>
          <p:nvSpPr>
            <p:cNvPr id="39" name="ïšľiḍe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śḻiḍé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80%</a:t>
              </a:r>
            </a:p>
          </p:txBody>
        </p:sp>
      </p:grpSp>
      <p:grpSp>
        <p:nvGrpSpPr>
          <p:cNvPr id="10" name="išḻîḑè"/>
          <p:cNvGrpSpPr/>
          <p:nvPr/>
        </p:nvGrpSpPr>
        <p:grpSpPr>
          <a:xfrm>
            <a:off x="2304490" y="1972895"/>
            <a:ext cx="555377" cy="555374"/>
            <a:chOff x="846989" y="1401020"/>
            <a:chExt cx="877416" cy="877416"/>
          </a:xfrm>
          <a:effectLst/>
        </p:grpSpPr>
        <p:sp>
          <p:nvSpPr>
            <p:cNvPr id="37" name="iSļiḑè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ṣľíḑê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70%</a:t>
              </a:r>
            </a:p>
          </p:txBody>
        </p:sp>
      </p:grpSp>
      <p:sp>
        <p:nvSpPr>
          <p:cNvPr id="11" name="iš1îďè"/>
          <p:cNvSpPr>
            <a:spLocks/>
          </p:cNvSpPr>
          <p:nvPr/>
        </p:nvSpPr>
        <p:spPr bwMode="auto">
          <a:xfrm>
            <a:off x="6315162" y="1846014"/>
            <a:ext cx="495988" cy="49598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ïṩlîďé"/>
          <p:cNvSpPr>
            <a:spLocks/>
          </p:cNvSpPr>
          <p:nvPr/>
        </p:nvSpPr>
        <p:spPr bwMode="auto">
          <a:xfrm>
            <a:off x="6315162" y="2721320"/>
            <a:ext cx="495988" cy="49598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iṡḻïḍe"/>
          <p:cNvSpPr>
            <a:spLocks/>
          </p:cNvSpPr>
          <p:nvPr/>
        </p:nvSpPr>
        <p:spPr bwMode="auto">
          <a:xfrm>
            <a:off x="6315162" y="3578739"/>
            <a:ext cx="495988" cy="49598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4" name="Straight Connector 29"/>
          <p:cNvCxnSpPr/>
          <p:nvPr/>
        </p:nvCxnSpPr>
        <p:spPr>
          <a:xfrm>
            <a:off x="5906313" y="1648091"/>
            <a:ext cx="0" cy="24842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/>
          <p:cNvCxnSpPr/>
          <p:nvPr/>
        </p:nvCxnSpPr>
        <p:spPr>
          <a:xfrm>
            <a:off x="3431019" y="1648091"/>
            <a:ext cx="0" cy="24842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236928" y="1468521"/>
            <a:ext cx="881519" cy="2560612"/>
            <a:chOff x="4236928" y="1468521"/>
            <a:chExt cx="881519" cy="2560612"/>
          </a:xfrm>
        </p:grpSpPr>
        <p:sp>
          <p:nvSpPr>
            <p:cNvPr id="16" name="íş1ïďe"/>
            <p:cNvSpPr txBox="1"/>
            <p:nvPr/>
          </p:nvSpPr>
          <p:spPr>
            <a:xfrm>
              <a:off x="4523799" y="3844467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sz="1600" b="1">
                  <a:solidFill>
                    <a:schemeClr val="accent1"/>
                  </a:solidFill>
                </a:rPr>
                <a:t>75%</a:t>
              </a:r>
            </a:p>
          </p:txBody>
        </p:sp>
        <p:grpSp>
          <p:nvGrpSpPr>
            <p:cNvPr id="17" name="íṡľïḑé"/>
            <p:cNvGrpSpPr>
              <a:grpSpLocks noChangeAspect="1"/>
            </p:cNvGrpSpPr>
            <p:nvPr/>
          </p:nvGrpSpPr>
          <p:grpSpPr>
            <a:xfrm>
              <a:off x="4236928" y="2808297"/>
              <a:ext cx="881519" cy="881514"/>
              <a:chOff x="4046972" y="1821242"/>
              <a:chExt cx="751216" cy="751214"/>
            </a:xfrm>
          </p:grpSpPr>
          <p:sp>
            <p:nvSpPr>
              <p:cNvPr id="33" name="ïşliďé"/>
              <p:cNvSpPr/>
              <p:nvPr/>
            </p:nvSpPr>
            <p:spPr>
              <a:xfrm>
                <a:off x="4046972" y="1821242"/>
                <a:ext cx="751216" cy="7512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îṩ1îḍè"/>
              <p:cNvGrpSpPr/>
              <p:nvPr/>
            </p:nvGrpSpPr>
            <p:grpSpPr>
              <a:xfrm>
                <a:off x="4321607" y="1938430"/>
                <a:ext cx="201944" cy="516839"/>
                <a:chOff x="5054600" y="1652588"/>
                <a:chExt cx="187325" cy="479424"/>
              </a:xfrm>
              <a:solidFill>
                <a:schemeClr val="bg1"/>
              </a:solidFill>
            </p:grpSpPr>
            <p:sp>
              <p:nvSpPr>
                <p:cNvPr id="35" name="ïṡlîďé"/>
                <p:cNvSpPr>
                  <a:spLocks/>
                </p:cNvSpPr>
                <p:nvPr/>
              </p:nvSpPr>
              <p:spPr bwMode="auto">
                <a:xfrm>
                  <a:off x="5054600" y="1733550"/>
                  <a:ext cx="187325" cy="398462"/>
                </a:xfrm>
                <a:custGeom>
                  <a:avLst/>
                  <a:gdLst/>
                  <a:ahLst/>
                  <a:cxnLst>
                    <a:cxn ang="0">
                      <a:pos x="55" y="1"/>
                    </a:cxn>
                    <a:cxn ang="0">
                      <a:pos x="19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0" y="69"/>
                    </a:cxn>
                    <a:cxn ang="0">
                      <a:pos x="6" y="75"/>
                    </a:cxn>
                    <a:cxn ang="0">
                      <a:pos x="12" y="69"/>
                    </a:cxn>
                    <a:cxn ang="0">
                      <a:pos x="12" y="25"/>
                    </a:cxn>
                    <a:cxn ang="0">
                      <a:pos x="18" y="25"/>
                    </a:cxn>
                    <a:cxn ang="0">
                      <a:pos x="18" y="68"/>
                    </a:cxn>
                    <a:cxn ang="0">
                      <a:pos x="18" y="69"/>
                    </a:cxn>
                    <a:cxn ang="0">
                      <a:pos x="18" y="145"/>
                    </a:cxn>
                    <a:cxn ang="0">
                      <a:pos x="26" y="153"/>
                    </a:cxn>
                    <a:cxn ang="0">
                      <a:pos x="34" y="145"/>
                    </a:cxn>
                    <a:cxn ang="0">
                      <a:pos x="34" y="78"/>
                    </a:cxn>
                    <a:cxn ang="0">
                      <a:pos x="39" y="78"/>
                    </a:cxn>
                    <a:cxn ang="0">
                      <a:pos x="39" y="145"/>
                    </a:cxn>
                    <a:cxn ang="0">
                      <a:pos x="47" y="153"/>
                    </a:cxn>
                    <a:cxn ang="0">
                      <a:pos x="55" y="145"/>
                    </a:cxn>
                    <a:cxn ang="0">
                      <a:pos x="55" y="68"/>
                    </a:cxn>
                    <a:cxn ang="0">
                      <a:pos x="55" y="67"/>
                    </a:cxn>
                    <a:cxn ang="0">
                      <a:pos x="55" y="25"/>
                    </a:cxn>
                    <a:cxn ang="0">
                      <a:pos x="60" y="25"/>
                    </a:cxn>
                    <a:cxn ang="0">
                      <a:pos x="60" y="69"/>
                    </a:cxn>
                    <a:cxn ang="0">
                      <a:pos x="66" y="75"/>
                    </a:cxn>
                    <a:cxn ang="0">
                      <a:pos x="73" y="69"/>
                    </a:cxn>
                    <a:cxn ang="0">
                      <a:pos x="73" y="18"/>
                    </a:cxn>
                    <a:cxn ang="0">
                      <a:pos x="73" y="16"/>
                    </a:cxn>
                    <a:cxn ang="0">
                      <a:pos x="73" y="15"/>
                    </a:cxn>
                    <a:cxn ang="0">
                      <a:pos x="55" y="1"/>
                    </a:cxn>
                  </a:cxnLst>
                  <a:rect l="0" t="0" r="r" b="b"/>
                  <a:pathLst>
                    <a:path w="73" h="153">
                      <a:moveTo>
                        <a:pt x="55" y="1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5" y="1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5"/>
                        <a:pt x="6" y="75"/>
                      </a:cubicBezTo>
                      <a:cubicBezTo>
                        <a:pt x="10" y="75"/>
                        <a:pt x="12" y="73"/>
                        <a:pt x="12" y="69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8" y="68"/>
                        <a:pt x="18" y="68"/>
                        <a:pt x="18" y="68"/>
                      </a:cubicBezTo>
                      <a:cubicBezTo>
                        <a:pt x="18" y="68"/>
                        <a:pt x="18" y="69"/>
                        <a:pt x="18" y="69"/>
                      </a:cubicBezTo>
                      <a:cubicBezTo>
                        <a:pt x="18" y="145"/>
                        <a:pt x="18" y="145"/>
                        <a:pt x="18" y="145"/>
                      </a:cubicBezTo>
                      <a:cubicBezTo>
                        <a:pt x="18" y="150"/>
                        <a:pt x="21" y="153"/>
                        <a:pt x="26" y="153"/>
                      </a:cubicBezTo>
                      <a:cubicBezTo>
                        <a:pt x="31" y="153"/>
                        <a:pt x="34" y="150"/>
                        <a:pt x="34" y="145"/>
                      </a:cubicBezTo>
                      <a:cubicBezTo>
                        <a:pt x="34" y="78"/>
                        <a:pt x="34" y="78"/>
                        <a:pt x="34" y="78"/>
                      </a:cubicBezTo>
                      <a:cubicBezTo>
                        <a:pt x="39" y="78"/>
                        <a:pt x="39" y="78"/>
                        <a:pt x="39" y="78"/>
                      </a:cubicBezTo>
                      <a:cubicBezTo>
                        <a:pt x="39" y="145"/>
                        <a:pt x="39" y="145"/>
                        <a:pt x="39" y="145"/>
                      </a:cubicBezTo>
                      <a:cubicBezTo>
                        <a:pt x="39" y="150"/>
                        <a:pt x="42" y="153"/>
                        <a:pt x="47" y="153"/>
                      </a:cubicBezTo>
                      <a:cubicBezTo>
                        <a:pt x="52" y="153"/>
                        <a:pt x="55" y="150"/>
                        <a:pt x="55" y="145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5" y="67"/>
                        <a:pt x="55" y="67"/>
                        <a:pt x="55" y="67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60" y="25"/>
                        <a:pt x="60" y="25"/>
                        <a:pt x="60" y="25"/>
                      </a:cubicBezTo>
                      <a:cubicBezTo>
                        <a:pt x="60" y="69"/>
                        <a:pt x="60" y="69"/>
                        <a:pt x="60" y="69"/>
                      </a:cubicBezTo>
                      <a:cubicBezTo>
                        <a:pt x="60" y="73"/>
                        <a:pt x="63" y="75"/>
                        <a:pt x="66" y="75"/>
                      </a:cubicBezTo>
                      <a:cubicBezTo>
                        <a:pt x="70" y="75"/>
                        <a:pt x="73" y="73"/>
                        <a:pt x="73" y="69"/>
                      </a:cubicBezTo>
                      <a:cubicBezTo>
                        <a:pt x="73" y="18"/>
                        <a:pt x="73" y="18"/>
                        <a:pt x="73" y="18"/>
                      </a:cubicBezTo>
                      <a:cubicBezTo>
                        <a:pt x="73" y="16"/>
                        <a:pt x="73" y="16"/>
                        <a:pt x="73" y="16"/>
                      </a:cubicBezTo>
                      <a:cubicBezTo>
                        <a:pt x="73" y="15"/>
                        <a:pt x="73" y="15"/>
                        <a:pt x="73" y="15"/>
                      </a:cubicBezTo>
                      <a:cubicBezTo>
                        <a:pt x="73" y="10"/>
                        <a:pt x="67" y="1"/>
                        <a:pt x="5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ṩľîḋe"/>
                <p:cNvSpPr>
                  <a:spLocks/>
                </p:cNvSpPr>
                <p:nvPr/>
              </p:nvSpPr>
              <p:spPr bwMode="auto">
                <a:xfrm>
                  <a:off x="5110163" y="1652588"/>
                  <a:ext cx="74613" cy="7620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8" name="ïşliḍê"/>
            <p:cNvGrpSpPr>
              <a:grpSpLocks noChangeAspect="1"/>
            </p:cNvGrpSpPr>
            <p:nvPr/>
          </p:nvGrpSpPr>
          <p:grpSpPr>
            <a:xfrm>
              <a:off x="4236928" y="1811653"/>
              <a:ext cx="881519" cy="881514"/>
              <a:chOff x="5397701" y="1821242"/>
              <a:chExt cx="751216" cy="751214"/>
            </a:xfrm>
          </p:grpSpPr>
          <p:sp>
            <p:nvSpPr>
              <p:cNvPr id="29" name="íṣ1iďe"/>
              <p:cNvSpPr/>
              <p:nvPr/>
            </p:nvSpPr>
            <p:spPr>
              <a:xfrm>
                <a:off x="5397701" y="1821242"/>
                <a:ext cx="751216" cy="75121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0" name="iSļíḍè"/>
              <p:cNvGrpSpPr/>
              <p:nvPr/>
            </p:nvGrpSpPr>
            <p:grpSpPr>
              <a:xfrm>
                <a:off x="5653784" y="1940300"/>
                <a:ext cx="238994" cy="513083"/>
                <a:chOff x="6213475" y="1668463"/>
                <a:chExt cx="227013" cy="487362"/>
              </a:xfrm>
              <a:solidFill>
                <a:schemeClr val="bg1"/>
              </a:solidFill>
            </p:grpSpPr>
            <p:sp>
              <p:nvSpPr>
                <p:cNvPr id="31" name="îślidé"/>
                <p:cNvSpPr>
                  <a:spLocks/>
                </p:cNvSpPr>
                <p:nvPr/>
              </p:nvSpPr>
              <p:spPr bwMode="auto">
                <a:xfrm>
                  <a:off x="6291263" y="1668463"/>
                  <a:ext cx="73025" cy="730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sḻïďê"/>
                <p:cNvSpPr>
                  <a:spLocks/>
                </p:cNvSpPr>
                <p:nvPr/>
              </p:nvSpPr>
              <p:spPr bwMode="auto">
                <a:xfrm>
                  <a:off x="6213475" y="1757363"/>
                  <a:ext cx="227013" cy="398462"/>
                </a:xfrm>
                <a:custGeom>
                  <a:avLst/>
                  <a:gdLst/>
                  <a:ahLst/>
                  <a:cxnLst>
                    <a:cxn ang="0">
                      <a:pos x="87" y="56"/>
                    </a:cxn>
                    <a:cxn ang="0">
                      <a:pos x="71" y="9"/>
                    </a:cxn>
                    <a:cxn ang="0">
                      <a:pos x="61" y="0"/>
                    </a:cxn>
                    <a:cxn ang="0">
                      <a:pos x="26" y="0"/>
                    </a:cxn>
                    <a:cxn ang="0">
                      <a:pos x="18" y="4"/>
                    </a:cxn>
                    <a:cxn ang="0">
                      <a:pos x="17" y="6"/>
                    </a:cxn>
                    <a:cxn ang="0">
                      <a:pos x="17" y="6"/>
                    </a:cxn>
                    <a:cxn ang="0">
                      <a:pos x="16" y="7"/>
                    </a:cxn>
                    <a:cxn ang="0">
                      <a:pos x="1" y="56"/>
                    </a:cxn>
                    <a:cxn ang="0">
                      <a:pos x="5" y="64"/>
                    </a:cxn>
                    <a:cxn ang="0">
                      <a:pos x="13" y="60"/>
                    </a:cxn>
                    <a:cxn ang="0">
                      <a:pos x="25" y="21"/>
                    </a:cxn>
                    <a:cxn ang="0">
                      <a:pos x="26" y="21"/>
                    </a:cxn>
                    <a:cxn ang="0">
                      <a:pos x="27" y="21"/>
                    </a:cxn>
                    <a:cxn ang="0">
                      <a:pos x="9" y="91"/>
                    </a:cxn>
                    <a:cxn ang="0">
                      <a:pos x="28" y="91"/>
                    </a:cxn>
                    <a:cxn ang="0">
                      <a:pos x="28" y="146"/>
                    </a:cxn>
                    <a:cxn ang="0">
                      <a:pos x="35" y="153"/>
                    </a:cxn>
                    <a:cxn ang="0">
                      <a:pos x="42" y="146"/>
                    </a:cxn>
                    <a:cxn ang="0">
                      <a:pos x="42" y="91"/>
                    </a:cxn>
                    <a:cxn ang="0">
                      <a:pos x="46" y="91"/>
                    </a:cxn>
                    <a:cxn ang="0">
                      <a:pos x="46" y="146"/>
                    </a:cxn>
                    <a:cxn ang="0">
                      <a:pos x="54" y="153"/>
                    </a:cxn>
                    <a:cxn ang="0">
                      <a:pos x="61" y="146"/>
                    </a:cxn>
                    <a:cxn ang="0">
                      <a:pos x="61" y="91"/>
                    </a:cxn>
                    <a:cxn ang="0">
                      <a:pos x="80" y="91"/>
                    </a:cxn>
                    <a:cxn ang="0">
                      <a:pos x="60" y="21"/>
                    </a:cxn>
                    <a:cxn ang="0">
                      <a:pos x="61" y="21"/>
                    </a:cxn>
                    <a:cxn ang="0">
                      <a:pos x="62" y="21"/>
                    </a:cxn>
                    <a:cxn ang="0">
                      <a:pos x="75" y="60"/>
                    </a:cxn>
                    <a:cxn ang="0">
                      <a:pos x="83" y="64"/>
                    </a:cxn>
                    <a:cxn ang="0">
                      <a:pos x="87" y="56"/>
                    </a:cxn>
                  </a:cxnLst>
                  <a:rect l="0" t="0" r="r" b="b"/>
                  <a:pathLst>
                    <a:path w="88" h="153">
                      <a:moveTo>
                        <a:pt x="87" y="56"/>
                      </a:move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71" y="4"/>
                        <a:pt x="67" y="0"/>
                        <a:pt x="61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19" y="1"/>
                        <a:pt x="18" y="4"/>
                      </a:cubicBezTo>
                      <a:cubicBezTo>
                        <a:pt x="17" y="5"/>
                        <a:pt x="17" y="5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" y="56"/>
                        <a:pt x="1" y="56"/>
                        <a:pt x="1" y="56"/>
                      </a:cubicBezTo>
                      <a:cubicBezTo>
                        <a:pt x="0" y="60"/>
                        <a:pt x="2" y="63"/>
                        <a:pt x="5" y="64"/>
                      </a:cubicBezTo>
                      <a:cubicBezTo>
                        <a:pt x="8" y="65"/>
                        <a:pt x="12" y="63"/>
                        <a:pt x="13" y="60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5" y="21"/>
                        <a:pt x="26" y="21"/>
                        <a:pt x="26" y="21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9" y="91"/>
                        <a:pt x="9" y="91"/>
                        <a:pt x="9" y="91"/>
                      </a:cubicBezTo>
                      <a:cubicBezTo>
                        <a:pt x="28" y="91"/>
                        <a:pt x="28" y="91"/>
                        <a:pt x="28" y="91"/>
                      </a:cubicBezTo>
                      <a:cubicBezTo>
                        <a:pt x="28" y="146"/>
                        <a:pt x="28" y="146"/>
                        <a:pt x="28" y="146"/>
                      </a:cubicBezTo>
                      <a:cubicBezTo>
                        <a:pt x="28" y="150"/>
                        <a:pt x="31" y="153"/>
                        <a:pt x="35" y="153"/>
                      </a:cubicBezTo>
                      <a:cubicBezTo>
                        <a:pt x="39" y="153"/>
                        <a:pt x="42" y="150"/>
                        <a:pt x="42" y="146"/>
                      </a:cubicBezTo>
                      <a:cubicBezTo>
                        <a:pt x="42" y="91"/>
                        <a:pt x="42" y="91"/>
                        <a:pt x="42" y="91"/>
                      </a:cubicBezTo>
                      <a:cubicBezTo>
                        <a:pt x="46" y="91"/>
                        <a:pt x="46" y="91"/>
                        <a:pt x="46" y="91"/>
                      </a:cubicBezTo>
                      <a:cubicBezTo>
                        <a:pt x="46" y="146"/>
                        <a:pt x="46" y="146"/>
                        <a:pt x="46" y="146"/>
                      </a:cubicBezTo>
                      <a:cubicBezTo>
                        <a:pt x="46" y="150"/>
                        <a:pt x="50" y="153"/>
                        <a:pt x="54" y="153"/>
                      </a:cubicBezTo>
                      <a:cubicBezTo>
                        <a:pt x="58" y="153"/>
                        <a:pt x="61" y="150"/>
                        <a:pt x="61" y="146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80" y="91"/>
                        <a:pt x="80" y="91"/>
                        <a:pt x="80" y="9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1"/>
                        <a:pt x="61" y="21"/>
                        <a:pt x="61" y="21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77" y="63"/>
                        <a:pt x="80" y="65"/>
                        <a:pt x="83" y="64"/>
                      </a:cubicBezTo>
                      <a:cubicBezTo>
                        <a:pt x="87" y="63"/>
                        <a:pt x="88" y="59"/>
                        <a:pt x="87" y="5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ṥļîḓé"/>
            <p:cNvSpPr txBox="1"/>
            <p:nvPr/>
          </p:nvSpPr>
          <p:spPr>
            <a:xfrm>
              <a:off x="4523799" y="1468521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sz="1600" b="1">
                  <a:solidFill>
                    <a:schemeClr val="accent4"/>
                  </a:solidFill>
                </a:rPr>
                <a:t>95%</a:t>
              </a:r>
            </a:p>
          </p:txBody>
        </p:sp>
      </p:grpSp>
      <p:grpSp>
        <p:nvGrpSpPr>
          <p:cNvPr id="20" name="ïṡļîḍê"/>
          <p:cNvGrpSpPr/>
          <p:nvPr/>
        </p:nvGrpSpPr>
        <p:grpSpPr>
          <a:xfrm>
            <a:off x="6777308" y="1826329"/>
            <a:ext cx="1834690" cy="539551"/>
            <a:chOff x="9019425" y="1601180"/>
            <a:chExt cx="2446253" cy="719401"/>
          </a:xfrm>
        </p:grpSpPr>
        <p:sp>
          <p:nvSpPr>
            <p:cNvPr id="27" name="íṣľíḑê"/>
            <p:cNvSpPr txBox="1"/>
            <p:nvPr/>
          </p:nvSpPr>
          <p:spPr>
            <a:xfrm>
              <a:off x="9019425" y="1601180"/>
              <a:ext cx="2446253" cy="253617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  <p:sp>
          <p:nvSpPr>
            <p:cNvPr id="28" name="ïšļiḍè"/>
            <p:cNvSpPr txBox="1"/>
            <p:nvPr/>
          </p:nvSpPr>
          <p:spPr>
            <a:xfrm>
              <a:off x="9019425" y="1854797"/>
              <a:ext cx="2446253" cy="465784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1" name="íSļíde"/>
          <p:cNvGrpSpPr/>
          <p:nvPr/>
        </p:nvGrpSpPr>
        <p:grpSpPr>
          <a:xfrm>
            <a:off x="6777308" y="2720039"/>
            <a:ext cx="1834690" cy="539551"/>
            <a:chOff x="9019425" y="1601180"/>
            <a:chExt cx="2446253" cy="719401"/>
          </a:xfrm>
        </p:grpSpPr>
        <p:sp>
          <p:nvSpPr>
            <p:cNvPr id="25" name="iṧḻiḑé"/>
            <p:cNvSpPr txBox="1"/>
            <p:nvPr/>
          </p:nvSpPr>
          <p:spPr>
            <a:xfrm>
              <a:off x="9019425" y="1601180"/>
              <a:ext cx="2446253" cy="253617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  <p:sp>
          <p:nvSpPr>
            <p:cNvPr id="26" name="íṣľîḑê"/>
            <p:cNvSpPr txBox="1"/>
            <p:nvPr/>
          </p:nvSpPr>
          <p:spPr>
            <a:xfrm>
              <a:off x="9019425" y="1854797"/>
              <a:ext cx="2446253" cy="465784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2" name="î$lide"/>
          <p:cNvGrpSpPr/>
          <p:nvPr/>
        </p:nvGrpSpPr>
        <p:grpSpPr>
          <a:xfrm>
            <a:off x="6777308" y="3529461"/>
            <a:ext cx="1834690" cy="539551"/>
            <a:chOff x="9019425" y="1601180"/>
            <a:chExt cx="2446253" cy="719401"/>
          </a:xfrm>
        </p:grpSpPr>
        <p:sp>
          <p:nvSpPr>
            <p:cNvPr id="23" name="îṡļíḍê"/>
            <p:cNvSpPr txBox="1"/>
            <p:nvPr/>
          </p:nvSpPr>
          <p:spPr>
            <a:xfrm>
              <a:off x="9019425" y="1601180"/>
              <a:ext cx="2446253" cy="253617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/>
            </a:bodyPr>
            <a:lstStyle/>
            <a:p>
              <a:r>
                <a:rPr lang="zh-CN" altLang="en-US" sz="1200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  <p:sp>
          <p:nvSpPr>
            <p:cNvPr id="24" name="íšḷîḓè"/>
            <p:cNvSpPr txBox="1"/>
            <p:nvPr/>
          </p:nvSpPr>
          <p:spPr>
            <a:xfrm>
              <a:off x="9019425" y="1854797"/>
              <a:ext cx="2446253" cy="465784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448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/>
          </p:cNvSpPr>
          <p:nvPr/>
        </p:nvSpPr>
        <p:spPr bwMode="auto">
          <a:xfrm rot="16200000">
            <a:off x="4242702" y="4099223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13"/>
          <p:cNvSpPr>
            <a:spLocks/>
          </p:cNvSpPr>
          <p:nvPr/>
        </p:nvSpPr>
        <p:spPr bwMode="auto">
          <a:xfrm rot="5400000" flipH="1">
            <a:off x="4650475" y="4099222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9410" y="1394783"/>
            <a:ext cx="2976509" cy="1160444"/>
            <a:chOff x="3119410" y="1394783"/>
            <a:chExt cx="2976509" cy="1160444"/>
          </a:xfrm>
        </p:grpSpPr>
        <p:grpSp>
          <p:nvGrpSpPr>
            <p:cNvPr id="7" name="Group 4"/>
            <p:cNvGrpSpPr/>
            <p:nvPr/>
          </p:nvGrpSpPr>
          <p:grpSpPr>
            <a:xfrm rot="16200000">
              <a:off x="3270426" y="1243767"/>
              <a:ext cx="1160444" cy="1462475"/>
              <a:chOff x="3171825" y="2459015"/>
              <a:chExt cx="1219200" cy="1536522"/>
            </a:xfrm>
          </p:grpSpPr>
          <p:sp>
            <p:nvSpPr>
              <p:cNvPr id="41" name="Freeform: Shape 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 flipH="1">
              <a:off x="4784460" y="1243767"/>
              <a:ext cx="1160444" cy="1462475"/>
              <a:chOff x="3171825" y="2459015"/>
              <a:chExt cx="1219200" cy="1536522"/>
            </a:xfrm>
          </p:grpSpPr>
          <p:sp>
            <p:nvSpPr>
              <p:cNvPr id="35" name="Freeform: Shape 1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36602" y="2171129"/>
            <a:ext cx="3342128" cy="1305499"/>
            <a:chOff x="2936602" y="2171129"/>
            <a:chExt cx="3342128" cy="1305499"/>
          </a:xfrm>
        </p:grpSpPr>
        <p:grpSp>
          <p:nvGrpSpPr>
            <p:cNvPr id="8" name="Group 7"/>
            <p:cNvGrpSpPr/>
            <p:nvPr/>
          </p:nvGrpSpPr>
          <p:grpSpPr>
            <a:xfrm rot="16200000">
              <a:off x="3106494" y="2001237"/>
              <a:ext cx="1305499" cy="1645284"/>
              <a:chOff x="2203768" y="2266950"/>
              <a:chExt cx="1371600" cy="1728587"/>
            </a:xfrm>
          </p:grpSpPr>
          <p:sp>
            <p:nvSpPr>
              <p:cNvPr id="39" name="Freeform: Shape 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 flipH="1">
              <a:off x="4803338" y="2001237"/>
              <a:ext cx="1305499" cy="1645284"/>
              <a:chOff x="2203768" y="2266950"/>
              <a:chExt cx="1371600" cy="1728587"/>
            </a:xfrm>
          </p:grpSpPr>
          <p:sp>
            <p:nvSpPr>
              <p:cNvPr id="33" name="Freeform: Shape 1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119410" y="3092535"/>
            <a:ext cx="2976509" cy="1160444"/>
            <a:chOff x="3119410" y="3092535"/>
            <a:chExt cx="2976509" cy="1160444"/>
          </a:xfrm>
        </p:grpSpPr>
        <p:grpSp>
          <p:nvGrpSpPr>
            <p:cNvPr id="9" name="Group 10"/>
            <p:cNvGrpSpPr/>
            <p:nvPr/>
          </p:nvGrpSpPr>
          <p:grpSpPr>
            <a:xfrm rot="16200000">
              <a:off x="3270426" y="2941519"/>
              <a:ext cx="1160444" cy="1462475"/>
              <a:chOff x="1388111" y="2459015"/>
              <a:chExt cx="1219200" cy="1536522"/>
            </a:xfrm>
          </p:grpSpPr>
          <p:sp>
            <p:nvSpPr>
              <p:cNvPr id="37" name="Freeform: Shape 1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 flipH="1">
              <a:off x="4784460" y="2941519"/>
              <a:ext cx="1160444" cy="1462475"/>
              <a:chOff x="1388111" y="2459015"/>
              <a:chExt cx="1219200" cy="1536522"/>
            </a:xfrm>
          </p:grpSpPr>
          <p:sp>
            <p:nvSpPr>
              <p:cNvPr id="31" name="Freeform: Shape 2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Group 29"/>
          <p:cNvGrpSpPr/>
          <p:nvPr/>
        </p:nvGrpSpPr>
        <p:grpSpPr>
          <a:xfrm>
            <a:off x="5309743" y="1383618"/>
            <a:ext cx="3170728" cy="481859"/>
            <a:chOff x="7284132" y="5074715"/>
            <a:chExt cx="2262955" cy="642478"/>
          </a:xfrm>
        </p:grpSpPr>
        <p:sp>
          <p:nvSpPr>
            <p:cNvPr id="29" name="TextBox 30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30" name="TextBox 31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4" name="Group 32"/>
          <p:cNvGrpSpPr/>
          <p:nvPr/>
        </p:nvGrpSpPr>
        <p:grpSpPr>
          <a:xfrm>
            <a:off x="5309743" y="2238203"/>
            <a:ext cx="3170728" cy="481859"/>
            <a:chOff x="7284132" y="5074715"/>
            <a:chExt cx="2262955" cy="642478"/>
          </a:xfrm>
        </p:grpSpPr>
        <p:sp>
          <p:nvSpPr>
            <p:cNvPr id="27" name="TextBox 33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8" name="TextBox 34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5" name="Group 35"/>
          <p:cNvGrpSpPr/>
          <p:nvPr/>
        </p:nvGrpSpPr>
        <p:grpSpPr>
          <a:xfrm>
            <a:off x="5309743" y="3092787"/>
            <a:ext cx="3170728" cy="481859"/>
            <a:chOff x="7284132" y="5074715"/>
            <a:chExt cx="2262955" cy="642478"/>
          </a:xfrm>
        </p:grpSpPr>
        <p:sp>
          <p:nvSpPr>
            <p:cNvPr id="25" name="TextBox 36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6" name="TextBox 37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6" name="Group 38"/>
          <p:cNvGrpSpPr/>
          <p:nvPr/>
        </p:nvGrpSpPr>
        <p:grpSpPr>
          <a:xfrm>
            <a:off x="663530" y="1383618"/>
            <a:ext cx="3170728" cy="481859"/>
            <a:chOff x="7284132" y="5074715"/>
            <a:chExt cx="2262955" cy="642478"/>
          </a:xfrm>
        </p:grpSpPr>
        <p:sp>
          <p:nvSpPr>
            <p:cNvPr id="23" name="TextBox 39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4" name="TextBox 40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7" name="Group 41"/>
          <p:cNvGrpSpPr/>
          <p:nvPr/>
        </p:nvGrpSpPr>
        <p:grpSpPr>
          <a:xfrm>
            <a:off x="663530" y="2238203"/>
            <a:ext cx="3170728" cy="481859"/>
            <a:chOff x="7284132" y="5074715"/>
            <a:chExt cx="2262955" cy="642478"/>
          </a:xfrm>
        </p:grpSpPr>
        <p:sp>
          <p:nvSpPr>
            <p:cNvPr id="21" name="TextBox 42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2" name="TextBox 43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8" name="Group 44"/>
          <p:cNvGrpSpPr/>
          <p:nvPr/>
        </p:nvGrpSpPr>
        <p:grpSpPr>
          <a:xfrm>
            <a:off x="663530" y="3092787"/>
            <a:ext cx="3170728" cy="481859"/>
            <a:chOff x="7284132" y="5074715"/>
            <a:chExt cx="2262955" cy="642478"/>
          </a:xfrm>
        </p:grpSpPr>
        <p:sp>
          <p:nvSpPr>
            <p:cNvPr id="19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0" name="TextBox 46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7421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xmlns="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xmlns="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19628D22-78C1-4669-B81C-15C0088EA331}"/>
              </a:ext>
            </a:extLst>
          </p:cNvPr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xmlns="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:a16="http://schemas.microsoft.com/office/drawing/2014/main" xmlns="" id="{B5EB3B5E-1422-4C0C-AC3D-F0D8F83434FF}"/>
                </a:ext>
              </a:extLst>
            </p:cNvPr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25292" r="-2484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BEBE299E-4602-4959-B246-D2F8DBC159D4}"/>
                </a:ext>
              </a:extLst>
            </p:cNvPr>
            <p:cNvGrpSpPr/>
            <p:nvPr/>
          </p:nvGrpSpPr>
          <p:grpSpPr>
            <a:xfrm>
              <a:off x="629563" y="1396887"/>
              <a:ext cx="1733948" cy="886831"/>
              <a:chOff x="719138" y="1740930"/>
              <a:chExt cx="2352526" cy="1182440"/>
            </a:xfrm>
          </p:grpSpPr>
          <p:sp>
            <p:nvSpPr>
              <p:cNvPr id="19" name="ïšḻïďê-文本框 10">
                <a:extLst>
                  <a:ext uri="{FF2B5EF4-FFF2-40B4-BE49-F238E27FC236}">
                    <a16:creationId xmlns:a16="http://schemas.microsoft.com/office/drawing/2014/main" xmlns="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20" name="ïšḻïďê-Rectangle 19">
                <a:extLst>
                  <a:ext uri="{FF2B5EF4-FFF2-40B4-BE49-F238E27FC236}">
                    <a16:creationId xmlns:a16="http://schemas.microsoft.com/office/drawing/2014/main" xmlns="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211140"/>
                <a:ext cx="2308103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700" dirty="0">
                    <a:solidFill>
                      <a:schemeClr val="bg1"/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36E71C80-CF38-4D02-9605-65016E05E396}"/>
              </a:ext>
            </a:extLst>
          </p:cNvPr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xmlns="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šḻïďê-Oval 7">
              <a:extLst>
                <a:ext uri="{FF2B5EF4-FFF2-40B4-BE49-F238E27FC236}">
                  <a16:creationId xmlns:a16="http://schemas.microsoft.com/office/drawing/2014/main" xmlns="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6"/>
              <a:srcRect/>
              <a:stretch>
                <a:fillRect l="-16773" r="-1647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D815BA68-C067-4B57-BC2E-CE26C889F683}"/>
                </a:ext>
              </a:extLst>
            </p:cNvPr>
            <p:cNvGrpSpPr/>
            <p:nvPr/>
          </p:nvGrpSpPr>
          <p:grpSpPr>
            <a:xfrm>
              <a:off x="6850162" y="3331388"/>
              <a:ext cx="1733948" cy="896547"/>
              <a:chOff x="719138" y="1740930"/>
              <a:chExt cx="2352526" cy="1195395"/>
            </a:xfrm>
          </p:grpSpPr>
          <p:sp>
            <p:nvSpPr>
              <p:cNvPr id="17" name="ïšḻïďê-文本框 13">
                <a:extLst>
                  <a:ext uri="{FF2B5EF4-FFF2-40B4-BE49-F238E27FC236}">
                    <a16:creationId xmlns:a16="http://schemas.microsoft.com/office/drawing/2014/main" xmlns="" id="{8C46DB47-ECBA-4861-A63D-719038962839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18" name="ïšḻïďê-Rectangle 17">
                <a:extLst>
                  <a:ext uri="{FF2B5EF4-FFF2-40B4-BE49-F238E27FC236}">
                    <a16:creationId xmlns:a16="http://schemas.microsoft.com/office/drawing/2014/main" xmlns="" id="{1A83CA40-17C9-4750-BF67-C5B6A3222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224095"/>
                <a:ext cx="2282423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700" dirty="0">
                    <a:solidFill>
                      <a:schemeClr val="bg1"/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83858A5E-5FF5-43AF-AC6E-A814A37D5FBE}"/>
              </a:ext>
            </a:extLst>
          </p:cNvPr>
          <p:cNvGrpSpPr/>
          <p:nvPr/>
        </p:nvGrpSpPr>
        <p:grpSpPr>
          <a:xfrm>
            <a:off x="3869923" y="1396886"/>
            <a:ext cx="3816621" cy="762706"/>
            <a:chOff x="719138" y="1740930"/>
            <a:chExt cx="2352526" cy="1016941"/>
          </a:xfrm>
        </p:grpSpPr>
        <p:sp>
          <p:nvSpPr>
            <p:cNvPr id="15" name="ïšḻïďê-文本框 16">
              <a:extLst>
                <a:ext uri="{FF2B5EF4-FFF2-40B4-BE49-F238E27FC236}">
                  <a16:creationId xmlns:a16="http://schemas.microsoft.com/office/drawing/2014/main" xmlns="" id="{6136AF3C-31A8-4DA1-9ACD-41D85093FEE2}"/>
                </a:ext>
              </a:extLst>
            </p:cNvPr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6" name="ïšḻïďê-Rectangle 15">
              <a:extLst>
                <a:ext uri="{FF2B5EF4-FFF2-40B4-BE49-F238E27FC236}">
                  <a16:creationId xmlns:a16="http://schemas.microsoft.com/office/drawing/2014/main" xmlns="" id="{B2BB473A-860E-4DC0-A212-E24727A97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201" y="2045641"/>
              <a:ext cx="1619929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>
                <a:lnSpc>
                  <a:spcPct val="120000"/>
                </a:lnSpc>
                <a:defRPr sz="1800"/>
              </a:pPr>
              <a:r>
                <a:rPr lang="zh-CN" altLang="en-US" sz="1000" dirty="0"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A5BDFE26-A1FF-4D85-A4F5-8F651A4A3CB5}"/>
              </a:ext>
            </a:extLst>
          </p:cNvPr>
          <p:cNvGrpSpPr/>
          <p:nvPr/>
        </p:nvGrpSpPr>
        <p:grpSpPr>
          <a:xfrm>
            <a:off x="1106419" y="3331387"/>
            <a:ext cx="3816621" cy="762706"/>
            <a:chOff x="719138" y="1740930"/>
            <a:chExt cx="2352526" cy="1016941"/>
          </a:xfrm>
        </p:grpSpPr>
        <p:sp>
          <p:nvSpPr>
            <p:cNvPr id="13" name="ïšḻïďê-文本框 19">
              <a:extLst>
                <a:ext uri="{FF2B5EF4-FFF2-40B4-BE49-F238E27FC236}">
                  <a16:creationId xmlns:a16="http://schemas.microsoft.com/office/drawing/2014/main" xmlns="" id="{DE879656-141D-4D31-BA35-E52D9EC997FE}"/>
                </a:ext>
              </a:extLst>
            </p:cNvPr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4" name="ïšḻïďê-Rectangle 13">
              <a:extLst>
                <a:ext uri="{FF2B5EF4-FFF2-40B4-BE49-F238E27FC236}">
                  <a16:creationId xmlns:a16="http://schemas.microsoft.com/office/drawing/2014/main" xmlns="" id="{CAB3712E-E70F-44F3-BD66-A1745285C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62" y="2045641"/>
              <a:ext cx="1653462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 algn="r">
                <a:lnSpc>
                  <a:spcPct val="120000"/>
                </a:lnSpc>
                <a:defRPr sz="1800"/>
              </a:pPr>
              <a:r>
                <a:rPr lang="zh-CN" altLang="en-US" sz="1000" dirty="0"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7536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16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ṣ1íde">
            <a:extLst>
              <a:ext uri="{FF2B5EF4-FFF2-40B4-BE49-F238E27FC236}">
                <a16:creationId xmlns:a16="http://schemas.microsoft.com/office/drawing/2014/main" xmlns="" id="{8BAE81AD-5198-459D-9A38-9A15AD0FE810}"/>
              </a:ext>
            </a:extLst>
          </p:cNvPr>
          <p:cNvSpPr/>
          <p:nvPr/>
        </p:nvSpPr>
        <p:spPr bwMode="auto">
          <a:xfrm>
            <a:off x="589501" y="1402524"/>
            <a:ext cx="877498" cy="272612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文本标题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" name="îsľîdê">
            <a:extLst>
              <a:ext uri="{FF2B5EF4-FFF2-40B4-BE49-F238E27FC236}">
                <a16:creationId xmlns:a16="http://schemas.microsoft.com/office/drawing/2014/main" xmlns="" id="{36EC8254-29F6-4B30-B119-DD2A40687089}"/>
              </a:ext>
            </a:extLst>
          </p:cNvPr>
          <p:cNvSpPr/>
          <p:nvPr/>
        </p:nvSpPr>
        <p:spPr>
          <a:xfrm>
            <a:off x="589500" y="1704588"/>
            <a:ext cx="3003750" cy="4944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2500" lnSpcReduction="10000"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900" dirty="0"/>
              <a:t>您的内容打在这里，或者通过复制您的文本后，在此框中选择粘贴</a:t>
            </a:r>
          </a:p>
        </p:txBody>
      </p:sp>
      <p:sp>
        <p:nvSpPr>
          <p:cNvPr id="6" name="í$ļîdê">
            <a:extLst>
              <a:ext uri="{FF2B5EF4-FFF2-40B4-BE49-F238E27FC236}">
                <a16:creationId xmlns:a16="http://schemas.microsoft.com/office/drawing/2014/main" xmlns="" id="{B487CCA1-EC54-430E-B7A7-562B46166D6D}"/>
              </a:ext>
            </a:extLst>
          </p:cNvPr>
          <p:cNvSpPr/>
          <p:nvPr/>
        </p:nvSpPr>
        <p:spPr bwMode="auto">
          <a:xfrm>
            <a:off x="589501" y="2474237"/>
            <a:ext cx="877498" cy="272612"/>
          </a:xfrm>
          <a:prstGeom prst="roundRect">
            <a:avLst>
              <a:gd name="adj" fmla="val 14047"/>
            </a:avLst>
          </a:prstGeom>
          <a:solidFill>
            <a:schemeClr val="accent2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文本标题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7" name="íšḻíḓè">
            <a:extLst>
              <a:ext uri="{FF2B5EF4-FFF2-40B4-BE49-F238E27FC236}">
                <a16:creationId xmlns:a16="http://schemas.microsoft.com/office/drawing/2014/main" xmlns="" id="{8D37C5D7-8F05-402D-8B23-7AB26E740C90}"/>
              </a:ext>
            </a:extLst>
          </p:cNvPr>
          <p:cNvSpPr/>
          <p:nvPr/>
        </p:nvSpPr>
        <p:spPr>
          <a:xfrm>
            <a:off x="589501" y="2776301"/>
            <a:ext cx="3003750" cy="4944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/>
              <a:t>您的内容打在这里，或者通过复制您的文本后，在此框中选择粘贴</a:t>
            </a:r>
          </a:p>
        </p:txBody>
      </p:sp>
      <p:sp>
        <p:nvSpPr>
          <p:cNvPr id="8" name="iṡlïdê">
            <a:extLst>
              <a:ext uri="{FF2B5EF4-FFF2-40B4-BE49-F238E27FC236}">
                <a16:creationId xmlns:a16="http://schemas.microsoft.com/office/drawing/2014/main" xmlns="" id="{2B33EE30-9510-487C-97B4-DCF33C279F37}"/>
              </a:ext>
            </a:extLst>
          </p:cNvPr>
          <p:cNvSpPr/>
          <p:nvPr/>
        </p:nvSpPr>
        <p:spPr bwMode="auto">
          <a:xfrm>
            <a:off x="589501" y="3545950"/>
            <a:ext cx="877498" cy="272612"/>
          </a:xfrm>
          <a:prstGeom prst="roundRect">
            <a:avLst>
              <a:gd name="adj" fmla="val 14047"/>
            </a:avLst>
          </a:prstGeom>
          <a:solidFill>
            <a:schemeClr val="accent3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文本标题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9" name="iṧlïḑé">
            <a:extLst>
              <a:ext uri="{FF2B5EF4-FFF2-40B4-BE49-F238E27FC236}">
                <a16:creationId xmlns:a16="http://schemas.microsoft.com/office/drawing/2014/main" xmlns="" id="{49C1A98B-3E22-47D4-B7E9-F6B16A8F5712}"/>
              </a:ext>
            </a:extLst>
          </p:cNvPr>
          <p:cNvSpPr/>
          <p:nvPr/>
        </p:nvSpPr>
        <p:spPr>
          <a:xfrm>
            <a:off x="589501" y="3848014"/>
            <a:ext cx="3003750" cy="4944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/>
              <a:t>您的内容打在这里，或者通过复制您的文本后，在此框中选择粘贴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984692AF-EAC2-458D-878F-A004FCA26801}"/>
              </a:ext>
            </a:extLst>
          </p:cNvPr>
          <p:cNvCxnSpPr>
            <a:cxnSpLocks/>
          </p:cNvCxnSpPr>
          <p:nvPr/>
        </p:nvCxnSpPr>
        <p:spPr>
          <a:xfrm>
            <a:off x="609131" y="2298015"/>
            <a:ext cx="253960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F6C5F5BB-A0D0-4B93-ABC3-1F0E36C94F81}"/>
              </a:ext>
            </a:extLst>
          </p:cNvPr>
          <p:cNvCxnSpPr>
            <a:cxnSpLocks/>
          </p:cNvCxnSpPr>
          <p:nvPr/>
        </p:nvCxnSpPr>
        <p:spPr>
          <a:xfrm>
            <a:off x="630563" y="3326715"/>
            <a:ext cx="251817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2273" y="3670456"/>
            <a:ext cx="4215536" cy="648345"/>
            <a:chOff x="3952273" y="3670456"/>
            <a:chExt cx="4215536" cy="648345"/>
          </a:xfrm>
        </p:grpSpPr>
        <p:grpSp>
          <p:nvGrpSpPr>
            <p:cNvPr id="13" name="iṥľïdê">
              <a:extLst>
                <a:ext uri="{FF2B5EF4-FFF2-40B4-BE49-F238E27FC236}">
                  <a16:creationId xmlns:a16="http://schemas.microsoft.com/office/drawing/2014/main" xmlns="" id="{0969E7C5-25D3-4A5B-8D0F-68F50F467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2273" y="3903505"/>
              <a:ext cx="321572" cy="83525"/>
              <a:chOff x="0" y="0"/>
              <a:chExt cx="438150" cy="114300"/>
            </a:xfrm>
            <a:noFill/>
          </p:grpSpPr>
          <p:sp>
            <p:nvSpPr>
              <p:cNvPr id="54" name="ïŝ1ïḓé">
                <a:extLst>
                  <a:ext uri="{FF2B5EF4-FFF2-40B4-BE49-F238E27FC236}">
                    <a16:creationId xmlns:a16="http://schemas.microsoft.com/office/drawing/2014/main" xmlns="" id="{C1B4BCCB-DF01-4F8B-9912-BC268CC353DA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iŝľïḋe">
                <a:extLst>
                  <a:ext uri="{FF2B5EF4-FFF2-40B4-BE49-F238E27FC236}">
                    <a16:creationId xmlns:a16="http://schemas.microsoft.com/office/drawing/2014/main" xmlns="" id="{4BB5C79E-254D-4DFC-B557-5BA8F3ED2C4A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4" name="ïšļîḍe">
              <a:extLst>
                <a:ext uri="{FF2B5EF4-FFF2-40B4-BE49-F238E27FC236}">
                  <a16:creationId xmlns:a16="http://schemas.microsoft.com/office/drawing/2014/main" xmlns="" id="{C89DDFA7-A713-448B-A88E-A2E375708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2128" y="3874895"/>
              <a:ext cx="321572" cy="83525"/>
              <a:chOff x="0" y="0"/>
              <a:chExt cx="438150" cy="114300"/>
            </a:xfrm>
            <a:noFill/>
          </p:grpSpPr>
          <p:sp>
            <p:nvSpPr>
              <p:cNvPr id="52" name="ï$ḷïḍè">
                <a:extLst>
                  <a:ext uri="{FF2B5EF4-FFF2-40B4-BE49-F238E27FC236}">
                    <a16:creationId xmlns:a16="http://schemas.microsoft.com/office/drawing/2014/main" xmlns="" id="{AF7B13CD-6B56-44F2-BD58-86EEFDAA8F4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53" name="ïśḻîḍé">
                <a:extLst>
                  <a:ext uri="{FF2B5EF4-FFF2-40B4-BE49-F238E27FC236}">
                    <a16:creationId xmlns:a16="http://schemas.microsoft.com/office/drawing/2014/main" xmlns="" id="{9E5B7343-CC23-4DCD-B191-9B7D5A510618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5" name="iş1íḋé">
              <a:extLst>
                <a:ext uri="{FF2B5EF4-FFF2-40B4-BE49-F238E27FC236}">
                  <a16:creationId xmlns:a16="http://schemas.microsoft.com/office/drawing/2014/main" xmlns="" id="{B5E406C6-FE9B-4E4D-999B-21E86BAE73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9438" y="4063597"/>
              <a:ext cx="375170" cy="97448"/>
              <a:chOff x="0" y="0"/>
              <a:chExt cx="438150" cy="114300"/>
            </a:xfrm>
            <a:noFill/>
          </p:grpSpPr>
          <p:sp>
            <p:nvSpPr>
              <p:cNvPr id="50" name="ïṧḻíḍe">
                <a:extLst>
                  <a:ext uri="{FF2B5EF4-FFF2-40B4-BE49-F238E27FC236}">
                    <a16:creationId xmlns:a16="http://schemas.microsoft.com/office/drawing/2014/main" xmlns="" id="{5CFCCCBD-1E65-4489-939C-37E85BE2EF6E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51" name="îŝḷïďè">
                <a:extLst>
                  <a:ext uri="{FF2B5EF4-FFF2-40B4-BE49-F238E27FC236}">
                    <a16:creationId xmlns:a16="http://schemas.microsoft.com/office/drawing/2014/main" xmlns="" id="{99538938-4E2B-4AF8-AF34-BBA0BA82DBCE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6" name="ï$ḷiḓè">
              <a:extLst>
                <a:ext uri="{FF2B5EF4-FFF2-40B4-BE49-F238E27FC236}">
                  <a16:creationId xmlns:a16="http://schemas.microsoft.com/office/drawing/2014/main" xmlns="" id="{687DF754-E0E2-477C-B16D-1152834C7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8788" y="3927484"/>
              <a:ext cx="321572" cy="83525"/>
              <a:chOff x="0" y="0"/>
              <a:chExt cx="438150" cy="114300"/>
            </a:xfrm>
            <a:noFill/>
          </p:grpSpPr>
          <p:sp>
            <p:nvSpPr>
              <p:cNvPr id="48" name="îŝ1íḍe">
                <a:extLst>
                  <a:ext uri="{FF2B5EF4-FFF2-40B4-BE49-F238E27FC236}">
                    <a16:creationId xmlns:a16="http://schemas.microsoft.com/office/drawing/2014/main" xmlns="" id="{55976268-1F19-403B-B2C5-9BDBB491FB85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9" name="ïS1idê">
                <a:extLst>
                  <a:ext uri="{FF2B5EF4-FFF2-40B4-BE49-F238E27FC236}">
                    <a16:creationId xmlns:a16="http://schemas.microsoft.com/office/drawing/2014/main" xmlns="" id="{1135D2F8-CA34-42E4-8D05-7BC9C00B40D6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7" name="ïṩļíďé">
              <a:extLst>
                <a:ext uri="{FF2B5EF4-FFF2-40B4-BE49-F238E27FC236}">
                  <a16:creationId xmlns:a16="http://schemas.microsoft.com/office/drawing/2014/main" xmlns="" id="{47DD8D41-4E8B-4AE3-9585-15C182AB7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9287" y="4192742"/>
              <a:ext cx="485323" cy="126059"/>
              <a:chOff x="0" y="0"/>
              <a:chExt cx="438150" cy="114300"/>
            </a:xfrm>
            <a:noFill/>
          </p:grpSpPr>
          <p:sp>
            <p:nvSpPr>
              <p:cNvPr id="46" name="iṡľïde">
                <a:extLst>
                  <a:ext uri="{FF2B5EF4-FFF2-40B4-BE49-F238E27FC236}">
                    <a16:creationId xmlns:a16="http://schemas.microsoft.com/office/drawing/2014/main" xmlns="" id="{2B975B63-4353-4F8B-A674-89169BBE16E9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7" name="ïslíďe">
                <a:extLst>
                  <a:ext uri="{FF2B5EF4-FFF2-40B4-BE49-F238E27FC236}">
                    <a16:creationId xmlns:a16="http://schemas.microsoft.com/office/drawing/2014/main" xmlns="" id="{701D2D74-B0D6-4E89-8BAB-E480B56329F2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8" name="îş1îḍê">
              <a:extLst>
                <a:ext uri="{FF2B5EF4-FFF2-40B4-BE49-F238E27FC236}">
                  <a16:creationId xmlns:a16="http://schemas.microsoft.com/office/drawing/2014/main" xmlns="" id="{56D8B1BA-2832-4639-BD16-0273F4F6A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4552" y="3670456"/>
              <a:ext cx="321572" cy="83525"/>
              <a:chOff x="0" y="0"/>
              <a:chExt cx="438150" cy="114300"/>
            </a:xfrm>
            <a:noFill/>
          </p:grpSpPr>
          <p:sp>
            <p:nvSpPr>
              <p:cNvPr id="44" name="îṣliḍé">
                <a:extLst>
                  <a:ext uri="{FF2B5EF4-FFF2-40B4-BE49-F238E27FC236}">
                    <a16:creationId xmlns:a16="http://schemas.microsoft.com/office/drawing/2014/main" xmlns="" id="{25DFB9F2-B631-40D6-AD79-597309F345D2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íşlídé">
                <a:extLst>
                  <a:ext uri="{FF2B5EF4-FFF2-40B4-BE49-F238E27FC236}">
                    <a16:creationId xmlns:a16="http://schemas.microsoft.com/office/drawing/2014/main" xmlns="" id="{B26B59D1-1972-431E-A418-F5DFF39FAAA7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9" name="îŝḻïďè">
              <a:extLst>
                <a:ext uri="{FF2B5EF4-FFF2-40B4-BE49-F238E27FC236}">
                  <a16:creationId xmlns:a16="http://schemas.microsoft.com/office/drawing/2014/main" xmlns="" id="{081593FE-2433-4E1C-85EA-17B127678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6237" y="3829777"/>
              <a:ext cx="321572" cy="83525"/>
              <a:chOff x="0" y="0"/>
              <a:chExt cx="438150" cy="114300"/>
            </a:xfrm>
            <a:noFill/>
          </p:grpSpPr>
          <p:sp>
            <p:nvSpPr>
              <p:cNvPr id="42" name="íṩḻïḓè">
                <a:extLst>
                  <a:ext uri="{FF2B5EF4-FFF2-40B4-BE49-F238E27FC236}">
                    <a16:creationId xmlns:a16="http://schemas.microsoft.com/office/drawing/2014/main" xmlns="" id="{F1FB48A2-41FF-4BD0-A7FD-6B9B753D222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3" name="îŝḷiḍe">
                <a:extLst>
                  <a:ext uri="{FF2B5EF4-FFF2-40B4-BE49-F238E27FC236}">
                    <a16:creationId xmlns:a16="http://schemas.microsoft.com/office/drawing/2014/main" xmlns="" id="{1F9D4E6B-B10E-40BE-A588-6800CBA8049C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5D7A2DBA-02BB-445E-A81A-0D9F2F92B817}"/>
                </a:ext>
              </a:extLst>
            </p:cNvPr>
            <p:cNvCxnSpPr>
              <a:cxnSpLocks noChangeShapeType="1"/>
              <a:stCxn id="54" idx="6"/>
              <a:endCxn id="52" idx="2"/>
            </p:cNvCxnSpPr>
            <p:nvPr/>
          </p:nvCxnSpPr>
          <p:spPr bwMode="auto">
            <a:xfrm flipV="1">
              <a:off x="4273844" y="3916658"/>
              <a:ext cx="538283" cy="2861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1CD0AA12-FEA5-442E-81EA-7C57B375C4CD}"/>
                </a:ext>
              </a:extLst>
            </p:cNvPr>
            <p:cNvCxnSpPr>
              <a:cxnSpLocks noChangeShapeType="1"/>
              <a:stCxn id="52" idx="5"/>
              <a:endCxn id="50" idx="1"/>
            </p:cNvCxnSpPr>
            <p:nvPr/>
          </p:nvCxnSpPr>
          <p:spPr bwMode="auto">
            <a:xfrm>
              <a:off x="5086605" y="3946188"/>
              <a:ext cx="297774" cy="131679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sp>
          <p:nvSpPr>
            <p:cNvPr id="22" name="ïŝļídé">
              <a:extLst>
                <a:ext uri="{FF2B5EF4-FFF2-40B4-BE49-F238E27FC236}">
                  <a16:creationId xmlns:a16="http://schemas.microsoft.com/office/drawing/2014/main" xmlns="" id="{59FB0826-3621-45C1-A1DF-E8DFA04CF113}"/>
                </a:ext>
              </a:extLst>
            </p:cNvPr>
            <p:cNvSpPr/>
            <p:nvPr/>
          </p:nvSpPr>
          <p:spPr bwMode="auto">
            <a:xfrm flipV="1">
              <a:off x="5647514" y="3998776"/>
              <a:ext cx="408365" cy="7909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2800">
                <a:latin typeface="Impact" panose="020B0806030902050204" pitchFamily="34" charset="0"/>
              </a:endParaRPr>
            </a:p>
          </p:txBody>
        </p:sp>
        <p:sp>
          <p:nvSpPr>
            <p:cNvPr id="23" name="iśḷiḓê">
              <a:extLst>
                <a:ext uri="{FF2B5EF4-FFF2-40B4-BE49-F238E27FC236}">
                  <a16:creationId xmlns:a16="http://schemas.microsoft.com/office/drawing/2014/main" xmlns="" id="{69F8B2BE-FAFD-461B-B1E4-C76240E69F4B}"/>
                </a:ext>
              </a:extLst>
            </p:cNvPr>
            <p:cNvSpPr/>
            <p:nvPr/>
          </p:nvSpPr>
          <p:spPr bwMode="auto">
            <a:xfrm>
              <a:off x="6283266" y="3998776"/>
              <a:ext cx="468680" cy="22440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2800">
                <a:latin typeface="Impact" panose="020B080603090205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71953093-0336-43BB-BDC2-99DBF2155AF0}"/>
                </a:ext>
              </a:extLst>
            </p:cNvPr>
            <p:cNvCxnSpPr>
              <a:cxnSpLocks noChangeShapeType="1"/>
              <a:stCxn id="46" idx="7"/>
              <a:endCxn id="42" idx="3"/>
            </p:cNvCxnSpPr>
            <p:nvPr/>
          </p:nvCxnSpPr>
          <p:spPr bwMode="auto">
            <a:xfrm flipV="1">
              <a:off x="7013536" y="3901070"/>
              <a:ext cx="879794" cy="31013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D2E73F50-CAB7-486E-95DC-F0F64C7036D7}"/>
                </a:ext>
              </a:extLst>
            </p:cNvPr>
            <p:cNvCxnSpPr>
              <a:cxnSpLocks noChangeShapeType="1"/>
              <a:stCxn id="42" idx="1"/>
              <a:endCxn id="44" idx="5"/>
            </p:cNvCxnSpPr>
            <p:nvPr/>
          </p:nvCxnSpPr>
          <p:spPr bwMode="auto">
            <a:xfrm flipH="1" flipV="1">
              <a:off x="7509030" y="3741749"/>
              <a:ext cx="384300" cy="100259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D00D5A71-CF29-4E76-A47B-585F66291E6C}"/>
                </a:ext>
              </a:extLst>
            </p:cNvPr>
            <p:cNvCxnSpPr>
              <a:cxnSpLocks noChangeShapeType="1"/>
              <a:stCxn id="48" idx="6"/>
              <a:endCxn id="42" idx="2"/>
            </p:cNvCxnSpPr>
            <p:nvPr/>
          </p:nvCxnSpPr>
          <p:spPr bwMode="auto">
            <a:xfrm flipV="1">
              <a:off x="6330359" y="3871540"/>
              <a:ext cx="1515877" cy="97706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sp>
          <p:nvSpPr>
            <p:cNvPr id="27" name="îṧļîḓe">
              <a:extLst>
                <a:ext uri="{FF2B5EF4-FFF2-40B4-BE49-F238E27FC236}">
                  <a16:creationId xmlns:a16="http://schemas.microsoft.com/office/drawing/2014/main" xmlns="" id="{43C40515-3118-4D3E-B583-10B12794CBA9}"/>
                </a:ext>
              </a:extLst>
            </p:cNvPr>
            <p:cNvSpPr/>
            <p:nvPr/>
          </p:nvSpPr>
          <p:spPr bwMode="auto">
            <a:xfrm flipV="1">
              <a:off x="6921610" y="3749941"/>
              <a:ext cx="439697" cy="45099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2800">
                <a:latin typeface="Impact" panose="020B0806030902050204" pitchFamily="34" charset="0"/>
              </a:endParaRPr>
            </a:p>
          </p:txBody>
        </p:sp>
      </p:grpSp>
      <p:sp>
        <p:nvSpPr>
          <p:cNvPr id="28" name="îŝlîḑé">
            <a:extLst>
              <a:ext uri="{FF2B5EF4-FFF2-40B4-BE49-F238E27FC236}">
                <a16:creationId xmlns:a16="http://schemas.microsoft.com/office/drawing/2014/main" xmlns="" id="{B26562EC-6565-4840-86DC-0AEBFA37250B}"/>
              </a:ext>
            </a:extLst>
          </p:cNvPr>
          <p:cNvSpPr/>
          <p:nvPr/>
        </p:nvSpPr>
        <p:spPr bwMode="auto">
          <a:xfrm flipV="1">
            <a:off x="4972299" y="3037409"/>
            <a:ext cx="1" cy="867356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29" name="íSľiďe">
            <a:extLst>
              <a:ext uri="{FF2B5EF4-FFF2-40B4-BE49-F238E27FC236}">
                <a16:creationId xmlns:a16="http://schemas.microsoft.com/office/drawing/2014/main" xmlns="" id="{290277FD-7731-412F-961B-10D903E20E54}"/>
              </a:ext>
            </a:extLst>
          </p:cNvPr>
          <p:cNvSpPr/>
          <p:nvPr/>
        </p:nvSpPr>
        <p:spPr bwMode="auto">
          <a:xfrm>
            <a:off x="4620932" y="2725334"/>
            <a:ext cx="701472" cy="697943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10K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íṥlíḍé">
            <a:extLst>
              <a:ext uri="{FF2B5EF4-FFF2-40B4-BE49-F238E27FC236}">
                <a16:creationId xmlns:a16="http://schemas.microsoft.com/office/drawing/2014/main" xmlns="" id="{453F6DE1-4163-4A7D-BF09-9DB8675D5908}"/>
              </a:ext>
            </a:extLst>
          </p:cNvPr>
          <p:cNvSpPr/>
          <p:nvPr/>
        </p:nvSpPr>
        <p:spPr bwMode="auto">
          <a:xfrm flipV="1">
            <a:off x="4113077" y="3107411"/>
            <a:ext cx="1" cy="868097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1" name="ïşḻîḋê">
            <a:extLst>
              <a:ext uri="{FF2B5EF4-FFF2-40B4-BE49-F238E27FC236}">
                <a16:creationId xmlns:a16="http://schemas.microsoft.com/office/drawing/2014/main" xmlns="" id="{D224F988-9EA8-453F-ACC8-DFB887DF8E8F}"/>
              </a:ext>
            </a:extLst>
          </p:cNvPr>
          <p:cNvSpPr/>
          <p:nvPr/>
        </p:nvSpPr>
        <p:spPr bwMode="auto">
          <a:xfrm>
            <a:off x="3795750" y="2913485"/>
            <a:ext cx="682827" cy="678797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6K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ï$ḷidê">
            <a:extLst>
              <a:ext uri="{FF2B5EF4-FFF2-40B4-BE49-F238E27FC236}">
                <a16:creationId xmlns:a16="http://schemas.microsoft.com/office/drawing/2014/main" xmlns="" id="{327786A3-C471-47D8-B8DA-6492166586AC}"/>
              </a:ext>
            </a:extLst>
          </p:cNvPr>
          <p:cNvSpPr/>
          <p:nvPr/>
        </p:nvSpPr>
        <p:spPr bwMode="auto">
          <a:xfrm flipV="1">
            <a:off x="6167096" y="2661270"/>
            <a:ext cx="1" cy="1288723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3" name="îş1îḍé">
            <a:extLst>
              <a:ext uri="{FF2B5EF4-FFF2-40B4-BE49-F238E27FC236}">
                <a16:creationId xmlns:a16="http://schemas.microsoft.com/office/drawing/2014/main" xmlns="" id="{EB21AEF9-1353-43BC-BF37-31A05C71AD15}"/>
              </a:ext>
            </a:extLst>
          </p:cNvPr>
          <p:cNvSpPr/>
          <p:nvPr/>
        </p:nvSpPr>
        <p:spPr bwMode="auto">
          <a:xfrm>
            <a:off x="5812968" y="2389014"/>
            <a:ext cx="701472" cy="698393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14K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ï$1ide">
            <a:extLst>
              <a:ext uri="{FF2B5EF4-FFF2-40B4-BE49-F238E27FC236}">
                <a16:creationId xmlns:a16="http://schemas.microsoft.com/office/drawing/2014/main" xmlns="" id="{BAE6FDD3-4373-4C36-BB13-CEAA99BB5C25}"/>
              </a:ext>
            </a:extLst>
          </p:cNvPr>
          <p:cNvSpPr/>
          <p:nvPr/>
        </p:nvSpPr>
        <p:spPr bwMode="auto">
          <a:xfrm flipV="1">
            <a:off x="8007301" y="2474237"/>
            <a:ext cx="1" cy="1393418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5" name="íSľîḓe">
            <a:extLst>
              <a:ext uri="{FF2B5EF4-FFF2-40B4-BE49-F238E27FC236}">
                <a16:creationId xmlns:a16="http://schemas.microsoft.com/office/drawing/2014/main" xmlns="" id="{1AF9E3C9-A1AB-4F77-9910-1DC5E11C649D}"/>
              </a:ext>
            </a:extLst>
          </p:cNvPr>
          <p:cNvSpPr/>
          <p:nvPr/>
        </p:nvSpPr>
        <p:spPr bwMode="auto">
          <a:xfrm>
            <a:off x="7643552" y="1896137"/>
            <a:ext cx="701472" cy="698138"/>
          </a:xfrm>
          <a:prstGeom prst="ellipse">
            <a:avLst/>
          </a:prstGeom>
          <a:solidFill>
            <a:schemeClr val="accent1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15K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îṩľïḑê">
            <a:extLst>
              <a:ext uri="{FF2B5EF4-FFF2-40B4-BE49-F238E27FC236}">
                <a16:creationId xmlns:a16="http://schemas.microsoft.com/office/drawing/2014/main" xmlns="" id="{36F00B5C-EDEE-431A-B9D2-07AAC5D579EE}"/>
              </a:ext>
            </a:extLst>
          </p:cNvPr>
          <p:cNvSpPr/>
          <p:nvPr/>
        </p:nvSpPr>
        <p:spPr bwMode="auto">
          <a:xfrm flipV="1">
            <a:off x="6834064" y="2126615"/>
            <a:ext cx="1" cy="2129543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7" name="işľíḓè">
            <a:extLst>
              <a:ext uri="{FF2B5EF4-FFF2-40B4-BE49-F238E27FC236}">
                <a16:creationId xmlns:a16="http://schemas.microsoft.com/office/drawing/2014/main" xmlns="" id="{3B760D66-686C-4412-B0CE-E8777275504F}"/>
              </a:ext>
            </a:extLst>
          </p:cNvPr>
          <p:cNvSpPr/>
          <p:nvPr/>
        </p:nvSpPr>
        <p:spPr bwMode="auto">
          <a:xfrm>
            <a:off x="6422388" y="1390500"/>
            <a:ext cx="812169" cy="808507"/>
          </a:xfrm>
          <a:prstGeom prst="ellipse">
            <a:avLst/>
          </a:prstGeom>
          <a:solidFill>
            <a:schemeClr val="accent3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30K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ï$1íḍê">
            <a:extLst>
              <a:ext uri="{FF2B5EF4-FFF2-40B4-BE49-F238E27FC236}">
                <a16:creationId xmlns:a16="http://schemas.microsoft.com/office/drawing/2014/main" xmlns="" id="{1DA787B8-EC4B-498A-8155-9997C3E1A2C0}"/>
              </a:ext>
            </a:extLst>
          </p:cNvPr>
          <p:cNvSpPr/>
          <p:nvPr/>
        </p:nvSpPr>
        <p:spPr bwMode="auto">
          <a:xfrm flipV="1">
            <a:off x="5517173" y="1997664"/>
            <a:ext cx="1" cy="2103092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9" name="iṣ1îḍe">
            <a:extLst>
              <a:ext uri="{FF2B5EF4-FFF2-40B4-BE49-F238E27FC236}">
                <a16:creationId xmlns:a16="http://schemas.microsoft.com/office/drawing/2014/main" xmlns="" id="{26139719-9DFA-4E66-BBE0-EFA2DD708A55}"/>
              </a:ext>
            </a:extLst>
          </p:cNvPr>
          <p:cNvSpPr/>
          <p:nvPr/>
        </p:nvSpPr>
        <p:spPr bwMode="auto">
          <a:xfrm>
            <a:off x="5174419" y="1888019"/>
            <a:ext cx="701472" cy="698079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16K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0" name="îşḷïḋe">
            <a:extLst>
              <a:ext uri="{FF2B5EF4-FFF2-40B4-BE49-F238E27FC236}">
                <a16:creationId xmlns:a16="http://schemas.microsoft.com/office/drawing/2014/main" xmlns="" id="{7682EE50-7CB5-432E-B52C-22946ADCD237}"/>
              </a:ext>
            </a:extLst>
          </p:cNvPr>
          <p:cNvSpPr/>
          <p:nvPr/>
        </p:nvSpPr>
        <p:spPr bwMode="auto">
          <a:xfrm flipV="1">
            <a:off x="7392093" y="2997417"/>
            <a:ext cx="1" cy="710197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41" name="îṡľîḑé">
            <a:extLst>
              <a:ext uri="{FF2B5EF4-FFF2-40B4-BE49-F238E27FC236}">
                <a16:creationId xmlns:a16="http://schemas.microsoft.com/office/drawing/2014/main" xmlns="" id="{AD38DDBF-5FE0-47B7-B405-5F31CC316CAE}"/>
              </a:ext>
            </a:extLst>
          </p:cNvPr>
          <p:cNvSpPr/>
          <p:nvPr/>
        </p:nvSpPr>
        <p:spPr bwMode="auto">
          <a:xfrm>
            <a:off x="7003839" y="2520064"/>
            <a:ext cx="767890" cy="763711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12K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4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mtClean="0"/>
              <a:t>关键词</a:t>
            </a:r>
            <a:endParaRPr lang="zh-CN" altLang="en-US" dirty="0"/>
          </a:p>
        </p:txBody>
      </p:sp>
      <p:grpSp>
        <p:nvGrpSpPr>
          <p:cNvPr id="10" name="ïsľîďê"/>
          <p:cNvGrpSpPr/>
          <p:nvPr/>
        </p:nvGrpSpPr>
        <p:grpSpPr>
          <a:xfrm>
            <a:off x="4461938" y="922721"/>
            <a:ext cx="1933522" cy="726775"/>
            <a:chOff x="949381" y="1461506"/>
            <a:chExt cx="2578029" cy="969033"/>
          </a:xfrm>
        </p:grpSpPr>
        <p:sp>
          <p:nvSpPr>
            <p:cNvPr id="27" name="iṩľïd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11" name="îśḻïḍê"/>
          <p:cNvGrpSpPr/>
          <p:nvPr/>
        </p:nvGrpSpPr>
        <p:grpSpPr>
          <a:xfrm>
            <a:off x="5058055" y="1876179"/>
            <a:ext cx="1933522" cy="726775"/>
            <a:chOff x="949381" y="1461506"/>
            <a:chExt cx="2578029" cy="969033"/>
          </a:xfrm>
        </p:grpSpPr>
        <p:sp>
          <p:nvSpPr>
            <p:cNvPr id="25" name="iṩ1iď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6" name="íşļîḍ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grpSp>
        <p:nvGrpSpPr>
          <p:cNvPr id="12" name="ïšḷîḑe"/>
          <p:cNvGrpSpPr/>
          <p:nvPr/>
        </p:nvGrpSpPr>
        <p:grpSpPr>
          <a:xfrm>
            <a:off x="5473043" y="2829637"/>
            <a:ext cx="1933522" cy="726775"/>
            <a:chOff x="949381" y="1461506"/>
            <a:chExt cx="2578029" cy="969033"/>
          </a:xfrm>
        </p:grpSpPr>
        <p:sp>
          <p:nvSpPr>
            <p:cNvPr id="23" name="iš1iḋ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4" name="iṧ1ï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grpSp>
        <p:nvGrpSpPr>
          <p:cNvPr id="13" name="ï$ļíďé"/>
          <p:cNvGrpSpPr/>
          <p:nvPr/>
        </p:nvGrpSpPr>
        <p:grpSpPr>
          <a:xfrm>
            <a:off x="4878977" y="3783094"/>
            <a:ext cx="1933522" cy="726775"/>
            <a:chOff x="949381" y="1461506"/>
            <a:chExt cx="2578029" cy="969033"/>
          </a:xfrm>
        </p:grpSpPr>
        <p:sp>
          <p:nvSpPr>
            <p:cNvPr id="21" name="í$ľíḑe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2" name="ïṣļïd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5"/>
                  </a:solidFill>
                </a:rPr>
                <a:t>点击输入标题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 smtClean="0"/>
                <a:t>1</a:t>
              </a:r>
              <a:endParaRPr lang="en-US" altLang="zh-CN" sz="28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 smtClean="0"/>
                <a:t>2</a:t>
              </a:r>
              <a:endParaRPr lang="en-US" altLang="zh-CN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 smtClean="0"/>
                <a:t>3</a:t>
              </a:r>
              <a:endParaRPr lang="en-US" altLang="zh-CN" sz="2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5110" y="3425512"/>
            <a:ext cx="401626" cy="401627"/>
            <a:chOff x="3545110" y="3425512"/>
            <a:chExt cx="401626" cy="401627"/>
          </a:xfrm>
        </p:grpSpPr>
        <p:sp>
          <p:nvSpPr>
            <p:cNvPr id="9" name="îśļíḑé"/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iḓé"/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2500" lnSpcReduction="20000"/>
            </a:bodyPr>
            <a:lstStyle/>
            <a:p>
              <a:pPr algn="ctr"/>
              <a:r>
                <a:rPr lang="en-US" altLang="zh-CN" sz="2800" smtClean="0"/>
                <a:t>4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5044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9676" y="2665186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4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íṡ1ïdé">
            <a:extLst>
              <a:ext uri="{FF2B5EF4-FFF2-40B4-BE49-F238E27FC236}">
                <a16:creationId xmlns:a16="http://schemas.microsoft.com/office/drawing/2014/main" xmlns="" id="{E6CC092E-27AA-4B9D-9095-5687D2DABEA0}"/>
              </a:ext>
            </a:extLst>
          </p:cNvPr>
          <p:cNvSpPr/>
          <p:nvPr/>
        </p:nvSpPr>
        <p:spPr bwMode="auto">
          <a:xfrm>
            <a:off x="804817" y="1328495"/>
            <a:ext cx="1147763" cy="1407153"/>
          </a:xfrm>
          <a:custGeom>
            <a:avLst/>
            <a:gdLst>
              <a:gd name="T0" fmla="*/ 276 w 310"/>
              <a:gd name="T1" fmla="*/ 353 h 385"/>
              <a:gd name="T2" fmla="*/ 253 w 310"/>
              <a:gd name="T3" fmla="*/ 325 h 385"/>
              <a:gd name="T4" fmla="*/ 246 w 310"/>
              <a:gd name="T5" fmla="*/ 228 h 385"/>
              <a:gd name="T6" fmla="*/ 246 w 310"/>
              <a:gd name="T7" fmla="*/ 158 h 385"/>
              <a:gd name="T8" fmla="*/ 245 w 310"/>
              <a:gd name="T9" fmla="*/ 100 h 385"/>
              <a:gd name="T10" fmla="*/ 209 w 310"/>
              <a:gd name="T11" fmla="*/ 52 h 385"/>
              <a:gd name="T12" fmla="*/ 121 w 310"/>
              <a:gd name="T13" fmla="*/ 44 h 385"/>
              <a:gd name="T14" fmla="*/ 71 w 310"/>
              <a:gd name="T15" fmla="*/ 73 h 385"/>
              <a:gd name="T16" fmla="*/ 58 w 310"/>
              <a:gd name="T17" fmla="*/ 145 h 385"/>
              <a:gd name="T18" fmla="*/ 58 w 310"/>
              <a:gd name="T19" fmla="*/ 204 h 385"/>
              <a:gd name="T20" fmla="*/ 54 w 310"/>
              <a:gd name="T21" fmla="*/ 308 h 385"/>
              <a:gd name="T22" fmla="*/ 51 w 310"/>
              <a:gd name="T23" fmla="*/ 332 h 385"/>
              <a:gd name="T24" fmla="*/ 28 w 310"/>
              <a:gd name="T25" fmla="*/ 355 h 385"/>
              <a:gd name="T26" fmla="*/ 16 w 310"/>
              <a:gd name="T27" fmla="*/ 375 h 385"/>
              <a:gd name="T28" fmla="*/ 43 w 310"/>
              <a:gd name="T29" fmla="*/ 363 h 385"/>
              <a:gd name="T30" fmla="*/ 67 w 310"/>
              <a:gd name="T31" fmla="*/ 381 h 385"/>
              <a:gd name="T32" fmla="*/ 64 w 310"/>
              <a:gd name="T33" fmla="*/ 371 h 385"/>
              <a:gd name="T34" fmla="*/ 75 w 310"/>
              <a:gd name="T35" fmla="*/ 326 h 385"/>
              <a:gd name="T36" fmla="*/ 85 w 310"/>
              <a:gd name="T37" fmla="*/ 236 h 385"/>
              <a:gd name="T38" fmla="*/ 92 w 310"/>
              <a:gd name="T39" fmla="*/ 165 h 385"/>
              <a:gd name="T40" fmla="*/ 94 w 310"/>
              <a:gd name="T41" fmla="*/ 130 h 385"/>
              <a:gd name="T42" fmla="*/ 115 w 310"/>
              <a:gd name="T43" fmla="*/ 137 h 385"/>
              <a:gd name="T44" fmla="*/ 99 w 310"/>
              <a:gd name="T45" fmla="*/ 212 h 385"/>
              <a:gd name="T46" fmla="*/ 106 w 310"/>
              <a:gd name="T47" fmla="*/ 272 h 385"/>
              <a:gd name="T48" fmla="*/ 97 w 310"/>
              <a:gd name="T49" fmla="*/ 317 h 385"/>
              <a:gd name="T50" fmla="*/ 125 w 310"/>
              <a:gd name="T51" fmla="*/ 350 h 385"/>
              <a:gd name="T52" fmla="*/ 133 w 310"/>
              <a:gd name="T53" fmla="*/ 289 h 385"/>
              <a:gd name="T54" fmla="*/ 130 w 310"/>
              <a:gd name="T55" fmla="*/ 258 h 385"/>
              <a:gd name="T56" fmla="*/ 148 w 310"/>
              <a:gd name="T57" fmla="*/ 221 h 385"/>
              <a:gd name="T58" fmla="*/ 161 w 310"/>
              <a:gd name="T59" fmla="*/ 209 h 385"/>
              <a:gd name="T60" fmla="*/ 172 w 310"/>
              <a:gd name="T61" fmla="*/ 301 h 385"/>
              <a:gd name="T62" fmla="*/ 179 w 310"/>
              <a:gd name="T63" fmla="*/ 341 h 385"/>
              <a:gd name="T64" fmla="*/ 212 w 310"/>
              <a:gd name="T65" fmla="*/ 322 h 385"/>
              <a:gd name="T66" fmla="*/ 221 w 310"/>
              <a:gd name="T67" fmla="*/ 269 h 385"/>
              <a:gd name="T68" fmla="*/ 235 w 310"/>
              <a:gd name="T69" fmla="*/ 337 h 385"/>
              <a:gd name="T70" fmla="*/ 239 w 310"/>
              <a:gd name="T71" fmla="*/ 372 h 385"/>
              <a:gd name="T72" fmla="*/ 251 w 310"/>
              <a:gd name="T73" fmla="*/ 369 h 385"/>
              <a:gd name="T74" fmla="*/ 278 w 310"/>
              <a:gd name="T75" fmla="*/ 377 h 385"/>
              <a:gd name="T76" fmla="*/ 295 w 310"/>
              <a:gd name="T77" fmla="*/ 370 h 385"/>
              <a:gd name="T78" fmla="*/ 204 w 310"/>
              <a:gd name="T79" fmla="*/ 130 h 385"/>
              <a:gd name="T80" fmla="*/ 211 w 310"/>
              <a:gd name="T81" fmla="*/ 142 h 385"/>
              <a:gd name="T82" fmla="*/ 221 w 310"/>
              <a:gd name="T83" fmla="*/ 26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0" h="385">
                <a:moveTo>
                  <a:pt x="295" y="370"/>
                </a:moveTo>
                <a:cubicBezTo>
                  <a:pt x="285" y="370"/>
                  <a:pt x="278" y="355"/>
                  <a:pt x="276" y="353"/>
                </a:cubicBezTo>
                <a:cubicBezTo>
                  <a:pt x="274" y="351"/>
                  <a:pt x="276" y="348"/>
                  <a:pt x="272" y="345"/>
                </a:cubicBezTo>
                <a:cubicBezTo>
                  <a:pt x="267" y="342"/>
                  <a:pt x="254" y="332"/>
                  <a:pt x="253" y="325"/>
                </a:cubicBezTo>
                <a:cubicBezTo>
                  <a:pt x="252" y="319"/>
                  <a:pt x="248" y="289"/>
                  <a:pt x="249" y="281"/>
                </a:cubicBezTo>
                <a:cubicBezTo>
                  <a:pt x="250" y="273"/>
                  <a:pt x="245" y="235"/>
                  <a:pt x="246" y="228"/>
                </a:cubicBezTo>
                <a:cubicBezTo>
                  <a:pt x="247" y="221"/>
                  <a:pt x="243" y="212"/>
                  <a:pt x="243" y="201"/>
                </a:cubicBezTo>
                <a:cubicBezTo>
                  <a:pt x="243" y="190"/>
                  <a:pt x="247" y="164"/>
                  <a:pt x="246" y="158"/>
                </a:cubicBezTo>
                <a:cubicBezTo>
                  <a:pt x="246" y="152"/>
                  <a:pt x="241" y="139"/>
                  <a:pt x="241" y="133"/>
                </a:cubicBezTo>
                <a:cubicBezTo>
                  <a:pt x="242" y="127"/>
                  <a:pt x="246" y="112"/>
                  <a:pt x="245" y="100"/>
                </a:cubicBezTo>
                <a:cubicBezTo>
                  <a:pt x="244" y="89"/>
                  <a:pt x="235" y="73"/>
                  <a:pt x="227" y="68"/>
                </a:cubicBezTo>
                <a:cubicBezTo>
                  <a:pt x="219" y="63"/>
                  <a:pt x="209" y="52"/>
                  <a:pt x="209" y="52"/>
                </a:cubicBezTo>
                <a:cubicBezTo>
                  <a:pt x="201" y="41"/>
                  <a:pt x="186" y="42"/>
                  <a:pt x="186" y="42"/>
                </a:cubicBezTo>
                <a:cubicBezTo>
                  <a:pt x="148" y="0"/>
                  <a:pt x="121" y="44"/>
                  <a:pt x="121" y="44"/>
                </a:cubicBezTo>
                <a:cubicBezTo>
                  <a:pt x="112" y="40"/>
                  <a:pt x="98" y="54"/>
                  <a:pt x="93" y="58"/>
                </a:cubicBezTo>
                <a:cubicBezTo>
                  <a:pt x="88" y="62"/>
                  <a:pt x="84" y="66"/>
                  <a:pt x="71" y="73"/>
                </a:cubicBezTo>
                <a:cubicBezTo>
                  <a:pt x="58" y="79"/>
                  <a:pt x="58" y="106"/>
                  <a:pt x="61" y="115"/>
                </a:cubicBezTo>
                <a:cubicBezTo>
                  <a:pt x="63" y="124"/>
                  <a:pt x="61" y="135"/>
                  <a:pt x="58" y="145"/>
                </a:cubicBezTo>
                <a:cubicBezTo>
                  <a:pt x="55" y="157"/>
                  <a:pt x="59" y="165"/>
                  <a:pt x="59" y="171"/>
                </a:cubicBezTo>
                <a:cubicBezTo>
                  <a:pt x="59" y="177"/>
                  <a:pt x="61" y="199"/>
                  <a:pt x="58" y="204"/>
                </a:cubicBezTo>
                <a:cubicBezTo>
                  <a:pt x="55" y="210"/>
                  <a:pt x="57" y="227"/>
                  <a:pt x="55" y="233"/>
                </a:cubicBezTo>
                <a:cubicBezTo>
                  <a:pt x="53" y="238"/>
                  <a:pt x="54" y="301"/>
                  <a:pt x="54" y="308"/>
                </a:cubicBezTo>
                <a:cubicBezTo>
                  <a:pt x="54" y="314"/>
                  <a:pt x="55" y="320"/>
                  <a:pt x="53" y="323"/>
                </a:cubicBezTo>
                <a:cubicBezTo>
                  <a:pt x="51" y="326"/>
                  <a:pt x="53" y="330"/>
                  <a:pt x="51" y="332"/>
                </a:cubicBezTo>
                <a:cubicBezTo>
                  <a:pt x="50" y="334"/>
                  <a:pt x="41" y="340"/>
                  <a:pt x="34" y="343"/>
                </a:cubicBezTo>
                <a:cubicBezTo>
                  <a:pt x="27" y="346"/>
                  <a:pt x="30" y="352"/>
                  <a:pt x="28" y="355"/>
                </a:cubicBezTo>
                <a:cubicBezTo>
                  <a:pt x="26" y="358"/>
                  <a:pt x="24" y="367"/>
                  <a:pt x="22" y="371"/>
                </a:cubicBezTo>
                <a:cubicBezTo>
                  <a:pt x="21" y="375"/>
                  <a:pt x="16" y="375"/>
                  <a:pt x="16" y="375"/>
                </a:cubicBezTo>
                <a:cubicBezTo>
                  <a:pt x="0" y="381"/>
                  <a:pt x="25" y="382"/>
                  <a:pt x="29" y="380"/>
                </a:cubicBezTo>
                <a:cubicBezTo>
                  <a:pt x="33" y="378"/>
                  <a:pt x="43" y="363"/>
                  <a:pt x="43" y="363"/>
                </a:cubicBezTo>
                <a:cubicBezTo>
                  <a:pt x="46" y="360"/>
                  <a:pt x="55" y="375"/>
                  <a:pt x="55" y="375"/>
                </a:cubicBezTo>
                <a:cubicBezTo>
                  <a:pt x="57" y="385"/>
                  <a:pt x="67" y="381"/>
                  <a:pt x="67" y="381"/>
                </a:cubicBezTo>
                <a:cubicBezTo>
                  <a:pt x="73" y="381"/>
                  <a:pt x="74" y="376"/>
                  <a:pt x="69" y="377"/>
                </a:cubicBezTo>
                <a:cubicBezTo>
                  <a:pt x="65" y="377"/>
                  <a:pt x="64" y="371"/>
                  <a:pt x="64" y="371"/>
                </a:cubicBezTo>
                <a:cubicBezTo>
                  <a:pt x="61" y="367"/>
                  <a:pt x="67" y="357"/>
                  <a:pt x="67" y="357"/>
                </a:cubicBezTo>
                <a:cubicBezTo>
                  <a:pt x="73" y="350"/>
                  <a:pt x="75" y="332"/>
                  <a:pt x="75" y="326"/>
                </a:cubicBezTo>
                <a:cubicBezTo>
                  <a:pt x="74" y="319"/>
                  <a:pt x="77" y="289"/>
                  <a:pt x="78" y="283"/>
                </a:cubicBezTo>
                <a:cubicBezTo>
                  <a:pt x="79" y="278"/>
                  <a:pt x="85" y="236"/>
                  <a:pt x="85" y="236"/>
                </a:cubicBezTo>
                <a:cubicBezTo>
                  <a:pt x="89" y="229"/>
                  <a:pt x="87" y="215"/>
                  <a:pt x="87" y="215"/>
                </a:cubicBezTo>
                <a:cubicBezTo>
                  <a:pt x="90" y="209"/>
                  <a:pt x="92" y="173"/>
                  <a:pt x="92" y="165"/>
                </a:cubicBezTo>
                <a:cubicBezTo>
                  <a:pt x="92" y="156"/>
                  <a:pt x="94" y="132"/>
                  <a:pt x="94" y="132"/>
                </a:cubicBezTo>
                <a:cubicBezTo>
                  <a:pt x="94" y="132"/>
                  <a:pt x="90" y="151"/>
                  <a:pt x="94" y="130"/>
                </a:cubicBezTo>
                <a:cubicBezTo>
                  <a:pt x="97" y="109"/>
                  <a:pt x="108" y="121"/>
                  <a:pt x="108" y="121"/>
                </a:cubicBezTo>
                <a:cubicBezTo>
                  <a:pt x="113" y="123"/>
                  <a:pt x="115" y="137"/>
                  <a:pt x="115" y="137"/>
                </a:cubicBezTo>
                <a:cubicBezTo>
                  <a:pt x="103" y="141"/>
                  <a:pt x="99" y="171"/>
                  <a:pt x="99" y="171"/>
                </a:cubicBezTo>
                <a:cubicBezTo>
                  <a:pt x="90" y="188"/>
                  <a:pt x="99" y="212"/>
                  <a:pt x="99" y="212"/>
                </a:cubicBezTo>
                <a:cubicBezTo>
                  <a:pt x="98" y="214"/>
                  <a:pt x="99" y="221"/>
                  <a:pt x="99" y="221"/>
                </a:cubicBezTo>
                <a:cubicBezTo>
                  <a:pt x="82" y="226"/>
                  <a:pt x="106" y="272"/>
                  <a:pt x="106" y="272"/>
                </a:cubicBezTo>
                <a:cubicBezTo>
                  <a:pt x="103" y="276"/>
                  <a:pt x="101" y="293"/>
                  <a:pt x="102" y="296"/>
                </a:cubicBezTo>
                <a:cubicBezTo>
                  <a:pt x="103" y="300"/>
                  <a:pt x="103" y="294"/>
                  <a:pt x="97" y="317"/>
                </a:cubicBezTo>
                <a:cubicBezTo>
                  <a:pt x="91" y="341"/>
                  <a:pt x="108" y="351"/>
                  <a:pt x="108" y="351"/>
                </a:cubicBezTo>
                <a:cubicBezTo>
                  <a:pt x="125" y="350"/>
                  <a:pt x="125" y="350"/>
                  <a:pt x="125" y="350"/>
                </a:cubicBezTo>
                <a:cubicBezTo>
                  <a:pt x="133" y="345"/>
                  <a:pt x="137" y="325"/>
                  <a:pt x="131" y="316"/>
                </a:cubicBezTo>
                <a:cubicBezTo>
                  <a:pt x="126" y="306"/>
                  <a:pt x="133" y="289"/>
                  <a:pt x="133" y="289"/>
                </a:cubicBezTo>
                <a:cubicBezTo>
                  <a:pt x="136" y="280"/>
                  <a:pt x="135" y="270"/>
                  <a:pt x="131" y="267"/>
                </a:cubicBezTo>
                <a:cubicBezTo>
                  <a:pt x="128" y="264"/>
                  <a:pt x="130" y="258"/>
                  <a:pt x="130" y="258"/>
                </a:cubicBezTo>
                <a:cubicBezTo>
                  <a:pt x="153" y="250"/>
                  <a:pt x="143" y="232"/>
                  <a:pt x="143" y="232"/>
                </a:cubicBezTo>
                <a:cubicBezTo>
                  <a:pt x="145" y="230"/>
                  <a:pt x="148" y="221"/>
                  <a:pt x="148" y="221"/>
                </a:cubicBezTo>
                <a:cubicBezTo>
                  <a:pt x="152" y="219"/>
                  <a:pt x="157" y="209"/>
                  <a:pt x="157" y="209"/>
                </a:cubicBezTo>
                <a:cubicBezTo>
                  <a:pt x="159" y="210"/>
                  <a:pt x="161" y="209"/>
                  <a:pt x="161" y="209"/>
                </a:cubicBezTo>
                <a:cubicBezTo>
                  <a:pt x="153" y="228"/>
                  <a:pt x="168" y="267"/>
                  <a:pt x="169" y="270"/>
                </a:cubicBezTo>
                <a:cubicBezTo>
                  <a:pt x="170" y="272"/>
                  <a:pt x="173" y="294"/>
                  <a:pt x="172" y="301"/>
                </a:cubicBezTo>
                <a:cubicBezTo>
                  <a:pt x="172" y="309"/>
                  <a:pt x="174" y="328"/>
                  <a:pt x="174" y="328"/>
                </a:cubicBezTo>
                <a:cubicBezTo>
                  <a:pt x="176" y="330"/>
                  <a:pt x="179" y="341"/>
                  <a:pt x="179" y="341"/>
                </a:cubicBezTo>
                <a:cubicBezTo>
                  <a:pt x="186" y="356"/>
                  <a:pt x="202" y="350"/>
                  <a:pt x="202" y="350"/>
                </a:cubicBezTo>
                <a:cubicBezTo>
                  <a:pt x="208" y="347"/>
                  <a:pt x="211" y="332"/>
                  <a:pt x="212" y="322"/>
                </a:cubicBezTo>
                <a:cubicBezTo>
                  <a:pt x="214" y="313"/>
                  <a:pt x="221" y="269"/>
                  <a:pt x="221" y="268"/>
                </a:cubicBezTo>
                <a:cubicBezTo>
                  <a:pt x="221" y="268"/>
                  <a:pt x="221" y="268"/>
                  <a:pt x="221" y="269"/>
                </a:cubicBezTo>
                <a:cubicBezTo>
                  <a:pt x="225" y="278"/>
                  <a:pt x="233" y="319"/>
                  <a:pt x="232" y="324"/>
                </a:cubicBezTo>
                <a:cubicBezTo>
                  <a:pt x="231" y="331"/>
                  <a:pt x="234" y="338"/>
                  <a:pt x="235" y="337"/>
                </a:cubicBezTo>
                <a:cubicBezTo>
                  <a:pt x="235" y="336"/>
                  <a:pt x="241" y="362"/>
                  <a:pt x="242" y="366"/>
                </a:cubicBezTo>
                <a:cubicBezTo>
                  <a:pt x="243" y="370"/>
                  <a:pt x="239" y="372"/>
                  <a:pt x="239" y="372"/>
                </a:cubicBezTo>
                <a:cubicBezTo>
                  <a:pt x="226" y="379"/>
                  <a:pt x="245" y="378"/>
                  <a:pt x="248" y="377"/>
                </a:cubicBezTo>
                <a:cubicBezTo>
                  <a:pt x="252" y="376"/>
                  <a:pt x="250" y="374"/>
                  <a:pt x="251" y="369"/>
                </a:cubicBezTo>
                <a:cubicBezTo>
                  <a:pt x="251" y="364"/>
                  <a:pt x="258" y="361"/>
                  <a:pt x="258" y="361"/>
                </a:cubicBezTo>
                <a:cubicBezTo>
                  <a:pt x="265" y="359"/>
                  <a:pt x="278" y="377"/>
                  <a:pt x="278" y="377"/>
                </a:cubicBezTo>
                <a:cubicBezTo>
                  <a:pt x="283" y="381"/>
                  <a:pt x="299" y="376"/>
                  <a:pt x="299" y="376"/>
                </a:cubicBezTo>
                <a:cubicBezTo>
                  <a:pt x="310" y="373"/>
                  <a:pt x="295" y="370"/>
                  <a:pt x="295" y="370"/>
                </a:cubicBezTo>
                <a:close/>
                <a:moveTo>
                  <a:pt x="211" y="142"/>
                </a:moveTo>
                <a:cubicBezTo>
                  <a:pt x="210" y="140"/>
                  <a:pt x="205" y="132"/>
                  <a:pt x="204" y="130"/>
                </a:cubicBezTo>
                <a:cubicBezTo>
                  <a:pt x="203" y="128"/>
                  <a:pt x="207" y="126"/>
                  <a:pt x="207" y="126"/>
                </a:cubicBezTo>
                <a:cubicBezTo>
                  <a:pt x="214" y="127"/>
                  <a:pt x="211" y="142"/>
                  <a:pt x="211" y="142"/>
                </a:cubicBezTo>
                <a:close/>
                <a:moveTo>
                  <a:pt x="221" y="267"/>
                </a:moveTo>
                <a:cubicBezTo>
                  <a:pt x="221" y="267"/>
                  <a:pt x="221" y="267"/>
                  <a:pt x="221" y="268"/>
                </a:cubicBezTo>
                <a:cubicBezTo>
                  <a:pt x="221" y="267"/>
                  <a:pt x="218" y="263"/>
                  <a:pt x="221" y="2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íṩļïḍê">
            <a:extLst>
              <a:ext uri="{FF2B5EF4-FFF2-40B4-BE49-F238E27FC236}">
                <a16:creationId xmlns:a16="http://schemas.microsoft.com/office/drawing/2014/main" xmlns="" id="{C03596F7-81E1-400B-8B15-1292D8BF7725}"/>
              </a:ext>
            </a:extLst>
          </p:cNvPr>
          <p:cNvSpPr/>
          <p:nvPr/>
        </p:nvSpPr>
        <p:spPr bwMode="auto">
          <a:xfrm>
            <a:off x="2453515" y="1434288"/>
            <a:ext cx="1291495" cy="1301360"/>
          </a:xfrm>
          <a:custGeom>
            <a:avLst/>
            <a:gdLst>
              <a:gd name="T0" fmla="*/ 14 w 325"/>
              <a:gd name="T1" fmla="*/ 312 h 315"/>
              <a:gd name="T2" fmla="*/ 59 w 325"/>
              <a:gd name="T3" fmla="*/ 310 h 315"/>
              <a:gd name="T4" fmla="*/ 80 w 325"/>
              <a:gd name="T5" fmla="*/ 312 h 315"/>
              <a:gd name="T6" fmla="*/ 78 w 325"/>
              <a:gd name="T7" fmla="*/ 301 h 315"/>
              <a:gd name="T8" fmla="*/ 65 w 325"/>
              <a:gd name="T9" fmla="*/ 273 h 315"/>
              <a:gd name="T10" fmla="*/ 84 w 325"/>
              <a:gd name="T11" fmla="*/ 265 h 315"/>
              <a:gd name="T12" fmla="*/ 112 w 325"/>
              <a:gd name="T13" fmla="*/ 258 h 315"/>
              <a:gd name="T14" fmla="*/ 123 w 325"/>
              <a:gd name="T15" fmla="*/ 236 h 315"/>
              <a:gd name="T16" fmla="*/ 125 w 325"/>
              <a:gd name="T17" fmla="*/ 161 h 315"/>
              <a:gd name="T18" fmla="*/ 165 w 325"/>
              <a:gd name="T19" fmla="*/ 186 h 315"/>
              <a:gd name="T20" fmla="*/ 147 w 325"/>
              <a:gd name="T21" fmla="*/ 230 h 315"/>
              <a:gd name="T22" fmla="*/ 134 w 325"/>
              <a:gd name="T23" fmla="*/ 255 h 315"/>
              <a:gd name="T24" fmla="*/ 124 w 325"/>
              <a:gd name="T25" fmla="*/ 273 h 315"/>
              <a:gd name="T26" fmla="*/ 132 w 325"/>
              <a:gd name="T27" fmla="*/ 293 h 315"/>
              <a:gd name="T28" fmla="*/ 148 w 325"/>
              <a:gd name="T29" fmla="*/ 307 h 315"/>
              <a:gd name="T30" fmla="*/ 163 w 325"/>
              <a:gd name="T31" fmla="*/ 292 h 315"/>
              <a:gd name="T32" fmla="*/ 154 w 325"/>
              <a:gd name="T33" fmla="*/ 269 h 315"/>
              <a:gd name="T34" fmla="*/ 182 w 325"/>
              <a:gd name="T35" fmla="*/ 235 h 315"/>
              <a:gd name="T36" fmla="*/ 211 w 325"/>
              <a:gd name="T37" fmla="*/ 172 h 315"/>
              <a:gd name="T38" fmla="*/ 209 w 325"/>
              <a:gd name="T39" fmla="*/ 136 h 315"/>
              <a:gd name="T40" fmla="*/ 227 w 325"/>
              <a:gd name="T41" fmla="*/ 140 h 315"/>
              <a:gd name="T42" fmla="*/ 241 w 325"/>
              <a:gd name="T43" fmla="*/ 208 h 315"/>
              <a:gd name="T44" fmla="*/ 266 w 325"/>
              <a:gd name="T45" fmla="*/ 269 h 315"/>
              <a:gd name="T46" fmla="*/ 270 w 325"/>
              <a:gd name="T47" fmla="*/ 301 h 315"/>
              <a:gd name="T48" fmla="*/ 264 w 325"/>
              <a:gd name="T49" fmla="*/ 312 h 315"/>
              <a:gd name="T50" fmla="*/ 284 w 325"/>
              <a:gd name="T51" fmla="*/ 310 h 315"/>
              <a:gd name="T52" fmla="*/ 317 w 325"/>
              <a:gd name="T53" fmla="*/ 312 h 315"/>
              <a:gd name="T54" fmla="*/ 307 w 325"/>
              <a:gd name="T55" fmla="*/ 307 h 315"/>
              <a:gd name="T56" fmla="*/ 292 w 325"/>
              <a:gd name="T57" fmla="*/ 301 h 315"/>
              <a:gd name="T58" fmla="*/ 284 w 325"/>
              <a:gd name="T59" fmla="*/ 270 h 315"/>
              <a:gd name="T60" fmla="*/ 275 w 325"/>
              <a:gd name="T61" fmla="*/ 221 h 315"/>
              <a:gd name="T62" fmla="*/ 259 w 325"/>
              <a:gd name="T63" fmla="*/ 169 h 315"/>
              <a:gd name="T64" fmla="*/ 250 w 325"/>
              <a:gd name="T65" fmla="*/ 115 h 315"/>
              <a:gd name="T66" fmla="*/ 235 w 325"/>
              <a:gd name="T67" fmla="*/ 89 h 315"/>
              <a:gd name="T68" fmla="*/ 246 w 325"/>
              <a:gd name="T69" fmla="*/ 64 h 315"/>
              <a:gd name="T70" fmla="*/ 199 w 325"/>
              <a:gd name="T71" fmla="*/ 15 h 315"/>
              <a:gd name="T72" fmla="*/ 180 w 325"/>
              <a:gd name="T73" fmla="*/ 64 h 315"/>
              <a:gd name="T74" fmla="*/ 119 w 325"/>
              <a:gd name="T75" fmla="*/ 77 h 315"/>
              <a:gd name="T76" fmla="*/ 74 w 325"/>
              <a:gd name="T77" fmla="*/ 145 h 315"/>
              <a:gd name="T78" fmla="*/ 79 w 325"/>
              <a:gd name="T79" fmla="*/ 193 h 315"/>
              <a:gd name="T80" fmla="*/ 51 w 325"/>
              <a:gd name="T81" fmla="*/ 243 h 315"/>
              <a:gd name="T82" fmla="*/ 38 w 325"/>
              <a:gd name="T83" fmla="*/ 242 h 315"/>
              <a:gd name="T84" fmla="*/ 29 w 325"/>
              <a:gd name="T85" fmla="*/ 269 h 315"/>
              <a:gd name="T86" fmla="*/ 33 w 325"/>
              <a:gd name="T87" fmla="*/ 297 h 315"/>
              <a:gd name="T88" fmla="*/ 13 w 325"/>
              <a:gd name="T89" fmla="*/ 305 h 315"/>
              <a:gd name="T90" fmla="*/ 80 w 325"/>
              <a:gd name="T91" fmla="*/ 242 h 315"/>
              <a:gd name="T92" fmla="*/ 84 w 325"/>
              <a:gd name="T93" fmla="*/ 235 h 315"/>
              <a:gd name="T94" fmla="*/ 84 w 325"/>
              <a:gd name="T95" fmla="*/ 24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5" h="315">
                <a:moveTo>
                  <a:pt x="2" y="310"/>
                </a:moveTo>
                <a:cubicBezTo>
                  <a:pt x="3" y="312"/>
                  <a:pt x="10" y="312"/>
                  <a:pt x="14" y="312"/>
                </a:cubicBezTo>
                <a:cubicBezTo>
                  <a:pt x="14" y="312"/>
                  <a:pt x="30" y="312"/>
                  <a:pt x="35" y="312"/>
                </a:cubicBezTo>
                <a:cubicBezTo>
                  <a:pt x="35" y="312"/>
                  <a:pt x="56" y="315"/>
                  <a:pt x="59" y="310"/>
                </a:cubicBezTo>
                <a:cubicBezTo>
                  <a:pt x="59" y="310"/>
                  <a:pt x="65" y="305"/>
                  <a:pt x="71" y="307"/>
                </a:cubicBezTo>
                <a:cubicBezTo>
                  <a:pt x="71" y="307"/>
                  <a:pt x="78" y="311"/>
                  <a:pt x="80" y="312"/>
                </a:cubicBezTo>
                <a:cubicBezTo>
                  <a:pt x="80" y="312"/>
                  <a:pt x="102" y="313"/>
                  <a:pt x="87" y="307"/>
                </a:cubicBezTo>
                <a:cubicBezTo>
                  <a:pt x="87" y="307"/>
                  <a:pt x="81" y="303"/>
                  <a:pt x="78" y="301"/>
                </a:cubicBezTo>
                <a:cubicBezTo>
                  <a:pt x="74" y="300"/>
                  <a:pt x="72" y="290"/>
                  <a:pt x="69" y="287"/>
                </a:cubicBezTo>
                <a:cubicBezTo>
                  <a:pt x="66" y="283"/>
                  <a:pt x="63" y="277"/>
                  <a:pt x="65" y="273"/>
                </a:cubicBezTo>
                <a:cubicBezTo>
                  <a:pt x="67" y="269"/>
                  <a:pt x="70" y="264"/>
                  <a:pt x="70" y="264"/>
                </a:cubicBezTo>
                <a:cubicBezTo>
                  <a:pt x="70" y="264"/>
                  <a:pt x="80" y="265"/>
                  <a:pt x="84" y="265"/>
                </a:cubicBezTo>
                <a:cubicBezTo>
                  <a:pt x="84" y="265"/>
                  <a:pt x="88" y="264"/>
                  <a:pt x="91" y="265"/>
                </a:cubicBezTo>
                <a:cubicBezTo>
                  <a:pt x="91" y="265"/>
                  <a:pt x="107" y="267"/>
                  <a:pt x="112" y="258"/>
                </a:cubicBezTo>
                <a:cubicBezTo>
                  <a:pt x="112" y="258"/>
                  <a:pt x="116" y="254"/>
                  <a:pt x="117" y="253"/>
                </a:cubicBezTo>
                <a:cubicBezTo>
                  <a:pt x="118" y="252"/>
                  <a:pt x="123" y="243"/>
                  <a:pt x="123" y="236"/>
                </a:cubicBezTo>
                <a:cubicBezTo>
                  <a:pt x="123" y="228"/>
                  <a:pt x="122" y="199"/>
                  <a:pt x="122" y="195"/>
                </a:cubicBezTo>
                <a:cubicBezTo>
                  <a:pt x="122" y="190"/>
                  <a:pt x="127" y="164"/>
                  <a:pt x="125" y="161"/>
                </a:cubicBezTo>
                <a:cubicBezTo>
                  <a:pt x="125" y="161"/>
                  <a:pt x="128" y="152"/>
                  <a:pt x="131" y="155"/>
                </a:cubicBezTo>
                <a:cubicBezTo>
                  <a:pt x="131" y="155"/>
                  <a:pt x="156" y="182"/>
                  <a:pt x="165" y="186"/>
                </a:cubicBezTo>
                <a:cubicBezTo>
                  <a:pt x="165" y="186"/>
                  <a:pt x="170" y="194"/>
                  <a:pt x="171" y="195"/>
                </a:cubicBezTo>
                <a:cubicBezTo>
                  <a:pt x="171" y="195"/>
                  <a:pt x="150" y="215"/>
                  <a:pt x="147" y="230"/>
                </a:cubicBezTo>
                <a:cubicBezTo>
                  <a:pt x="147" y="230"/>
                  <a:pt x="141" y="245"/>
                  <a:pt x="137" y="250"/>
                </a:cubicBezTo>
                <a:cubicBezTo>
                  <a:pt x="134" y="254"/>
                  <a:pt x="134" y="255"/>
                  <a:pt x="134" y="255"/>
                </a:cubicBezTo>
                <a:cubicBezTo>
                  <a:pt x="134" y="255"/>
                  <a:pt x="130" y="254"/>
                  <a:pt x="129" y="259"/>
                </a:cubicBezTo>
                <a:cubicBezTo>
                  <a:pt x="128" y="264"/>
                  <a:pt x="126" y="270"/>
                  <a:pt x="124" y="273"/>
                </a:cubicBezTo>
                <a:cubicBezTo>
                  <a:pt x="121" y="276"/>
                  <a:pt x="117" y="276"/>
                  <a:pt x="121" y="283"/>
                </a:cubicBezTo>
                <a:cubicBezTo>
                  <a:pt x="121" y="283"/>
                  <a:pt x="130" y="292"/>
                  <a:pt x="132" y="293"/>
                </a:cubicBezTo>
                <a:cubicBezTo>
                  <a:pt x="135" y="295"/>
                  <a:pt x="134" y="297"/>
                  <a:pt x="133" y="300"/>
                </a:cubicBezTo>
                <a:cubicBezTo>
                  <a:pt x="133" y="300"/>
                  <a:pt x="131" y="307"/>
                  <a:pt x="148" y="307"/>
                </a:cubicBezTo>
                <a:cubicBezTo>
                  <a:pt x="148" y="307"/>
                  <a:pt x="166" y="308"/>
                  <a:pt x="167" y="304"/>
                </a:cubicBezTo>
                <a:cubicBezTo>
                  <a:pt x="167" y="304"/>
                  <a:pt x="169" y="297"/>
                  <a:pt x="163" y="292"/>
                </a:cubicBezTo>
                <a:cubicBezTo>
                  <a:pt x="163" y="292"/>
                  <a:pt x="157" y="284"/>
                  <a:pt x="155" y="277"/>
                </a:cubicBezTo>
                <a:cubicBezTo>
                  <a:pt x="154" y="271"/>
                  <a:pt x="154" y="269"/>
                  <a:pt x="154" y="269"/>
                </a:cubicBezTo>
                <a:cubicBezTo>
                  <a:pt x="154" y="269"/>
                  <a:pt x="156" y="262"/>
                  <a:pt x="152" y="261"/>
                </a:cubicBezTo>
                <a:cubicBezTo>
                  <a:pt x="152" y="261"/>
                  <a:pt x="177" y="238"/>
                  <a:pt x="182" y="235"/>
                </a:cubicBezTo>
                <a:cubicBezTo>
                  <a:pt x="187" y="232"/>
                  <a:pt x="205" y="213"/>
                  <a:pt x="204" y="209"/>
                </a:cubicBezTo>
                <a:cubicBezTo>
                  <a:pt x="204" y="209"/>
                  <a:pt x="219" y="185"/>
                  <a:pt x="211" y="172"/>
                </a:cubicBezTo>
                <a:cubicBezTo>
                  <a:pt x="203" y="159"/>
                  <a:pt x="205" y="147"/>
                  <a:pt x="199" y="144"/>
                </a:cubicBezTo>
                <a:cubicBezTo>
                  <a:pt x="199" y="144"/>
                  <a:pt x="208" y="138"/>
                  <a:pt x="209" y="136"/>
                </a:cubicBezTo>
                <a:cubicBezTo>
                  <a:pt x="209" y="136"/>
                  <a:pt x="219" y="137"/>
                  <a:pt x="221" y="135"/>
                </a:cubicBezTo>
                <a:cubicBezTo>
                  <a:pt x="221" y="135"/>
                  <a:pt x="227" y="136"/>
                  <a:pt x="227" y="140"/>
                </a:cubicBezTo>
                <a:cubicBezTo>
                  <a:pt x="227" y="144"/>
                  <a:pt x="233" y="176"/>
                  <a:pt x="235" y="183"/>
                </a:cubicBezTo>
                <a:cubicBezTo>
                  <a:pt x="238" y="190"/>
                  <a:pt x="240" y="202"/>
                  <a:pt x="241" y="208"/>
                </a:cubicBezTo>
                <a:cubicBezTo>
                  <a:pt x="241" y="214"/>
                  <a:pt x="249" y="231"/>
                  <a:pt x="254" y="239"/>
                </a:cubicBezTo>
                <a:cubicBezTo>
                  <a:pt x="258" y="248"/>
                  <a:pt x="265" y="264"/>
                  <a:pt x="266" y="269"/>
                </a:cubicBezTo>
                <a:cubicBezTo>
                  <a:pt x="268" y="274"/>
                  <a:pt x="272" y="281"/>
                  <a:pt x="272" y="286"/>
                </a:cubicBezTo>
                <a:cubicBezTo>
                  <a:pt x="271" y="291"/>
                  <a:pt x="270" y="299"/>
                  <a:pt x="270" y="301"/>
                </a:cubicBezTo>
                <a:cubicBezTo>
                  <a:pt x="270" y="303"/>
                  <a:pt x="270" y="306"/>
                  <a:pt x="266" y="307"/>
                </a:cubicBezTo>
                <a:cubicBezTo>
                  <a:pt x="263" y="309"/>
                  <a:pt x="261" y="310"/>
                  <a:pt x="264" y="312"/>
                </a:cubicBezTo>
                <a:cubicBezTo>
                  <a:pt x="264" y="312"/>
                  <a:pt x="270" y="313"/>
                  <a:pt x="273" y="311"/>
                </a:cubicBezTo>
                <a:cubicBezTo>
                  <a:pt x="273" y="311"/>
                  <a:pt x="277" y="307"/>
                  <a:pt x="284" y="310"/>
                </a:cubicBezTo>
                <a:cubicBezTo>
                  <a:pt x="284" y="310"/>
                  <a:pt x="291" y="312"/>
                  <a:pt x="295" y="312"/>
                </a:cubicBezTo>
                <a:cubicBezTo>
                  <a:pt x="295" y="312"/>
                  <a:pt x="316" y="313"/>
                  <a:pt x="317" y="312"/>
                </a:cubicBezTo>
                <a:cubicBezTo>
                  <a:pt x="317" y="312"/>
                  <a:pt x="325" y="311"/>
                  <a:pt x="317" y="307"/>
                </a:cubicBezTo>
                <a:cubicBezTo>
                  <a:pt x="317" y="307"/>
                  <a:pt x="311" y="307"/>
                  <a:pt x="307" y="307"/>
                </a:cubicBezTo>
                <a:cubicBezTo>
                  <a:pt x="304" y="307"/>
                  <a:pt x="302" y="304"/>
                  <a:pt x="299" y="305"/>
                </a:cubicBezTo>
                <a:cubicBezTo>
                  <a:pt x="295" y="305"/>
                  <a:pt x="296" y="304"/>
                  <a:pt x="292" y="301"/>
                </a:cubicBezTo>
                <a:cubicBezTo>
                  <a:pt x="289" y="297"/>
                  <a:pt x="285" y="279"/>
                  <a:pt x="285" y="277"/>
                </a:cubicBezTo>
                <a:cubicBezTo>
                  <a:pt x="285" y="276"/>
                  <a:pt x="285" y="272"/>
                  <a:pt x="284" y="270"/>
                </a:cubicBezTo>
                <a:cubicBezTo>
                  <a:pt x="283" y="268"/>
                  <a:pt x="280" y="246"/>
                  <a:pt x="279" y="241"/>
                </a:cubicBezTo>
                <a:cubicBezTo>
                  <a:pt x="278" y="235"/>
                  <a:pt x="277" y="225"/>
                  <a:pt x="275" y="221"/>
                </a:cubicBezTo>
                <a:cubicBezTo>
                  <a:pt x="274" y="217"/>
                  <a:pt x="276" y="205"/>
                  <a:pt x="269" y="196"/>
                </a:cubicBezTo>
                <a:cubicBezTo>
                  <a:pt x="261" y="186"/>
                  <a:pt x="259" y="178"/>
                  <a:pt x="259" y="169"/>
                </a:cubicBezTo>
                <a:cubicBezTo>
                  <a:pt x="258" y="160"/>
                  <a:pt x="255" y="149"/>
                  <a:pt x="254" y="146"/>
                </a:cubicBezTo>
                <a:cubicBezTo>
                  <a:pt x="254" y="142"/>
                  <a:pt x="255" y="128"/>
                  <a:pt x="250" y="115"/>
                </a:cubicBezTo>
                <a:cubicBezTo>
                  <a:pt x="245" y="101"/>
                  <a:pt x="239" y="91"/>
                  <a:pt x="234" y="89"/>
                </a:cubicBezTo>
                <a:cubicBezTo>
                  <a:pt x="235" y="89"/>
                  <a:pt x="235" y="89"/>
                  <a:pt x="235" y="89"/>
                </a:cubicBezTo>
                <a:cubicBezTo>
                  <a:pt x="235" y="89"/>
                  <a:pt x="243" y="78"/>
                  <a:pt x="242" y="70"/>
                </a:cubicBezTo>
                <a:cubicBezTo>
                  <a:pt x="242" y="70"/>
                  <a:pt x="244" y="65"/>
                  <a:pt x="246" y="64"/>
                </a:cubicBezTo>
                <a:cubicBezTo>
                  <a:pt x="246" y="64"/>
                  <a:pt x="259" y="40"/>
                  <a:pt x="245" y="25"/>
                </a:cubicBezTo>
                <a:cubicBezTo>
                  <a:pt x="245" y="25"/>
                  <a:pt x="226" y="0"/>
                  <a:pt x="199" y="15"/>
                </a:cubicBezTo>
                <a:cubicBezTo>
                  <a:pt x="199" y="15"/>
                  <a:pt x="182" y="28"/>
                  <a:pt x="181" y="45"/>
                </a:cubicBezTo>
                <a:cubicBezTo>
                  <a:pt x="181" y="45"/>
                  <a:pt x="176" y="48"/>
                  <a:pt x="180" y="64"/>
                </a:cubicBezTo>
                <a:cubicBezTo>
                  <a:pt x="180" y="64"/>
                  <a:pt x="164" y="56"/>
                  <a:pt x="155" y="60"/>
                </a:cubicBezTo>
                <a:cubicBezTo>
                  <a:pt x="155" y="60"/>
                  <a:pt x="131" y="66"/>
                  <a:pt x="119" y="77"/>
                </a:cubicBezTo>
                <a:cubicBezTo>
                  <a:pt x="119" y="77"/>
                  <a:pt x="97" y="90"/>
                  <a:pt x="87" y="104"/>
                </a:cubicBezTo>
                <a:cubicBezTo>
                  <a:pt x="78" y="118"/>
                  <a:pt x="74" y="132"/>
                  <a:pt x="74" y="145"/>
                </a:cubicBezTo>
                <a:cubicBezTo>
                  <a:pt x="74" y="158"/>
                  <a:pt x="71" y="161"/>
                  <a:pt x="75" y="163"/>
                </a:cubicBezTo>
                <a:cubicBezTo>
                  <a:pt x="75" y="163"/>
                  <a:pt x="78" y="189"/>
                  <a:pt x="79" y="193"/>
                </a:cubicBezTo>
                <a:cubicBezTo>
                  <a:pt x="79" y="193"/>
                  <a:pt x="59" y="231"/>
                  <a:pt x="57" y="240"/>
                </a:cubicBezTo>
                <a:cubicBezTo>
                  <a:pt x="57" y="240"/>
                  <a:pt x="55" y="244"/>
                  <a:pt x="51" y="243"/>
                </a:cubicBezTo>
                <a:cubicBezTo>
                  <a:pt x="51" y="243"/>
                  <a:pt x="49" y="240"/>
                  <a:pt x="42" y="242"/>
                </a:cubicBezTo>
                <a:cubicBezTo>
                  <a:pt x="42" y="242"/>
                  <a:pt x="39" y="243"/>
                  <a:pt x="38" y="242"/>
                </a:cubicBezTo>
                <a:cubicBezTo>
                  <a:pt x="36" y="241"/>
                  <a:pt x="30" y="240"/>
                  <a:pt x="27" y="245"/>
                </a:cubicBezTo>
                <a:cubicBezTo>
                  <a:pt x="25" y="251"/>
                  <a:pt x="27" y="263"/>
                  <a:pt x="29" y="269"/>
                </a:cubicBezTo>
                <a:cubicBezTo>
                  <a:pt x="30" y="276"/>
                  <a:pt x="28" y="281"/>
                  <a:pt x="28" y="285"/>
                </a:cubicBezTo>
                <a:cubicBezTo>
                  <a:pt x="28" y="288"/>
                  <a:pt x="30" y="295"/>
                  <a:pt x="33" y="297"/>
                </a:cubicBezTo>
                <a:cubicBezTo>
                  <a:pt x="33" y="297"/>
                  <a:pt x="31" y="301"/>
                  <a:pt x="27" y="302"/>
                </a:cubicBezTo>
                <a:cubicBezTo>
                  <a:pt x="24" y="303"/>
                  <a:pt x="16" y="304"/>
                  <a:pt x="13" y="305"/>
                </a:cubicBezTo>
                <a:cubicBezTo>
                  <a:pt x="10" y="306"/>
                  <a:pt x="0" y="307"/>
                  <a:pt x="2" y="310"/>
                </a:cubicBezTo>
                <a:close/>
                <a:moveTo>
                  <a:pt x="80" y="242"/>
                </a:moveTo>
                <a:cubicBezTo>
                  <a:pt x="80" y="242"/>
                  <a:pt x="84" y="237"/>
                  <a:pt x="84" y="235"/>
                </a:cubicBezTo>
                <a:cubicBezTo>
                  <a:pt x="84" y="235"/>
                  <a:pt x="84" y="235"/>
                  <a:pt x="84" y="235"/>
                </a:cubicBezTo>
                <a:cubicBezTo>
                  <a:pt x="84" y="235"/>
                  <a:pt x="84" y="235"/>
                  <a:pt x="84" y="235"/>
                </a:cubicBezTo>
                <a:cubicBezTo>
                  <a:pt x="84" y="236"/>
                  <a:pt x="83" y="240"/>
                  <a:pt x="84" y="241"/>
                </a:cubicBezTo>
                <a:cubicBezTo>
                  <a:pt x="84" y="241"/>
                  <a:pt x="81" y="241"/>
                  <a:pt x="80" y="2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iṣḷiḑè">
            <a:extLst>
              <a:ext uri="{FF2B5EF4-FFF2-40B4-BE49-F238E27FC236}">
                <a16:creationId xmlns:a16="http://schemas.microsoft.com/office/drawing/2014/main" xmlns="" id="{DED1E49B-1232-44F0-BF98-8812D03734BA}"/>
              </a:ext>
            </a:extLst>
          </p:cNvPr>
          <p:cNvSpPr/>
          <p:nvPr/>
        </p:nvSpPr>
        <p:spPr bwMode="auto">
          <a:xfrm>
            <a:off x="4245945" y="1001503"/>
            <a:ext cx="762615" cy="1734146"/>
          </a:xfrm>
          <a:custGeom>
            <a:avLst/>
            <a:gdLst>
              <a:gd name="T0" fmla="*/ 186 w 194"/>
              <a:gd name="T1" fmla="*/ 40 h 436"/>
              <a:gd name="T2" fmla="*/ 128 w 194"/>
              <a:gd name="T3" fmla="*/ 42 h 436"/>
              <a:gd name="T4" fmla="*/ 120 w 194"/>
              <a:gd name="T5" fmla="*/ 39 h 436"/>
              <a:gd name="T6" fmla="*/ 67 w 194"/>
              <a:gd name="T7" fmla="*/ 41 h 436"/>
              <a:gd name="T8" fmla="*/ 38 w 194"/>
              <a:gd name="T9" fmla="*/ 71 h 436"/>
              <a:gd name="T10" fmla="*/ 6 w 194"/>
              <a:gd name="T11" fmla="*/ 146 h 436"/>
              <a:gd name="T12" fmla="*/ 4 w 194"/>
              <a:gd name="T13" fmla="*/ 176 h 436"/>
              <a:gd name="T14" fmla="*/ 17 w 194"/>
              <a:gd name="T15" fmla="*/ 183 h 436"/>
              <a:gd name="T16" fmla="*/ 42 w 194"/>
              <a:gd name="T17" fmla="*/ 183 h 436"/>
              <a:gd name="T18" fmla="*/ 39 w 194"/>
              <a:gd name="T19" fmla="*/ 230 h 436"/>
              <a:gd name="T20" fmla="*/ 48 w 194"/>
              <a:gd name="T21" fmla="*/ 275 h 436"/>
              <a:gd name="T22" fmla="*/ 54 w 194"/>
              <a:gd name="T23" fmla="*/ 336 h 436"/>
              <a:gd name="T24" fmla="*/ 43 w 194"/>
              <a:gd name="T25" fmla="*/ 376 h 436"/>
              <a:gd name="T26" fmla="*/ 71 w 194"/>
              <a:gd name="T27" fmla="*/ 367 h 436"/>
              <a:gd name="T28" fmla="*/ 69 w 194"/>
              <a:gd name="T29" fmla="*/ 332 h 436"/>
              <a:gd name="T30" fmla="*/ 75 w 194"/>
              <a:gd name="T31" fmla="*/ 285 h 436"/>
              <a:gd name="T32" fmla="*/ 82 w 194"/>
              <a:gd name="T33" fmla="*/ 262 h 436"/>
              <a:gd name="T34" fmla="*/ 94 w 194"/>
              <a:gd name="T35" fmla="*/ 221 h 436"/>
              <a:gd name="T36" fmla="*/ 99 w 194"/>
              <a:gd name="T37" fmla="*/ 233 h 436"/>
              <a:gd name="T38" fmla="*/ 103 w 194"/>
              <a:gd name="T39" fmla="*/ 281 h 436"/>
              <a:gd name="T40" fmla="*/ 102 w 194"/>
              <a:gd name="T41" fmla="*/ 354 h 436"/>
              <a:gd name="T42" fmla="*/ 92 w 194"/>
              <a:gd name="T43" fmla="*/ 395 h 436"/>
              <a:gd name="T44" fmla="*/ 82 w 194"/>
              <a:gd name="T45" fmla="*/ 426 h 436"/>
              <a:gd name="T46" fmla="*/ 117 w 194"/>
              <a:gd name="T47" fmla="*/ 413 h 436"/>
              <a:gd name="T48" fmla="*/ 120 w 194"/>
              <a:gd name="T49" fmla="*/ 363 h 436"/>
              <a:gd name="T50" fmla="*/ 132 w 194"/>
              <a:gd name="T51" fmla="*/ 275 h 436"/>
              <a:gd name="T52" fmla="*/ 150 w 194"/>
              <a:gd name="T53" fmla="*/ 207 h 436"/>
              <a:gd name="T54" fmla="*/ 152 w 194"/>
              <a:gd name="T55" fmla="*/ 201 h 436"/>
              <a:gd name="T56" fmla="*/ 153 w 194"/>
              <a:gd name="T57" fmla="*/ 186 h 436"/>
              <a:gd name="T58" fmla="*/ 152 w 194"/>
              <a:gd name="T59" fmla="*/ 171 h 436"/>
              <a:gd name="T60" fmla="*/ 144 w 194"/>
              <a:gd name="T61" fmla="*/ 141 h 436"/>
              <a:gd name="T62" fmla="*/ 146 w 194"/>
              <a:gd name="T63" fmla="*/ 113 h 436"/>
              <a:gd name="T64" fmla="*/ 167 w 194"/>
              <a:gd name="T65" fmla="*/ 78 h 436"/>
              <a:gd name="T66" fmla="*/ 173 w 194"/>
              <a:gd name="T67" fmla="*/ 117 h 436"/>
              <a:gd name="T68" fmla="*/ 162 w 194"/>
              <a:gd name="T69" fmla="*/ 132 h 436"/>
              <a:gd name="T70" fmla="*/ 165 w 194"/>
              <a:gd name="T71" fmla="*/ 135 h 436"/>
              <a:gd name="T72" fmla="*/ 176 w 194"/>
              <a:gd name="T73" fmla="*/ 138 h 436"/>
              <a:gd name="T74" fmla="*/ 176 w 194"/>
              <a:gd name="T75" fmla="*/ 144 h 436"/>
              <a:gd name="T76" fmla="*/ 172 w 194"/>
              <a:gd name="T77" fmla="*/ 147 h 436"/>
              <a:gd name="T78" fmla="*/ 171 w 194"/>
              <a:gd name="T79" fmla="*/ 151 h 436"/>
              <a:gd name="T80" fmla="*/ 181 w 194"/>
              <a:gd name="T81" fmla="*/ 148 h 436"/>
              <a:gd name="T82" fmla="*/ 189 w 194"/>
              <a:gd name="T83" fmla="*/ 118 h 436"/>
              <a:gd name="T84" fmla="*/ 189 w 194"/>
              <a:gd name="T85" fmla="*/ 53 h 436"/>
              <a:gd name="T86" fmla="*/ 42 w 194"/>
              <a:gd name="T87" fmla="*/ 153 h 436"/>
              <a:gd name="T88" fmla="*/ 48 w 194"/>
              <a:gd name="T89" fmla="*/ 122 h 436"/>
              <a:gd name="T90" fmla="*/ 57 w 194"/>
              <a:gd name="T91" fmla="*/ 12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4" h="436">
                <a:moveTo>
                  <a:pt x="189" y="53"/>
                </a:moveTo>
                <a:cubicBezTo>
                  <a:pt x="186" y="48"/>
                  <a:pt x="186" y="40"/>
                  <a:pt x="186" y="40"/>
                </a:cubicBezTo>
                <a:cubicBezTo>
                  <a:pt x="177" y="24"/>
                  <a:pt x="147" y="38"/>
                  <a:pt x="147" y="38"/>
                </a:cubicBezTo>
                <a:cubicBezTo>
                  <a:pt x="140" y="37"/>
                  <a:pt x="131" y="42"/>
                  <a:pt x="128" y="42"/>
                </a:cubicBezTo>
                <a:cubicBezTo>
                  <a:pt x="126" y="42"/>
                  <a:pt x="123" y="42"/>
                  <a:pt x="123" y="42"/>
                </a:cubicBezTo>
                <a:cubicBezTo>
                  <a:pt x="123" y="38"/>
                  <a:pt x="120" y="39"/>
                  <a:pt x="120" y="39"/>
                </a:cubicBezTo>
                <a:cubicBezTo>
                  <a:pt x="125" y="0"/>
                  <a:pt x="94" y="2"/>
                  <a:pt x="94" y="2"/>
                </a:cubicBezTo>
                <a:cubicBezTo>
                  <a:pt x="59" y="2"/>
                  <a:pt x="67" y="41"/>
                  <a:pt x="67" y="41"/>
                </a:cubicBezTo>
                <a:cubicBezTo>
                  <a:pt x="59" y="32"/>
                  <a:pt x="67" y="52"/>
                  <a:pt x="67" y="52"/>
                </a:cubicBezTo>
                <a:cubicBezTo>
                  <a:pt x="56" y="53"/>
                  <a:pt x="38" y="71"/>
                  <a:pt x="38" y="71"/>
                </a:cubicBezTo>
                <a:cubicBezTo>
                  <a:pt x="23" y="79"/>
                  <a:pt x="26" y="104"/>
                  <a:pt x="21" y="108"/>
                </a:cubicBezTo>
                <a:cubicBezTo>
                  <a:pt x="15" y="113"/>
                  <a:pt x="6" y="143"/>
                  <a:pt x="6" y="146"/>
                </a:cubicBezTo>
                <a:cubicBezTo>
                  <a:pt x="5" y="149"/>
                  <a:pt x="6" y="154"/>
                  <a:pt x="3" y="161"/>
                </a:cubicBezTo>
                <a:cubicBezTo>
                  <a:pt x="0" y="168"/>
                  <a:pt x="0" y="167"/>
                  <a:pt x="4" y="176"/>
                </a:cubicBezTo>
                <a:cubicBezTo>
                  <a:pt x="8" y="185"/>
                  <a:pt x="11" y="183"/>
                  <a:pt x="11" y="183"/>
                </a:cubicBezTo>
                <a:cubicBezTo>
                  <a:pt x="13" y="182"/>
                  <a:pt x="17" y="183"/>
                  <a:pt x="17" y="183"/>
                </a:cubicBezTo>
                <a:cubicBezTo>
                  <a:pt x="25" y="185"/>
                  <a:pt x="42" y="181"/>
                  <a:pt x="42" y="181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39" y="184"/>
                  <a:pt x="40" y="191"/>
                  <a:pt x="40" y="191"/>
                </a:cubicBezTo>
                <a:cubicBezTo>
                  <a:pt x="38" y="196"/>
                  <a:pt x="41" y="216"/>
                  <a:pt x="39" y="230"/>
                </a:cubicBezTo>
                <a:cubicBezTo>
                  <a:pt x="37" y="244"/>
                  <a:pt x="48" y="258"/>
                  <a:pt x="48" y="258"/>
                </a:cubicBezTo>
                <a:cubicBezTo>
                  <a:pt x="49" y="260"/>
                  <a:pt x="48" y="275"/>
                  <a:pt x="48" y="275"/>
                </a:cubicBezTo>
                <a:cubicBezTo>
                  <a:pt x="42" y="286"/>
                  <a:pt x="44" y="301"/>
                  <a:pt x="46" y="306"/>
                </a:cubicBezTo>
                <a:cubicBezTo>
                  <a:pt x="48" y="311"/>
                  <a:pt x="53" y="328"/>
                  <a:pt x="54" y="336"/>
                </a:cubicBezTo>
                <a:cubicBezTo>
                  <a:pt x="56" y="343"/>
                  <a:pt x="51" y="355"/>
                  <a:pt x="49" y="359"/>
                </a:cubicBezTo>
                <a:cubicBezTo>
                  <a:pt x="47" y="364"/>
                  <a:pt x="43" y="376"/>
                  <a:pt x="43" y="376"/>
                </a:cubicBezTo>
                <a:cubicBezTo>
                  <a:pt x="39" y="387"/>
                  <a:pt x="68" y="383"/>
                  <a:pt x="68" y="383"/>
                </a:cubicBezTo>
                <a:cubicBezTo>
                  <a:pt x="73" y="380"/>
                  <a:pt x="71" y="374"/>
                  <a:pt x="71" y="367"/>
                </a:cubicBezTo>
                <a:cubicBezTo>
                  <a:pt x="72" y="360"/>
                  <a:pt x="75" y="359"/>
                  <a:pt x="75" y="354"/>
                </a:cubicBezTo>
                <a:cubicBezTo>
                  <a:pt x="74" y="350"/>
                  <a:pt x="70" y="338"/>
                  <a:pt x="69" y="332"/>
                </a:cubicBezTo>
                <a:cubicBezTo>
                  <a:pt x="67" y="326"/>
                  <a:pt x="67" y="321"/>
                  <a:pt x="70" y="314"/>
                </a:cubicBezTo>
                <a:cubicBezTo>
                  <a:pt x="73" y="306"/>
                  <a:pt x="77" y="290"/>
                  <a:pt x="75" y="285"/>
                </a:cubicBezTo>
                <a:cubicBezTo>
                  <a:pt x="74" y="280"/>
                  <a:pt x="75" y="275"/>
                  <a:pt x="75" y="275"/>
                </a:cubicBezTo>
                <a:cubicBezTo>
                  <a:pt x="76" y="273"/>
                  <a:pt x="82" y="262"/>
                  <a:pt x="82" y="262"/>
                </a:cubicBezTo>
                <a:cubicBezTo>
                  <a:pt x="85" y="260"/>
                  <a:pt x="89" y="240"/>
                  <a:pt x="89" y="239"/>
                </a:cubicBezTo>
                <a:cubicBezTo>
                  <a:pt x="90" y="238"/>
                  <a:pt x="91" y="224"/>
                  <a:pt x="94" y="221"/>
                </a:cubicBezTo>
                <a:cubicBezTo>
                  <a:pt x="97" y="219"/>
                  <a:pt x="98" y="226"/>
                  <a:pt x="98" y="227"/>
                </a:cubicBezTo>
                <a:cubicBezTo>
                  <a:pt x="98" y="228"/>
                  <a:pt x="99" y="233"/>
                  <a:pt x="99" y="233"/>
                </a:cubicBezTo>
                <a:cubicBezTo>
                  <a:pt x="98" y="237"/>
                  <a:pt x="103" y="261"/>
                  <a:pt x="103" y="261"/>
                </a:cubicBezTo>
                <a:cubicBezTo>
                  <a:pt x="100" y="266"/>
                  <a:pt x="103" y="281"/>
                  <a:pt x="103" y="281"/>
                </a:cubicBezTo>
                <a:cubicBezTo>
                  <a:pt x="105" y="285"/>
                  <a:pt x="105" y="292"/>
                  <a:pt x="105" y="292"/>
                </a:cubicBezTo>
                <a:cubicBezTo>
                  <a:pt x="99" y="303"/>
                  <a:pt x="102" y="348"/>
                  <a:pt x="102" y="354"/>
                </a:cubicBezTo>
                <a:cubicBezTo>
                  <a:pt x="101" y="360"/>
                  <a:pt x="100" y="378"/>
                  <a:pt x="97" y="382"/>
                </a:cubicBezTo>
                <a:cubicBezTo>
                  <a:pt x="94" y="386"/>
                  <a:pt x="93" y="390"/>
                  <a:pt x="92" y="395"/>
                </a:cubicBezTo>
                <a:cubicBezTo>
                  <a:pt x="91" y="400"/>
                  <a:pt x="89" y="409"/>
                  <a:pt x="89" y="409"/>
                </a:cubicBezTo>
                <a:cubicBezTo>
                  <a:pt x="84" y="413"/>
                  <a:pt x="82" y="426"/>
                  <a:pt x="82" y="426"/>
                </a:cubicBezTo>
                <a:cubicBezTo>
                  <a:pt x="81" y="436"/>
                  <a:pt x="115" y="430"/>
                  <a:pt x="115" y="430"/>
                </a:cubicBezTo>
                <a:cubicBezTo>
                  <a:pt x="120" y="426"/>
                  <a:pt x="118" y="418"/>
                  <a:pt x="117" y="413"/>
                </a:cubicBezTo>
                <a:cubicBezTo>
                  <a:pt x="117" y="407"/>
                  <a:pt x="116" y="389"/>
                  <a:pt x="116" y="389"/>
                </a:cubicBezTo>
                <a:cubicBezTo>
                  <a:pt x="112" y="381"/>
                  <a:pt x="120" y="363"/>
                  <a:pt x="120" y="363"/>
                </a:cubicBezTo>
                <a:cubicBezTo>
                  <a:pt x="141" y="300"/>
                  <a:pt x="132" y="287"/>
                  <a:pt x="132" y="287"/>
                </a:cubicBezTo>
                <a:cubicBezTo>
                  <a:pt x="132" y="287"/>
                  <a:pt x="132" y="280"/>
                  <a:pt x="132" y="275"/>
                </a:cubicBezTo>
                <a:cubicBezTo>
                  <a:pt x="132" y="269"/>
                  <a:pt x="128" y="271"/>
                  <a:pt x="138" y="252"/>
                </a:cubicBezTo>
                <a:cubicBezTo>
                  <a:pt x="148" y="234"/>
                  <a:pt x="150" y="208"/>
                  <a:pt x="150" y="207"/>
                </a:cubicBezTo>
                <a:cubicBezTo>
                  <a:pt x="151" y="206"/>
                  <a:pt x="151" y="205"/>
                  <a:pt x="150" y="203"/>
                </a:cubicBezTo>
                <a:cubicBezTo>
                  <a:pt x="149" y="201"/>
                  <a:pt x="150" y="203"/>
                  <a:pt x="152" y="201"/>
                </a:cubicBezTo>
                <a:cubicBezTo>
                  <a:pt x="153" y="199"/>
                  <a:pt x="152" y="195"/>
                  <a:pt x="152" y="194"/>
                </a:cubicBezTo>
                <a:cubicBezTo>
                  <a:pt x="153" y="192"/>
                  <a:pt x="153" y="188"/>
                  <a:pt x="153" y="186"/>
                </a:cubicBezTo>
                <a:cubicBezTo>
                  <a:pt x="153" y="184"/>
                  <a:pt x="153" y="180"/>
                  <a:pt x="153" y="178"/>
                </a:cubicBezTo>
                <a:cubicBezTo>
                  <a:pt x="153" y="176"/>
                  <a:pt x="151" y="176"/>
                  <a:pt x="152" y="171"/>
                </a:cubicBezTo>
                <a:cubicBezTo>
                  <a:pt x="153" y="167"/>
                  <a:pt x="151" y="162"/>
                  <a:pt x="151" y="162"/>
                </a:cubicBezTo>
                <a:cubicBezTo>
                  <a:pt x="152" y="153"/>
                  <a:pt x="143" y="143"/>
                  <a:pt x="144" y="141"/>
                </a:cubicBezTo>
                <a:cubicBezTo>
                  <a:pt x="144" y="138"/>
                  <a:pt x="143" y="128"/>
                  <a:pt x="142" y="126"/>
                </a:cubicBezTo>
                <a:cubicBezTo>
                  <a:pt x="142" y="125"/>
                  <a:pt x="146" y="113"/>
                  <a:pt x="146" y="113"/>
                </a:cubicBezTo>
                <a:cubicBezTo>
                  <a:pt x="149" y="110"/>
                  <a:pt x="156" y="89"/>
                  <a:pt x="157" y="88"/>
                </a:cubicBezTo>
                <a:cubicBezTo>
                  <a:pt x="157" y="87"/>
                  <a:pt x="167" y="78"/>
                  <a:pt x="167" y="78"/>
                </a:cubicBezTo>
                <a:cubicBezTo>
                  <a:pt x="167" y="80"/>
                  <a:pt x="175" y="106"/>
                  <a:pt x="175" y="109"/>
                </a:cubicBezTo>
                <a:cubicBezTo>
                  <a:pt x="176" y="112"/>
                  <a:pt x="176" y="115"/>
                  <a:pt x="173" y="117"/>
                </a:cubicBezTo>
                <a:cubicBezTo>
                  <a:pt x="170" y="119"/>
                  <a:pt x="168" y="124"/>
                  <a:pt x="167" y="126"/>
                </a:cubicBezTo>
                <a:cubicBezTo>
                  <a:pt x="165" y="128"/>
                  <a:pt x="164" y="131"/>
                  <a:pt x="162" y="132"/>
                </a:cubicBezTo>
                <a:cubicBezTo>
                  <a:pt x="160" y="133"/>
                  <a:pt x="157" y="135"/>
                  <a:pt x="157" y="135"/>
                </a:cubicBezTo>
                <a:cubicBezTo>
                  <a:pt x="154" y="143"/>
                  <a:pt x="165" y="135"/>
                  <a:pt x="165" y="135"/>
                </a:cubicBezTo>
                <a:cubicBezTo>
                  <a:pt x="167" y="133"/>
                  <a:pt x="170" y="132"/>
                  <a:pt x="170" y="132"/>
                </a:cubicBezTo>
                <a:cubicBezTo>
                  <a:pt x="178" y="132"/>
                  <a:pt x="176" y="138"/>
                  <a:pt x="176" y="138"/>
                </a:cubicBezTo>
                <a:cubicBezTo>
                  <a:pt x="169" y="136"/>
                  <a:pt x="172" y="139"/>
                  <a:pt x="172" y="139"/>
                </a:cubicBezTo>
                <a:cubicBezTo>
                  <a:pt x="175" y="139"/>
                  <a:pt x="176" y="144"/>
                  <a:pt x="176" y="144"/>
                </a:cubicBezTo>
                <a:cubicBezTo>
                  <a:pt x="175" y="145"/>
                  <a:pt x="169" y="143"/>
                  <a:pt x="169" y="143"/>
                </a:cubicBezTo>
                <a:cubicBezTo>
                  <a:pt x="164" y="143"/>
                  <a:pt x="172" y="147"/>
                  <a:pt x="172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0" y="147"/>
                  <a:pt x="171" y="151"/>
                  <a:pt x="171" y="151"/>
                </a:cubicBezTo>
                <a:cubicBezTo>
                  <a:pt x="163" y="156"/>
                  <a:pt x="173" y="154"/>
                  <a:pt x="174" y="154"/>
                </a:cubicBezTo>
                <a:cubicBezTo>
                  <a:pt x="176" y="153"/>
                  <a:pt x="181" y="148"/>
                  <a:pt x="181" y="148"/>
                </a:cubicBezTo>
                <a:cubicBezTo>
                  <a:pt x="186" y="142"/>
                  <a:pt x="186" y="142"/>
                  <a:pt x="186" y="142"/>
                </a:cubicBezTo>
                <a:cubicBezTo>
                  <a:pt x="189" y="138"/>
                  <a:pt x="188" y="123"/>
                  <a:pt x="189" y="118"/>
                </a:cubicBezTo>
                <a:cubicBezTo>
                  <a:pt x="189" y="112"/>
                  <a:pt x="188" y="100"/>
                  <a:pt x="188" y="100"/>
                </a:cubicBezTo>
                <a:cubicBezTo>
                  <a:pt x="194" y="73"/>
                  <a:pt x="189" y="53"/>
                  <a:pt x="189" y="53"/>
                </a:cubicBezTo>
                <a:close/>
                <a:moveTo>
                  <a:pt x="50" y="151"/>
                </a:moveTo>
                <a:cubicBezTo>
                  <a:pt x="50" y="151"/>
                  <a:pt x="43" y="152"/>
                  <a:pt x="42" y="153"/>
                </a:cubicBezTo>
                <a:cubicBezTo>
                  <a:pt x="40" y="155"/>
                  <a:pt x="35" y="155"/>
                  <a:pt x="33" y="154"/>
                </a:cubicBezTo>
                <a:cubicBezTo>
                  <a:pt x="33" y="154"/>
                  <a:pt x="48" y="141"/>
                  <a:pt x="48" y="122"/>
                </a:cubicBezTo>
                <a:cubicBezTo>
                  <a:pt x="48" y="122"/>
                  <a:pt x="50" y="115"/>
                  <a:pt x="55" y="119"/>
                </a:cubicBezTo>
                <a:cubicBezTo>
                  <a:pt x="55" y="119"/>
                  <a:pt x="55" y="126"/>
                  <a:pt x="57" y="129"/>
                </a:cubicBezTo>
                <a:cubicBezTo>
                  <a:pt x="57" y="129"/>
                  <a:pt x="55" y="146"/>
                  <a:pt x="50" y="1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íṩľïḑê">
            <a:extLst>
              <a:ext uri="{FF2B5EF4-FFF2-40B4-BE49-F238E27FC236}">
                <a16:creationId xmlns:a16="http://schemas.microsoft.com/office/drawing/2014/main" xmlns="" id="{A3DFEE79-69FD-4F91-A98B-6B7272375799}"/>
              </a:ext>
            </a:extLst>
          </p:cNvPr>
          <p:cNvSpPr/>
          <p:nvPr/>
        </p:nvSpPr>
        <p:spPr bwMode="auto">
          <a:xfrm>
            <a:off x="5509494" y="897564"/>
            <a:ext cx="1217621" cy="1838084"/>
          </a:xfrm>
          <a:custGeom>
            <a:avLst/>
            <a:gdLst>
              <a:gd name="T0" fmla="*/ 217 w 318"/>
              <a:gd name="T1" fmla="*/ 58 h 422"/>
              <a:gd name="T2" fmla="*/ 261 w 318"/>
              <a:gd name="T3" fmla="*/ 27 h 422"/>
              <a:gd name="T4" fmla="*/ 262 w 318"/>
              <a:gd name="T5" fmla="*/ 51 h 422"/>
              <a:gd name="T6" fmla="*/ 258 w 318"/>
              <a:gd name="T7" fmla="*/ 64 h 422"/>
              <a:gd name="T8" fmla="*/ 254 w 318"/>
              <a:gd name="T9" fmla="*/ 75 h 422"/>
              <a:gd name="T10" fmla="*/ 259 w 318"/>
              <a:gd name="T11" fmla="*/ 92 h 422"/>
              <a:gd name="T12" fmla="*/ 278 w 318"/>
              <a:gd name="T13" fmla="*/ 126 h 422"/>
              <a:gd name="T14" fmla="*/ 288 w 318"/>
              <a:gd name="T15" fmla="*/ 104 h 422"/>
              <a:gd name="T16" fmla="*/ 288 w 318"/>
              <a:gd name="T17" fmla="*/ 77 h 422"/>
              <a:gd name="T18" fmla="*/ 294 w 318"/>
              <a:gd name="T19" fmla="*/ 82 h 422"/>
              <a:gd name="T20" fmla="*/ 311 w 318"/>
              <a:gd name="T21" fmla="*/ 66 h 422"/>
              <a:gd name="T22" fmla="*/ 315 w 318"/>
              <a:gd name="T23" fmla="*/ 76 h 422"/>
              <a:gd name="T24" fmla="*/ 311 w 318"/>
              <a:gd name="T25" fmla="*/ 92 h 422"/>
              <a:gd name="T26" fmla="*/ 299 w 318"/>
              <a:gd name="T27" fmla="*/ 117 h 422"/>
              <a:gd name="T28" fmla="*/ 275 w 318"/>
              <a:gd name="T29" fmla="*/ 158 h 422"/>
              <a:gd name="T30" fmla="*/ 250 w 318"/>
              <a:gd name="T31" fmla="*/ 125 h 422"/>
              <a:gd name="T32" fmla="*/ 223 w 318"/>
              <a:gd name="T33" fmla="*/ 178 h 422"/>
              <a:gd name="T34" fmla="*/ 215 w 318"/>
              <a:gd name="T35" fmla="*/ 205 h 422"/>
              <a:gd name="T36" fmla="*/ 289 w 318"/>
              <a:gd name="T37" fmla="*/ 257 h 422"/>
              <a:gd name="T38" fmla="*/ 227 w 318"/>
              <a:gd name="T39" fmla="*/ 329 h 422"/>
              <a:gd name="T40" fmla="*/ 233 w 318"/>
              <a:gd name="T41" fmla="*/ 352 h 422"/>
              <a:gd name="T42" fmla="*/ 222 w 318"/>
              <a:gd name="T43" fmla="*/ 364 h 422"/>
              <a:gd name="T44" fmla="*/ 193 w 318"/>
              <a:gd name="T45" fmla="*/ 334 h 422"/>
              <a:gd name="T46" fmla="*/ 219 w 318"/>
              <a:gd name="T47" fmla="*/ 304 h 422"/>
              <a:gd name="T48" fmla="*/ 231 w 318"/>
              <a:gd name="T49" fmla="*/ 254 h 422"/>
              <a:gd name="T50" fmla="*/ 129 w 318"/>
              <a:gd name="T51" fmla="*/ 292 h 422"/>
              <a:gd name="T52" fmla="*/ 105 w 318"/>
              <a:gd name="T53" fmla="*/ 308 h 422"/>
              <a:gd name="T54" fmla="*/ 50 w 318"/>
              <a:gd name="T55" fmla="*/ 348 h 422"/>
              <a:gd name="T56" fmla="*/ 34 w 318"/>
              <a:gd name="T57" fmla="*/ 377 h 422"/>
              <a:gd name="T58" fmla="*/ 13 w 318"/>
              <a:gd name="T59" fmla="*/ 405 h 422"/>
              <a:gd name="T60" fmla="*/ 3 w 318"/>
              <a:gd name="T61" fmla="*/ 377 h 422"/>
              <a:gd name="T62" fmla="*/ 12 w 318"/>
              <a:gd name="T63" fmla="*/ 346 h 422"/>
              <a:gd name="T64" fmla="*/ 45 w 318"/>
              <a:gd name="T65" fmla="*/ 321 h 422"/>
              <a:gd name="T66" fmla="*/ 108 w 318"/>
              <a:gd name="T67" fmla="*/ 274 h 422"/>
              <a:gd name="T68" fmla="*/ 160 w 318"/>
              <a:gd name="T69" fmla="*/ 192 h 422"/>
              <a:gd name="T70" fmla="*/ 185 w 318"/>
              <a:gd name="T71" fmla="*/ 109 h 422"/>
              <a:gd name="T72" fmla="*/ 156 w 318"/>
              <a:gd name="T73" fmla="*/ 99 h 422"/>
              <a:gd name="T74" fmla="*/ 134 w 318"/>
              <a:gd name="T75" fmla="*/ 135 h 422"/>
              <a:gd name="T76" fmla="*/ 140 w 318"/>
              <a:gd name="T77" fmla="*/ 166 h 422"/>
              <a:gd name="T78" fmla="*/ 133 w 318"/>
              <a:gd name="T79" fmla="*/ 167 h 422"/>
              <a:gd name="T80" fmla="*/ 111 w 318"/>
              <a:gd name="T81" fmla="*/ 187 h 422"/>
              <a:gd name="T82" fmla="*/ 105 w 318"/>
              <a:gd name="T83" fmla="*/ 180 h 422"/>
              <a:gd name="T84" fmla="*/ 102 w 318"/>
              <a:gd name="T85" fmla="*/ 173 h 422"/>
              <a:gd name="T86" fmla="*/ 109 w 318"/>
              <a:gd name="T87" fmla="*/ 158 h 422"/>
              <a:gd name="T88" fmla="*/ 121 w 318"/>
              <a:gd name="T89" fmla="*/ 128 h 422"/>
              <a:gd name="T90" fmla="*/ 156 w 318"/>
              <a:gd name="T91" fmla="*/ 75 h 422"/>
              <a:gd name="T92" fmla="*/ 213 w 318"/>
              <a:gd name="T93" fmla="*/ 7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8" h="422">
                <a:moveTo>
                  <a:pt x="213" y="71"/>
                </a:moveTo>
                <a:cubicBezTo>
                  <a:pt x="213" y="71"/>
                  <a:pt x="223" y="64"/>
                  <a:pt x="217" y="58"/>
                </a:cubicBezTo>
                <a:cubicBezTo>
                  <a:pt x="211" y="53"/>
                  <a:pt x="208" y="32"/>
                  <a:pt x="217" y="22"/>
                </a:cubicBezTo>
                <a:cubicBezTo>
                  <a:pt x="217" y="22"/>
                  <a:pt x="243" y="0"/>
                  <a:pt x="261" y="27"/>
                </a:cubicBezTo>
                <a:cubicBezTo>
                  <a:pt x="261" y="27"/>
                  <a:pt x="263" y="39"/>
                  <a:pt x="261" y="44"/>
                </a:cubicBezTo>
                <a:cubicBezTo>
                  <a:pt x="261" y="44"/>
                  <a:pt x="261" y="49"/>
                  <a:pt x="262" y="51"/>
                </a:cubicBezTo>
                <a:cubicBezTo>
                  <a:pt x="262" y="51"/>
                  <a:pt x="267" y="59"/>
                  <a:pt x="260" y="59"/>
                </a:cubicBezTo>
                <a:cubicBezTo>
                  <a:pt x="260" y="59"/>
                  <a:pt x="259" y="63"/>
                  <a:pt x="258" y="64"/>
                </a:cubicBezTo>
                <a:cubicBezTo>
                  <a:pt x="258" y="64"/>
                  <a:pt x="258" y="67"/>
                  <a:pt x="257" y="67"/>
                </a:cubicBezTo>
                <a:cubicBezTo>
                  <a:pt x="257" y="67"/>
                  <a:pt x="256" y="75"/>
                  <a:pt x="254" y="75"/>
                </a:cubicBezTo>
                <a:cubicBezTo>
                  <a:pt x="246" y="75"/>
                  <a:pt x="246" y="75"/>
                  <a:pt x="246" y="75"/>
                </a:cubicBezTo>
                <a:cubicBezTo>
                  <a:pt x="246" y="75"/>
                  <a:pt x="256" y="82"/>
                  <a:pt x="259" y="92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63" y="103"/>
                  <a:pt x="274" y="116"/>
                  <a:pt x="278" y="126"/>
                </a:cubicBezTo>
                <a:cubicBezTo>
                  <a:pt x="278" y="126"/>
                  <a:pt x="284" y="116"/>
                  <a:pt x="286" y="114"/>
                </a:cubicBezTo>
                <a:cubicBezTo>
                  <a:pt x="288" y="111"/>
                  <a:pt x="288" y="107"/>
                  <a:pt x="288" y="104"/>
                </a:cubicBezTo>
                <a:cubicBezTo>
                  <a:pt x="288" y="101"/>
                  <a:pt x="285" y="88"/>
                  <a:pt x="287" y="86"/>
                </a:cubicBezTo>
                <a:cubicBezTo>
                  <a:pt x="289" y="83"/>
                  <a:pt x="288" y="77"/>
                  <a:pt x="288" y="77"/>
                </a:cubicBezTo>
                <a:cubicBezTo>
                  <a:pt x="288" y="77"/>
                  <a:pt x="290" y="71"/>
                  <a:pt x="293" y="77"/>
                </a:cubicBezTo>
                <a:cubicBezTo>
                  <a:pt x="294" y="82"/>
                  <a:pt x="294" y="82"/>
                  <a:pt x="294" y="82"/>
                </a:cubicBezTo>
                <a:cubicBezTo>
                  <a:pt x="294" y="82"/>
                  <a:pt x="297" y="80"/>
                  <a:pt x="298" y="80"/>
                </a:cubicBezTo>
                <a:cubicBezTo>
                  <a:pt x="299" y="79"/>
                  <a:pt x="309" y="65"/>
                  <a:pt x="311" y="66"/>
                </a:cubicBezTo>
                <a:cubicBezTo>
                  <a:pt x="311" y="66"/>
                  <a:pt x="317" y="63"/>
                  <a:pt x="317" y="69"/>
                </a:cubicBezTo>
                <a:cubicBezTo>
                  <a:pt x="317" y="75"/>
                  <a:pt x="315" y="76"/>
                  <a:pt x="315" y="76"/>
                </a:cubicBezTo>
                <a:cubicBezTo>
                  <a:pt x="315" y="76"/>
                  <a:pt x="318" y="77"/>
                  <a:pt x="316" y="81"/>
                </a:cubicBezTo>
                <a:cubicBezTo>
                  <a:pt x="316" y="81"/>
                  <a:pt x="312" y="89"/>
                  <a:pt x="311" y="92"/>
                </a:cubicBezTo>
                <a:cubicBezTo>
                  <a:pt x="310" y="96"/>
                  <a:pt x="306" y="105"/>
                  <a:pt x="303" y="109"/>
                </a:cubicBezTo>
                <a:cubicBezTo>
                  <a:pt x="300" y="112"/>
                  <a:pt x="301" y="110"/>
                  <a:pt x="299" y="117"/>
                </a:cubicBezTo>
                <a:cubicBezTo>
                  <a:pt x="297" y="125"/>
                  <a:pt x="290" y="146"/>
                  <a:pt x="285" y="152"/>
                </a:cubicBezTo>
                <a:cubicBezTo>
                  <a:pt x="285" y="152"/>
                  <a:pt x="284" y="158"/>
                  <a:pt x="275" y="158"/>
                </a:cubicBezTo>
                <a:cubicBezTo>
                  <a:pt x="275" y="158"/>
                  <a:pt x="268" y="156"/>
                  <a:pt x="267" y="151"/>
                </a:cubicBezTo>
                <a:cubicBezTo>
                  <a:pt x="266" y="146"/>
                  <a:pt x="251" y="127"/>
                  <a:pt x="250" y="125"/>
                </a:cubicBezTo>
                <a:cubicBezTo>
                  <a:pt x="250" y="125"/>
                  <a:pt x="242" y="138"/>
                  <a:pt x="236" y="140"/>
                </a:cubicBezTo>
                <a:cubicBezTo>
                  <a:pt x="236" y="140"/>
                  <a:pt x="227" y="168"/>
                  <a:pt x="223" y="178"/>
                </a:cubicBezTo>
                <a:cubicBezTo>
                  <a:pt x="218" y="188"/>
                  <a:pt x="222" y="181"/>
                  <a:pt x="222" y="181"/>
                </a:cubicBezTo>
                <a:cubicBezTo>
                  <a:pt x="222" y="181"/>
                  <a:pt x="217" y="201"/>
                  <a:pt x="215" y="205"/>
                </a:cubicBezTo>
                <a:cubicBezTo>
                  <a:pt x="215" y="205"/>
                  <a:pt x="237" y="202"/>
                  <a:pt x="267" y="227"/>
                </a:cubicBezTo>
                <a:cubicBezTo>
                  <a:pt x="267" y="227"/>
                  <a:pt x="297" y="241"/>
                  <a:pt x="289" y="257"/>
                </a:cubicBezTo>
                <a:cubicBezTo>
                  <a:pt x="289" y="257"/>
                  <a:pt x="270" y="281"/>
                  <a:pt x="267" y="284"/>
                </a:cubicBezTo>
                <a:cubicBezTo>
                  <a:pt x="265" y="287"/>
                  <a:pt x="225" y="320"/>
                  <a:pt x="227" y="329"/>
                </a:cubicBezTo>
                <a:cubicBezTo>
                  <a:pt x="227" y="329"/>
                  <a:pt x="230" y="333"/>
                  <a:pt x="229" y="336"/>
                </a:cubicBezTo>
                <a:cubicBezTo>
                  <a:pt x="229" y="339"/>
                  <a:pt x="229" y="348"/>
                  <a:pt x="233" y="352"/>
                </a:cubicBezTo>
                <a:cubicBezTo>
                  <a:pt x="237" y="355"/>
                  <a:pt x="257" y="367"/>
                  <a:pt x="247" y="371"/>
                </a:cubicBezTo>
                <a:cubicBezTo>
                  <a:pt x="247" y="371"/>
                  <a:pt x="226" y="372"/>
                  <a:pt x="222" y="364"/>
                </a:cubicBezTo>
                <a:cubicBezTo>
                  <a:pt x="222" y="364"/>
                  <a:pt x="211" y="353"/>
                  <a:pt x="205" y="352"/>
                </a:cubicBezTo>
                <a:cubicBezTo>
                  <a:pt x="205" y="352"/>
                  <a:pt x="184" y="344"/>
                  <a:pt x="193" y="334"/>
                </a:cubicBezTo>
                <a:cubicBezTo>
                  <a:pt x="193" y="334"/>
                  <a:pt x="200" y="322"/>
                  <a:pt x="203" y="323"/>
                </a:cubicBezTo>
                <a:cubicBezTo>
                  <a:pt x="203" y="323"/>
                  <a:pt x="216" y="312"/>
                  <a:pt x="219" y="304"/>
                </a:cubicBezTo>
                <a:cubicBezTo>
                  <a:pt x="223" y="296"/>
                  <a:pt x="241" y="259"/>
                  <a:pt x="248" y="256"/>
                </a:cubicBezTo>
                <a:cubicBezTo>
                  <a:pt x="248" y="256"/>
                  <a:pt x="238" y="254"/>
                  <a:pt x="231" y="254"/>
                </a:cubicBezTo>
                <a:cubicBezTo>
                  <a:pt x="223" y="254"/>
                  <a:pt x="197" y="251"/>
                  <a:pt x="186" y="245"/>
                </a:cubicBezTo>
                <a:cubicBezTo>
                  <a:pt x="186" y="245"/>
                  <a:pt x="144" y="285"/>
                  <a:pt x="129" y="292"/>
                </a:cubicBezTo>
                <a:cubicBezTo>
                  <a:pt x="129" y="292"/>
                  <a:pt x="125" y="298"/>
                  <a:pt x="123" y="299"/>
                </a:cubicBezTo>
                <a:cubicBezTo>
                  <a:pt x="123" y="299"/>
                  <a:pt x="113" y="307"/>
                  <a:pt x="105" y="308"/>
                </a:cubicBezTo>
                <a:cubicBezTo>
                  <a:pt x="105" y="308"/>
                  <a:pt x="92" y="315"/>
                  <a:pt x="89" y="318"/>
                </a:cubicBezTo>
                <a:cubicBezTo>
                  <a:pt x="85" y="321"/>
                  <a:pt x="53" y="346"/>
                  <a:pt x="50" y="348"/>
                </a:cubicBezTo>
                <a:cubicBezTo>
                  <a:pt x="50" y="348"/>
                  <a:pt x="36" y="365"/>
                  <a:pt x="35" y="369"/>
                </a:cubicBezTo>
                <a:cubicBezTo>
                  <a:pt x="35" y="369"/>
                  <a:pt x="40" y="375"/>
                  <a:pt x="34" y="377"/>
                </a:cubicBezTo>
                <a:cubicBezTo>
                  <a:pt x="34" y="377"/>
                  <a:pt x="21" y="386"/>
                  <a:pt x="18" y="391"/>
                </a:cubicBezTo>
                <a:cubicBezTo>
                  <a:pt x="16" y="396"/>
                  <a:pt x="12" y="402"/>
                  <a:pt x="13" y="405"/>
                </a:cubicBezTo>
                <a:cubicBezTo>
                  <a:pt x="14" y="409"/>
                  <a:pt x="5" y="422"/>
                  <a:pt x="0" y="404"/>
                </a:cubicBezTo>
                <a:cubicBezTo>
                  <a:pt x="0" y="404"/>
                  <a:pt x="1" y="386"/>
                  <a:pt x="3" y="377"/>
                </a:cubicBezTo>
                <a:cubicBezTo>
                  <a:pt x="6" y="367"/>
                  <a:pt x="7" y="365"/>
                  <a:pt x="6" y="362"/>
                </a:cubicBezTo>
                <a:cubicBezTo>
                  <a:pt x="5" y="358"/>
                  <a:pt x="4" y="348"/>
                  <a:pt x="12" y="346"/>
                </a:cubicBezTo>
                <a:cubicBezTo>
                  <a:pt x="20" y="344"/>
                  <a:pt x="27" y="345"/>
                  <a:pt x="27" y="345"/>
                </a:cubicBezTo>
                <a:cubicBezTo>
                  <a:pt x="27" y="345"/>
                  <a:pt x="41" y="329"/>
                  <a:pt x="45" y="321"/>
                </a:cubicBezTo>
                <a:cubicBezTo>
                  <a:pt x="50" y="313"/>
                  <a:pt x="69" y="296"/>
                  <a:pt x="77" y="292"/>
                </a:cubicBezTo>
                <a:cubicBezTo>
                  <a:pt x="84" y="288"/>
                  <a:pt x="103" y="280"/>
                  <a:pt x="108" y="274"/>
                </a:cubicBezTo>
                <a:cubicBezTo>
                  <a:pt x="113" y="267"/>
                  <a:pt x="133" y="235"/>
                  <a:pt x="142" y="232"/>
                </a:cubicBezTo>
                <a:cubicBezTo>
                  <a:pt x="142" y="232"/>
                  <a:pt x="141" y="199"/>
                  <a:pt x="160" y="192"/>
                </a:cubicBezTo>
                <a:cubicBezTo>
                  <a:pt x="160" y="192"/>
                  <a:pt x="170" y="188"/>
                  <a:pt x="175" y="175"/>
                </a:cubicBezTo>
                <a:cubicBezTo>
                  <a:pt x="180" y="163"/>
                  <a:pt x="180" y="117"/>
                  <a:pt x="185" y="109"/>
                </a:cubicBezTo>
                <a:cubicBezTo>
                  <a:pt x="185" y="109"/>
                  <a:pt x="184" y="104"/>
                  <a:pt x="185" y="102"/>
                </a:cubicBezTo>
                <a:cubicBezTo>
                  <a:pt x="185" y="102"/>
                  <a:pt x="160" y="101"/>
                  <a:pt x="156" y="99"/>
                </a:cubicBezTo>
                <a:cubicBezTo>
                  <a:pt x="156" y="99"/>
                  <a:pt x="149" y="94"/>
                  <a:pt x="146" y="103"/>
                </a:cubicBezTo>
                <a:cubicBezTo>
                  <a:pt x="146" y="103"/>
                  <a:pt x="136" y="127"/>
                  <a:pt x="134" y="135"/>
                </a:cubicBezTo>
                <a:cubicBezTo>
                  <a:pt x="134" y="135"/>
                  <a:pt x="133" y="148"/>
                  <a:pt x="134" y="153"/>
                </a:cubicBezTo>
                <a:cubicBezTo>
                  <a:pt x="135" y="157"/>
                  <a:pt x="138" y="164"/>
                  <a:pt x="140" y="166"/>
                </a:cubicBezTo>
                <a:cubicBezTo>
                  <a:pt x="142" y="168"/>
                  <a:pt x="144" y="172"/>
                  <a:pt x="141" y="172"/>
                </a:cubicBezTo>
                <a:cubicBezTo>
                  <a:pt x="141" y="172"/>
                  <a:pt x="135" y="171"/>
                  <a:pt x="133" y="167"/>
                </a:cubicBezTo>
                <a:cubicBezTo>
                  <a:pt x="133" y="167"/>
                  <a:pt x="132" y="160"/>
                  <a:pt x="127" y="168"/>
                </a:cubicBezTo>
                <a:cubicBezTo>
                  <a:pt x="127" y="168"/>
                  <a:pt x="110" y="200"/>
                  <a:pt x="111" y="187"/>
                </a:cubicBezTo>
                <a:cubicBezTo>
                  <a:pt x="111" y="187"/>
                  <a:pt x="103" y="195"/>
                  <a:pt x="107" y="185"/>
                </a:cubicBezTo>
                <a:cubicBezTo>
                  <a:pt x="107" y="185"/>
                  <a:pt x="101" y="187"/>
                  <a:pt x="105" y="180"/>
                </a:cubicBezTo>
                <a:cubicBezTo>
                  <a:pt x="105" y="180"/>
                  <a:pt x="114" y="161"/>
                  <a:pt x="108" y="167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2" y="173"/>
                  <a:pt x="96" y="176"/>
                  <a:pt x="100" y="170"/>
                </a:cubicBezTo>
                <a:cubicBezTo>
                  <a:pt x="100" y="170"/>
                  <a:pt x="107" y="163"/>
                  <a:pt x="109" y="158"/>
                </a:cubicBezTo>
                <a:cubicBezTo>
                  <a:pt x="111" y="154"/>
                  <a:pt x="114" y="149"/>
                  <a:pt x="118" y="146"/>
                </a:cubicBezTo>
                <a:cubicBezTo>
                  <a:pt x="121" y="142"/>
                  <a:pt x="120" y="132"/>
                  <a:pt x="121" y="128"/>
                </a:cubicBezTo>
                <a:cubicBezTo>
                  <a:pt x="121" y="124"/>
                  <a:pt x="125" y="86"/>
                  <a:pt x="134" y="82"/>
                </a:cubicBezTo>
                <a:cubicBezTo>
                  <a:pt x="144" y="77"/>
                  <a:pt x="150" y="77"/>
                  <a:pt x="156" y="75"/>
                </a:cubicBezTo>
                <a:cubicBezTo>
                  <a:pt x="161" y="73"/>
                  <a:pt x="189" y="70"/>
                  <a:pt x="197" y="72"/>
                </a:cubicBezTo>
                <a:cubicBezTo>
                  <a:pt x="197" y="72"/>
                  <a:pt x="211" y="72"/>
                  <a:pt x="213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i$ļîḋé">
            <a:extLst>
              <a:ext uri="{FF2B5EF4-FFF2-40B4-BE49-F238E27FC236}">
                <a16:creationId xmlns:a16="http://schemas.microsoft.com/office/drawing/2014/main" xmlns="" id="{011BB2B2-A2B2-4FF0-A6AB-86042622C686}"/>
              </a:ext>
            </a:extLst>
          </p:cNvPr>
          <p:cNvSpPr/>
          <p:nvPr/>
        </p:nvSpPr>
        <p:spPr bwMode="auto">
          <a:xfrm>
            <a:off x="7228050" y="978226"/>
            <a:ext cx="1074503" cy="1757423"/>
          </a:xfrm>
          <a:custGeom>
            <a:avLst/>
            <a:gdLst>
              <a:gd name="T0" fmla="*/ 205 w 213"/>
              <a:gd name="T1" fmla="*/ 194 h 401"/>
              <a:gd name="T2" fmla="*/ 200 w 213"/>
              <a:gd name="T3" fmla="*/ 202 h 401"/>
              <a:gd name="T4" fmla="*/ 177 w 213"/>
              <a:gd name="T5" fmla="*/ 273 h 401"/>
              <a:gd name="T6" fmla="*/ 140 w 213"/>
              <a:gd name="T7" fmla="*/ 275 h 401"/>
              <a:gd name="T8" fmla="*/ 76 w 213"/>
              <a:gd name="T9" fmla="*/ 300 h 401"/>
              <a:gd name="T10" fmla="*/ 59 w 213"/>
              <a:gd name="T11" fmla="*/ 357 h 401"/>
              <a:gd name="T12" fmla="*/ 20 w 213"/>
              <a:gd name="T13" fmla="*/ 400 h 401"/>
              <a:gd name="T14" fmla="*/ 21 w 213"/>
              <a:gd name="T15" fmla="*/ 383 h 401"/>
              <a:gd name="T16" fmla="*/ 25 w 213"/>
              <a:gd name="T17" fmla="*/ 375 h 401"/>
              <a:gd name="T18" fmla="*/ 19 w 213"/>
              <a:gd name="T19" fmla="*/ 369 h 401"/>
              <a:gd name="T20" fmla="*/ 23 w 213"/>
              <a:gd name="T21" fmla="*/ 364 h 401"/>
              <a:gd name="T22" fmla="*/ 29 w 213"/>
              <a:gd name="T23" fmla="*/ 361 h 401"/>
              <a:gd name="T24" fmla="*/ 27 w 213"/>
              <a:gd name="T25" fmla="*/ 348 h 401"/>
              <a:gd name="T26" fmla="*/ 37 w 213"/>
              <a:gd name="T27" fmla="*/ 315 h 401"/>
              <a:gd name="T28" fmla="*/ 55 w 213"/>
              <a:gd name="T29" fmla="*/ 265 h 401"/>
              <a:gd name="T30" fmla="*/ 61 w 213"/>
              <a:gd name="T31" fmla="*/ 251 h 401"/>
              <a:gd name="T32" fmla="*/ 69 w 213"/>
              <a:gd name="T33" fmla="*/ 219 h 401"/>
              <a:gd name="T34" fmla="*/ 78 w 213"/>
              <a:gd name="T35" fmla="*/ 198 h 401"/>
              <a:gd name="T36" fmla="*/ 71 w 213"/>
              <a:gd name="T37" fmla="*/ 169 h 401"/>
              <a:gd name="T38" fmla="*/ 52 w 213"/>
              <a:gd name="T39" fmla="*/ 103 h 401"/>
              <a:gd name="T40" fmla="*/ 31 w 213"/>
              <a:gd name="T41" fmla="*/ 91 h 401"/>
              <a:gd name="T42" fmla="*/ 26 w 213"/>
              <a:gd name="T43" fmla="*/ 26 h 401"/>
              <a:gd name="T44" fmla="*/ 43 w 213"/>
              <a:gd name="T45" fmla="*/ 10 h 401"/>
              <a:gd name="T46" fmla="*/ 63 w 213"/>
              <a:gd name="T47" fmla="*/ 9 h 401"/>
              <a:gd name="T48" fmla="*/ 64 w 213"/>
              <a:gd name="T49" fmla="*/ 22 h 401"/>
              <a:gd name="T50" fmla="*/ 36 w 213"/>
              <a:gd name="T51" fmla="*/ 35 h 401"/>
              <a:gd name="T52" fmla="*/ 25 w 213"/>
              <a:gd name="T53" fmla="*/ 59 h 401"/>
              <a:gd name="T54" fmla="*/ 64 w 213"/>
              <a:gd name="T55" fmla="*/ 76 h 401"/>
              <a:gd name="T56" fmla="*/ 75 w 213"/>
              <a:gd name="T57" fmla="*/ 81 h 401"/>
              <a:gd name="T58" fmla="*/ 71 w 213"/>
              <a:gd name="T59" fmla="*/ 54 h 401"/>
              <a:gd name="T60" fmla="*/ 74 w 213"/>
              <a:gd name="T61" fmla="*/ 33 h 401"/>
              <a:gd name="T62" fmla="*/ 79 w 213"/>
              <a:gd name="T63" fmla="*/ 28 h 401"/>
              <a:gd name="T64" fmla="*/ 108 w 213"/>
              <a:gd name="T65" fmla="*/ 35 h 401"/>
              <a:gd name="T66" fmla="*/ 109 w 213"/>
              <a:gd name="T67" fmla="*/ 37 h 401"/>
              <a:gd name="T68" fmla="*/ 111 w 213"/>
              <a:gd name="T69" fmla="*/ 44 h 401"/>
              <a:gd name="T70" fmla="*/ 107 w 213"/>
              <a:gd name="T71" fmla="*/ 77 h 401"/>
              <a:gd name="T72" fmla="*/ 132 w 213"/>
              <a:gd name="T73" fmla="*/ 88 h 401"/>
              <a:gd name="T74" fmla="*/ 149 w 213"/>
              <a:gd name="T75" fmla="*/ 102 h 401"/>
              <a:gd name="T76" fmla="*/ 173 w 213"/>
              <a:gd name="T77" fmla="*/ 143 h 401"/>
              <a:gd name="T78" fmla="*/ 146 w 213"/>
              <a:gd name="T79" fmla="*/ 188 h 401"/>
              <a:gd name="T80" fmla="*/ 140 w 213"/>
              <a:gd name="T81" fmla="*/ 199 h 401"/>
              <a:gd name="T82" fmla="*/ 154 w 213"/>
              <a:gd name="T83" fmla="*/ 238 h 401"/>
              <a:gd name="T84" fmla="*/ 168 w 213"/>
              <a:gd name="T85" fmla="*/ 221 h 401"/>
              <a:gd name="T86" fmla="*/ 182 w 213"/>
              <a:gd name="T87" fmla="*/ 197 h 401"/>
              <a:gd name="T88" fmla="*/ 212 w 213"/>
              <a:gd name="T89" fmla="*/ 172 h 401"/>
              <a:gd name="T90" fmla="*/ 60 w 213"/>
              <a:gd name="T91" fmla="*/ 19 h 401"/>
              <a:gd name="T92" fmla="*/ 136 w 213"/>
              <a:gd name="T93" fmla="*/ 143 h 401"/>
              <a:gd name="T94" fmla="*/ 149 w 213"/>
              <a:gd name="T95" fmla="*/ 161 h 401"/>
              <a:gd name="T96" fmla="*/ 143 w 213"/>
              <a:gd name="T97" fmla="*/ 135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" h="401">
                <a:moveTo>
                  <a:pt x="212" y="172"/>
                </a:moveTo>
                <a:cubicBezTo>
                  <a:pt x="212" y="174"/>
                  <a:pt x="213" y="176"/>
                  <a:pt x="213" y="177"/>
                </a:cubicBezTo>
                <a:cubicBezTo>
                  <a:pt x="212" y="183"/>
                  <a:pt x="207" y="187"/>
                  <a:pt x="206" y="192"/>
                </a:cubicBezTo>
                <a:cubicBezTo>
                  <a:pt x="206" y="192"/>
                  <a:pt x="206" y="193"/>
                  <a:pt x="205" y="194"/>
                </a:cubicBezTo>
                <a:cubicBezTo>
                  <a:pt x="205" y="196"/>
                  <a:pt x="203" y="199"/>
                  <a:pt x="202" y="201"/>
                </a:cubicBezTo>
                <a:cubicBezTo>
                  <a:pt x="201" y="201"/>
                  <a:pt x="200" y="200"/>
                  <a:pt x="199" y="201"/>
                </a:cubicBezTo>
                <a:cubicBezTo>
                  <a:pt x="199" y="201"/>
                  <a:pt x="199" y="201"/>
                  <a:pt x="199" y="201"/>
                </a:cubicBezTo>
                <a:cubicBezTo>
                  <a:pt x="199" y="202"/>
                  <a:pt x="199" y="202"/>
                  <a:pt x="200" y="202"/>
                </a:cubicBezTo>
                <a:cubicBezTo>
                  <a:pt x="197" y="207"/>
                  <a:pt x="195" y="212"/>
                  <a:pt x="194" y="217"/>
                </a:cubicBezTo>
                <a:cubicBezTo>
                  <a:pt x="193" y="223"/>
                  <a:pt x="193" y="229"/>
                  <a:pt x="191" y="235"/>
                </a:cubicBezTo>
                <a:cubicBezTo>
                  <a:pt x="189" y="241"/>
                  <a:pt x="188" y="248"/>
                  <a:pt x="186" y="254"/>
                </a:cubicBezTo>
                <a:cubicBezTo>
                  <a:pt x="183" y="260"/>
                  <a:pt x="180" y="267"/>
                  <a:pt x="177" y="273"/>
                </a:cubicBezTo>
                <a:cubicBezTo>
                  <a:pt x="175" y="278"/>
                  <a:pt x="166" y="290"/>
                  <a:pt x="159" y="288"/>
                </a:cubicBezTo>
                <a:cubicBezTo>
                  <a:pt x="157" y="288"/>
                  <a:pt x="156" y="287"/>
                  <a:pt x="154" y="286"/>
                </a:cubicBezTo>
                <a:cubicBezTo>
                  <a:pt x="152" y="285"/>
                  <a:pt x="150" y="284"/>
                  <a:pt x="148" y="283"/>
                </a:cubicBezTo>
                <a:cubicBezTo>
                  <a:pt x="145" y="280"/>
                  <a:pt x="143" y="278"/>
                  <a:pt x="140" y="275"/>
                </a:cubicBezTo>
                <a:cubicBezTo>
                  <a:pt x="132" y="268"/>
                  <a:pt x="124" y="261"/>
                  <a:pt x="115" y="254"/>
                </a:cubicBezTo>
                <a:cubicBezTo>
                  <a:pt x="113" y="251"/>
                  <a:pt x="107" y="244"/>
                  <a:pt x="103" y="243"/>
                </a:cubicBezTo>
                <a:cubicBezTo>
                  <a:pt x="98" y="253"/>
                  <a:pt x="89" y="260"/>
                  <a:pt x="85" y="270"/>
                </a:cubicBezTo>
                <a:cubicBezTo>
                  <a:pt x="82" y="279"/>
                  <a:pt x="79" y="289"/>
                  <a:pt x="76" y="300"/>
                </a:cubicBezTo>
                <a:cubicBezTo>
                  <a:pt x="74" y="307"/>
                  <a:pt x="71" y="316"/>
                  <a:pt x="68" y="323"/>
                </a:cubicBezTo>
                <a:cubicBezTo>
                  <a:pt x="66" y="327"/>
                  <a:pt x="64" y="330"/>
                  <a:pt x="63" y="334"/>
                </a:cubicBezTo>
                <a:cubicBezTo>
                  <a:pt x="61" y="342"/>
                  <a:pt x="63" y="347"/>
                  <a:pt x="57" y="352"/>
                </a:cubicBezTo>
                <a:cubicBezTo>
                  <a:pt x="57" y="354"/>
                  <a:pt x="58" y="355"/>
                  <a:pt x="59" y="357"/>
                </a:cubicBezTo>
                <a:cubicBezTo>
                  <a:pt x="59" y="360"/>
                  <a:pt x="57" y="360"/>
                  <a:pt x="58" y="363"/>
                </a:cubicBezTo>
                <a:cubicBezTo>
                  <a:pt x="59" y="365"/>
                  <a:pt x="64" y="372"/>
                  <a:pt x="62" y="376"/>
                </a:cubicBezTo>
                <a:cubicBezTo>
                  <a:pt x="60" y="380"/>
                  <a:pt x="51" y="383"/>
                  <a:pt x="46" y="385"/>
                </a:cubicBezTo>
                <a:cubicBezTo>
                  <a:pt x="36" y="391"/>
                  <a:pt x="34" y="398"/>
                  <a:pt x="20" y="400"/>
                </a:cubicBezTo>
                <a:cubicBezTo>
                  <a:pt x="15" y="401"/>
                  <a:pt x="12" y="399"/>
                  <a:pt x="9" y="397"/>
                </a:cubicBezTo>
                <a:cubicBezTo>
                  <a:pt x="9" y="397"/>
                  <a:pt x="9" y="397"/>
                  <a:pt x="9" y="397"/>
                </a:cubicBezTo>
                <a:cubicBezTo>
                  <a:pt x="10" y="396"/>
                  <a:pt x="13" y="391"/>
                  <a:pt x="14" y="389"/>
                </a:cubicBezTo>
                <a:cubicBezTo>
                  <a:pt x="16" y="387"/>
                  <a:pt x="19" y="385"/>
                  <a:pt x="21" y="383"/>
                </a:cubicBezTo>
                <a:cubicBezTo>
                  <a:pt x="24" y="381"/>
                  <a:pt x="27" y="375"/>
                  <a:pt x="28" y="371"/>
                </a:cubicBezTo>
                <a:cubicBezTo>
                  <a:pt x="28" y="371"/>
                  <a:pt x="28" y="371"/>
                  <a:pt x="28" y="371"/>
                </a:cubicBezTo>
                <a:cubicBezTo>
                  <a:pt x="27" y="372"/>
                  <a:pt x="26" y="374"/>
                  <a:pt x="25" y="375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26" y="373"/>
                  <a:pt x="29" y="370"/>
                  <a:pt x="29" y="368"/>
                </a:cubicBezTo>
                <a:cubicBezTo>
                  <a:pt x="27" y="369"/>
                  <a:pt x="22" y="371"/>
                  <a:pt x="19" y="370"/>
                </a:cubicBezTo>
                <a:cubicBezTo>
                  <a:pt x="19" y="370"/>
                  <a:pt x="19" y="369"/>
                  <a:pt x="19" y="369"/>
                </a:cubicBezTo>
                <a:cubicBezTo>
                  <a:pt x="26" y="367"/>
                  <a:pt x="26" y="370"/>
                  <a:pt x="30" y="364"/>
                </a:cubicBezTo>
                <a:cubicBezTo>
                  <a:pt x="30" y="364"/>
                  <a:pt x="30" y="364"/>
                  <a:pt x="29" y="364"/>
                </a:cubicBezTo>
                <a:cubicBezTo>
                  <a:pt x="27" y="364"/>
                  <a:pt x="25" y="364"/>
                  <a:pt x="23" y="364"/>
                </a:cubicBezTo>
                <a:cubicBezTo>
                  <a:pt x="23" y="364"/>
                  <a:pt x="23" y="364"/>
                  <a:pt x="23" y="364"/>
                </a:cubicBezTo>
                <a:cubicBezTo>
                  <a:pt x="25" y="364"/>
                  <a:pt x="26" y="363"/>
                  <a:pt x="27" y="363"/>
                </a:cubicBezTo>
                <a:cubicBezTo>
                  <a:pt x="28" y="363"/>
                  <a:pt x="30" y="363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0" y="362"/>
                  <a:pt x="30" y="361"/>
                  <a:pt x="29" y="361"/>
                </a:cubicBezTo>
                <a:cubicBezTo>
                  <a:pt x="28" y="360"/>
                  <a:pt x="26" y="360"/>
                  <a:pt x="25" y="359"/>
                </a:cubicBezTo>
                <a:cubicBezTo>
                  <a:pt x="24" y="357"/>
                  <a:pt x="23" y="354"/>
                  <a:pt x="23" y="351"/>
                </a:cubicBezTo>
                <a:cubicBezTo>
                  <a:pt x="24" y="350"/>
                  <a:pt x="25" y="348"/>
                  <a:pt x="26" y="348"/>
                </a:cubicBezTo>
                <a:cubicBezTo>
                  <a:pt x="26" y="348"/>
                  <a:pt x="27" y="348"/>
                  <a:pt x="27" y="348"/>
                </a:cubicBezTo>
                <a:cubicBezTo>
                  <a:pt x="27" y="347"/>
                  <a:pt x="27" y="346"/>
                  <a:pt x="27" y="345"/>
                </a:cubicBezTo>
                <a:cubicBezTo>
                  <a:pt x="26" y="340"/>
                  <a:pt x="28" y="335"/>
                  <a:pt x="29" y="332"/>
                </a:cubicBezTo>
                <a:cubicBezTo>
                  <a:pt x="30" y="329"/>
                  <a:pt x="31" y="327"/>
                  <a:pt x="32" y="324"/>
                </a:cubicBezTo>
                <a:cubicBezTo>
                  <a:pt x="34" y="321"/>
                  <a:pt x="35" y="318"/>
                  <a:pt x="37" y="315"/>
                </a:cubicBezTo>
                <a:cubicBezTo>
                  <a:pt x="38" y="313"/>
                  <a:pt x="39" y="310"/>
                  <a:pt x="40" y="307"/>
                </a:cubicBezTo>
                <a:cubicBezTo>
                  <a:pt x="41" y="306"/>
                  <a:pt x="43" y="305"/>
                  <a:pt x="44" y="304"/>
                </a:cubicBezTo>
                <a:cubicBezTo>
                  <a:pt x="44" y="291"/>
                  <a:pt x="43" y="273"/>
                  <a:pt x="53" y="270"/>
                </a:cubicBezTo>
                <a:cubicBezTo>
                  <a:pt x="53" y="268"/>
                  <a:pt x="54" y="266"/>
                  <a:pt x="55" y="265"/>
                </a:cubicBezTo>
                <a:cubicBezTo>
                  <a:pt x="56" y="265"/>
                  <a:pt x="56" y="265"/>
                  <a:pt x="57" y="264"/>
                </a:cubicBezTo>
                <a:cubicBezTo>
                  <a:pt x="57" y="263"/>
                  <a:pt x="58" y="262"/>
                  <a:pt x="58" y="260"/>
                </a:cubicBezTo>
                <a:cubicBezTo>
                  <a:pt x="59" y="259"/>
                  <a:pt x="60" y="258"/>
                  <a:pt x="61" y="257"/>
                </a:cubicBezTo>
                <a:cubicBezTo>
                  <a:pt x="61" y="255"/>
                  <a:pt x="61" y="253"/>
                  <a:pt x="61" y="251"/>
                </a:cubicBezTo>
                <a:cubicBezTo>
                  <a:pt x="62" y="247"/>
                  <a:pt x="63" y="242"/>
                  <a:pt x="64" y="237"/>
                </a:cubicBezTo>
                <a:cubicBezTo>
                  <a:pt x="65" y="234"/>
                  <a:pt x="65" y="230"/>
                  <a:pt x="66" y="227"/>
                </a:cubicBezTo>
                <a:cubicBezTo>
                  <a:pt x="67" y="225"/>
                  <a:pt x="68" y="224"/>
                  <a:pt x="68" y="222"/>
                </a:cubicBezTo>
                <a:cubicBezTo>
                  <a:pt x="68" y="221"/>
                  <a:pt x="69" y="220"/>
                  <a:pt x="69" y="219"/>
                </a:cubicBezTo>
                <a:cubicBezTo>
                  <a:pt x="69" y="218"/>
                  <a:pt x="70" y="218"/>
                  <a:pt x="70" y="217"/>
                </a:cubicBezTo>
                <a:cubicBezTo>
                  <a:pt x="71" y="216"/>
                  <a:pt x="72" y="213"/>
                  <a:pt x="73" y="212"/>
                </a:cubicBezTo>
                <a:cubicBezTo>
                  <a:pt x="74" y="207"/>
                  <a:pt x="75" y="203"/>
                  <a:pt x="77" y="198"/>
                </a:cubicBezTo>
                <a:cubicBezTo>
                  <a:pt x="77" y="198"/>
                  <a:pt x="78" y="198"/>
                  <a:pt x="78" y="198"/>
                </a:cubicBezTo>
                <a:cubicBezTo>
                  <a:pt x="78" y="196"/>
                  <a:pt x="79" y="196"/>
                  <a:pt x="79" y="194"/>
                </a:cubicBezTo>
                <a:cubicBezTo>
                  <a:pt x="79" y="194"/>
                  <a:pt x="79" y="194"/>
                  <a:pt x="79" y="194"/>
                </a:cubicBezTo>
                <a:cubicBezTo>
                  <a:pt x="78" y="194"/>
                  <a:pt x="76" y="194"/>
                  <a:pt x="75" y="194"/>
                </a:cubicBezTo>
                <a:cubicBezTo>
                  <a:pt x="75" y="185"/>
                  <a:pt x="72" y="177"/>
                  <a:pt x="71" y="169"/>
                </a:cubicBezTo>
                <a:cubicBezTo>
                  <a:pt x="69" y="162"/>
                  <a:pt x="69" y="155"/>
                  <a:pt x="68" y="148"/>
                </a:cubicBezTo>
                <a:cubicBezTo>
                  <a:pt x="66" y="137"/>
                  <a:pt x="63" y="127"/>
                  <a:pt x="59" y="119"/>
                </a:cubicBezTo>
                <a:cubicBezTo>
                  <a:pt x="59" y="118"/>
                  <a:pt x="58" y="117"/>
                  <a:pt x="58" y="115"/>
                </a:cubicBezTo>
                <a:cubicBezTo>
                  <a:pt x="56" y="111"/>
                  <a:pt x="55" y="106"/>
                  <a:pt x="52" y="103"/>
                </a:cubicBezTo>
                <a:cubicBezTo>
                  <a:pt x="51" y="101"/>
                  <a:pt x="48" y="100"/>
                  <a:pt x="46" y="100"/>
                </a:cubicBezTo>
                <a:cubicBezTo>
                  <a:pt x="45" y="99"/>
                  <a:pt x="44" y="99"/>
                  <a:pt x="43" y="99"/>
                </a:cubicBezTo>
                <a:cubicBezTo>
                  <a:pt x="41" y="98"/>
                  <a:pt x="41" y="95"/>
                  <a:pt x="39" y="94"/>
                </a:cubicBezTo>
                <a:cubicBezTo>
                  <a:pt x="37" y="93"/>
                  <a:pt x="34" y="92"/>
                  <a:pt x="31" y="91"/>
                </a:cubicBezTo>
                <a:cubicBezTo>
                  <a:pt x="23" y="86"/>
                  <a:pt x="17" y="80"/>
                  <a:pt x="11" y="73"/>
                </a:cubicBezTo>
                <a:cubicBezTo>
                  <a:pt x="8" y="70"/>
                  <a:pt x="2" y="67"/>
                  <a:pt x="1" y="63"/>
                </a:cubicBezTo>
                <a:cubicBezTo>
                  <a:pt x="0" y="58"/>
                  <a:pt x="8" y="49"/>
                  <a:pt x="10" y="46"/>
                </a:cubicBezTo>
                <a:cubicBezTo>
                  <a:pt x="15" y="39"/>
                  <a:pt x="21" y="33"/>
                  <a:pt x="26" y="26"/>
                </a:cubicBezTo>
                <a:cubicBezTo>
                  <a:pt x="28" y="24"/>
                  <a:pt x="31" y="21"/>
                  <a:pt x="33" y="19"/>
                </a:cubicBezTo>
                <a:cubicBezTo>
                  <a:pt x="34" y="19"/>
                  <a:pt x="34" y="19"/>
                  <a:pt x="35" y="19"/>
                </a:cubicBezTo>
                <a:cubicBezTo>
                  <a:pt x="36" y="17"/>
                  <a:pt x="36" y="16"/>
                  <a:pt x="37" y="15"/>
                </a:cubicBezTo>
                <a:cubicBezTo>
                  <a:pt x="39" y="13"/>
                  <a:pt x="41" y="11"/>
                  <a:pt x="43" y="10"/>
                </a:cubicBezTo>
                <a:cubicBezTo>
                  <a:pt x="44" y="9"/>
                  <a:pt x="45" y="7"/>
                  <a:pt x="45" y="6"/>
                </a:cubicBezTo>
                <a:cubicBezTo>
                  <a:pt x="47" y="5"/>
                  <a:pt x="49" y="3"/>
                  <a:pt x="51" y="2"/>
                </a:cubicBezTo>
                <a:cubicBezTo>
                  <a:pt x="54" y="0"/>
                  <a:pt x="59" y="2"/>
                  <a:pt x="60" y="4"/>
                </a:cubicBezTo>
                <a:cubicBezTo>
                  <a:pt x="61" y="5"/>
                  <a:pt x="62" y="8"/>
                  <a:pt x="63" y="9"/>
                </a:cubicBezTo>
                <a:cubicBezTo>
                  <a:pt x="63" y="9"/>
                  <a:pt x="63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5" y="13"/>
                  <a:pt x="65" y="15"/>
                </a:cubicBezTo>
                <a:cubicBezTo>
                  <a:pt x="63" y="17"/>
                  <a:pt x="65" y="20"/>
                  <a:pt x="64" y="22"/>
                </a:cubicBezTo>
                <a:cubicBezTo>
                  <a:pt x="63" y="24"/>
                  <a:pt x="59" y="25"/>
                  <a:pt x="57" y="26"/>
                </a:cubicBezTo>
                <a:cubicBezTo>
                  <a:pt x="54" y="26"/>
                  <a:pt x="51" y="22"/>
                  <a:pt x="48" y="23"/>
                </a:cubicBezTo>
                <a:cubicBezTo>
                  <a:pt x="46" y="24"/>
                  <a:pt x="44" y="27"/>
                  <a:pt x="42" y="29"/>
                </a:cubicBezTo>
                <a:cubicBezTo>
                  <a:pt x="41" y="31"/>
                  <a:pt x="38" y="33"/>
                  <a:pt x="36" y="35"/>
                </a:cubicBezTo>
                <a:cubicBezTo>
                  <a:pt x="35" y="37"/>
                  <a:pt x="34" y="39"/>
                  <a:pt x="33" y="41"/>
                </a:cubicBezTo>
                <a:cubicBezTo>
                  <a:pt x="32" y="41"/>
                  <a:pt x="32" y="42"/>
                  <a:pt x="31" y="42"/>
                </a:cubicBezTo>
                <a:cubicBezTo>
                  <a:pt x="30" y="44"/>
                  <a:pt x="29" y="47"/>
                  <a:pt x="28" y="49"/>
                </a:cubicBezTo>
                <a:cubicBezTo>
                  <a:pt x="27" y="51"/>
                  <a:pt x="24" y="57"/>
                  <a:pt x="25" y="59"/>
                </a:cubicBezTo>
                <a:cubicBezTo>
                  <a:pt x="27" y="60"/>
                  <a:pt x="29" y="60"/>
                  <a:pt x="31" y="60"/>
                </a:cubicBezTo>
                <a:cubicBezTo>
                  <a:pt x="34" y="61"/>
                  <a:pt x="38" y="63"/>
                  <a:pt x="40" y="65"/>
                </a:cubicBezTo>
                <a:cubicBezTo>
                  <a:pt x="46" y="68"/>
                  <a:pt x="46" y="74"/>
                  <a:pt x="55" y="72"/>
                </a:cubicBezTo>
                <a:cubicBezTo>
                  <a:pt x="55" y="73"/>
                  <a:pt x="64" y="77"/>
                  <a:pt x="64" y="76"/>
                </a:cubicBezTo>
                <a:cubicBezTo>
                  <a:pt x="65" y="76"/>
                  <a:pt x="65" y="76"/>
                  <a:pt x="66" y="76"/>
                </a:cubicBezTo>
                <a:cubicBezTo>
                  <a:pt x="66" y="76"/>
                  <a:pt x="67" y="76"/>
                  <a:pt x="68" y="76"/>
                </a:cubicBezTo>
                <a:cubicBezTo>
                  <a:pt x="68" y="77"/>
                  <a:pt x="68" y="78"/>
                  <a:pt x="69" y="78"/>
                </a:cubicBezTo>
                <a:cubicBezTo>
                  <a:pt x="71" y="79"/>
                  <a:pt x="73" y="80"/>
                  <a:pt x="75" y="81"/>
                </a:cubicBezTo>
                <a:cubicBezTo>
                  <a:pt x="75" y="77"/>
                  <a:pt x="73" y="74"/>
                  <a:pt x="73" y="71"/>
                </a:cubicBezTo>
                <a:cubicBezTo>
                  <a:pt x="73" y="69"/>
                  <a:pt x="73" y="68"/>
                  <a:pt x="73" y="66"/>
                </a:cubicBezTo>
                <a:cubicBezTo>
                  <a:pt x="71" y="64"/>
                  <a:pt x="71" y="64"/>
                  <a:pt x="71" y="62"/>
                </a:cubicBezTo>
                <a:cubicBezTo>
                  <a:pt x="70" y="59"/>
                  <a:pt x="72" y="55"/>
                  <a:pt x="71" y="54"/>
                </a:cubicBezTo>
                <a:cubicBezTo>
                  <a:pt x="71" y="53"/>
                  <a:pt x="71" y="52"/>
                  <a:pt x="70" y="51"/>
                </a:cubicBezTo>
                <a:cubicBezTo>
                  <a:pt x="70" y="50"/>
                  <a:pt x="71" y="40"/>
                  <a:pt x="71" y="40"/>
                </a:cubicBezTo>
                <a:cubicBezTo>
                  <a:pt x="71" y="37"/>
                  <a:pt x="74" y="36"/>
                  <a:pt x="74" y="34"/>
                </a:cubicBezTo>
                <a:cubicBezTo>
                  <a:pt x="74" y="33"/>
                  <a:pt x="74" y="34"/>
                  <a:pt x="74" y="33"/>
                </a:cubicBezTo>
                <a:cubicBezTo>
                  <a:pt x="75" y="33"/>
                  <a:pt x="76" y="32"/>
                  <a:pt x="76" y="31"/>
                </a:cubicBezTo>
                <a:cubicBezTo>
                  <a:pt x="76" y="31"/>
                  <a:pt x="75" y="31"/>
                  <a:pt x="75" y="31"/>
                </a:cubicBezTo>
                <a:cubicBezTo>
                  <a:pt x="76" y="30"/>
                  <a:pt x="77" y="30"/>
                  <a:pt x="79" y="29"/>
                </a:cubicBezTo>
                <a:cubicBezTo>
                  <a:pt x="79" y="29"/>
                  <a:pt x="79" y="29"/>
                  <a:pt x="79" y="28"/>
                </a:cubicBezTo>
                <a:cubicBezTo>
                  <a:pt x="80" y="28"/>
                  <a:pt x="80" y="27"/>
                  <a:pt x="81" y="27"/>
                </a:cubicBezTo>
                <a:cubicBezTo>
                  <a:pt x="81" y="27"/>
                  <a:pt x="95" y="27"/>
                  <a:pt x="96" y="27"/>
                </a:cubicBezTo>
                <a:cubicBezTo>
                  <a:pt x="100" y="29"/>
                  <a:pt x="102" y="32"/>
                  <a:pt x="107" y="32"/>
                </a:cubicBezTo>
                <a:cubicBezTo>
                  <a:pt x="107" y="33"/>
                  <a:pt x="108" y="34"/>
                  <a:pt x="108" y="35"/>
                </a:cubicBezTo>
                <a:cubicBezTo>
                  <a:pt x="107" y="35"/>
                  <a:pt x="107" y="35"/>
                  <a:pt x="106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7" y="36"/>
                  <a:pt x="107" y="36"/>
                  <a:pt x="108" y="36"/>
                </a:cubicBezTo>
                <a:cubicBezTo>
                  <a:pt x="108" y="36"/>
                  <a:pt x="108" y="37"/>
                  <a:pt x="109" y="37"/>
                </a:cubicBezTo>
                <a:cubicBezTo>
                  <a:pt x="108" y="37"/>
                  <a:pt x="108" y="37"/>
                  <a:pt x="107" y="37"/>
                </a:cubicBezTo>
                <a:cubicBezTo>
                  <a:pt x="109" y="40"/>
                  <a:pt x="110" y="40"/>
                  <a:pt x="111" y="43"/>
                </a:cubicBezTo>
                <a:cubicBezTo>
                  <a:pt x="110" y="42"/>
                  <a:pt x="109" y="41"/>
                  <a:pt x="108" y="41"/>
                </a:cubicBezTo>
                <a:cubicBezTo>
                  <a:pt x="109" y="42"/>
                  <a:pt x="110" y="43"/>
                  <a:pt x="111" y="44"/>
                </a:cubicBezTo>
                <a:cubicBezTo>
                  <a:pt x="113" y="48"/>
                  <a:pt x="108" y="58"/>
                  <a:pt x="107" y="61"/>
                </a:cubicBezTo>
                <a:cubicBezTo>
                  <a:pt x="106" y="64"/>
                  <a:pt x="106" y="69"/>
                  <a:pt x="105" y="72"/>
                </a:cubicBezTo>
                <a:cubicBezTo>
                  <a:pt x="105" y="73"/>
                  <a:pt x="106" y="73"/>
                  <a:pt x="107" y="73"/>
                </a:cubicBezTo>
                <a:cubicBezTo>
                  <a:pt x="107" y="74"/>
                  <a:pt x="107" y="76"/>
                  <a:pt x="107" y="77"/>
                </a:cubicBezTo>
                <a:cubicBezTo>
                  <a:pt x="108" y="77"/>
                  <a:pt x="109" y="78"/>
                  <a:pt x="110" y="78"/>
                </a:cubicBezTo>
                <a:cubicBezTo>
                  <a:pt x="110" y="81"/>
                  <a:pt x="114" y="82"/>
                  <a:pt x="116" y="83"/>
                </a:cubicBezTo>
                <a:cubicBezTo>
                  <a:pt x="120" y="84"/>
                  <a:pt x="123" y="86"/>
                  <a:pt x="127" y="88"/>
                </a:cubicBezTo>
                <a:cubicBezTo>
                  <a:pt x="128" y="88"/>
                  <a:pt x="131" y="88"/>
                  <a:pt x="132" y="88"/>
                </a:cubicBezTo>
                <a:cubicBezTo>
                  <a:pt x="132" y="90"/>
                  <a:pt x="133" y="90"/>
                  <a:pt x="133" y="90"/>
                </a:cubicBezTo>
                <a:cubicBezTo>
                  <a:pt x="134" y="90"/>
                  <a:pt x="134" y="90"/>
                  <a:pt x="135" y="90"/>
                </a:cubicBezTo>
                <a:cubicBezTo>
                  <a:pt x="139" y="93"/>
                  <a:pt x="141" y="97"/>
                  <a:pt x="145" y="100"/>
                </a:cubicBezTo>
                <a:cubicBezTo>
                  <a:pt x="146" y="101"/>
                  <a:pt x="147" y="101"/>
                  <a:pt x="149" y="102"/>
                </a:cubicBezTo>
                <a:cubicBezTo>
                  <a:pt x="150" y="104"/>
                  <a:pt x="150" y="107"/>
                  <a:pt x="151" y="109"/>
                </a:cubicBezTo>
                <a:cubicBezTo>
                  <a:pt x="151" y="110"/>
                  <a:pt x="155" y="113"/>
                  <a:pt x="156" y="114"/>
                </a:cubicBezTo>
                <a:cubicBezTo>
                  <a:pt x="159" y="118"/>
                  <a:pt x="161" y="122"/>
                  <a:pt x="164" y="126"/>
                </a:cubicBezTo>
                <a:cubicBezTo>
                  <a:pt x="167" y="129"/>
                  <a:pt x="174" y="137"/>
                  <a:pt x="173" y="143"/>
                </a:cubicBezTo>
                <a:cubicBezTo>
                  <a:pt x="172" y="148"/>
                  <a:pt x="169" y="151"/>
                  <a:pt x="168" y="155"/>
                </a:cubicBezTo>
                <a:cubicBezTo>
                  <a:pt x="167" y="157"/>
                  <a:pt x="166" y="159"/>
                  <a:pt x="165" y="161"/>
                </a:cubicBezTo>
                <a:cubicBezTo>
                  <a:pt x="160" y="169"/>
                  <a:pt x="155" y="176"/>
                  <a:pt x="149" y="182"/>
                </a:cubicBezTo>
                <a:cubicBezTo>
                  <a:pt x="148" y="184"/>
                  <a:pt x="147" y="186"/>
                  <a:pt x="146" y="188"/>
                </a:cubicBezTo>
                <a:cubicBezTo>
                  <a:pt x="145" y="189"/>
                  <a:pt x="143" y="191"/>
                  <a:pt x="141" y="192"/>
                </a:cubicBezTo>
                <a:cubicBezTo>
                  <a:pt x="142" y="193"/>
                  <a:pt x="142" y="194"/>
                  <a:pt x="142" y="195"/>
                </a:cubicBezTo>
                <a:cubicBezTo>
                  <a:pt x="140" y="196"/>
                  <a:pt x="140" y="198"/>
                  <a:pt x="139" y="199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41" y="198"/>
                  <a:pt x="141" y="198"/>
                  <a:pt x="142" y="198"/>
                </a:cubicBezTo>
                <a:cubicBezTo>
                  <a:pt x="141" y="201"/>
                  <a:pt x="145" y="208"/>
                  <a:pt x="145" y="213"/>
                </a:cubicBezTo>
                <a:cubicBezTo>
                  <a:pt x="148" y="214"/>
                  <a:pt x="146" y="217"/>
                  <a:pt x="147" y="221"/>
                </a:cubicBezTo>
                <a:cubicBezTo>
                  <a:pt x="149" y="227"/>
                  <a:pt x="152" y="233"/>
                  <a:pt x="154" y="238"/>
                </a:cubicBezTo>
                <a:cubicBezTo>
                  <a:pt x="155" y="240"/>
                  <a:pt x="155" y="242"/>
                  <a:pt x="157" y="243"/>
                </a:cubicBezTo>
                <a:cubicBezTo>
                  <a:pt x="157" y="243"/>
                  <a:pt x="157" y="243"/>
                  <a:pt x="157" y="243"/>
                </a:cubicBezTo>
                <a:cubicBezTo>
                  <a:pt x="158" y="242"/>
                  <a:pt x="159" y="241"/>
                  <a:pt x="160" y="240"/>
                </a:cubicBezTo>
                <a:cubicBezTo>
                  <a:pt x="162" y="232"/>
                  <a:pt x="165" y="227"/>
                  <a:pt x="168" y="221"/>
                </a:cubicBezTo>
                <a:cubicBezTo>
                  <a:pt x="171" y="216"/>
                  <a:pt x="173" y="209"/>
                  <a:pt x="180" y="207"/>
                </a:cubicBezTo>
                <a:cubicBezTo>
                  <a:pt x="180" y="206"/>
                  <a:pt x="181" y="206"/>
                  <a:pt x="181" y="206"/>
                </a:cubicBezTo>
                <a:cubicBezTo>
                  <a:pt x="181" y="205"/>
                  <a:pt x="181" y="204"/>
                  <a:pt x="181" y="204"/>
                </a:cubicBezTo>
                <a:cubicBezTo>
                  <a:pt x="181" y="201"/>
                  <a:pt x="181" y="199"/>
                  <a:pt x="182" y="197"/>
                </a:cubicBezTo>
                <a:cubicBezTo>
                  <a:pt x="182" y="194"/>
                  <a:pt x="181" y="187"/>
                  <a:pt x="181" y="185"/>
                </a:cubicBezTo>
                <a:cubicBezTo>
                  <a:pt x="183" y="182"/>
                  <a:pt x="187" y="182"/>
                  <a:pt x="189" y="180"/>
                </a:cubicBezTo>
                <a:cubicBezTo>
                  <a:pt x="192" y="179"/>
                  <a:pt x="192" y="176"/>
                  <a:pt x="194" y="175"/>
                </a:cubicBezTo>
                <a:cubicBezTo>
                  <a:pt x="198" y="172"/>
                  <a:pt x="206" y="172"/>
                  <a:pt x="212" y="172"/>
                </a:cubicBezTo>
                <a:close/>
                <a:moveTo>
                  <a:pt x="57" y="18"/>
                </a:moveTo>
                <a:cubicBezTo>
                  <a:pt x="57" y="19"/>
                  <a:pt x="57" y="20"/>
                  <a:pt x="57" y="21"/>
                </a:cubicBezTo>
                <a:cubicBezTo>
                  <a:pt x="58" y="20"/>
                  <a:pt x="60" y="20"/>
                  <a:pt x="60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59" y="19"/>
                  <a:pt x="58" y="19"/>
                  <a:pt x="57" y="18"/>
                </a:cubicBezTo>
                <a:close/>
                <a:moveTo>
                  <a:pt x="137" y="129"/>
                </a:moveTo>
                <a:cubicBezTo>
                  <a:pt x="136" y="130"/>
                  <a:pt x="136" y="130"/>
                  <a:pt x="135" y="131"/>
                </a:cubicBezTo>
                <a:cubicBezTo>
                  <a:pt x="136" y="135"/>
                  <a:pt x="136" y="139"/>
                  <a:pt x="136" y="143"/>
                </a:cubicBezTo>
                <a:cubicBezTo>
                  <a:pt x="136" y="146"/>
                  <a:pt x="137" y="149"/>
                  <a:pt x="137" y="152"/>
                </a:cubicBezTo>
                <a:cubicBezTo>
                  <a:pt x="137" y="154"/>
                  <a:pt x="137" y="156"/>
                  <a:pt x="137" y="158"/>
                </a:cubicBezTo>
                <a:cubicBezTo>
                  <a:pt x="136" y="165"/>
                  <a:pt x="135" y="172"/>
                  <a:pt x="136" y="179"/>
                </a:cubicBezTo>
                <a:cubicBezTo>
                  <a:pt x="140" y="177"/>
                  <a:pt x="147" y="166"/>
                  <a:pt x="149" y="161"/>
                </a:cubicBezTo>
                <a:cubicBezTo>
                  <a:pt x="150" y="159"/>
                  <a:pt x="151" y="156"/>
                  <a:pt x="151" y="153"/>
                </a:cubicBezTo>
                <a:cubicBezTo>
                  <a:pt x="153" y="150"/>
                  <a:pt x="155" y="147"/>
                  <a:pt x="155" y="142"/>
                </a:cubicBezTo>
                <a:cubicBezTo>
                  <a:pt x="152" y="140"/>
                  <a:pt x="149" y="138"/>
                  <a:pt x="146" y="136"/>
                </a:cubicBezTo>
                <a:cubicBezTo>
                  <a:pt x="145" y="136"/>
                  <a:pt x="144" y="135"/>
                  <a:pt x="143" y="135"/>
                </a:cubicBezTo>
                <a:cubicBezTo>
                  <a:pt x="141" y="133"/>
                  <a:pt x="139" y="131"/>
                  <a:pt x="137" y="1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575273" y="2972098"/>
            <a:ext cx="1606854" cy="950114"/>
            <a:chOff x="575273" y="2972098"/>
            <a:chExt cx="1606854" cy="950114"/>
          </a:xfrm>
        </p:grpSpPr>
        <p:sp>
          <p:nvSpPr>
            <p:cNvPr id="9" name="iṥlîḋé">
              <a:extLst>
                <a:ext uri="{FF2B5EF4-FFF2-40B4-BE49-F238E27FC236}">
                  <a16:creationId xmlns:a16="http://schemas.microsoft.com/office/drawing/2014/main" xmlns="" id="{0B5D9B1B-CBD7-41D3-B02F-22FC23CF090F}"/>
                </a:ext>
              </a:extLst>
            </p:cNvPr>
            <p:cNvSpPr/>
            <p:nvPr/>
          </p:nvSpPr>
          <p:spPr bwMode="auto">
            <a:xfrm>
              <a:off x="575273" y="3281758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0" name="ïŝliḑê">
              <a:extLst>
                <a:ext uri="{FF2B5EF4-FFF2-40B4-BE49-F238E27FC236}">
                  <a16:creationId xmlns:a16="http://schemas.microsoft.com/office/drawing/2014/main" xmlns="" id="{4B42DB7E-FAD4-4D71-91C0-B6F0F1D8DB60}"/>
                </a:ext>
              </a:extLst>
            </p:cNvPr>
            <p:cNvSpPr txBox="1"/>
            <p:nvPr/>
          </p:nvSpPr>
          <p:spPr bwMode="auto">
            <a:xfrm>
              <a:off x="575274" y="2972098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61875" y="2972098"/>
            <a:ext cx="1606854" cy="950114"/>
            <a:chOff x="6961875" y="2972098"/>
            <a:chExt cx="1606854" cy="950114"/>
          </a:xfrm>
        </p:grpSpPr>
        <p:sp>
          <p:nvSpPr>
            <p:cNvPr id="11" name="isľîḍê">
              <a:extLst>
                <a:ext uri="{FF2B5EF4-FFF2-40B4-BE49-F238E27FC236}">
                  <a16:creationId xmlns:a16="http://schemas.microsoft.com/office/drawing/2014/main" xmlns="" id="{7C856807-5DFC-42B4-A0C5-9FE2FB983CE9}"/>
                </a:ext>
              </a:extLst>
            </p:cNvPr>
            <p:cNvSpPr/>
            <p:nvPr/>
          </p:nvSpPr>
          <p:spPr bwMode="auto">
            <a:xfrm>
              <a:off x="6961875" y="3281758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2" name="íṧļiďè">
              <a:extLst>
                <a:ext uri="{FF2B5EF4-FFF2-40B4-BE49-F238E27FC236}">
                  <a16:creationId xmlns:a16="http://schemas.microsoft.com/office/drawing/2014/main" xmlns="" id="{AE5EA543-9D50-4FBB-AE50-4405A9938419}"/>
                </a:ext>
              </a:extLst>
            </p:cNvPr>
            <p:cNvSpPr txBox="1"/>
            <p:nvPr/>
          </p:nvSpPr>
          <p:spPr bwMode="auto">
            <a:xfrm>
              <a:off x="6961876" y="2972098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5"/>
                  </a:solidFill>
                </a:rPr>
                <a:t>点击输入标题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71923" y="3612551"/>
            <a:ext cx="1606854" cy="950114"/>
            <a:chOff x="2171923" y="3612551"/>
            <a:chExt cx="1606854" cy="950114"/>
          </a:xfrm>
        </p:grpSpPr>
        <p:sp>
          <p:nvSpPr>
            <p:cNvPr id="13" name="íṥḷiḓê">
              <a:extLst>
                <a:ext uri="{FF2B5EF4-FFF2-40B4-BE49-F238E27FC236}">
                  <a16:creationId xmlns:a16="http://schemas.microsoft.com/office/drawing/2014/main" xmlns="" id="{C5D09778-0C2B-4DE0-BE0F-B29EC1BCBF01}"/>
                </a:ext>
              </a:extLst>
            </p:cNvPr>
            <p:cNvSpPr/>
            <p:nvPr/>
          </p:nvSpPr>
          <p:spPr bwMode="auto">
            <a:xfrm>
              <a:off x="2171923" y="3922211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4" name="iṥliḓê">
              <a:extLst>
                <a:ext uri="{FF2B5EF4-FFF2-40B4-BE49-F238E27FC236}">
                  <a16:creationId xmlns:a16="http://schemas.microsoft.com/office/drawing/2014/main" xmlns="" id="{5E924F44-6BB9-4161-85DF-900B9A4C11FF}"/>
                </a:ext>
              </a:extLst>
            </p:cNvPr>
            <p:cNvSpPr txBox="1"/>
            <p:nvPr/>
          </p:nvSpPr>
          <p:spPr bwMode="auto">
            <a:xfrm>
              <a:off x="2171924" y="3612551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68574" y="2972098"/>
            <a:ext cx="1606853" cy="950114"/>
            <a:chOff x="3768574" y="2972098"/>
            <a:chExt cx="1606853" cy="950114"/>
          </a:xfrm>
        </p:grpSpPr>
        <p:sp>
          <p:nvSpPr>
            <p:cNvPr id="15" name="îṥľiḋê">
              <a:extLst>
                <a:ext uri="{FF2B5EF4-FFF2-40B4-BE49-F238E27FC236}">
                  <a16:creationId xmlns:a16="http://schemas.microsoft.com/office/drawing/2014/main" xmlns="" id="{9F56F97C-71B5-4D74-9BB2-C906F784F7DD}"/>
                </a:ext>
              </a:extLst>
            </p:cNvPr>
            <p:cNvSpPr/>
            <p:nvPr/>
          </p:nvSpPr>
          <p:spPr bwMode="auto">
            <a:xfrm>
              <a:off x="3768574" y="3281758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6" name="i$ḻíḑè">
              <a:extLst>
                <a:ext uri="{FF2B5EF4-FFF2-40B4-BE49-F238E27FC236}">
                  <a16:creationId xmlns:a16="http://schemas.microsoft.com/office/drawing/2014/main" xmlns="" id="{7A937C3B-35E0-45CC-98F8-A6EB2192F2DF}"/>
                </a:ext>
              </a:extLst>
            </p:cNvPr>
            <p:cNvSpPr txBox="1"/>
            <p:nvPr/>
          </p:nvSpPr>
          <p:spPr bwMode="auto">
            <a:xfrm>
              <a:off x="3768574" y="2972098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65224" y="3612551"/>
            <a:ext cx="1606854" cy="950114"/>
            <a:chOff x="5365224" y="3612551"/>
            <a:chExt cx="1606854" cy="950114"/>
          </a:xfrm>
        </p:grpSpPr>
        <p:sp>
          <p:nvSpPr>
            <p:cNvPr id="17" name="íṡḷîḋè">
              <a:extLst>
                <a:ext uri="{FF2B5EF4-FFF2-40B4-BE49-F238E27FC236}">
                  <a16:creationId xmlns:a16="http://schemas.microsoft.com/office/drawing/2014/main" xmlns="" id="{54FB6410-69E1-49C3-AFD2-DB85D20FC26A}"/>
                </a:ext>
              </a:extLst>
            </p:cNvPr>
            <p:cNvSpPr/>
            <p:nvPr/>
          </p:nvSpPr>
          <p:spPr bwMode="auto">
            <a:xfrm>
              <a:off x="5365224" y="3922211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8" name="ïšļïḋé">
              <a:extLst>
                <a:ext uri="{FF2B5EF4-FFF2-40B4-BE49-F238E27FC236}">
                  <a16:creationId xmlns:a16="http://schemas.microsoft.com/office/drawing/2014/main" xmlns="" id="{22F7D16A-671A-468B-AE58-A0C2D98CA352}"/>
                </a:ext>
              </a:extLst>
            </p:cNvPr>
            <p:cNvSpPr txBox="1"/>
            <p:nvPr/>
          </p:nvSpPr>
          <p:spPr bwMode="auto">
            <a:xfrm>
              <a:off x="5365225" y="3612551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5389D152-4198-4B33-8B76-4B7B012980A5}"/>
              </a:ext>
            </a:extLst>
          </p:cNvPr>
          <p:cNvCxnSpPr>
            <a:cxnSpLocks/>
          </p:cNvCxnSpPr>
          <p:nvPr/>
        </p:nvCxnSpPr>
        <p:spPr>
          <a:xfrm>
            <a:off x="2177025" y="2789654"/>
            <a:ext cx="0" cy="182855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E331BAEB-EEF2-4296-9F90-75A8B53584EE}"/>
              </a:ext>
            </a:extLst>
          </p:cNvPr>
          <p:cNvCxnSpPr>
            <a:cxnSpLocks/>
          </p:cNvCxnSpPr>
          <p:nvPr/>
        </p:nvCxnSpPr>
        <p:spPr>
          <a:xfrm>
            <a:off x="3773675" y="2789654"/>
            <a:ext cx="0" cy="1813961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12677CFE-814C-40DC-A727-2D8BC9F4CE88}"/>
              </a:ext>
            </a:extLst>
          </p:cNvPr>
          <p:cNvCxnSpPr>
            <a:cxnSpLocks/>
          </p:cNvCxnSpPr>
          <p:nvPr/>
        </p:nvCxnSpPr>
        <p:spPr>
          <a:xfrm>
            <a:off x="5370325" y="2789654"/>
            <a:ext cx="0" cy="182855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A0F3BA83-B086-4D5C-BD28-A36CD69878F3}"/>
              </a:ext>
            </a:extLst>
          </p:cNvPr>
          <p:cNvCxnSpPr>
            <a:cxnSpLocks/>
          </p:cNvCxnSpPr>
          <p:nvPr/>
        </p:nvCxnSpPr>
        <p:spPr>
          <a:xfrm>
            <a:off x="6966976" y="2789654"/>
            <a:ext cx="0" cy="1813961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4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02559" y="1782987"/>
            <a:ext cx="3882522" cy="2030569"/>
            <a:chOff x="602559" y="1782987"/>
            <a:chExt cx="3882522" cy="2030569"/>
          </a:xfrm>
        </p:grpSpPr>
        <p:sp>
          <p:nvSpPr>
            <p:cNvPr id="4" name="îşḻíḍé"/>
            <p:cNvSpPr>
              <a:spLocks/>
            </p:cNvSpPr>
            <p:nvPr/>
          </p:nvSpPr>
          <p:spPr bwMode="auto">
            <a:xfrm>
              <a:off x="1108211" y="1782987"/>
              <a:ext cx="2871220" cy="1934666"/>
            </a:xfrm>
            <a:custGeom>
              <a:avLst/>
              <a:gdLst/>
              <a:ahLst/>
              <a:cxnLst>
                <a:cxn ang="0">
                  <a:pos x="1146" y="737"/>
                </a:cxn>
                <a:cxn ang="0">
                  <a:pos x="1120" y="772"/>
                </a:cxn>
                <a:cxn ang="0">
                  <a:pos x="26" y="772"/>
                </a:cxn>
                <a:cxn ang="0">
                  <a:pos x="0" y="737"/>
                </a:cxn>
                <a:cxn ang="0">
                  <a:pos x="0" y="35"/>
                </a:cxn>
                <a:cxn ang="0">
                  <a:pos x="26" y="0"/>
                </a:cxn>
                <a:cxn ang="0">
                  <a:pos x="1120" y="0"/>
                </a:cxn>
                <a:cxn ang="0">
                  <a:pos x="1146" y="35"/>
                </a:cxn>
                <a:cxn ang="0">
                  <a:pos x="1146" y="737"/>
                </a:cxn>
              </a:cxnLst>
              <a:rect l="0" t="0" r="r" b="b"/>
              <a:pathLst>
                <a:path w="1146" h="772">
                  <a:moveTo>
                    <a:pt x="1146" y="737"/>
                  </a:moveTo>
                  <a:cubicBezTo>
                    <a:pt x="1146" y="756"/>
                    <a:pt x="1134" y="772"/>
                    <a:pt x="1120" y="772"/>
                  </a:cubicBezTo>
                  <a:cubicBezTo>
                    <a:pt x="26" y="772"/>
                    <a:pt x="26" y="772"/>
                    <a:pt x="26" y="772"/>
                  </a:cubicBezTo>
                  <a:cubicBezTo>
                    <a:pt x="12" y="772"/>
                    <a:pt x="0" y="756"/>
                    <a:pt x="0" y="73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2" y="0"/>
                    <a:pt x="26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134" y="0"/>
                    <a:pt x="1146" y="16"/>
                    <a:pt x="1146" y="35"/>
                  </a:cubicBezTo>
                  <a:cubicBezTo>
                    <a:pt x="1146" y="737"/>
                    <a:pt x="1146" y="737"/>
                    <a:pt x="1146" y="73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ïśḷïďe"/>
            <p:cNvGrpSpPr/>
            <p:nvPr/>
          </p:nvGrpSpPr>
          <p:grpSpPr>
            <a:xfrm>
              <a:off x="602559" y="3644273"/>
              <a:ext cx="3882522" cy="169283"/>
              <a:chOff x="4462463" y="2425701"/>
              <a:chExt cx="2803525" cy="122237"/>
            </a:xfrm>
          </p:grpSpPr>
          <p:sp>
            <p:nvSpPr>
              <p:cNvPr id="23" name="îśľîḋè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şḷiďé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ṥḻiďè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" name="ïśľiḑé"/>
            <p:cNvSpPr txBox="1">
              <a:spLocks/>
            </p:cNvSpPr>
            <p:nvPr/>
          </p:nvSpPr>
          <p:spPr>
            <a:xfrm>
              <a:off x="1222532" y="1883927"/>
              <a:ext cx="2651372" cy="1635672"/>
            </a:xfrm>
            <a:prstGeom prst="rect">
              <a:avLst/>
            </a:prstGeom>
            <a:ln>
              <a:noFill/>
            </a:ln>
          </p:spPr>
          <p:txBody>
            <a:bodyPr bIns="457200" anchor="b">
              <a:normAutofit/>
            </a:bodyPr>
            <a:lstStyle/>
            <a:p>
              <a:r>
                <a:rPr lang="en-US"/>
                <a:t>Image Holder</a:t>
              </a:r>
            </a:p>
          </p:txBody>
        </p:sp>
        <p:sp>
          <p:nvSpPr>
            <p:cNvPr id="7" name="ï$liḑê"/>
            <p:cNvSpPr/>
            <p:nvPr/>
          </p:nvSpPr>
          <p:spPr>
            <a:xfrm>
              <a:off x="1166667" y="1852691"/>
              <a:ext cx="2754306" cy="1738820"/>
            </a:xfrm>
            <a:prstGeom prst="rect">
              <a:avLst/>
            </a:prstGeom>
            <a:blipFill>
              <a:blip r:embed="rId2"/>
              <a:srcRect/>
              <a:stretch>
                <a:fillRect t="-2800" b="-275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53009" y="1782987"/>
            <a:ext cx="3882522" cy="2030569"/>
            <a:chOff x="4653009" y="1782987"/>
            <a:chExt cx="3882522" cy="2030569"/>
          </a:xfrm>
        </p:grpSpPr>
        <p:sp>
          <p:nvSpPr>
            <p:cNvPr id="8" name="íṣḻïďé"/>
            <p:cNvSpPr>
              <a:spLocks/>
            </p:cNvSpPr>
            <p:nvPr/>
          </p:nvSpPr>
          <p:spPr bwMode="auto">
            <a:xfrm>
              <a:off x="5158661" y="1782987"/>
              <a:ext cx="2871220" cy="1934666"/>
            </a:xfrm>
            <a:custGeom>
              <a:avLst/>
              <a:gdLst/>
              <a:ahLst/>
              <a:cxnLst>
                <a:cxn ang="0">
                  <a:pos x="1146" y="737"/>
                </a:cxn>
                <a:cxn ang="0">
                  <a:pos x="1120" y="772"/>
                </a:cxn>
                <a:cxn ang="0">
                  <a:pos x="26" y="772"/>
                </a:cxn>
                <a:cxn ang="0">
                  <a:pos x="0" y="737"/>
                </a:cxn>
                <a:cxn ang="0">
                  <a:pos x="0" y="35"/>
                </a:cxn>
                <a:cxn ang="0">
                  <a:pos x="26" y="0"/>
                </a:cxn>
                <a:cxn ang="0">
                  <a:pos x="1120" y="0"/>
                </a:cxn>
                <a:cxn ang="0">
                  <a:pos x="1146" y="35"/>
                </a:cxn>
                <a:cxn ang="0">
                  <a:pos x="1146" y="737"/>
                </a:cxn>
              </a:cxnLst>
              <a:rect l="0" t="0" r="r" b="b"/>
              <a:pathLst>
                <a:path w="1146" h="772">
                  <a:moveTo>
                    <a:pt x="1146" y="737"/>
                  </a:moveTo>
                  <a:cubicBezTo>
                    <a:pt x="1146" y="756"/>
                    <a:pt x="1134" y="772"/>
                    <a:pt x="1120" y="772"/>
                  </a:cubicBezTo>
                  <a:cubicBezTo>
                    <a:pt x="26" y="772"/>
                    <a:pt x="26" y="772"/>
                    <a:pt x="26" y="772"/>
                  </a:cubicBezTo>
                  <a:cubicBezTo>
                    <a:pt x="12" y="772"/>
                    <a:pt x="0" y="756"/>
                    <a:pt x="0" y="73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2" y="0"/>
                    <a:pt x="26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134" y="0"/>
                    <a:pt x="1146" y="16"/>
                    <a:pt x="1146" y="35"/>
                  </a:cubicBezTo>
                  <a:cubicBezTo>
                    <a:pt x="1146" y="737"/>
                    <a:pt x="1146" y="737"/>
                    <a:pt x="1146" y="73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ï$lïde"/>
            <p:cNvGrpSpPr/>
            <p:nvPr/>
          </p:nvGrpSpPr>
          <p:grpSpPr>
            <a:xfrm>
              <a:off x="4653009" y="3644273"/>
              <a:ext cx="3882522" cy="169283"/>
              <a:chOff x="4462463" y="2425701"/>
              <a:chExt cx="2803525" cy="122237"/>
            </a:xfrm>
          </p:grpSpPr>
          <p:sp>
            <p:nvSpPr>
              <p:cNvPr id="20" name="işḷïdé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ŝḷiḍè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ṣḻîḋe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ṡḷïḓe"/>
            <p:cNvSpPr txBox="1">
              <a:spLocks/>
            </p:cNvSpPr>
            <p:nvPr/>
          </p:nvSpPr>
          <p:spPr>
            <a:xfrm>
              <a:off x="5272982" y="1883927"/>
              <a:ext cx="2651372" cy="1635672"/>
            </a:xfrm>
            <a:prstGeom prst="rect">
              <a:avLst/>
            </a:prstGeom>
            <a:ln>
              <a:noFill/>
            </a:ln>
          </p:spPr>
          <p:txBody>
            <a:bodyPr bIns="457200" anchor="b">
              <a:normAutofit/>
            </a:bodyPr>
            <a:lstStyle/>
            <a:p>
              <a:r>
                <a:rPr lang="en-US"/>
                <a:t>Image Holder</a:t>
              </a:r>
            </a:p>
          </p:txBody>
        </p:sp>
        <p:sp>
          <p:nvSpPr>
            <p:cNvPr id="11" name="iṩlïḑè"/>
            <p:cNvSpPr/>
            <p:nvPr/>
          </p:nvSpPr>
          <p:spPr>
            <a:xfrm>
              <a:off x="5217117" y="1852691"/>
              <a:ext cx="2754306" cy="1738820"/>
            </a:xfrm>
            <a:prstGeom prst="rect">
              <a:avLst/>
            </a:prstGeom>
            <a:blipFill>
              <a:blip r:embed="rId3"/>
              <a:srcRect/>
              <a:stretch>
                <a:fillRect t="-3424" b="-337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îṥļíḓe"/>
          <p:cNvSpPr/>
          <p:nvPr/>
        </p:nvSpPr>
        <p:spPr>
          <a:xfrm>
            <a:off x="1302765" y="3512307"/>
            <a:ext cx="2377986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7500" lnSpcReduction="20000"/>
          </a:bodyPr>
          <a:lstStyle/>
          <a:p>
            <a:pPr lvl="0" algn="ctr"/>
            <a:r>
              <a:rPr lang="zh-CN" altLang="en-US" sz="1867" b="1" dirty="0">
                <a:solidFill>
                  <a:srgbClr val="FFFFFF"/>
                </a:solidFill>
              </a:rPr>
              <a:t>点击输入标题</a:t>
            </a:r>
          </a:p>
        </p:txBody>
      </p:sp>
      <p:sp>
        <p:nvSpPr>
          <p:cNvPr id="13" name="î$lïdê"/>
          <p:cNvSpPr/>
          <p:nvPr/>
        </p:nvSpPr>
        <p:spPr>
          <a:xfrm>
            <a:off x="5403079" y="3527153"/>
            <a:ext cx="2377986" cy="381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7500" lnSpcReduction="20000"/>
          </a:bodyPr>
          <a:lstStyle/>
          <a:p>
            <a:pPr lvl="0" algn="ctr"/>
            <a:r>
              <a:rPr lang="zh-CN" altLang="en-US" sz="1867" b="1" dirty="0">
                <a:solidFill>
                  <a:srgbClr val="FFFFFF"/>
                </a:solidFill>
              </a:rPr>
              <a:t>点击输入标题</a:t>
            </a:r>
          </a:p>
        </p:txBody>
      </p:sp>
      <p:grpSp>
        <p:nvGrpSpPr>
          <p:cNvPr id="14" name="í$ḷídê"/>
          <p:cNvGrpSpPr/>
          <p:nvPr/>
        </p:nvGrpSpPr>
        <p:grpSpPr>
          <a:xfrm>
            <a:off x="1767858" y="3953807"/>
            <a:ext cx="1447800" cy="562159"/>
            <a:chOff x="4466968" y="1988992"/>
            <a:chExt cx="3289810" cy="749545"/>
          </a:xfrm>
        </p:grpSpPr>
        <p:sp>
          <p:nvSpPr>
            <p:cNvPr id="18" name="ïṣḷïḓe"/>
            <p:cNvSpPr txBox="1"/>
            <p:nvPr/>
          </p:nvSpPr>
          <p:spPr>
            <a:xfrm>
              <a:off x="4466968" y="2276872"/>
              <a:ext cx="3289810" cy="4616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0000" lnSpcReduction="20000"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</a:p>
          </p:txBody>
        </p:sp>
        <p:sp>
          <p:nvSpPr>
            <p:cNvPr id="19" name="ïṧľîḓé"/>
            <p:cNvSpPr/>
            <p:nvPr/>
          </p:nvSpPr>
          <p:spPr>
            <a:xfrm>
              <a:off x="4466968" y="1988992"/>
              <a:ext cx="3289810" cy="27699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200" b="1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</p:grpSp>
      <p:grpSp>
        <p:nvGrpSpPr>
          <p:cNvPr id="15" name="ïşḻïḍè"/>
          <p:cNvGrpSpPr/>
          <p:nvPr/>
        </p:nvGrpSpPr>
        <p:grpSpPr>
          <a:xfrm>
            <a:off x="5868172" y="3971548"/>
            <a:ext cx="1447800" cy="541576"/>
            <a:chOff x="4466968" y="4496751"/>
            <a:chExt cx="3289810" cy="722101"/>
          </a:xfrm>
        </p:grpSpPr>
        <p:sp>
          <p:nvSpPr>
            <p:cNvPr id="16" name="ïṡlîḓé"/>
            <p:cNvSpPr txBox="1"/>
            <p:nvPr/>
          </p:nvSpPr>
          <p:spPr>
            <a:xfrm>
              <a:off x="4466968" y="4784631"/>
              <a:ext cx="3289810" cy="43422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0000" lnSpcReduction="20000"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</a:p>
          </p:txBody>
        </p:sp>
        <p:sp>
          <p:nvSpPr>
            <p:cNvPr id="17" name="i$1îḑê"/>
            <p:cNvSpPr/>
            <p:nvPr/>
          </p:nvSpPr>
          <p:spPr>
            <a:xfrm>
              <a:off x="4466968" y="4496751"/>
              <a:ext cx="3289810" cy="27699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200" b="1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53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4701" y="843552"/>
            <a:ext cx="4377926" cy="3392365"/>
            <a:chOff x="-1476672" y="-236562"/>
            <a:chExt cx="7380346" cy="5718880"/>
          </a:xfrm>
        </p:grpSpPr>
        <p:sp>
          <p:nvSpPr>
            <p:cNvPr id="86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88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19206" y="1373542"/>
            <a:ext cx="3641279" cy="779864"/>
            <a:chOff x="4919206" y="1373542"/>
            <a:chExt cx="3641279" cy="7798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137354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2" name="Group 10"/>
            <p:cNvGrpSpPr/>
            <p:nvPr/>
          </p:nvGrpSpPr>
          <p:grpSpPr>
            <a:xfrm>
              <a:off x="5248063" y="1555840"/>
              <a:ext cx="3312422" cy="530914"/>
              <a:chOff x="6764723" y="1520469"/>
              <a:chExt cx="4416563" cy="707886"/>
            </a:xfrm>
          </p:grpSpPr>
          <p:sp>
            <p:nvSpPr>
              <p:cNvPr id="93" name="TextBox 11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grpSp>
            <p:nvGrpSpPr>
              <p:cNvPr id="94" name="Group 12"/>
              <p:cNvGrpSpPr/>
              <p:nvPr/>
            </p:nvGrpSpPr>
            <p:grpSpPr>
              <a:xfrm>
                <a:off x="7218712" y="1592796"/>
                <a:ext cx="3962574" cy="563232"/>
                <a:chOff x="3943834" y="704409"/>
                <a:chExt cx="3962574" cy="563232"/>
              </a:xfrm>
            </p:grpSpPr>
            <p:sp>
              <p:nvSpPr>
                <p:cNvPr id="95" name="TextBox 13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年度工作总结</a:t>
                  </a:r>
                </a:p>
              </p:txBody>
            </p:sp>
            <p:sp>
              <p:nvSpPr>
                <p:cNvPr id="96" name="TextBox 14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PLEASE ADD YOUR TITLE HERE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4919206" y="2084304"/>
            <a:ext cx="3664723" cy="779864"/>
            <a:chOff x="4919206" y="2084304"/>
            <a:chExt cx="3664723" cy="779864"/>
          </a:xfrm>
        </p:grpSpPr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084304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7" name="Group 15"/>
            <p:cNvGrpSpPr/>
            <p:nvPr/>
          </p:nvGrpSpPr>
          <p:grpSpPr>
            <a:xfrm>
              <a:off x="5248063" y="2274278"/>
              <a:ext cx="3335866" cy="530914"/>
              <a:chOff x="6733465" y="2527404"/>
              <a:chExt cx="4447821" cy="707886"/>
            </a:xfrm>
          </p:grpSpPr>
          <p:sp>
            <p:nvSpPr>
              <p:cNvPr id="98" name="TextBox 16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grpSp>
            <p:nvGrpSpPr>
              <p:cNvPr id="99" name="Group 17"/>
              <p:cNvGrpSpPr/>
              <p:nvPr/>
            </p:nvGrpSpPr>
            <p:grpSpPr>
              <a:xfrm>
                <a:off x="7218712" y="2599731"/>
                <a:ext cx="3962574" cy="563232"/>
                <a:chOff x="3943834" y="704409"/>
                <a:chExt cx="3962574" cy="563232"/>
              </a:xfrm>
            </p:grpSpPr>
            <p:sp>
              <p:nvSpPr>
                <p:cNvPr id="100" name="TextBox 18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工作完成情况</a:t>
                  </a:r>
                </a:p>
              </p:txBody>
            </p:sp>
            <p:sp>
              <p:nvSpPr>
                <p:cNvPr id="101" name="TextBox 19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PLEASE ADD YOUR TITLE HERE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4919206" y="2737010"/>
            <a:ext cx="3670133" cy="779864"/>
            <a:chOff x="4919206" y="2737010"/>
            <a:chExt cx="3670133" cy="779864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737010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02" name="Group 20"/>
            <p:cNvGrpSpPr/>
            <p:nvPr/>
          </p:nvGrpSpPr>
          <p:grpSpPr>
            <a:xfrm>
              <a:off x="5248063" y="2913945"/>
              <a:ext cx="3341276" cy="530914"/>
              <a:chOff x="6726251" y="3534339"/>
              <a:chExt cx="4455035" cy="707886"/>
            </a:xfrm>
          </p:grpSpPr>
          <p:sp>
            <p:nvSpPr>
              <p:cNvPr id="103" name="TextBox 21"/>
              <p:cNvSpPr txBox="1"/>
              <p:nvPr/>
            </p:nvSpPr>
            <p:spPr>
              <a:xfrm>
                <a:off x="6726251" y="3534339"/>
                <a:ext cx="73289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grpSp>
            <p:nvGrpSpPr>
              <p:cNvPr id="104" name="Group 22"/>
              <p:cNvGrpSpPr/>
              <p:nvPr/>
            </p:nvGrpSpPr>
            <p:grpSpPr>
              <a:xfrm>
                <a:off x="7218712" y="3606666"/>
                <a:ext cx="3962574" cy="563232"/>
                <a:chOff x="3943834" y="704409"/>
                <a:chExt cx="3962574" cy="563232"/>
              </a:xfrm>
            </p:grpSpPr>
            <p:sp>
              <p:nvSpPr>
                <p:cNvPr id="105" name="TextBox 23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成功项目展示</a:t>
                  </a:r>
                </a:p>
              </p:txBody>
            </p:sp>
            <p:sp>
              <p:nvSpPr>
                <p:cNvPr id="106" name="TextBox 24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PLEASE ADD YOUR TITLE HERE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1" name="组合 10"/>
          <p:cNvGrpSpPr/>
          <p:nvPr/>
        </p:nvGrpSpPr>
        <p:grpSpPr>
          <a:xfrm>
            <a:off x="4919206" y="3375202"/>
            <a:ext cx="3664723" cy="779864"/>
            <a:chOff x="4919206" y="3375202"/>
            <a:chExt cx="3664723" cy="779864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337520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07" name="Group 25"/>
            <p:cNvGrpSpPr/>
            <p:nvPr/>
          </p:nvGrpSpPr>
          <p:grpSpPr>
            <a:xfrm>
              <a:off x="5248664" y="3553613"/>
              <a:ext cx="3335265" cy="530914"/>
              <a:chOff x="6734266" y="4541274"/>
              <a:chExt cx="4447020" cy="707886"/>
            </a:xfrm>
          </p:grpSpPr>
          <p:sp>
            <p:nvSpPr>
              <p:cNvPr id="108" name="TextBox 26"/>
              <p:cNvSpPr txBox="1"/>
              <p:nvPr/>
            </p:nvSpPr>
            <p:spPr>
              <a:xfrm>
                <a:off x="6734266" y="4541274"/>
                <a:ext cx="71686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  <p:grpSp>
            <p:nvGrpSpPr>
              <p:cNvPr id="109" name="Group 27"/>
              <p:cNvGrpSpPr/>
              <p:nvPr/>
            </p:nvGrpSpPr>
            <p:grpSpPr>
              <a:xfrm>
                <a:off x="7218712" y="4613601"/>
                <a:ext cx="3962574" cy="563232"/>
                <a:chOff x="3943834" y="704409"/>
                <a:chExt cx="3962574" cy="563232"/>
              </a:xfrm>
            </p:grpSpPr>
            <p:sp>
              <p:nvSpPr>
                <p:cNvPr id="110" name="TextBox 28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明年工作计划</a:t>
                  </a:r>
                </a:p>
              </p:txBody>
            </p:sp>
            <p:sp>
              <p:nvSpPr>
                <p:cNvPr id="111" name="TextBox 29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PLEASE ADD YOUR TITLE HERE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12" name="组合 111"/>
          <p:cNvGrpSpPr/>
          <p:nvPr/>
        </p:nvGrpSpPr>
        <p:grpSpPr>
          <a:xfrm>
            <a:off x="1671938" y="1889202"/>
            <a:ext cx="1563233" cy="1692530"/>
            <a:chOff x="3896925" y="1033243"/>
            <a:chExt cx="1563233" cy="814890"/>
          </a:xfrm>
        </p:grpSpPr>
        <p:sp>
          <p:nvSpPr>
            <p:cNvPr id="113" name="TextBox 7"/>
            <p:cNvSpPr txBox="1"/>
            <p:nvPr/>
          </p:nvSpPr>
          <p:spPr>
            <a:xfrm>
              <a:off x="5123435" y="1257542"/>
              <a:ext cx="336723" cy="590591"/>
            </a:xfrm>
            <a:prstGeom prst="rect">
              <a:avLst/>
            </a:prstGeom>
            <a:noFill/>
          </p:spPr>
          <p:txBody>
            <a:bodyPr vert="eaVert" wrap="square" lIns="0" tIns="0" rIns="0" bIns="0" anchor="b" anchorCtr="0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114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vert="eaVert" wrap="square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</a:p>
        </p:txBody>
      </p:sp>
      <p:sp>
        <p:nvSpPr>
          <p:cNvPr id="16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80736" y="1574257"/>
            <a:ext cx="1824153" cy="1824153"/>
            <a:chOff x="14382607" y="3858443"/>
            <a:chExt cx="4864408" cy="4864408"/>
          </a:xfrm>
        </p:grpSpPr>
        <p:sp>
          <p:nvSpPr>
            <p:cNvPr id="26" name="椭圆 25"/>
            <p:cNvSpPr/>
            <p:nvPr/>
          </p:nvSpPr>
          <p:spPr>
            <a:xfrm>
              <a:off x="14791898" y="4248047"/>
              <a:ext cx="4144194" cy="414419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4382607" y="3858443"/>
              <a:ext cx="4864408" cy="4864408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62521" y="2614803"/>
            <a:ext cx="1106364" cy="1106364"/>
            <a:chOff x="13800701" y="6633228"/>
            <a:chExt cx="2950304" cy="2950304"/>
          </a:xfrm>
        </p:grpSpPr>
        <p:sp>
          <p:nvSpPr>
            <p:cNvPr id="24" name="椭圆 23"/>
            <p:cNvSpPr/>
            <p:nvPr/>
          </p:nvSpPr>
          <p:spPr>
            <a:xfrm>
              <a:off x="14047153" y="6850109"/>
              <a:ext cx="2513488" cy="251348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3800701" y="6633228"/>
              <a:ext cx="2950304" cy="2950304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03051" y="1886192"/>
            <a:ext cx="1534102" cy="1534102"/>
            <a:chOff x="12042112" y="4690267"/>
            <a:chExt cx="4090937" cy="4090937"/>
          </a:xfrm>
        </p:grpSpPr>
        <p:sp>
          <p:nvSpPr>
            <p:cNvPr id="22" name="椭圆 21"/>
            <p:cNvSpPr/>
            <p:nvPr/>
          </p:nvSpPr>
          <p:spPr>
            <a:xfrm>
              <a:off x="12384220" y="4995355"/>
              <a:ext cx="3485242" cy="348524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2042112" y="4690267"/>
              <a:ext cx="4090937" cy="4090937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78321" y="1462582"/>
            <a:ext cx="473647" cy="896357"/>
            <a:chOff x="5178321" y="1462582"/>
            <a:chExt cx="473647" cy="896357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5178321" y="1480079"/>
              <a:ext cx="437672" cy="87886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5580017" y="1462582"/>
              <a:ext cx="71951" cy="71951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文本框 55"/>
          <p:cNvSpPr txBox="1"/>
          <p:nvPr/>
        </p:nvSpPr>
        <p:spPr>
          <a:xfrm>
            <a:off x="5672227" y="1380417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62500" lnSpcReduction="20000"/>
          </a:bodyPr>
          <a:lstStyle/>
          <a:p>
            <a:r>
              <a:rPr lang="de-DE" sz="150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Europe (2017)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390311" y="1733867"/>
            <a:ext cx="595608" cy="775051"/>
            <a:chOff x="3390311" y="1733867"/>
            <a:chExt cx="595608" cy="77505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32259" y="1785704"/>
              <a:ext cx="553660" cy="7232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390311" y="1733867"/>
              <a:ext cx="71951" cy="71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2" name="文本框 61"/>
          <p:cNvSpPr txBox="1"/>
          <p:nvPr/>
        </p:nvSpPr>
        <p:spPr>
          <a:xfrm>
            <a:off x="2428014" y="1639488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62500" lnSpcReduction="20000"/>
          </a:bodyPr>
          <a:lstStyle/>
          <a:p>
            <a:pPr algn="r"/>
            <a:r>
              <a:rPr lang="de-DE" sz="1500" dirty="0">
                <a:solidFill>
                  <a:schemeClr val="accent1"/>
                </a:solidFill>
                <a:cs typeface="+mn-ea"/>
                <a:sym typeface="+mn-lt"/>
              </a:rPr>
              <a:t>U.S.A. (2017)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584392" y="3292500"/>
            <a:ext cx="593830" cy="759191"/>
            <a:chOff x="4584392" y="3292500"/>
            <a:chExt cx="593830" cy="75919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584392" y="3292500"/>
              <a:ext cx="553660" cy="723214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106271" y="3979740"/>
              <a:ext cx="71951" cy="71951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5" name="文本框 66"/>
          <p:cNvSpPr txBox="1"/>
          <p:nvPr/>
        </p:nvSpPr>
        <p:spPr>
          <a:xfrm>
            <a:off x="5214942" y="3908118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70000" lnSpcReduction="20000"/>
          </a:bodyPr>
          <a:lstStyle/>
          <a:p>
            <a:r>
              <a:rPr lang="de-DE" sz="150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Asia (2017)</a:t>
            </a:r>
          </a:p>
        </p:txBody>
      </p:sp>
      <p:sp>
        <p:nvSpPr>
          <p:cNvPr id="16" name="文本框 67"/>
          <p:cNvSpPr txBox="1"/>
          <p:nvPr/>
        </p:nvSpPr>
        <p:spPr>
          <a:xfrm>
            <a:off x="1255697" y="1639488"/>
            <a:ext cx="1327605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6532960" y="1389234"/>
            <a:ext cx="1300576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</a:t>
            </a:r>
          </a:p>
        </p:txBody>
      </p:sp>
      <p:sp>
        <p:nvSpPr>
          <p:cNvPr id="18" name="文本框 69"/>
          <p:cNvSpPr txBox="1"/>
          <p:nvPr/>
        </p:nvSpPr>
        <p:spPr>
          <a:xfrm>
            <a:off x="6167857" y="3527244"/>
            <a:ext cx="1284463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</a:t>
            </a:r>
          </a:p>
        </p:txBody>
      </p:sp>
      <p:sp>
        <p:nvSpPr>
          <p:cNvPr id="19" name="椭圆 18"/>
          <p:cNvSpPr/>
          <p:nvPr/>
        </p:nvSpPr>
        <p:spPr>
          <a:xfrm>
            <a:off x="4868694" y="2228651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86</a:t>
            </a:r>
          </a:p>
        </p:txBody>
      </p:sp>
      <p:sp>
        <p:nvSpPr>
          <p:cNvPr id="20" name="椭圆 19"/>
          <p:cNvSpPr/>
          <p:nvPr/>
        </p:nvSpPr>
        <p:spPr>
          <a:xfrm>
            <a:off x="3798637" y="2360618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64</a:t>
            </a:r>
          </a:p>
        </p:txBody>
      </p:sp>
      <p:sp>
        <p:nvSpPr>
          <p:cNvPr id="21" name="椭圆 20"/>
          <p:cNvSpPr/>
          <p:nvPr/>
        </p:nvSpPr>
        <p:spPr>
          <a:xfrm>
            <a:off x="4274229" y="2949922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49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944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şḻiďè"/>
          <p:cNvSpPr txBox="1"/>
          <p:nvPr/>
        </p:nvSpPr>
        <p:spPr>
          <a:xfrm>
            <a:off x="1043608" y="3483064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1"/>
                </a:solidFill>
              </a:rPr>
              <a:t>点击输入标题</a:t>
            </a:r>
          </a:p>
        </p:txBody>
      </p:sp>
      <p:sp>
        <p:nvSpPr>
          <p:cNvPr id="65" name="ïṧļîḍé"/>
          <p:cNvSpPr txBox="1"/>
          <p:nvPr/>
        </p:nvSpPr>
        <p:spPr>
          <a:xfrm>
            <a:off x="1043608" y="3736979"/>
            <a:ext cx="1890210" cy="360821"/>
          </a:xfrm>
          <a:prstGeom prst="rect">
            <a:avLst/>
          </a:prstGeom>
        </p:spPr>
        <p:txBody>
          <a:bodyPr vert="horz" wrap="square" lIns="0">
            <a:normAutofit fontScale="70000" lnSpcReduction="2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您的内容打在这里，或者通过复制您的文本后，在此框中选择粘贴</a:t>
            </a:r>
          </a:p>
        </p:txBody>
      </p:sp>
      <p:sp>
        <p:nvSpPr>
          <p:cNvPr id="66" name="îṩḷïdè"/>
          <p:cNvSpPr txBox="1"/>
          <p:nvPr/>
        </p:nvSpPr>
        <p:spPr>
          <a:xfrm>
            <a:off x="3753065" y="3483064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2"/>
                </a:solidFill>
              </a:rPr>
              <a:t>点击输入标题</a:t>
            </a:r>
          </a:p>
        </p:txBody>
      </p:sp>
      <p:sp>
        <p:nvSpPr>
          <p:cNvPr id="67" name="ïs1íḓê"/>
          <p:cNvSpPr txBox="1"/>
          <p:nvPr/>
        </p:nvSpPr>
        <p:spPr>
          <a:xfrm>
            <a:off x="3753065" y="3736979"/>
            <a:ext cx="1890210" cy="360821"/>
          </a:xfrm>
          <a:prstGeom prst="rect">
            <a:avLst/>
          </a:prstGeom>
        </p:spPr>
        <p:txBody>
          <a:bodyPr vert="horz" wrap="square" lIns="0">
            <a:normAutofit fontScale="70000" lnSpcReduction="2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您的内容打在这里，或者通过复制您的文本后，在此框中选择粘贴</a:t>
            </a:r>
          </a:p>
        </p:txBody>
      </p:sp>
      <p:sp>
        <p:nvSpPr>
          <p:cNvPr id="68" name="îṧḻiḍe"/>
          <p:cNvSpPr txBox="1"/>
          <p:nvPr/>
        </p:nvSpPr>
        <p:spPr>
          <a:xfrm>
            <a:off x="6462522" y="3483064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3"/>
                </a:solidFill>
              </a:rPr>
              <a:t>点击输入标题</a:t>
            </a:r>
          </a:p>
        </p:txBody>
      </p:sp>
      <p:sp>
        <p:nvSpPr>
          <p:cNvPr id="69" name="iṥľíďé"/>
          <p:cNvSpPr txBox="1"/>
          <p:nvPr/>
        </p:nvSpPr>
        <p:spPr>
          <a:xfrm>
            <a:off x="6462522" y="3736979"/>
            <a:ext cx="1890210" cy="360821"/>
          </a:xfrm>
          <a:prstGeom prst="rect">
            <a:avLst/>
          </a:prstGeom>
        </p:spPr>
        <p:txBody>
          <a:bodyPr vert="horz" wrap="square" lIns="0">
            <a:normAutofit fontScale="70000" lnSpcReduction="2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您的内容打在这里，或者通过复制您的文本后，在此框中选择粘贴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2234" y="1563638"/>
            <a:ext cx="6913030" cy="1848554"/>
            <a:chOff x="1182234" y="1563638"/>
            <a:chExt cx="6913030" cy="1848554"/>
          </a:xfrm>
        </p:grpSpPr>
        <p:sp>
          <p:nvSpPr>
            <p:cNvPr id="7" name="ïşļîḓê"/>
            <p:cNvSpPr>
              <a:spLocks/>
            </p:cNvSpPr>
            <p:nvPr/>
          </p:nvSpPr>
          <p:spPr bwMode="auto">
            <a:xfrm>
              <a:off x="5938014" y="1903566"/>
              <a:ext cx="2157250" cy="140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$1ïdè"/>
            <p:cNvSpPr>
              <a:spLocks/>
            </p:cNvSpPr>
            <p:nvPr/>
          </p:nvSpPr>
          <p:spPr bwMode="auto">
            <a:xfrm>
              <a:off x="5938014" y="1903566"/>
              <a:ext cx="2157250" cy="64655"/>
            </a:xfrm>
            <a:custGeom>
              <a:avLst/>
              <a:gdLst>
                <a:gd name="T0" fmla="*/ 19 w 1574"/>
                <a:gd name="T1" fmla="*/ 4 h 47"/>
                <a:gd name="T2" fmla="*/ 243 w 1574"/>
                <a:gd name="T3" fmla="*/ 4 h 47"/>
                <a:gd name="T4" fmla="*/ 255 w 1574"/>
                <a:gd name="T5" fmla="*/ 14 h 47"/>
                <a:gd name="T6" fmla="*/ 265 w 1574"/>
                <a:gd name="T7" fmla="*/ 47 h 47"/>
                <a:gd name="T8" fmla="*/ 1574 w 1574"/>
                <a:gd name="T9" fmla="*/ 47 h 47"/>
                <a:gd name="T10" fmla="*/ 1574 w 1574"/>
                <a:gd name="T11" fmla="*/ 0 h 47"/>
                <a:gd name="T12" fmla="*/ 0 w 1574"/>
                <a:gd name="T13" fmla="*/ 0 h 47"/>
                <a:gd name="T14" fmla="*/ 0 w 1574"/>
                <a:gd name="T15" fmla="*/ 41 h 47"/>
                <a:gd name="T16" fmla="*/ 19 w 1574"/>
                <a:gd name="T17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4" h="47">
                  <a:moveTo>
                    <a:pt x="19" y="4"/>
                  </a:moveTo>
                  <a:cubicBezTo>
                    <a:pt x="28" y="4"/>
                    <a:pt x="234" y="4"/>
                    <a:pt x="243" y="4"/>
                  </a:cubicBezTo>
                  <a:cubicBezTo>
                    <a:pt x="252" y="4"/>
                    <a:pt x="253" y="8"/>
                    <a:pt x="255" y="14"/>
                  </a:cubicBezTo>
                  <a:cubicBezTo>
                    <a:pt x="258" y="21"/>
                    <a:pt x="265" y="47"/>
                    <a:pt x="265" y="47"/>
                  </a:cubicBezTo>
                  <a:cubicBezTo>
                    <a:pt x="1574" y="47"/>
                    <a:pt x="1574" y="47"/>
                    <a:pt x="1574" y="47"/>
                  </a:cubicBezTo>
                  <a:cubicBezTo>
                    <a:pt x="1574" y="0"/>
                    <a:pt x="1574" y="0"/>
                    <a:pt x="15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" y="29"/>
                    <a:pt x="12" y="4"/>
                    <a:pt x="19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šḷíḓè"/>
            <p:cNvSpPr>
              <a:spLocks/>
            </p:cNvSpPr>
            <p:nvPr/>
          </p:nvSpPr>
          <p:spPr bwMode="auto">
            <a:xfrm>
              <a:off x="5936771" y="1959517"/>
              <a:ext cx="1244" cy="8704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1 w 1"/>
                <a:gd name="T5" fmla="*/ 0 h 6"/>
                <a:gd name="T6" fmla="*/ 0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iḍè"/>
            <p:cNvSpPr>
              <a:spLocks/>
            </p:cNvSpPr>
            <p:nvPr/>
          </p:nvSpPr>
          <p:spPr bwMode="auto">
            <a:xfrm>
              <a:off x="5938014" y="1909783"/>
              <a:ext cx="363065" cy="58439"/>
            </a:xfrm>
            <a:custGeom>
              <a:avLst/>
              <a:gdLst>
                <a:gd name="T0" fmla="*/ 255 w 265"/>
                <a:gd name="T1" fmla="*/ 10 h 43"/>
                <a:gd name="T2" fmla="*/ 243 w 265"/>
                <a:gd name="T3" fmla="*/ 0 h 43"/>
                <a:gd name="T4" fmla="*/ 19 w 265"/>
                <a:gd name="T5" fmla="*/ 0 h 43"/>
                <a:gd name="T6" fmla="*/ 0 w 265"/>
                <a:gd name="T7" fmla="*/ 37 h 43"/>
                <a:gd name="T8" fmla="*/ 0 w 265"/>
                <a:gd name="T9" fmla="*/ 43 h 43"/>
                <a:gd name="T10" fmla="*/ 265 w 265"/>
                <a:gd name="T11" fmla="*/ 43 h 43"/>
                <a:gd name="T12" fmla="*/ 255 w 265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43">
                  <a:moveTo>
                    <a:pt x="255" y="10"/>
                  </a:moveTo>
                  <a:cubicBezTo>
                    <a:pt x="253" y="4"/>
                    <a:pt x="252" y="0"/>
                    <a:pt x="243" y="0"/>
                  </a:cubicBezTo>
                  <a:cubicBezTo>
                    <a:pt x="234" y="0"/>
                    <a:pt x="28" y="0"/>
                    <a:pt x="19" y="0"/>
                  </a:cubicBezTo>
                  <a:cubicBezTo>
                    <a:pt x="12" y="0"/>
                    <a:pt x="4" y="25"/>
                    <a:pt x="0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5" y="43"/>
                    <a:pt x="265" y="43"/>
                    <a:pt x="265" y="43"/>
                  </a:cubicBezTo>
                  <a:cubicBezTo>
                    <a:pt x="265" y="43"/>
                    <a:pt x="258" y="17"/>
                    <a:pt x="255" y="1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š1iḑé"/>
            <p:cNvSpPr>
              <a:spLocks/>
            </p:cNvSpPr>
            <p:nvPr/>
          </p:nvSpPr>
          <p:spPr bwMode="auto">
            <a:xfrm>
              <a:off x="6136954" y="1973194"/>
              <a:ext cx="1858841" cy="59682"/>
            </a:xfrm>
            <a:custGeom>
              <a:avLst/>
              <a:gdLst>
                <a:gd name="T0" fmla="*/ 1357 w 1357"/>
                <a:gd name="T1" fmla="*/ 31 h 43"/>
                <a:gd name="T2" fmla="*/ 1346 w 1357"/>
                <a:gd name="T3" fmla="*/ 43 h 43"/>
                <a:gd name="T4" fmla="*/ 12 w 1357"/>
                <a:gd name="T5" fmla="*/ 43 h 43"/>
                <a:gd name="T6" fmla="*/ 0 w 1357"/>
                <a:gd name="T7" fmla="*/ 31 h 43"/>
                <a:gd name="T8" fmla="*/ 0 w 1357"/>
                <a:gd name="T9" fmla="*/ 12 h 43"/>
                <a:gd name="T10" fmla="*/ 12 w 1357"/>
                <a:gd name="T11" fmla="*/ 0 h 43"/>
                <a:gd name="T12" fmla="*/ 1346 w 1357"/>
                <a:gd name="T13" fmla="*/ 0 h 43"/>
                <a:gd name="T14" fmla="*/ 1357 w 1357"/>
                <a:gd name="T15" fmla="*/ 12 h 43"/>
                <a:gd name="T16" fmla="*/ 1357 w 1357"/>
                <a:gd name="T1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7" h="43">
                  <a:moveTo>
                    <a:pt x="1357" y="31"/>
                  </a:moveTo>
                  <a:cubicBezTo>
                    <a:pt x="1357" y="37"/>
                    <a:pt x="1352" y="43"/>
                    <a:pt x="1346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" y="43"/>
                    <a:pt x="0" y="37"/>
                    <a:pt x="0" y="3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346" y="0"/>
                    <a:pt x="1346" y="0"/>
                    <a:pt x="1346" y="0"/>
                  </a:cubicBezTo>
                  <a:cubicBezTo>
                    <a:pt x="1352" y="0"/>
                    <a:pt x="1357" y="6"/>
                    <a:pt x="1357" y="12"/>
                  </a:cubicBezTo>
                  <a:lnTo>
                    <a:pt x="1357" y="3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ṧḻíde"/>
            <p:cNvSpPr>
              <a:spLocks/>
            </p:cNvSpPr>
            <p:nvPr/>
          </p:nvSpPr>
          <p:spPr bwMode="auto">
            <a:xfrm>
              <a:off x="8020661" y="1985629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$ľîḋê"/>
            <p:cNvSpPr>
              <a:spLocks/>
            </p:cNvSpPr>
            <p:nvPr/>
          </p:nvSpPr>
          <p:spPr bwMode="auto">
            <a:xfrm>
              <a:off x="7946059" y="1943353"/>
              <a:ext cx="36059" cy="7460"/>
            </a:xfrm>
            <a:custGeom>
              <a:avLst/>
              <a:gdLst>
                <a:gd name="T0" fmla="*/ 27 w 27"/>
                <a:gd name="T1" fmla="*/ 2 h 5"/>
                <a:gd name="T2" fmla="*/ 25 w 27"/>
                <a:gd name="T3" fmla="*/ 5 h 5"/>
                <a:gd name="T4" fmla="*/ 2 w 27"/>
                <a:gd name="T5" fmla="*/ 5 h 5"/>
                <a:gd name="T6" fmla="*/ 0 w 27"/>
                <a:gd name="T7" fmla="*/ 2 h 5"/>
                <a:gd name="T8" fmla="*/ 0 w 27"/>
                <a:gd name="T9" fmla="*/ 2 h 5"/>
                <a:gd name="T10" fmla="*/ 2 w 27"/>
                <a:gd name="T11" fmla="*/ 0 h 5"/>
                <a:gd name="T12" fmla="*/ 25 w 27"/>
                <a:gd name="T13" fmla="*/ 0 h 5"/>
                <a:gd name="T14" fmla="*/ 27 w 27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">
                  <a:moveTo>
                    <a:pt x="27" y="2"/>
                  </a:moveTo>
                  <a:cubicBezTo>
                    <a:pt x="27" y="4"/>
                    <a:pt x="26" y="5"/>
                    <a:pt x="2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ṡlídè"/>
            <p:cNvSpPr>
              <a:spLocks/>
            </p:cNvSpPr>
            <p:nvPr/>
          </p:nvSpPr>
          <p:spPr bwMode="auto">
            <a:xfrm>
              <a:off x="8044285" y="1924703"/>
              <a:ext cx="28598" cy="27354"/>
            </a:xfrm>
            <a:custGeom>
              <a:avLst/>
              <a:gdLst>
                <a:gd name="T0" fmla="*/ 20 w 21"/>
                <a:gd name="T1" fmla="*/ 16 h 20"/>
                <a:gd name="T2" fmla="*/ 14 w 21"/>
                <a:gd name="T3" fmla="*/ 10 h 20"/>
                <a:gd name="T4" fmla="*/ 20 w 21"/>
                <a:gd name="T5" fmla="*/ 4 h 20"/>
                <a:gd name="T6" fmla="*/ 20 w 21"/>
                <a:gd name="T7" fmla="*/ 1 h 20"/>
                <a:gd name="T8" fmla="*/ 17 w 21"/>
                <a:gd name="T9" fmla="*/ 1 h 20"/>
                <a:gd name="T10" fmla="*/ 11 w 21"/>
                <a:gd name="T11" fmla="*/ 7 h 20"/>
                <a:gd name="T12" fmla="*/ 4 w 21"/>
                <a:gd name="T13" fmla="*/ 1 h 20"/>
                <a:gd name="T14" fmla="*/ 1 w 21"/>
                <a:gd name="T15" fmla="*/ 1 h 20"/>
                <a:gd name="T16" fmla="*/ 1 w 21"/>
                <a:gd name="T17" fmla="*/ 4 h 20"/>
                <a:gd name="T18" fmla="*/ 7 w 21"/>
                <a:gd name="T19" fmla="*/ 10 h 20"/>
                <a:gd name="T20" fmla="*/ 1 w 21"/>
                <a:gd name="T21" fmla="*/ 16 h 20"/>
                <a:gd name="T22" fmla="*/ 1 w 21"/>
                <a:gd name="T23" fmla="*/ 19 h 20"/>
                <a:gd name="T24" fmla="*/ 4 w 21"/>
                <a:gd name="T25" fmla="*/ 19 h 20"/>
                <a:gd name="T26" fmla="*/ 11 w 21"/>
                <a:gd name="T27" fmla="*/ 13 h 20"/>
                <a:gd name="T28" fmla="*/ 17 w 21"/>
                <a:gd name="T29" fmla="*/ 19 h 20"/>
                <a:gd name="T30" fmla="*/ 20 w 21"/>
                <a:gd name="T31" fmla="*/ 19 h 20"/>
                <a:gd name="T32" fmla="*/ 20 w 21"/>
                <a:gd name="T3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0">
                  <a:moveTo>
                    <a:pt x="20" y="16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2" y="20"/>
                    <a:pt x="3" y="20"/>
                    <a:pt x="4" y="1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9" y="20"/>
                    <a:pt x="20" y="19"/>
                  </a:cubicBezTo>
                  <a:cubicBezTo>
                    <a:pt x="21" y="19"/>
                    <a:pt x="21" y="17"/>
                    <a:pt x="20" y="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ŝlíḓè"/>
            <p:cNvSpPr>
              <a:spLocks/>
            </p:cNvSpPr>
            <p:nvPr/>
          </p:nvSpPr>
          <p:spPr bwMode="auto">
            <a:xfrm>
              <a:off x="8020661" y="1999305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ṧļidê"/>
            <p:cNvSpPr>
              <a:spLocks/>
            </p:cNvSpPr>
            <p:nvPr/>
          </p:nvSpPr>
          <p:spPr bwMode="auto">
            <a:xfrm>
              <a:off x="8020661" y="2012983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ṥļíďe"/>
            <p:cNvSpPr>
              <a:spLocks/>
            </p:cNvSpPr>
            <p:nvPr/>
          </p:nvSpPr>
          <p:spPr bwMode="auto">
            <a:xfrm>
              <a:off x="8002010" y="1923460"/>
              <a:ext cx="23624" cy="23624"/>
            </a:xfrm>
            <a:custGeom>
              <a:avLst/>
              <a:gdLst>
                <a:gd name="T0" fmla="*/ 0 w 19"/>
                <a:gd name="T1" fmla="*/ 19 h 19"/>
                <a:gd name="T2" fmla="*/ 12 w 19"/>
                <a:gd name="T3" fmla="*/ 19 h 19"/>
                <a:gd name="T4" fmla="*/ 12 w 19"/>
                <a:gd name="T5" fmla="*/ 6 h 19"/>
                <a:gd name="T6" fmla="*/ 0 w 19"/>
                <a:gd name="T7" fmla="*/ 6 h 19"/>
                <a:gd name="T8" fmla="*/ 0 w 19"/>
                <a:gd name="T9" fmla="*/ 19 h 19"/>
                <a:gd name="T10" fmla="*/ 5 w 19"/>
                <a:gd name="T11" fmla="*/ 0 h 19"/>
                <a:gd name="T12" fmla="*/ 5 w 19"/>
                <a:gd name="T13" fmla="*/ 4 h 19"/>
                <a:gd name="T14" fmla="*/ 14 w 19"/>
                <a:gd name="T15" fmla="*/ 4 h 19"/>
                <a:gd name="T16" fmla="*/ 14 w 19"/>
                <a:gd name="T17" fmla="*/ 12 h 19"/>
                <a:gd name="T18" fmla="*/ 19 w 19"/>
                <a:gd name="T19" fmla="*/ 12 h 19"/>
                <a:gd name="T20" fmla="*/ 19 w 19"/>
                <a:gd name="T21" fmla="*/ 0 h 19"/>
                <a:gd name="T22" fmla="*/ 5 w 19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lnTo>
                    <a:pt x="12" y="19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19"/>
                  </a:lnTo>
                  <a:close/>
                  <a:moveTo>
                    <a:pt x="5" y="0"/>
                  </a:moveTo>
                  <a:lnTo>
                    <a:pt x="5" y="4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9" y="12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şḷïḓè"/>
            <p:cNvSpPr>
              <a:spLocks/>
            </p:cNvSpPr>
            <p:nvPr/>
          </p:nvSpPr>
          <p:spPr bwMode="auto">
            <a:xfrm>
              <a:off x="6017590" y="1991845"/>
              <a:ext cx="33572" cy="22381"/>
            </a:xfrm>
            <a:custGeom>
              <a:avLst/>
              <a:gdLst>
                <a:gd name="T0" fmla="*/ 18 w 27"/>
                <a:gd name="T1" fmla="*/ 0 h 18"/>
                <a:gd name="T2" fmla="*/ 14 w 27"/>
                <a:gd name="T3" fmla="*/ 2 h 18"/>
                <a:gd name="T4" fmla="*/ 19 w 27"/>
                <a:gd name="T5" fmla="*/ 6 h 18"/>
                <a:gd name="T6" fmla="*/ 0 w 27"/>
                <a:gd name="T7" fmla="*/ 6 h 18"/>
                <a:gd name="T8" fmla="*/ 0 w 27"/>
                <a:gd name="T9" fmla="*/ 12 h 18"/>
                <a:gd name="T10" fmla="*/ 19 w 27"/>
                <a:gd name="T11" fmla="*/ 12 h 18"/>
                <a:gd name="T12" fmla="*/ 14 w 27"/>
                <a:gd name="T13" fmla="*/ 16 h 18"/>
                <a:gd name="T14" fmla="*/ 18 w 27"/>
                <a:gd name="T15" fmla="*/ 18 h 18"/>
                <a:gd name="T16" fmla="*/ 27 w 27"/>
                <a:gd name="T17" fmla="*/ 10 h 18"/>
                <a:gd name="T18" fmla="*/ 18 w 27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8">
                  <a:moveTo>
                    <a:pt x="18" y="0"/>
                  </a:moveTo>
                  <a:lnTo>
                    <a:pt x="14" y="2"/>
                  </a:lnTo>
                  <a:lnTo>
                    <a:pt x="19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19" y="12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7" y="1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ṧḷíde"/>
            <p:cNvSpPr>
              <a:spLocks/>
            </p:cNvSpPr>
            <p:nvPr/>
          </p:nvSpPr>
          <p:spPr bwMode="auto">
            <a:xfrm>
              <a:off x="5961639" y="1991845"/>
              <a:ext cx="32328" cy="22381"/>
            </a:xfrm>
            <a:custGeom>
              <a:avLst/>
              <a:gdLst>
                <a:gd name="T0" fmla="*/ 9 w 26"/>
                <a:gd name="T1" fmla="*/ 0 h 18"/>
                <a:gd name="T2" fmla="*/ 12 w 26"/>
                <a:gd name="T3" fmla="*/ 2 h 18"/>
                <a:gd name="T4" fmla="*/ 8 w 26"/>
                <a:gd name="T5" fmla="*/ 6 h 18"/>
                <a:gd name="T6" fmla="*/ 26 w 26"/>
                <a:gd name="T7" fmla="*/ 6 h 18"/>
                <a:gd name="T8" fmla="*/ 26 w 26"/>
                <a:gd name="T9" fmla="*/ 12 h 18"/>
                <a:gd name="T10" fmla="*/ 8 w 26"/>
                <a:gd name="T11" fmla="*/ 12 h 18"/>
                <a:gd name="T12" fmla="*/ 12 w 26"/>
                <a:gd name="T13" fmla="*/ 16 h 18"/>
                <a:gd name="T14" fmla="*/ 9 w 26"/>
                <a:gd name="T15" fmla="*/ 18 h 18"/>
                <a:gd name="T16" fmla="*/ 0 w 26"/>
                <a:gd name="T17" fmla="*/ 10 h 18"/>
                <a:gd name="T18" fmla="*/ 9 w 2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8">
                  <a:moveTo>
                    <a:pt x="9" y="0"/>
                  </a:moveTo>
                  <a:lnTo>
                    <a:pt x="12" y="2"/>
                  </a:lnTo>
                  <a:lnTo>
                    <a:pt x="8" y="6"/>
                  </a:lnTo>
                  <a:lnTo>
                    <a:pt x="26" y="6"/>
                  </a:lnTo>
                  <a:lnTo>
                    <a:pt x="26" y="12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9" y="18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ṡḷïḋê"/>
            <p:cNvSpPr>
              <a:spLocks/>
            </p:cNvSpPr>
            <p:nvPr/>
          </p:nvSpPr>
          <p:spPr bwMode="auto">
            <a:xfrm>
              <a:off x="6072298" y="1978168"/>
              <a:ext cx="38545" cy="43518"/>
            </a:xfrm>
            <a:custGeom>
              <a:avLst/>
              <a:gdLst>
                <a:gd name="T0" fmla="*/ 23 w 28"/>
                <a:gd name="T1" fmla="*/ 20 h 32"/>
                <a:gd name="T2" fmla="*/ 14 w 28"/>
                <a:gd name="T3" fmla="*/ 27 h 32"/>
                <a:gd name="T4" fmla="*/ 5 w 28"/>
                <a:gd name="T5" fmla="*/ 18 h 32"/>
                <a:gd name="T6" fmla="*/ 14 w 28"/>
                <a:gd name="T7" fmla="*/ 9 h 32"/>
                <a:gd name="T8" fmla="*/ 17 w 28"/>
                <a:gd name="T9" fmla="*/ 10 h 32"/>
                <a:gd name="T10" fmla="*/ 14 w 28"/>
                <a:gd name="T11" fmla="*/ 15 h 32"/>
                <a:gd name="T12" fmla="*/ 26 w 28"/>
                <a:gd name="T13" fmla="*/ 11 h 32"/>
                <a:gd name="T14" fmla="*/ 22 w 28"/>
                <a:gd name="T15" fmla="*/ 0 h 32"/>
                <a:gd name="T16" fmla="*/ 19 w 28"/>
                <a:gd name="T17" fmla="*/ 5 h 32"/>
                <a:gd name="T18" fmla="*/ 14 w 28"/>
                <a:gd name="T19" fmla="*/ 4 h 32"/>
                <a:gd name="T20" fmla="*/ 0 w 28"/>
                <a:gd name="T21" fmla="*/ 18 h 32"/>
                <a:gd name="T22" fmla="*/ 14 w 28"/>
                <a:gd name="T23" fmla="*/ 32 h 32"/>
                <a:gd name="T24" fmla="*/ 28 w 28"/>
                <a:gd name="T25" fmla="*/ 20 h 32"/>
                <a:gd name="T26" fmla="*/ 23 w 28"/>
                <a:gd name="T2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3" y="20"/>
                  </a:moveTo>
                  <a:cubicBezTo>
                    <a:pt x="22" y="24"/>
                    <a:pt x="19" y="27"/>
                    <a:pt x="14" y="27"/>
                  </a:cubicBezTo>
                  <a:cubicBezTo>
                    <a:pt x="9" y="27"/>
                    <a:pt x="5" y="23"/>
                    <a:pt x="5" y="18"/>
                  </a:cubicBezTo>
                  <a:cubicBezTo>
                    <a:pt x="5" y="13"/>
                    <a:pt x="9" y="9"/>
                    <a:pt x="14" y="9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6" y="4"/>
                    <a:pt x="0" y="11"/>
                    <a:pt x="0" y="18"/>
                  </a:cubicBezTo>
                  <a:cubicBezTo>
                    <a:pt x="0" y="26"/>
                    <a:pt x="6" y="32"/>
                    <a:pt x="14" y="32"/>
                  </a:cubicBezTo>
                  <a:cubicBezTo>
                    <a:pt x="21" y="32"/>
                    <a:pt x="27" y="27"/>
                    <a:pt x="28" y="2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ṣ1ídè"/>
            <p:cNvSpPr>
              <a:spLocks/>
            </p:cNvSpPr>
            <p:nvPr/>
          </p:nvSpPr>
          <p:spPr bwMode="auto">
            <a:xfrm>
              <a:off x="6256317" y="1930920"/>
              <a:ext cx="17408" cy="17408"/>
            </a:xfrm>
            <a:custGeom>
              <a:avLst/>
              <a:gdLst>
                <a:gd name="T0" fmla="*/ 12 w 13"/>
                <a:gd name="T1" fmla="*/ 11 h 13"/>
                <a:gd name="T2" fmla="*/ 8 w 13"/>
                <a:gd name="T3" fmla="*/ 7 h 13"/>
                <a:gd name="T4" fmla="*/ 12 w 13"/>
                <a:gd name="T5" fmla="*/ 3 h 13"/>
                <a:gd name="T6" fmla="*/ 12 w 13"/>
                <a:gd name="T7" fmla="*/ 1 h 13"/>
                <a:gd name="T8" fmla="*/ 10 w 13"/>
                <a:gd name="T9" fmla="*/ 1 h 13"/>
                <a:gd name="T10" fmla="*/ 6 w 13"/>
                <a:gd name="T11" fmla="*/ 5 h 13"/>
                <a:gd name="T12" fmla="*/ 2 w 13"/>
                <a:gd name="T13" fmla="*/ 1 h 13"/>
                <a:gd name="T14" fmla="*/ 1 w 13"/>
                <a:gd name="T15" fmla="*/ 1 h 13"/>
                <a:gd name="T16" fmla="*/ 1 w 13"/>
                <a:gd name="T17" fmla="*/ 3 h 13"/>
                <a:gd name="T18" fmla="*/ 4 w 13"/>
                <a:gd name="T19" fmla="*/ 7 h 13"/>
                <a:gd name="T20" fmla="*/ 1 w 13"/>
                <a:gd name="T21" fmla="*/ 11 h 13"/>
                <a:gd name="T22" fmla="*/ 1 w 13"/>
                <a:gd name="T23" fmla="*/ 12 h 13"/>
                <a:gd name="T24" fmla="*/ 2 w 13"/>
                <a:gd name="T25" fmla="*/ 12 h 13"/>
                <a:gd name="T26" fmla="*/ 6 w 13"/>
                <a:gd name="T27" fmla="*/ 8 h 13"/>
                <a:gd name="T28" fmla="*/ 10 w 13"/>
                <a:gd name="T29" fmla="*/ 12 h 13"/>
                <a:gd name="T30" fmla="*/ 12 w 13"/>
                <a:gd name="T31" fmla="*/ 12 h 13"/>
                <a:gd name="T32" fmla="*/ 12 w 13"/>
                <a:gd name="T3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3">
                  <a:moveTo>
                    <a:pt x="12" y="11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2" y="13"/>
                    <a:pt x="2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2" y="12"/>
                  </a:cubicBezTo>
                  <a:cubicBezTo>
                    <a:pt x="13" y="12"/>
                    <a:pt x="13" y="11"/>
                    <a:pt x="12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ṥlîḓé"/>
            <p:cNvSpPr>
              <a:spLocks/>
            </p:cNvSpPr>
            <p:nvPr/>
          </p:nvSpPr>
          <p:spPr bwMode="auto">
            <a:xfrm>
              <a:off x="6306052" y="1919729"/>
              <a:ext cx="63413" cy="36059"/>
            </a:xfrm>
            <a:custGeom>
              <a:avLst/>
              <a:gdLst>
                <a:gd name="T0" fmla="*/ 11 w 47"/>
                <a:gd name="T1" fmla="*/ 25 h 26"/>
                <a:gd name="T2" fmla="*/ 7 w 47"/>
                <a:gd name="T3" fmla="*/ 22 h 26"/>
                <a:gd name="T4" fmla="*/ 1 w 47"/>
                <a:gd name="T5" fmla="*/ 5 h 26"/>
                <a:gd name="T6" fmla="*/ 4 w 47"/>
                <a:gd name="T7" fmla="*/ 0 h 26"/>
                <a:gd name="T8" fmla="*/ 35 w 47"/>
                <a:gd name="T9" fmla="*/ 0 h 26"/>
                <a:gd name="T10" fmla="*/ 41 w 47"/>
                <a:gd name="T11" fmla="*/ 4 h 26"/>
                <a:gd name="T12" fmla="*/ 46 w 47"/>
                <a:gd name="T13" fmla="*/ 21 h 26"/>
                <a:gd name="T14" fmla="*/ 42 w 47"/>
                <a:gd name="T15" fmla="*/ 25 h 26"/>
                <a:gd name="T16" fmla="*/ 11 w 47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6">
                  <a:moveTo>
                    <a:pt x="11" y="25"/>
                  </a:moveTo>
                  <a:cubicBezTo>
                    <a:pt x="11" y="25"/>
                    <a:pt x="8" y="26"/>
                    <a:pt x="7" y="22"/>
                  </a:cubicBezTo>
                  <a:cubicBezTo>
                    <a:pt x="5" y="19"/>
                    <a:pt x="2" y="8"/>
                    <a:pt x="1" y="5"/>
                  </a:cubicBezTo>
                  <a:cubicBezTo>
                    <a:pt x="1" y="3"/>
                    <a:pt x="0" y="0"/>
                    <a:pt x="4" y="0"/>
                  </a:cubicBezTo>
                  <a:cubicBezTo>
                    <a:pt x="7" y="0"/>
                    <a:pt x="29" y="0"/>
                    <a:pt x="35" y="0"/>
                  </a:cubicBezTo>
                  <a:cubicBezTo>
                    <a:pt x="40" y="0"/>
                    <a:pt x="40" y="1"/>
                    <a:pt x="41" y="4"/>
                  </a:cubicBezTo>
                  <a:cubicBezTo>
                    <a:pt x="42" y="6"/>
                    <a:pt x="46" y="18"/>
                    <a:pt x="46" y="21"/>
                  </a:cubicBezTo>
                  <a:cubicBezTo>
                    <a:pt x="47" y="24"/>
                    <a:pt x="46" y="25"/>
                    <a:pt x="42" y="25"/>
                  </a:cubicBezTo>
                  <a:cubicBezTo>
                    <a:pt x="37" y="25"/>
                    <a:pt x="11" y="25"/>
                    <a:pt x="11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ṣľïḓe"/>
            <p:cNvSpPr>
              <a:spLocks/>
            </p:cNvSpPr>
            <p:nvPr/>
          </p:nvSpPr>
          <p:spPr bwMode="auto">
            <a:xfrm>
              <a:off x="6155605" y="1991845"/>
              <a:ext cx="27354" cy="27354"/>
            </a:xfrm>
            <a:custGeom>
              <a:avLst/>
              <a:gdLst>
                <a:gd name="T0" fmla="*/ 19 w 20"/>
                <a:gd name="T1" fmla="*/ 20 h 20"/>
                <a:gd name="T2" fmla="*/ 18 w 20"/>
                <a:gd name="T3" fmla="*/ 20 h 20"/>
                <a:gd name="T4" fmla="*/ 11 w 20"/>
                <a:gd name="T5" fmla="*/ 13 h 20"/>
                <a:gd name="T6" fmla="*/ 7 w 20"/>
                <a:gd name="T7" fmla="*/ 15 h 20"/>
                <a:gd name="T8" fmla="*/ 0 w 20"/>
                <a:gd name="T9" fmla="*/ 7 h 20"/>
                <a:gd name="T10" fmla="*/ 7 w 20"/>
                <a:gd name="T11" fmla="*/ 0 h 20"/>
                <a:gd name="T12" fmla="*/ 14 w 20"/>
                <a:gd name="T13" fmla="*/ 7 h 20"/>
                <a:gd name="T14" fmla="*/ 13 w 20"/>
                <a:gd name="T15" fmla="*/ 11 h 20"/>
                <a:gd name="T16" fmla="*/ 19 w 20"/>
                <a:gd name="T17" fmla="*/ 18 h 20"/>
                <a:gd name="T18" fmla="*/ 20 w 20"/>
                <a:gd name="T19" fmla="*/ 19 h 20"/>
                <a:gd name="T20" fmla="*/ 19 w 20"/>
                <a:gd name="T21" fmla="*/ 20 h 20"/>
                <a:gd name="T22" fmla="*/ 7 w 20"/>
                <a:gd name="T23" fmla="*/ 2 h 20"/>
                <a:gd name="T24" fmla="*/ 2 w 20"/>
                <a:gd name="T25" fmla="*/ 7 h 20"/>
                <a:gd name="T26" fmla="*/ 7 w 20"/>
                <a:gd name="T27" fmla="*/ 12 h 20"/>
                <a:gd name="T28" fmla="*/ 12 w 20"/>
                <a:gd name="T29" fmla="*/ 7 h 20"/>
                <a:gd name="T30" fmla="*/ 7 w 20"/>
                <a:gd name="T3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0">
                  <a:moveTo>
                    <a:pt x="19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9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9"/>
                  </a:cubicBezTo>
                  <a:cubicBezTo>
                    <a:pt x="20" y="19"/>
                    <a:pt x="19" y="20"/>
                    <a:pt x="19" y="20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10"/>
                    <a:pt x="4" y="12"/>
                    <a:pt x="7" y="12"/>
                  </a:cubicBezTo>
                  <a:cubicBezTo>
                    <a:pt x="10" y="12"/>
                    <a:pt x="12" y="10"/>
                    <a:pt x="12" y="7"/>
                  </a:cubicBezTo>
                  <a:cubicBezTo>
                    <a:pt x="12" y="4"/>
                    <a:pt x="10" y="2"/>
                    <a:pt x="7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$1îḍê"/>
            <p:cNvSpPr>
              <a:spLocks/>
            </p:cNvSpPr>
            <p:nvPr/>
          </p:nvSpPr>
          <p:spPr bwMode="auto">
            <a:xfrm>
              <a:off x="7942329" y="1980655"/>
              <a:ext cx="47248" cy="43518"/>
            </a:xfrm>
            <a:custGeom>
              <a:avLst/>
              <a:gdLst>
                <a:gd name="T0" fmla="*/ 25 w 34"/>
                <a:gd name="T1" fmla="*/ 32 h 32"/>
                <a:gd name="T2" fmla="*/ 17 w 34"/>
                <a:gd name="T3" fmla="*/ 26 h 32"/>
                <a:gd name="T4" fmla="*/ 9 w 34"/>
                <a:gd name="T5" fmla="*/ 32 h 32"/>
                <a:gd name="T6" fmla="*/ 6 w 34"/>
                <a:gd name="T7" fmla="*/ 32 h 32"/>
                <a:gd name="T8" fmla="*/ 6 w 34"/>
                <a:gd name="T9" fmla="*/ 32 h 32"/>
                <a:gd name="T10" fmla="*/ 6 w 34"/>
                <a:gd name="T11" fmla="*/ 30 h 32"/>
                <a:gd name="T12" fmla="*/ 6 w 34"/>
                <a:gd name="T13" fmla="*/ 30 h 32"/>
                <a:gd name="T14" fmla="*/ 9 w 34"/>
                <a:gd name="T15" fmla="*/ 20 h 32"/>
                <a:gd name="T16" fmla="*/ 1 w 34"/>
                <a:gd name="T17" fmla="*/ 15 h 32"/>
                <a:gd name="T18" fmla="*/ 0 w 34"/>
                <a:gd name="T19" fmla="*/ 12 h 32"/>
                <a:gd name="T20" fmla="*/ 0 w 34"/>
                <a:gd name="T21" fmla="*/ 12 h 32"/>
                <a:gd name="T22" fmla="*/ 2 w 34"/>
                <a:gd name="T23" fmla="*/ 11 h 32"/>
                <a:gd name="T24" fmla="*/ 2 w 34"/>
                <a:gd name="T25" fmla="*/ 11 h 32"/>
                <a:gd name="T26" fmla="*/ 12 w 34"/>
                <a:gd name="T27" fmla="*/ 11 h 32"/>
                <a:gd name="T28" fmla="*/ 15 w 34"/>
                <a:gd name="T29" fmla="*/ 2 h 32"/>
                <a:gd name="T30" fmla="*/ 17 w 34"/>
                <a:gd name="T31" fmla="*/ 0 h 32"/>
                <a:gd name="T32" fmla="*/ 17 w 34"/>
                <a:gd name="T33" fmla="*/ 0 h 32"/>
                <a:gd name="T34" fmla="*/ 19 w 34"/>
                <a:gd name="T35" fmla="*/ 2 h 32"/>
                <a:gd name="T36" fmla="*/ 19 w 34"/>
                <a:gd name="T37" fmla="*/ 2 h 32"/>
                <a:gd name="T38" fmla="*/ 22 w 34"/>
                <a:gd name="T39" fmla="*/ 11 h 32"/>
                <a:gd name="T40" fmla="*/ 31 w 34"/>
                <a:gd name="T41" fmla="*/ 11 h 32"/>
                <a:gd name="T42" fmla="*/ 33 w 34"/>
                <a:gd name="T43" fmla="*/ 12 h 32"/>
                <a:gd name="T44" fmla="*/ 33 w 34"/>
                <a:gd name="T45" fmla="*/ 12 h 32"/>
                <a:gd name="T46" fmla="*/ 33 w 34"/>
                <a:gd name="T47" fmla="*/ 15 h 32"/>
                <a:gd name="T48" fmla="*/ 33 w 34"/>
                <a:gd name="T49" fmla="*/ 15 h 32"/>
                <a:gd name="T50" fmla="*/ 25 w 34"/>
                <a:gd name="T51" fmla="*/ 20 h 32"/>
                <a:gd name="T52" fmla="*/ 28 w 34"/>
                <a:gd name="T53" fmla="*/ 30 h 32"/>
                <a:gd name="T54" fmla="*/ 27 w 34"/>
                <a:gd name="T55" fmla="*/ 32 h 32"/>
                <a:gd name="T56" fmla="*/ 27 w 34"/>
                <a:gd name="T57" fmla="*/ 32 h 32"/>
                <a:gd name="T58" fmla="*/ 26 w 34"/>
                <a:gd name="T59" fmla="*/ 32 h 32"/>
                <a:gd name="T60" fmla="*/ 26 w 34"/>
                <a:gd name="T61" fmla="*/ 32 h 32"/>
                <a:gd name="T62" fmla="*/ 25 w 34"/>
                <a:gd name="T63" fmla="*/ 32 h 32"/>
                <a:gd name="T64" fmla="*/ 18 w 34"/>
                <a:gd name="T65" fmla="*/ 22 h 32"/>
                <a:gd name="T66" fmla="*/ 22 w 34"/>
                <a:gd name="T67" fmla="*/ 25 h 32"/>
                <a:gd name="T68" fmla="*/ 20 w 34"/>
                <a:gd name="T69" fmla="*/ 20 h 32"/>
                <a:gd name="T70" fmla="*/ 21 w 34"/>
                <a:gd name="T71" fmla="*/ 18 h 32"/>
                <a:gd name="T72" fmla="*/ 21 w 34"/>
                <a:gd name="T73" fmla="*/ 18 h 32"/>
                <a:gd name="T74" fmla="*/ 25 w 34"/>
                <a:gd name="T75" fmla="*/ 15 h 32"/>
                <a:gd name="T76" fmla="*/ 20 w 34"/>
                <a:gd name="T77" fmla="*/ 15 h 32"/>
                <a:gd name="T78" fmla="*/ 18 w 34"/>
                <a:gd name="T79" fmla="*/ 14 h 32"/>
                <a:gd name="T80" fmla="*/ 18 w 34"/>
                <a:gd name="T81" fmla="*/ 14 h 32"/>
                <a:gd name="T82" fmla="*/ 17 w 34"/>
                <a:gd name="T83" fmla="*/ 9 h 32"/>
                <a:gd name="T84" fmla="*/ 15 w 34"/>
                <a:gd name="T85" fmla="*/ 14 h 32"/>
                <a:gd name="T86" fmla="*/ 13 w 34"/>
                <a:gd name="T87" fmla="*/ 15 h 32"/>
                <a:gd name="T88" fmla="*/ 13 w 34"/>
                <a:gd name="T89" fmla="*/ 15 h 32"/>
                <a:gd name="T90" fmla="*/ 8 w 34"/>
                <a:gd name="T91" fmla="*/ 15 h 32"/>
                <a:gd name="T92" fmla="*/ 12 w 34"/>
                <a:gd name="T93" fmla="*/ 18 h 32"/>
                <a:gd name="T94" fmla="*/ 13 w 34"/>
                <a:gd name="T95" fmla="*/ 20 h 32"/>
                <a:gd name="T96" fmla="*/ 13 w 34"/>
                <a:gd name="T97" fmla="*/ 20 h 32"/>
                <a:gd name="T98" fmla="*/ 11 w 34"/>
                <a:gd name="T99" fmla="*/ 25 h 32"/>
                <a:gd name="T100" fmla="*/ 16 w 34"/>
                <a:gd name="T101" fmla="*/ 22 h 32"/>
                <a:gd name="T102" fmla="*/ 17 w 34"/>
                <a:gd name="T103" fmla="*/ 22 h 32"/>
                <a:gd name="T104" fmla="*/ 17 w 34"/>
                <a:gd name="T105" fmla="*/ 22 h 32"/>
                <a:gd name="T106" fmla="*/ 18 w 34"/>
                <a:gd name="T10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" h="32">
                  <a:moveTo>
                    <a:pt x="25" y="3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7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1"/>
                    <a:pt x="5" y="31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3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8" y="2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šḷîḓé"/>
            <p:cNvSpPr/>
            <p:nvPr/>
          </p:nvSpPr>
          <p:spPr>
            <a:xfrm>
              <a:off x="5936771" y="2039093"/>
              <a:ext cx="2158493" cy="1259380"/>
            </a:xfrm>
            <a:prstGeom prst="rect">
              <a:avLst/>
            </a:prstGeom>
            <a:blipFill>
              <a:blip r:embed="rId2"/>
              <a:srcRect/>
              <a:stretch>
                <a:fillRect t="-7181" b="-703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ïďè"/>
            <p:cNvSpPr>
              <a:spLocks/>
            </p:cNvSpPr>
            <p:nvPr/>
          </p:nvSpPr>
          <p:spPr bwMode="auto">
            <a:xfrm>
              <a:off x="1183477" y="1903566"/>
              <a:ext cx="2157250" cy="140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$ḻíḋe"/>
            <p:cNvSpPr>
              <a:spLocks/>
            </p:cNvSpPr>
            <p:nvPr/>
          </p:nvSpPr>
          <p:spPr bwMode="auto">
            <a:xfrm>
              <a:off x="1183477" y="1903566"/>
              <a:ext cx="2157250" cy="64655"/>
            </a:xfrm>
            <a:custGeom>
              <a:avLst/>
              <a:gdLst>
                <a:gd name="T0" fmla="*/ 19 w 1574"/>
                <a:gd name="T1" fmla="*/ 4 h 47"/>
                <a:gd name="T2" fmla="*/ 243 w 1574"/>
                <a:gd name="T3" fmla="*/ 4 h 47"/>
                <a:gd name="T4" fmla="*/ 255 w 1574"/>
                <a:gd name="T5" fmla="*/ 14 h 47"/>
                <a:gd name="T6" fmla="*/ 265 w 1574"/>
                <a:gd name="T7" fmla="*/ 47 h 47"/>
                <a:gd name="T8" fmla="*/ 1574 w 1574"/>
                <a:gd name="T9" fmla="*/ 47 h 47"/>
                <a:gd name="T10" fmla="*/ 1574 w 1574"/>
                <a:gd name="T11" fmla="*/ 0 h 47"/>
                <a:gd name="T12" fmla="*/ 0 w 1574"/>
                <a:gd name="T13" fmla="*/ 0 h 47"/>
                <a:gd name="T14" fmla="*/ 0 w 1574"/>
                <a:gd name="T15" fmla="*/ 41 h 47"/>
                <a:gd name="T16" fmla="*/ 19 w 1574"/>
                <a:gd name="T17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4" h="47">
                  <a:moveTo>
                    <a:pt x="19" y="4"/>
                  </a:moveTo>
                  <a:cubicBezTo>
                    <a:pt x="28" y="4"/>
                    <a:pt x="234" y="4"/>
                    <a:pt x="243" y="4"/>
                  </a:cubicBezTo>
                  <a:cubicBezTo>
                    <a:pt x="252" y="4"/>
                    <a:pt x="253" y="8"/>
                    <a:pt x="255" y="14"/>
                  </a:cubicBezTo>
                  <a:cubicBezTo>
                    <a:pt x="258" y="21"/>
                    <a:pt x="265" y="47"/>
                    <a:pt x="265" y="47"/>
                  </a:cubicBezTo>
                  <a:cubicBezTo>
                    <a:pt x="1574" y="47"/>
                    <a:pt x="1574" y="47"/>
                    <a:pt x="1574" y="47"/>
                  </a:cubicBezTo>
                  <a:cubicBezTo>
                    <a:pt x="1574" y="0"/>
                    <a:pt x="1574" y="0"/>
                    <a:pt x="15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" y="29"/>
                    <a:pt x="12" y="4"/>
                    <a:pt x="19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ṩ1iḋè"/>
            <p:cNvSpPr>
              <a:spLocks/>
            </p:cNvSpPr>
            <p:nvPr/>
          </p:nvSpPr>
          <p:spPr bwMode="auto">
            <a:xfrm>
              <a:off x="1182234" y="1959517"/>
              <a:ext cx="1244" cy="8704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1 w 1"/>
                <a:gd name="T5" fmla="*/ 0 h 6"/>
                <a:gd name="T6" fmla="*/ 0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śḷîḋê"/>
            <p:cNvSpPr>
              <a:spLocks/>
            </p:cNvSpPr>
            <p:nvPr/>
          </p:nvSpPr>
          <p:spPr bwMode="auto">
            <a:xfrm>
              <a:off x="1183477" y="1909783"/>
              <a:ext cx="363065" cy="58439"/>
            </a:xfrm>
            <a:custGeom>
              <a:avLst/>
              <a:gdLst>
                <a:gd name="T0" fmla="*/ 255 w 265"/>
                <a:gd name="T1" fmla="*/ 10 h 43"/>
                <a:gd name="T2" fmla="*/ 243 w 265"/>
                <a:gd name="T3" fmla="*/ 0 h 43"/>
                <a:gd name="T4" fmla="*/ 19 w 265"/>
                <a:gd name="T5" fmla="*/ 0 h 43"/>
                <a:gd name="T6" fmla="*/ 0 w 265"/>
                <a:gd name="T7" fmla="*/ 37 h 43"/>
                <a:gd name="T8" fmla="*/ 0 w 265"/>
                <a:gd name="T9" fmla="*/ 43 h 43"/>
                <a:gd name="T10" fmla="*/ 265 w 265"/>
                <a:gd name="T11" fmla="*/ 43 h 43"/>
                <a:gd name="T12" fmla="*/ 255 w 265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43">
                  <a:moveTo>
                    <a:pt x="255" y="10"/>
                  </a:moveTo>
                  <a:cubicBezTo>
                    <a:pt x="253" y="4"/>
                    <a:pt x="252" y="0"/>
                    <a:pt x="243" y="0"/>
                  </a:cubicBezTo>
                  <a:cubicBezTo>
                    <a:pt x="234" y="0"/>
                    <a:pt x="28" y="0"/>
                    <a:pt x="19" y="0"/>
                  </a:cubicBezTo>
                  <a:cubicBezTo>
                    <a:pt x="12" y="0"/>
                    <a:pt x="4" y="25"/>
                    <a:pt x="0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5" y="43"/>
                    <a:pt x="265" y="43"/>
                    <a:pt x="265" y="43"/>
                  </a:cubicBezTo>
                  <a:cubicBezTo>
                    <a:pt x="265" y="43"/>
                    <a:pt x="258" y="17"/>
                    <a:pt x="255" y="1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iḓe"/>
            <p:cNvSpPr>
              <a:spLocks/>
            </p:cNvSpPr>
            <p:nvPr/>
          </p:nvSpPr>
          <p:spPr bwMode="auto">
            <a:xfrm>
              <a:off x="1382417" y="1973194"/>
              <a:ext cx="1858841" cy="59682"/>
            </a:xfrm>
            <a:custGeom>
              <a:avLst/>
              <a:gdLst>
                <a:gd name="T0" fmla="*/ 1357 w 1357"/>
                <a:gd name="T1" fmla="*/ 31 h 43"/>
                <a:gd name="T2" fmla="*/ 1346 w 1357"/>
                <a:gd name="T3" fmla="*/ 43 h 43"/>
                <a:gd name="T4" fmla="*/ 12 w 1357"/>
                <a:gd name="T5" fmla="*/ 43 h 43"/>
                <a:gd name="T6" fmla="*/ 0 w 1357"/>
                <a:gd name="T7" fmla="*/ 31 h 43"/>
                <a:gd name="T8" fmla="*/ 0 w 1357"/>
                <a:gd name="T9" fmla="*/ 12 h 43"/>
                <a:gd name="T10" fmla="*/ 12 w 1357"/>
                <a:gd name="T11" fmla="*/ 0 h 43"/>
                <a:gd name="T12" fmla="*/ 1346 w 1357"/>
                <a:gd name="T13" fmla="*/ 0 h 43"/>
                <a:gd name="T14" fmla="*/ 1357 w 1357"/>
                <a:gd name="T15" fmla="*/ 12 h 43"/>
                <a:gd name="T16" fmla="*/ 1357 w 1357"/>
                <a:gd name="T1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7" h="43">
                  <a:moveTo>
                    <a:pt x="1357" y="31"/>
                  </a:moveTo>
                  <a:cubicBezTo>
                    <a:pt x="1357" y="37"/>
                    <a:pt x="1352" y="43"/>
                    <a:pt x="1346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" y="43"/>
                    <a:pt x="0" y="37"/>
                    <a:pt x="0" y="3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346" y="0"/>
                    <a:pt x="1346" y="0"/>
                    <a:pt x="1346" y="0"/>
                  </a:cubicBezTo>
                  <a:cubicBezTo>
                    <a:pt x="1352" y="0"/>
                    <a:pt x="1357" y="6"/>
                    <a:pt x="1357" y="12"/>
                  </a:cubicBezTo>
                  <a:lnTo>
                    <a:pt x="1357" y="3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šḷîḍê"/>
            <p:cNvSpPr>
              <a:spLocks/>
            </p:cNvSpPr>
            <p:nvPr/>
          </p:nvSpPr>
          <p:spPr bwMode="auto">
            <a:xfrm>
              <a:off x="3266124" y="1985629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ḷiḓé"/>
            <p:cNvSpPr>
              <a:spLocks/>
            </p:cNvSpPr>
            <p:nvPr/>
          </p:nvSpPr>
          <p:spPr bwMode="auto">
            <a:xfrm>
              <a:off x="3191523" y="1943353"/>
              <a:ext cx="36059" cy="7460"/>
            </a:xfrm>
            <a:custGeom>
              <a:avLst/>
              <a:gdLst>
                <a:gd name="T0" fmla="*/ 27 w 27"/>
                <a:gd name="T1" fmla="*/ 2 h 5"/>
                <a:gd name="T2" fmla="*/ 25 w 27"/>
                <a:gd name="T3" fmla="*/ 5 h 5"/>
                <a:gd name="T4" fmla="*/ 2 w 27"/>
                <a:gd name="T5" fmla="*/ 5 h 5"/>
                <a:gd name="T6" fmla="*/ 0 w 27"/>
                <a:gd name="T7" fmla="*/ 2 h 5"/>
                <a:gd name="T8" fmla="*/ 0 w 27"/>
                <a:gd name="T9" fmla="*/ 2 h 5"/>
                <a:gd name="T10" fmla="*/ 2 w 27"/>
                <a:gd name="T11" fmla="*/ 0 h 5"/>
                <a:gd name="T12" fmla="*/ 25 w 27"/>
                <a:gd name="T13" fmla="*/ 0 h 5"/>
                <a:gd name="T14" fmla="*/ 27 w 27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">
                  <a:moveTo>
                    <a:pt x="27" y="2"/>
                  </a:moveTo>
                  <a:cubicBezTo>
                    <a:pt x="27" y="4"/>
                    <a:pt x="26" y="5"/>
                    <a:pt x="2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sḻïḍê"/>
            <p:cNvSpPr>
              <a:spLocks/>
            </p:cNvSpPr>
            <p:nvPr/>
          </p:nvSpPr>
          <p:spPr bwMode="auto">
            <a:xfrm>
              <a:off x="3289749" y="1924703"/>
              <a:ext cx="28598" cy="27354"/>
            </a:xfrm>
            <a:custGeom>
              <a:avLst/>
              <a:gdLst>
                <a:gd name="T0" fmla="*/ 20 w 21"/>
                <a:gd name="T1" fmla="*/ 16 h 20"/>
                <a:gd name="T2" fmla="*/ 14 w 21"/>
                <a:gd name="T3" fmla="*/ 10 h 20"/>
                <a:gd name="T4" fmla="*/ 20 w 21"/>
                <a:gd name="T5" fmla="*/ 4 h 20"/>
                <a:gd name="T6" fmla="*/ 20 w 21"/>
                <a:gd name="T7" fmla="*/ 1 h 20"/>
                <a:gd name="T8" fmla="*/ 17 w 21"/>
                <a:gd name="T9" fmla="*/ 1 h 20"/>
                <a:gd name="T10" fmla="*/ 11 w 21"/>
                <a:gd name="T11" fmla="*/ 7 h 20"/>
                <a:gd name="T12" fmla="*/ 4 w 21"/>
                <a:gd name="T13" fmla="*/ 1 h 20"/>
                <a:gd name="T14" fmla="*/ 1 w 21"/>
                <a:gd name="T15" fmla="*/ 1 h 20"/>
                <a:gd name="T16" fmla="*/ 1 w 21"/>
                <a:gd name="T17" fmla="*/ 4 h 20"/>
                <a:gd name="T18" fmla="*/ 7 w 21"/>
                <a:gd name="T19" fmla="*/ 10 h 20"/>
                <a:gd name="T20" fmla="*/ 1 w 21"/>
                <a:gd name="T21" fmla="*/ 16 h 20"/>
                <a:gd name="T22" fmla="*/ 1 w 21"/>
                <a:gd name="T23" fmla="*/ 19 h 20"/>
                <a:gd name="T24" fmla="*/ 4 w 21"/>
                <a:gd name="T25" fmla="*/ 19 h 20"/>
                <a:gd name="T26" fmla="*/ 11 w 21"/>
                <a:gd name="T27" fmla="*/ 13 h 20"/>
                <a:gd name="T28" fmla="*/ 17 w 21"/>
                <a:gd name="T29" fmla="*/ 19 h 20"/>
                <a:gd name="T30" fmla="*/ 20 w 21"/>
                <a:gd name="T31" fmla="*/ 19 h 20"/>
                <a:gd name="T32" fmla="*/ 20 w 21"/>
                <a:gd name="T3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0">
                  <a:moveTo>
                    <a:pt x="20" y="16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2" y="20"/>
                    <a:pt x="3" y="20"/>
                    <a:pt x="4" y="1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9" y="20"/>
                    <a:pt x="20" y="19"/>
                  </a:cubicBezTo>
                  <a:cubicBezTo>
                    <a:pt x="21" y="19"/>
                    <a:pt x="21" y="17"/>
                    <a:pt x="20" y="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ṥļíďé"/>
            <p:cNvSpPr>
              <a:spLocks/>
            </p:cNvSpPr>
            <p:nvPr/>
          </p:nvSpPr>
          <p:spPr bwMode="auto">
            <a:xfrm>
              <a:off x="3266124" y="1999305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ṡļíďè"/>
            <p:cNvSpPr>
              <a:spLocks/>
            </p:cNvSpPr>
            <p:nvPr/>
          </p:nvSpPr>
          <p:spPr bwMode="auto">
            <a:xfrm>
              <a:off x="3266124" y="2012983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ľîḓè"/>
            <p:cNvSpPr>
              <a:spLocks/>
            </p:cNvSpPr>
            <p:nvPr/>
          </p:nvSpPr>
          <p:spPr bwMode="auto">
            <a:xfrm>
              <a:off x="3247473" y="1923460"/>
              <a:ext cx="23624" cy="23624"/>
            </a:xfrm>
            <a:custGeom>
              <a:avLst/>
              <a:gdLst>
                <a:gd name="T0" fmla="*/ 0 w 19"/>
                <a:gd name="T1" fmla="*/ 19 h 19"/>
                <a:gd name="T2" fmla="*/ 12 w 19"/>
                <a:gd name="T3" fmla="*/ 19 h 19"/>
                <a:gd name="T4" fmla="*/ 12 w 19"/>
                <a:gd name="T5" fmla="*/ 6 h 19"/>
                <a:gd name="T6" fmla="*/ 0 w 19"/>
                <a:gd name="T7" fmla="*/ 6 h 19"/>
                <a:gd name="T8" fmla="*/ 0 w 19"/>
                <a:gd name="T9" fmla="*/ 19 h 19"/>
                <a:gd name="T10" fmla="*/ 5 w 19"/>
                <a:gd name="T11" fmla="*/ 0 h 19"/>
                <a:gd name="T12" fmla="*/ 5 w 19"/>
                <a:gd name="T13" fmla="*/ 4 h 19"/>
                <a:gd name="T14" fmla="*/ 14 w 19"/>
                <a:gd name="T15" fmla="*/ 4 h 19"/>
                <a:gd name="T16" fmla="*/ 14 w 19"/>
                <a:gd name="T17" fmla="*/ 12 h 19"/>
                <a:gd name="T18" fmla="*/ 19 w 19"/>
                <a:gd name="T19" fmla="*/ 12 h 19"/>
                <a:gd name="T20" fmla="*/ 19 w 19"/>
                <a:gd name="T21" fmla="*/ 0 h 19"/>
                <a:gd name="T22" fmla="*/ 5 w 19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lnTo>
                    <a:pt x="12" y="19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19"/>
                  </a:lnTo>
                  <a:close/>
                  <a:moveTo>
                    <a:pt x="5" y="0"/>
                  </a:moveTo>
                  <a:lnTo>
                    <a:pt x="5" y="4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9" y="12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ṣ1iḓê"/>
            <p:cNvSpPr>
              <a:spLocks/>
            </p:cNvSpPr>
            <p:nvPr/>
          </p:nvSpPr>
          <p:spPr bwMode="auto">
            <a:xfrm>
              <a:off x="1263053" y="1991845"/>
              <a:ext cx="33572" cy="22381"/>
            </a:xfrm>
            <a:custGeom>
              <a:avLst/>
              <a:gdLst>
                <a:gd name="T0" fmla="*/ 18 w 27"/>
                <a:gd name="T1" fmla="*/ 0 h 18"/>
                <a:gd name="T2" fmla="*/ 14 w 27"/>
                <a:gd name="T3" fmla="*/ 2 h 18"/>
                <a:gd name="T4" fmla="*/ 19 w 27"/>
                <a:gd name="T5" fmla="*/ 6 h 18"/>
                <a:gd name="T6" fmla="*/ 0 w 27"/>
                <a:gd name="T7" fmla="*/ 6 h 18"/>
                <a:gd name="T8" fmla="*/ 0 w 27"/>
                <a:gd name="T9" fmla="*/ 12 h 18"/>
                <a:gd name="T10" fmla="*/ 19 w 27"/>
                <a:gd name="T11" fmla="*/ 12 h 18"/>
                <a:gd name="T12" fmla="*/ 14 w 27"/>
                <a:gd name="T13" fmla="*/ 16 h 18"/>
                <a:gd name="T14" fmla="*/ 18 w 27"/>
                <a:gd name="T15" fmla="*/ 18 h 18"/>
                <a:gd name="T16" fmla="*/ 27 w 27"/>
                <a:gd name="T17" fmla="*/ 10 h 18"/>
                <a:gd name="T18" fmla="*/ 18 w 27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8">
                  <a:moveTo>
                    <a:pt x="18" y="0"/>
                  </a:moveTo>
                  <a:lnTo>
                    <a:pt x="14" y="2"/>
                  </a:lnTo>
                  <a:lnTo>
                    <a:pt x="19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19" y="12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7" y="1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ṩľiḑe"/>
            <p:cNvSpPr>
              <a:spLocks/>
            </p:cNvSpPr>
            <p:nvPr/>
          </p:nvSpPr>
          <p:spPr bwMode="auto">
            <a:xfrm>
              <a:off x="1207102" y="1991845"/>
              <a:ext cx="32328" cy="22381"/>
            </a:xfrm>
            <a:custGeom>
              <a:avLst/>
              <a:gdLst>
                <a:gd name="T0" fmla="*/ 9 w 26"/>
                <a:gd name="T1" fmla="*/ 0 h 18"/>
                <a:gd name="T2" fmla="*/ 12 w 26"/>
                <a:gd name="T3" fmla="*/ 2 h 18"/>
                <a:gd name="T4" fmla="*/ 8 w 26"/>
                <a:gd name="T5" fmla="*/ 6 h 18"/>
                <a:gd name="T6" fmla="*/ 26 w 26"/>
                <a:gd name="T7" fmla="*/ 6 h 18"/>
                <a:gd name="T8" fmla="*/ 26 w 26"/>
                <a:gd name="T9" fmla="*/ 12 h 18"/>
                <a:gd name="T10" fmla="*/ 8 w 26"/>
                <a:gd name="T11" fmla="*/ 12 h 18"/>
                <a:gd name="T12" fmla="*/ 12 w 26"/>
                <a:gd name="T13" fmla="*/ 16 h 18"/>
                <a:gd name="T14" fmla="*/ 9 w 26"/>
                <a:gd name="T15" fmla="*/ 18 h 18"/>
                <a:gd name="T16" fmla="*/ 0 w 26"/>
                <a:gd name="T17" fmla="*/ 10 h 18"/>
                <a:gd name="T18" fmla="*/ 9 w 2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8">
                  <a:moveTo>
                    <a:pt x="9" y="0"/>
                  </a:moveTo>
                  <a:lnTo>
                    <a:pt x="12" y="2"/>
                  </a:lnTo>
                  <a:lnTo>
                    <a:pt x="8" y="6"/>
                  </a:lnTo>
                  <a:lnTo>
                    <a:pt x="26" y="6"/>
                  </a:lnTo>
                  <a:lnTo>
                    <a:pt x="26" y="12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9" y="18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lide"/>
            <p:cNvSpPr>
              <a:spLocks/>
            </p:cNvSpPr>
            <p:nvPr/>
          </p:nvSpPr>
          <p:spPr bwMode="auto">
            <a:xfrm>
              <a:off x="1317762" y="1978168"/>
              <a:ext cx="38545" cy="43518"/>
            </a:xfrm>
            <a:custGeom>
              <a:avLst/>
              <a:gdLst>
                <a:gd name="T0" fmla="*/ 23 w 28"/>
                <a:gd name="T1" fmla="*/ 20 h 32"/>
                <a:gd name="T2" fmla="*/ 14 w 28"/>
                <a:gd name="T3" fmla="*/ 27 h 32"/>
                <a:gd name="T4" fmla="*/ 5 w 28"/>
                <a:gd name="T5" fmla="*/ 18 h 32"/>
                <a:gd name="T6" fmla="*/ 14 w 28"/>
                <a:gd name="T7" fmla="*/ 9 h 32"/>
                <a:gd name="T8" fmla="*/ 17 w 28"/>
                <a:gd name="T9" fmla="*/ 10 h 32"/>
                <a:gd name="T10" fmla="*/ 14 w 28"/>
                <a:gd name="T11" fmla="*/ 15 h 32"/>
                <a:gd name="T12" fmla="*/ 26 w 28"/>
                <a:gd name="T13" fmla="*/ 11 h 32"/>
                <a:gd name="T14" fmla="*/ 22 w 28"/>
                <a:gd name="T15" fmla="*/ 0 h 32"/>
                <a:gd name="T16" fmla="*/ 19 w 28"/>
                <a:gd name="T17" fmla="*/ 5 h 32"/>
                <a:gd name="T18" fmla="*/ 14 w 28"/>
                <a:gd name="T19" fmla="*/ 4 h 32"/>
                <a:gd name="T20" fmla="*/ 0 w 28"/>
                <a:gd name="T21" fmla="*/ 18 h 32"/>
                <a:gd name="T22" fmla="*/ 14 w 28"/>
                <a:gd name="T23" fmla="*/ 32 h 32"/>
                <a:gd name="T24" fmla="*/ 28 w 28"/>
                <a:gd name="T25" fmla="*/ 20 h 32"/>
                <a:gd name="T26" fmla="*/ 23 w 28"/>
                <a:gd name="T2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3" y="20"/>
                  </a:moveTo>
                  <a:cubicBezTo>
                    <a:pt x="22" y="24"/>
                    <a:pt x="19" y="27"/>
                    <a:pt x="14" y="27"/>
                  </a:cubicBezTo>
                  <a:cubicBezTo>
                    <a:pt x="9" y="27"/>
                    <a:pt x="5" y="23"/>
                    <a:pt x="5" y="18"/>
                  </a:cubicBezTo>
                  <a:cubicBezTo>
                    <a:pt x="5" y="13"/>
                    <a:pt x="9" y="9"/>
                    <a:pt x="14" y="9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6" y="4"/>
                    <a:pt x="0" y="11"/>
                    <a:pt x="0" y="18"/>
                  </a:cubicBezTo>
                  <a:cubicBezTo>
                    <a:pt x="0" y="26"/>
                    <a:pt x="6" y="32"/>
                    <a:pt x="14" y="32"/>
                  </a:cubicBezTo>
                  <a:cubicBezTo>
                    <a:pt x="21" y="32"/>
                    <a:pt x="27" y="27"/>
                    <a:pt x="28" y="2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ḻiḓe"/>
            <p:cNvSpPr>
              <a:spLocks/>
            </p:cNvSpPr>
            <p:nvPr/>
          </p:nvSpPr>
          <p:spPr bwMode="auto">
            <a:xfrm>
              <a:off x="1501780" y="1930920"/>
              <a:ext cx="17408" cy="17408"/>
            </a:xfrm>
            <a:custGeom>
              <a:avLst/>
              <a:gdLst>
                <a:gd name="T0" fmla="*/ 12 w 13"/>
                <a:gd name="T1" fmla="*/ 11 h 13"/>
                <a:gd name="T2" fmla="*/ 8 w 13"/>
                <a:gd name="T3" fmla="*/ 7 h 13"/>
                <a:gd name="T4" fmla="*/ 12 w 13"/>
                <a:gd name="T5" fmla="*/ 3 h 13"/>
                <a:gd name="T6" fmla="*/ 12 w 13"/>
                <a:gd name="T7" fmla="*/ 1 h 13"/>
                <a:gd name="T8" fmla="*/ 10 w 13"/>
                <a:gd name="T9" fmla="*/ 1 h 13"/>
                <a:gd name="T10" fmla="*/ 6 w 13"/>
                <a:gd name="T11" fmla="*/ 5 h 13"/>
                <a:gd name="T12" fmla="*/ 2 w 13"/>
                <a:gd name="T13" fmla="*/ 1 h 13"/>
                <a:gd name="T14" fmla="*/ 1 w 13"/>
                <a:gd name="T15" fmla="*/ 1 h 13"/>
                <a:gd name="T16" fmla="*/ 1 w 13"/>
                <a:gd name="T17" fmla="*/ 3 h 13"/>
                <a:gd name="T18" fmla="*/ 4 w 13"/>
                <a:gd name="T19" fmla="*/ 7 h 13"/>
                <a:gd name="T20" fmla="*/ 1 w 13"/>
                <a:gd name="T21" fmla="*/ 11 h 13"/>
                <a:gd name="T22" fmla="*/ 1 w 13"/>
                <a:gd name="T23" fmla="*/ 12 h 13"/>
                <a:gd name="T24" fmla="*/ 2 w 13"/>
                <a:gd name="T25" fmla="*/ 12 h 13"/>
                <a:gd name="T26" fmla="*/ 6 w 13"/>
                <a:gd name="T27" fmla="*/ 8 h 13"/>
                <a:gd name="T28" fmla="*/ 10 w 13"/>
                <a:gd name="T29" fmla="*/ 12 h 13"/>
                <a:gd name="T30" fmla="*/ 12 w 13"/>
                <a:gd name="T31" fmla="*/ 12 h 13"/>
                <a:gd name="T32" fmla="*/ 12 w 13"/>
                <a:gd name="T3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3">
                  <a:moveTo>
                    <a:pt x="12" y="11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2" y="13"/>
                    <a:pt x="2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2" y="12"/>
                  </a:cubicBezTo>
                  <a:cubicBezTo>
                    <a:pt x="13" y="12"/>
                    <a:pt x="13" y="11"/>
                    <a:pt x="12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šľíďé"/>
            <p:cNvSpPr>
              <a:spLocks/>
            </p:cNvSpPr>
            <p:nvPr/>
          </p:nvSpPr>
          <p:spPr bwMode="auto">
            <a:xfrm>
              <a:off x="1551515" y="1919729"/>
              <a:ext cx="63413" cy="36059"/>
            </a:xfrm>
            <a:custGeom>
              <a:avLst/>
              <a:gdLst>
                <a:gd name="T0" fmla="*/ 11 w 47"/>
                <a:gd name="T1" fmla="*/ 25 h 26"/>
                <a:gd name="T2" fmla="*/ 7 w 47"/>
                <a:gd name="T3" fmla="*/ 22 h 26"/>
                <a:gd name="T4" fmla="*/ 1 w 47"/>
                <a:gd name="T5" fmla="*/ 5 h 26"/>
                <a:gd name="T6" fmla="*/ 4 w 47"/>
                <a:gd name="T7" fmla="*/ 0 h 26"/>
                <a:gd name="T8" fmla="*/ 35 w 47"/>
                <a:gd name="T9" fmla="*/ 0 h 26"/>
                <a:gd name="T10" fmla="*/ 41 w 47"/>
                <a:gd name="T11" fmla="*/ 4 h 26"/>
                <a:gd name="T12" fmla="*/ 46 w 47"/>
                <a:gd name="T13" fmla="*/ 21 h 26"/>
                <a:gd name="T14" fmla="*/ 42 w 47"/>
                <a:gd name="T15" fmla="*/ 25 h 26"/>
                <a:gd name="T16" fmla="*/ 11 w 47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6">
                  <a:moveTo>
                    <a:pt x="11" y="25"/>
                  </a:moveTo>
                  <a:cubicBezTo>
                    <a:pt x="11" y="25"/>
                    <a:pt x="8" y="26"/>
                    <a:pt x="7" y="22"/>
                  </a:cubicBezTo>
                  <a:cubicBezTo>
                    <a:pt x="5" y="19"/>
                    <a:pt x="2" y="8"/>
                    <a:pt x="1" y="5"/>
                  </a:cubicBezTo>
                  <a:cubicBezTo>
                    <a:pt x="1" y="3"/>
                    <a:pt x="0" y="0"/>
                    <a:pt x="4" y="0"/>
                  </a:cubicBezTo>
                  <a:cubicBezTo>
                    <a:pt x="7" y="0"/>
                    <a:pt x="29" y="0"/>
                    <a:pt x="35" y="0"/>
                  </a:cubicBezTo>
                  <a:cubicBezTo>
                    <a:pt x="40" y="0"/>
                    <a:pt x="40" y="1"/>
                    <a:pt x="41" y="4"/>
                  </a:cubicBezTo>
                  <a:cubicBezTo>
                    <a:pt x="42" y="6"/>
                    <a:pt x="46" y="18"/>
                    <a:pt x="46" y="21"/>
                  </a:cubicBezTo>
                  <a:cubicBezTo>
                    <a:pt x="47" y="24"/>
                    <a:pt x="46" y="25"/>
                    <a:pt x="42" y="25"/>
                  </a:cubicBezTo>
                  <a:cubicBezTo>
                    <a:pt x="37" y="25"/>
                    <a:pt x="11" y="25"/>
                    <a:pt x="11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ṥlíḍê"/>
            <p:cNvSpPr>
              <a:spLocks/>
            </p:cNvSpPr>
            <p:nvPr/>
          </p:nvSpPr>
          <p:spPr bwMode="auto">
            <a:xfrm>
              <a:off x="1401068" y="1991845"/>
              <a:ext cx="27354" cy="27354"/>
            </a:xfrm>
            <a:custGeom>
              <a:avLst/>
              <a:gdLst>
                <a:gd name="T0" fmla="*/ 19 w 20"/>
                <a:gd name="T1" fmla="*/ 20 h 20"/>
                <a:gd name="T2" fmla="*/ 18 w 20"/>
                <a:gd name="T3" fmla="*/ 20 h 20"/>
                <a:gd name="T4" fmla="*/ 11 w 20"/>
                <a:gd name="T5" fmla="*/ 13 h 20"/>
                <a:gd name="T6" fmla="*/ 7 w 20"/>
                <a:gd name="T7" fmla="*/ 15 h 20"/>
                <a:gd name="T8" fmla="*/ 0 w 20"/>
                <a:gd name="T9" fmla="*/ 7 h 20"/>
                <a:gd name="T10" fmla="*/ 7 w 20"/>
                <a:gd name="T11" fmla="*/ 0 h 20"/>
                <a:gd name="T12" fmla="*/ 14 w 20"/>
                <a:gd name="T13" fmla="*/ 7 h 20"/>
                <a:gd name="T14" fmla="*/ 13 w 20"/>
                <a:gd name="T15" fmla="*/ 11 h 20"/>
                <a:gd name="T16" fmla="*/ 19 w 20"/>
                <a:gd name="T17" fmla="*/ 18 h 20"/>
                <a:gd name="T18" fmla="*/ 20 w 20"/>
                <a:gd name="T19" fmla="*/ 19 h 20"/>
                <a:gd name="T20" fmla="*/ 19 w 20"/>
                <a:gd name="T21" fmla="*/ 20 h 20"/>
                <a:gd name="T22" fmla="*/ 7 w 20"/>
                <a:gd name="T23" fmla="*/ 2 h 20"/>
                <a:gd name="T24" fmla="*/ 2 w 20"/>
                <a:gd name="T25" fmla="*/ 7 h 20"/>
                <a:gd name="T26" fmla="*/ 7 w 20"/>
                <a:gd name="T27" fmla="*/ 12 h 20"/>
                <a:gd name="T28" fmla="*/ 12 w 20"/>
                <a:gd name="T29" fmla="*/ 7 h 20"/>
                <a:gd name="T30" fmla="*/ 7 w 20"/>
                <a:gd name="T3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0">
                  <a:moveTo>
                    <a:pt x="19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9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9"/>
                  </a:cubicBezTo>
                  <a:cubicBezTo>
                    <a:pt x="20" y="19"/>
                    <a:pt x="19" y="20"/>
                    <a:pt x="19" y="20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10"/>
                    <a:pt x="4" y="12"/>
                    <a:pt x="7" y="12"/>
                  </a:cubicBezTo>
                  <a:cubicBezTo>
                    <a:pt x="10" y="12"/>
                    <a:pt x="12" y="10"/>
                    <a:pt x="12" y="7"/>
                  </a:cubicBezTo>
                  <a:cubicBezTo>
                    <a:pt x="12" y="4"/>
                    <a:pt x="10" y="2"/>
                    <a:pt x="7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ḷïḓé"/>
            <p:cNvSpPr>
              <a:spLocks/>
            </p:cNvSpPr>
            <p:nvPr/>
          </p:nvSpPr>
          <p:spPr bwMode="auto">
            <a:xfrm>
              <a:off x="3187792" y="1980655"/>
              <a:ext cx="47248" cy="43518"/>
            </a:xfrm>
            <a:custGeom>
              <a:avLst/>
              <a:gdLst>
                <a:gd name="T0" fmla="*/ 25 w 34"/>
                <a:gd name="T1" fmla="*/ 32 h 32"/>
                <a:gd name="T2" fmla="*/ 17 w 34"/>
                <a:gd name="T3" fmla="*/ 26 h 32"/>
                <a:gd name="T4" fmla="*/ 9 w 34"/>
                <a:gd name="T5" fmla="*/ 32 h 32"/>
                <a:gd name="T6" fmla="*/ 6 w 34"/>
                <a:gd name="T7" fmla="*/ 32 h 32"/>
                <a:gd name="T8" fmla="*/ 6 w 34"/>
                <a:gd name="T9" fmla="*/ 32 h 32"/>
                <a:gd name="T10" fmla="*/ 6 w 34"/>
                <a:gd name="T11" fmla="*/ 30 h 32"/>
                <a:gd name="T12" fmla="*/ 6 w 34"/>
                <a:gd name="T13" fmla="*/ 30 h 32"/>
                <a:gd name="T14" fmla="*/ 9 w 34"/>
                <a:gd name="T15" fmla="*/ 20 h 32"/>
                <a:gd name="T16" fmla="*/ 1 w 34"/>
                <a:gd name="T17" fmla="*/ 15 h 32"/>
                <a:gd name="T18" fmla="*/ 0 w 34"/>
                <a:gd name="T19" fmla="*/ 12 h 32"/>
                <a:gd name="T20" fmla="*/ 0 w 34"/>
                <a:gd name="T21" fmla="*/ 12 h 32"/>
                <a:gd name="T22" fmla="*/ 2 w 34"/>
                <a:gd name="T23" fmla="*/ 11 h 32"/>
                <a:gd name="T24" fmla="*/ 2 w 34"/>
                <a:gd name="T25" fmla="*/ 11 h 32"/>
                <a:gd name="T26" fmla="*/ 12 w 34"/>
                <a:gd name="T27" fmla="*/ 11 h 32"/>
                <a:gd name="T28" fmla="*/ 15 w 34"/>
                <a:gd name="T29" fmla="*/ 2 h 32"/>
                <a:gd name="T30" fmla="*/ 17 w 34"/>
                <a:gd name="T31" fmla="*/ 0 h 32"/>
                <a:gd name="T32" fmla="*/ 17 w 34"/>
                <a:gd name="T33" fmla="*/ 0 h 32"/>
                <a:gd name="T34" fmla="*/ 19 w 34"/>
                <a:gd name="T35" fmla="*/ 2 h 32"/>
                <a:gd name="T36" fmla="*/ 19 w 34"/>
                <a:gd name="T37" fmla="*/ 2 h 32"/>
                <a:gd name="T38" fmla="*/ 22 w 34"/>
                <a:gd name="T39" fmla="*/ 11 h 32"/>
                <a:gd name="T40" fmla="*/ 31 w 34"/>
                <a:gd name="T41" fmla="*/ 11 h 32"/>
                <a:gd name="T42" fmla="*/ 33 w 34"/>
                <a:gd name="T43" fmla="*/ 12 h 32"/>
                <a:gd name="T44" fmla="*/ 33 w 34"/>
                <a:gd name="T45" fmla="*/ 12 h 32"/>
                <a:gd name="T46" fmla="*/ 33 w 34"/>
                <a:gd name="T47" fmla="*/ 15 h 32"/>
                <a:gd name="T48" fmla="*/ 33 w 34"/>
                <a:gd name="T49" fmla="*/ 15 h 32"/>
                <a:gd name="T50" fmla="*/ 25 w 34"/>
                <a:gd name="T51" fmla="*/ 20 h 32"/>
                <a:gd name="T52" fmla="*/ 28 w 34"/>
                <a:gd name="T53" fmla="*/ 30 h 32"/>
                <a:gd name="T54" fmla="*/ 27 w 34"/>
                <a:gd name="T55" fmla="*/ 32 h 32"/>
                <a:gd name="T56" fmla="*/ 27 w 34"/>
                <a:gd name="T57" fmla="*/ 32 h 32"/>
                <a:gd name="T58" fmla="*/ 26 w 34"/>
                <a:gd name="T59" fmla="*/ 32 h 32"/>
                <a:gd name="T60" fmla="*/ 26 w 34"/>
                <a:gd name="T61" fmla="*/ 32 h 32"/>
                <a:gd name="T62" fmla="*/ 25 w 34"/>
                <a:gd name="T63" fmla="*/ 32 h 32"/>
                <a:gd name="T64" fmla="*/ 18 w 34"/>
                <a:gd name="T65" fmla="*/ 22 h 32"/>
                <a:gd name="T66" fmla="*/ 22 w 34"/>
                <a:gd name="T67" fmla="*/ 25 h 32"/>
                <a:gd name="T68" fmla="*/ 20 w 34"/>
                <a:gd name="T69" fmla="*/ 20 h 32"/>
                <a:gd name="T70" fmla="*/ 21 w 34"/>
                <a:gd name="T71" fmla="*/ 18 h 32"/>
                <a:gd name="T72" fmla="*/ 21 w 34"/>
                <a:gd name="T73" fmla="*/ 18 h 32"/>
                <a:gd name="T74" fmla="*/ 25 w 34"/>
                <a:gd name="T75" fmla="*/ 15 h 32"/>
                <a:gd name="T76" fmla="*/ 20 w 34"/>
                <a:gd name="T77" fmla="*/ 15 h 32"/>
                <a:gd name="T78" fmla="*/ 18 w 34"/>
                <a:gd name="T79" fmla="*/ 14 h 32"/>
                <a:gd name="T80" fmla="*/ 18 w 34"/>
                <a:gd name="T81" fmla="*/ 14 h 32"/>
                <a:gd name="T82" fmla="*/ 17 w 34"/>
                <a:gd name="T83" fmla="*/ 9 h 32"/>
                <a:gd name="T84" fmla="*/ 15 w 34"/>
                <a:gd name="T85" fmla="*/ 14 h 32"/>
                <a:gd name="T86" fmla="*/ 13 w 34"/>
                <a:gd name="T87" fmla="*/ 15 h 32"/>
                <a:gd name="T88" fmla="*/ 13 w 34"/>
                <a:gd name="T89" fmla="*/ 15 h 32"/>
                <a:gd name="T90" fmla="*/ 8 w 34"/>
                <a:gd name="T91" fmla="*/ 15 h 32"/>
                <a:gd name="T92" fmla="*/ 12 w 34"/>
                <a:gd name="T93" fmla="*/ 18 h 32"/>
                <a:gd name="T94" fmla="*/ 13 w 34"/>
                <a:gd name="T95" fmla="*/ 20 h 32"/>
                <a:gd name="T96" fmla="*/ 13 w 34"/>
                <a:gd name="T97" fmla="*/ 20 h 32"/>
                <a:gd name="T98" fmla="*/ 11 w 34"/>
                <a:gd name="T99" fmla="*/ 25 h 32"/>
                <a:gd name="T100" fmla="*/ 16 w 34"/>
                <a:gd name="T101" fmla="*/ 22 h 32"/>
                <a:gd name="T102" fmla="*/ 17 w 34"/>
                <a:gd name="T103" fmla="*/ 22 h 32"/>
                <a:gd name="T104" fmla="*/ 17 w 34"/>
                <a:gd name="T105" fmla="*/ 22 h 32"/>
                <a:gd name="T106" fmla="*/ 18 w 34"/>
                <a:gd name="T10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" h="32">
                  <a:moveTo>
                    <a:pt x="25" y="3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7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1"/>
                    <a:pt x="5" y="31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3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8" y="2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ṧḻíḍê"/>
            <p:cNvSpPr/>
            <p:nvPr/>
          </p:nvSpPr>
          <p:spPr>
            <a:xfrm>
              <a:off x="1182234" y="2039093"/>
              <a:ext cx="2158493" cy="1259380"/>
            </a:xfrm>
            <a:prstGeom prst="rect">
              <a:avLst/>
            </a:prstGeom>
            <a:blipFill>
              <a:blip r:embed="rId3"/>
              <a:srcRect/>
              <a:stretch>
                <a:fillRect t="-6775" b="-663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ḻídé"/>
            <p:cNvSpPr/>
            <p:nvPr/>
          </p:nvSpPr>
          <p:spPr>
            <a:xfrm>
              <a:off x="3178889" y="1755687"/>
              <a:ext cx="2871299" cy="1656505"/>
            </a:xfrm>
            <a:prstGeom prst="rect">
              <a:avLst/>
            </a:prstGeom>
            <a:blipFill>
              <a:blip r:embed="rId4"/>
              <a:srcRect/>
              <a:stretch>
                <a:fillRect t="-15115" b="-1488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$ḻïdê"/>
            <p:cNvSpPr>
              <a:spLocks/>
            </p:cNvSpPr>
            <p:nvPr/>
          </p:nvSpPr>
          <p:spPr bwMode="auto">
            <a:xfrm>
              <a:off x="3178890" y="1563638"/>
              <a:ext cx="2871298" cy="1870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śľîdê"/>
            <p:cNvSpPr>
              <a:spLocks/>
            </p:cNvSpPr>
            <p:nvPr/>
          </p:nvSpPr>
          <p:spPr bwMode="auto">
            <a:xfrm>
              <a:off x="3178890" y="1563638"/>
              <a:ext cx="2871298" cy="86057"/>
            </a:xfrm>
            <a:custGeom>
              <a:avLst/>
              <a:gdLst>
                <a:gd name="T0" fmla="*/ 19 w 1574"/>
                <a:gd name="T1" fmla="*/ 4 h 47"/>
                <a:gd name="T2" fmla="*/ 243 w 1574"/>
                <a:gd name="T3" fmla="*/ 4 h 47"/>
                <a:gd name="T4" fmla="*/ 255 w 1574"/>
                <a:gd name="T5" fmla="*/ 14 h 47"/>
                <a:gd name="T6" fmla="*/ 265 w 1574"/>
                <a:gd name="T7" fmla="*/ 47 h 47"/>
                <a:gd name="T8" fmla="*/ 1574 w 1574"/>
                <a:gd name="T9" fmla="*/ 47 h 47"/>
                <a:gd name="T10" fmla="*/ 1574 w 1574"/>
                <a:gd name="T11" fmla="*/ 0 h 47"/>
                <a:gd name="T12" fmla="*/ 0 w 1574"/>
                <a:gd name="T13" fmla="*/ 0 h 47"/>
                <a:gd name="T14" fmla="*/ 0 w 1574"/>
                <a:gd name="T15" fmla="*/ 41 h 47"/>
                <a:gd name="T16" fmla="*/ 19 w 1574"/>
                <a:gd name="T17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4" h="47">
                  <a:moveTo>
                    <a:pt x="19" y="4"/>
                  </a:moveTo>
                  <a:cubicBezTo>
                    <a:pt x="28" y="4"/>
                    <a:pt x="234" y="4"/>
                    <a:pt x="243" y="4"/>
                  </a:cubicBezTo>
                  <a:cubicBezTo>
                    <a:pt x="252" y="4"/>
                    <a:pt x="253" y="8"/>
                    <a:pt x="255" y="14"/>
                  </a:cubicBezTo>
                  <a:cubicBezTo>
                    <a:pt x="258" y="21"/>
                    <a:pt x="265" y="47"/>
                    <a:pt x="265" y="47"/>
                  </a:cubicBezTo>
                  <a:cubicBezTo>
                    <a:pt x="1574" y="47"/>
                    <a:pt x="1574" y="47"/>
                    <a:pt x="1574" y="47"/>
                  </a:cubicBezTo>
                  <a:cubicBezTo>
                    <a:pt x="1574" y="0"/>
                    <a:pt x="1574" y="0"/>
                    <a:pt x="15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" y="29"/>
                    <a:pt x="12" y="4"/>
                    <a:pt x="19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ṥļíḋè"/>
            <p:cNvSpPr>
              <a:spLocks/>
            </p:cNvSpPr>
            <p:nvPr/>
          </p:nvSpPr>
          <p:spPr bwMode="auto">
            <a:xfrm>
              <a:off x="3177235" y="1638109"/>
              <a:ext cx="1655" cy="11585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1 w 1"/>
                <a:gd name="T5" fmla="*/ 0 h 6"/>
                <a:gd name="T6" fmla="*/ 0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ŝļíḋê"/>
            <p:cNvSpPr>
              <a:spLocks/>
            </p:cNvSpPr>
            <p:nvPr/>
          </p:nvSpPr>
          <p:spPr bwMode="auto">
            <a:xfrm>
              <a:off x="3178890" y="1571912"/>
              <a:ext cx="483239" cy="77782"/>
            </a:xfrm>
            <a:custGeom>
              <a:avLst/>
              <a:gdLst>
                <a:gd name="T0" fmla="*/ 255 w 265"/>
                <a:gd name="T1" fmla="*/ 10 h 43"/>
                <a:gd name="T2" fmla="*/ 243 w 265"/>
                <a:gd name="T3" fmla="*/ 0 h 43"/>
                <a:gd name="T4" fmla="*/ 19 w 265"/>
                <a:gd name="T5" fmla="*/ 0 h 43"/>
                <a:gd name="T6" fmla="*/ 0 w 265"/>
                <a:gd name="T7" fmla="*/ 37 h 43"/>
                <a:gd name="T8" fmla="*/ 0 w 265"/>
                <a:gd name="T9" fmla="*/ 43 h 43"/>
                <a:gd name="T10" fmla="*/ 265 w 265"/>
                <a:gd name="T11" fmla="*/ 43 h 43"/>
                <a:gd name="T12" fmla="*/ 255 w 265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43">
                  <a:moveTo>
                    <a:pt x="255" y="10"/>
                  </a:moveTo>
                  <a:cubicBezTo>
                    <a:pt x="253" y="4"/>
                    <a:pt x="252" y="0"/>
                    <a:pt x="243" y="0"/>
                  </a:cubicBezTo>
                  <a:cubicBezTo>
                    <a:pt x="234" y="0"/>
                    <a:pt x="28" y="0"/>
                    <a:pt x="19" y="0"/>
                  </a:cubicBezTo>
                  <a:cubicBezTo>
                    <a:pt x="12" y="0"/>
                    <a:pt x="4" y="25"/>
                    <a:pt x="0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5" y="43"/>
                    <a:pt x="265" y="43"/>
                    <a:pt x="265" y="43"/>
                  </a:cubicBezTo>
                  <a:cubicBezTo>
                    <a:pt x="265" y="43"/>
                    <a:pt x="258" y="17"/>
                    <a:pt x="255" y="1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ṧľîḋê"/>
            <p:cNvSpPr>
              <a:spLocks/>
            </p:cNvSpPr>
            <p:nvPr/>
          </p:nvSpPr>
          <p:spPr bwMode="auto">
            <a:xfrm>
              <a:off x="3443678" y="1656314"/>
              <a:ext cx="2474116" cy="79436"/>
            </a:xfrm>
            <a:custGeom>
              <a:avLst/>
              <a:gdLst>
                <a:gd name="T0" fmla="*/ 1357 w 1357"/>
                <a:gd name="T1" fmla="*/ 31 h 43"/>
                <a:gd name="T2" fmla="*/ 1346 w 1357"/>
                <a:gd name="T3" fmla="*/ 43 h 43"/>
                <a:gd name="T4" fmla="*/ 12 w 1357"/>
                <a:gd name="T5" fmla="*/ 43 h 43"/>
                <a:gd name="T6" fmla="*/ 0 w 1357"/>
                <a:gd name="T7" fmla="*/ 31 h 43"/>
                <a:gd name="T8" fmla="*/ 0 w 1357"/>
                <a:gd name="T9" fmla="*/ 12 h 43"/>
                <a:gd name="T10" fmla="*/ 12 w 1357"/>
                <a:gd name="T11" fmla="*/ 0 h 43"/>
                <a:gd name="T12" fmla="*/ 1346 w 1357"/>
                <a:gd name="T13" fmla="*/ 0 h 43"/>
                <a:gd name="T14" fmla="*/ 1357 w 1357"/>
                <a:gd name="T15" fmla="*/ 12 h 43"/>
                <a:gd name="T16" fmla="*/ 1357 w 1357"/>
                <a:gd name="T1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7" h="43">
                  <a:moveTo>
                    <a:pt x="1357" y="31"/>
                  </a:moveTo>
                  <a:cubicBezTo>
                    <a:pt x="1357" y="37"/>
                    <a:pt x="1352" y="43"/>
                    <a:pt x="1346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" y="43"/>
                    <a:pt x="0" y="37"/>
                    <a:pt x="0" y="3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346" y="0"/>
                    <a:pt x="1346" y="0"/>
                    <a:pt x="1346" y="0"/>
                  </a:cubicBezTo>
                  <a:cubicBezTo>
                    <a:pt x="1352" y="0"/>
                    <a:pt x="1357" y="6"/>
                    <a:pt x="1357" y="12"/>
                  </a:cubicBezTo>
                  <a:lnTo>
                    <a:pt x="1357" y="3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ŝľîďe"/>
            <p:cNvSpPr>
              <a:spLocks/>
            </p:cNvSpPr>
            <p:nvPr/>
          </p:nvSpPr>
          <p:spPr bwMode="auto">
            <a:xfrm>
              <a:off x="5950892" y="1672864"/>
              <a:ext cx="71162" cy="11585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ḷïḑè"/>
            <p:cNvSpPr>
              <a:spLocks/>
            </p:cNvSpPr>
            <p:nvPr/>
          </p:nvSpPr>
          <p:spPr bwMode="auto">
            <a:xfrm>
              <a:off x="5851597" y="1616596"/>
              <a:ext cx="47993" cy="9929"/>
            </a:xfrm>
            <a:custGeom>
              <a:avLst/>
              <a:gdLst>
                <a:gd name="T0" fmla="*/ 27 w 27"/>
                <a:gd name="T1" fmla="*/ 2 h 5"/>
                <a:gd name="T2" fmla="*/ 25 w 27"/>
                <a:gd name="T3" fmla="*/ 5 h 5"/>
                <a:gd name="T4" fmla="*/ 2 w 27"/>
                <a:gd name="T5" fmla="*/ 5 h 5"/>
                <a:gd name="T6" fmla="*/ 0 w 27"/>
                <a:gd name="T7" fmla="*/ 2 h 5"/>
                <a:gd name="T8" fmla="*/ 0 w 27"/>
                <a:gd name="T9" fmla="*/ 2 h 5"/>
                <a:gd name="T10" fmla="*/ 2 w 27"/>
                <a:gd name="T11" fmla="*/ 0 h 5"/>
                <a:gd name="T12" fmla="*/ 25 w 27"/>
                <a:gd name="T13" fmla="*/ 0 h 5"/>
                <a:gd name="T14" fmla="*/ 27 w 27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">
                  <a:moveTo>
                    <a:pt x="27" y="2"/>
                  </a:moveTo>
                  <a:cubicBezTo>
                    <a:pt x="27" y="4"/>
                    <a:pt x="26" y="5"/>
                    <a:pt x="2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śḷïḍê"/>
            <p:cNvSpPr>
              <a:spLocks/>
            </p:cNvSpPr>
            <p:nvPr/>
          </p:nvSpPr>
          <p:spPr bwMode="auto">
            <a:xfrm>
              <a:off x="5982335" y="1591771"/>
              <a:ext cx="38064" cy="36409"/>
            </a:xfrm>
            <a:custGeom>
              <a:avLst/>
              <a:gdLst>
                <a:gd name="T0" fmla="*/ 20 w 21"/>
                <a:gd name="T1" fmla="*/ 16 h 20"/>
                <a:gd name="T2" fmla="*/ 14 w 21"/>
                <a:gd name="T3" fmla="*/ 10 h 20"/>
                <a:gd name="T4" fmla="*/ 20 w 21"/>
                <a:gd name="T5" fmla="*/ 4 h 20"/>
                <a:gd name="T6" fmla="*/ 20 w 21"/>
                <a:gd name="T7" fmla="*/ 1 h 20"/>
                <a:gd name="T8" fmla="*/ 17 w 21"/>
                <a:gd name="T9" fmla="*/ 1 h 20"/>
                <a:gd name="T10" fmla="*/ 11 w 21"/>
                <a:gd name="T11" fmla="*/ 7 h 20"/>
                <a:gd name="T12" fmla="*/ 4 w 21"/>
                <a:gd name="T13" fmla="*/ 1 h 20"/>
                <a:gd name="T14" fmla="*/ 1 w 21"/>
                <a:gd name="T15" fmla="*/ 1 h 20"/>
                <a:gd name="T16" fmla="*/ 1 w 21"/>
                <a:gd name="T17" fmla="*/ 4 h 20"/>
                <a:gd name="T18" fmla="*/ 7 w 21"/>
                <a:gd name="T19" fmla="*/ 10 h 20"/>
                <a:gd name="T20" fmla="*/ 1 w 21"/>
                <a:gd name="T21" fmla="*/ 16 h 20"/>
                <a:gd name="T22" fmla="*/ 1 w 21"/>
                <a:gd name="T23" fmla="*/ 19 h 20"/>
                <a:gd name="T24" fmla="*/ 4 w 21"/>
                <a:gd name="T25" fmla="*/ 19 h 20"/>
                <a:gd name="T26" fmla="*/ 11 w 21"/>
                <a:gd name="T27" fmla="*/ 13 h 20"/>
                <a:gd name="T28" fmla="*/ 17 w 21"/>
                <a:gd name="T29" fmla="*/ 19 h 20"/>
                <a:gd name="T30" fmla="*/ 20 w 21"/>
                <a:gd name="T31" fmla="*/ 19 h 20"/>
                <a:gd name="T32" fmla="*/ 20 w 21"/>
                <a:gd name="T3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0">
                  <a:moveTo>
                    <a:pt x="20" y="16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2" y="20"/>
                    <a:pt x="3" y="20"/>
                    <a:pt x="4" y="1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9" y="20"/>
                    <a:pt x="20" y="19"/>
                  </a:cubicBezTo>
                  <a:cubicBezTo>
                    <a:pt x="21" y="19"/>
                    <a:pt x="21" y="17"/>
                    <a:pt x="20" y="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ṧḷîďè"/>
            <p:cNvSpPr>
              <a:spLocks/>
            </p:cNvSpPr>
            <p:nvPr/>
          </p:nvSpPr>
          <p:spPr bwMode="auto">
            <a:xfrm>
              <a:off x="5950892" y="1691067"/>
              <a:ext cx="71162" cy="11585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$1iḓe"/>
            <p:cNvSpPr>
              <a:spLocks/>
            </p:cNvSpPr>
            <p:nvPr/>
          </p:nvSpPr>
          <p:spPr bwMode="auto">
            <a:xfrm>
              <a:off x="5950892" y="1709272"/>
              <a:ext cx="71162" cy="11585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ŝ1îďè"/>
            <p:cNvSpPr>
              <a:spLocks/>
            </p:cNvSpPr>
            <p:nvPr/>
          </p:nvSpPr>
          <p:spPr bwMode="auto">
            <a:xfrm>
              <a:off x="5926068" y="1590117"/>
              <a:ext cx="31444" cy="31445"/>
            </a:xfrm>
            <a:custGeom>
              <a:avLst/>
              <a:gdLst>
                <a:gd name="T0" fmla="*/ 0 w 19"/>
                <a:gd name="T1" fmla="*/ 19 h 19"/>
                <a:gd name="T2" fmla="*/ 12 w 19"/>
                <a:gd name="T3" fmla="*/ 19 h 19"/>
                <a:gd name="T4" fmla="*/ 12 w 19"/>
                <a:gd name="T5" fmla="*/ 6 h 19"/>
                <a:gd name="T6" fmla="*/ 0 w 19"/>
                <a:gd name="T7" fmla="*/ 6 h 19"/>
                <a:gd name="T8" fmla="*/ 0 w 19"/>
                <a:gd name="T9" fmla="*/ 19 h 19"/>
                <a:gd name="T10" fmla="*/ 5 w 19"/>
                <a:gd name="T11" fmla="*/ 0 h 19"/>
                <a:gd name="T12" fmla="*/ 5 w 19"/>
                <a:gd name="T13" fmla="*/ 4 h 19"/>
                <a:gd name="T14" fmla="*/ 14 w 19"/>
                <a:gd name="T15" fmla="*/ 4 h 19"/>
                <a:gd name="T16" fmla="*/ 14 w 19"/>
                <a:gd name="T17" fmla="*/ 12 h 19"/>
                <a:gd name="T18" fmla="*/ 19 w 19"/>
                <a:gd name="T19" fmla="*/ 12 h 19"/>
                <a:gd name="T20" fmla="*/ 19 w 19"/>
                <a:gd name="T21" fmla="*/ 0 h 19"/>
                <a:gd name="T22" fmla="*/ 5 w 19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lnTo>
                    <a:pt x="12" y="19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19"/>
                  </a:lnTo>
                  <a:close/>
                  <a:moveTo>
                    <a:pt x="5" y="0"/>
                  </a:moveTo>
                  <a:lnTo>
                    <a:pt x="5" y="4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9" y="12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śļíḍe"/>
            <p:cNvSpPr>
              <a:spLocks/>
            </p:cNvSpPr>
            <p:nvPr/>
          </p:nvSpPr>
          <p:spPr bwMode="auto">
            <a:xfrm>
              <a:off x="3284805" y="1681138"/>
              <a:ext cx="44684" cy="29789"/>
            </a:xfrm>
            <a:custGeom>
              <a:avLst/>
              <a:gdLst>
                <a:gd name="T0" fmla="*/ 18 w 27"/>
                <a:gd name="T1" fmla="*/ 0 h 18"/>
                <a:gd name="T2" fmla="*/ 14 w 27"/>
                <a:gd name="T3" fmla="*/ 2 h 18"/>
                <a:gd name="T4" fmla="*/ 19 w 27"/>
                <a:gd name="T5" fmla="*/ 6 h 18"/>
                <a:gd name="T6" fmla="*/ 0 w 27"/>
                <a:gd name="T7" fmla="*/ 6 h 18"/>
                <a:gd name="T8" fmla="*/ 0 w 27"/>
                <a:gd name="T9" fmla="*/ 12 h 18"/>
                <a:gd name="T10" fmla="*/ 19 w 27"/>
                <a:gd name="T11" fmla="*/ 12 h 18"/>
                <a:gd name="T12" fmla="*/ 14 w 27"/>
                <a:gd name="T13" fmla="*/ 16 h 18"/>
                <a:gd name="T14" fmla="*/ 18 w 27"/>
                <a:gd name="T15" fmla="*/ 18 h 18"/>
                <a:gd name="T16" fmla="*/ 27 w 27"/>
                <a:gd name="T17" fmla="*/ 10 h 18"/>
                <a:gd name="T18" fmla="*/ 18 w 27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8">
                  <a:moveTo>
                    <a:pt x="18" y="0"/>
                  </a:moveTo>
                  <a:lnTo>
                    <a:pt x="14" y="2"/>
                  </a:lnTo>
                  <a:lnTo>
                    <a:pt x="19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19" y="12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7" y="1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ṥliḋê"/>
            <p:cNvSpPr>
              <a:spLocks/>
            </p:cNvSpPr>
            <p:nvPr/>
          </p:nvSpPr>
          <p:spPr bwMode="auto">
            <a:xfrm>
              <a:off x="3210333" y="1681138"/>
              <a:ext cx="43028" cy="29789"/>
            </a:xfrm>
            <a:custGeom>
              <a:avLst/>
              <a:gdLst>
                <a:gd name="T0" fmla="*/ 9 w 26"/>
                <a:gd name="T1" fmla="*/ 0 h 18"/>
                <a:gd name="T2" fmla="*/ 12 w 26"/>
                <a:gd name="T3" fmla="*/ 2 h 18"/>
                <a:gd name="T4" fmla="*/ 8 w 26"/>
                <a:gd name="T5" fmla="*/ 6 h 18"/>
                <a:gd name="T6" fmla="*/ 26 w 26"/>
                <a:gd name="T7" fmla="*/ 6 h 18"/>
                <a:gd name="T8" fmla="*/ 26 w 26"/>
                <a:gd name="T9" fmla="*/ 12 h 18"/>
                <a:gd name="T10" fmla="*/ 8 w 26"/>
                <a:gd name="T11" fmla="*/ 12 h 18"/>
                <a:gd name="T12" fmla="*/ 12 w 26"/>
                <a:gd name="T13" fmla="*/ 16 h 18"/>
                <a:gd name="T14" fmla="*/ 9 w 26"/>
                <a:gd name="T15" fmla="*/ 18 h 18"/>
                <a:gd name="T16" fmla="*/ 0 w 26"/>
                <a:gd name="T17" fmla="*/ 10 h 18"/>
                <a:gd name="T18" fmla="*/ 9 w 2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8">
                  <a:moveTo>
                    <a:pt x="9" y="0"/>
                  </a:moveTo>
                  <a:lnTo>
                    <a:pt x="12" y="2"/>
                  </a:lnTo>
                  <a:lnTo>
                    <a:pt x="8" y="6"/>
                  </a:lnTo>
                  <a:lnTo>
                    <a:pt x="26" y="6"/>
                  </a:lnTo>
                  <a:lnTo>
                    <a:pt x="26" y="12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9" y="18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ślîḋé"/>
            <p:cNvSpPr>
              <a:spLocks/>
            </p:cNvSpPr>
            <p:nvPr/>
          </p:nvSpPr>
          <p:spPr bwMode="auto">
            <a:xfrm>
              <a:off x="3357621" y="1662934"/>
              <a:ext cx="51303" cy="57923"/>
            </a:xfrm>
            <a:custGeom>
              <a:avLst/>
              <a:gdLst>
                <a:gd name="T0" fmla="*/ 23 w 28"/>
                <a:gd name="T1" fmla="*/ 20 h 32"/>
                <a:gd name="T2" fmla="*/ 14 w 28"/>
                <a:gd name="T3" fmla="*/ 27 h 32"/>
                <a:gd name="T4" fmla="*/ 5 w 28"/>
                <a:gd name="T5" fmla="*/ 18 h 32"/>
                <a:gd name="T6" fmla="*/ 14 w 28"/>
                <a:gd name="T7" fmla="*/ 9 h 32"/>
                <a:gd name="T8" fmla="*/ 17 w 28"/>
                <a:gd name="T9" fmla="*/ 10 h 32"/>
                <a:gd name="T10" fmla="*/ 14 w 28"/>
                <a:gd name="T11" fmla="*/ 15 h 32"/>
                <a:gd name="T12" fmla="*/ 26 w 28"/>
                <a:gd name="T13" fmla="*/ 11 h 32"/>
                <a:gd name="T14" fmla="*/ 22 w 28"/>
                <a:gd name="T15" fmla="*/ 0 h 32"/>
                <a:gd name="T16" fmla="*/ 19 w 28"/>
                <a:gd name="T17" fmla="*/ 5 h 32"/>
                <a:gd name="T18" fmla="*/ 14 w 28"/>
                <a:gd name="T19" fmla="*/ 4 h 32"/>
                <a:gd name="T20" fmla="*/ 0 w 28"/>
                <a:gd name="T21" fmla="*/ 18 h 32"/>
                <a:gd name="T22" fmla="*/ 14 w 28"/>
                <a:gd name="T23" fmla="*/ 32 h 32"/>
                <a:gd name="T24" fmla="*/ 28 w 28"/>
                <a:gd name="T25" fmla="*/ 20 h 32"/>
                <a:gd name="T26" fmla="*/ 23 w 28"/>
                <a:gd name="T2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3" y="20"/>
                  </a:moveTo>
                  <a:cubicBezTo>
                    <a:pt x="22" y="24"/>
                    <a:pt x="19" y="27"/>
                    <a:pt x="14" y="27"/>
                  </a:cubicBezTo>
                  <a:cubicBezTo>
                    <a:pt x="9" y="27"/>
                    <a:pt x="5" y="23"/>
                    <a:pt x="5" y="18"/>
                  </a:cubicBezTo>
                  <a:cubicBezTo>
                    <a:pt x="5" y="13"/>
                    <a:pt x="9" y="9"/>
                    <a:pt x="14" y="9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6" y="4"/>
                    <a:pt x="0" y="11"/>
                    <a:pt x="0" y="18"/>
                  </a:cubicBezTo>
                  <a:cubicBezTo>
                    <a:pt x="0" y="26"/>
                    <a:pt x="6" y="32"/>
                    <a:pt x="14" y="32"/>
                  </a:cubicBezTo>
                  <a:cubicBezTo>
                    <a:pt x="21" y="32"/>
                    <a:pt x="27" y="27"/>
                    <a:pt x="28" y="2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śḷiḑê"/>
            <p:cNvSpPr>
              <a:spLocks/>
            </p:cNvSpPr>
            <p:nvPr/>
          </p:nvSpPr>
          <p:spPr bwMode="auto">
            <a:xfrm>
              <a:off x="3602550" y="1600047"/>
              <a:ext cx="23169" cy="23169"/>
            </a:xfrm>
            <a:custGeom>
              <a:avLst/>
              <a:gdLst>
                <a:gd name="T0" fmla="*/ 12 w 13"/>
                <a:gd name="T1" fmla="*/ 11 h 13"/>
                <a:gd name="T2" fmla="*/ 8 w 13"/>
                <a:gd name="T3" fmla="*/ 7 h 13"/>
                <a:gd name="T4" fmla="*/ 12 w 13"/>
                <a:gd name="T5" fmla="*/ 3 h 13"/>
                <a:gd name="T6" fmla="*/ 12 w 13"/>
                <a:gd name="T7" fmla="*/ 1 h 13"/>
                <a:gd name="T8" fmla="*/ 10 w 13"/>
                <a:gd name="T9" fmla="*/ 1 h 13"/>
                <a:gd name="T10" fmla="*/ 6 w 13"/>
                <a:gd name="T11" fmla="*/ 5 h 13"/>
                <a:gd name="T12" fmla="*/ 2 w 13"/>
                <a:gd name="T13" fmla="*/ 1 h 13"/>
                <a:gd name="T14" fmla="*/ 1 w 13"/>
                <a:gd name="T15" fmla="*/ 1 h 13"/>
                <a:gd name="T16" fmla="*/ 1 w 13"/>
                <a:gd name="T17" fmla="*/ 3 h 13"/>
                <a:gd name="T18" fmla="*/ 4 w 13"/>
                <a:gd name="T19" fmla="*/ 7 h 13"/>
                <a:gd name="T20" fmla="*/ 1 w 13"/>
                <a:gd name="T21" fmla="*/ 11 h 13"/>
                <a:gd name="T22" fmla="*/ 1 w 13"/>
                <a:gd name="T23" fmla="*/ 12 h 13"/>
                <a:gd name="T24" fmla="*/ 2 w 13"/>
                <a:gd name="T25" fmla="*/ 12 h 13"/>
                <a:gd name="T26" fmla="*/ 6 w 13"/>
                <a:gd name="T27" fmla="*/ 8 h 13"/>
                <a:gd name="T28" fmla="*/ 10 w 13"/>
                <a:gd name="T29" fmla="*/ 12 h 13"/>
                <a:gd name="T30" fmla="*/ 12 w 13"/>
                <a:gd name="T31" fmla="*/ 12 h 13"/>
                <a:gd name="T32" fmla="*/ 12 w 13"/>
                <a:gd name="T3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3">
                  <a:moveTo>
                    <a:pt x="12" y="11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2" y="13"/>
                    <a:pt x="2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2" y="12"/>
                  </a:cubicBezTo>
                  <a:cubicBezTo>
                    <a:pt x="13" y="12"/>
                    <a:pt x="13" y="11"/>
                    <a:pt x="12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lîḍê"/>
            <p:cNvSpPr>
              <a:spLocks/>
            </p:cNvSpPr>
            <p:nvPr/>
          </p:nvSpPr>
          <p:spPr bwMode="auto">
            <a:xfrm>
              <a:off x="3668748" y="1585152"/>
              <a:ext cx="84402" cy="47993"/>
            </a:xfrm>
            <a:custGeom>
              <a:avLst/>
              <a:gdLst>
                <a:gd name="T0" fmla="*/ 11 w 47"/>
                <a:gd name="T1" fmla="*/ 25 h 26"/>
                <a:gd name="T2" fmla="*/ 7 w 47"/>
                <a:gd name="T3" fmla="*/ 22 h 26"/>
                <a:gd name="T4" fmla="*/ 1 w 47"/>
                <a:gd name="T5" fmla="*/ 5 h 26"/>
                <a:gd name="T6" fmla="*/ 4 w 47"/>
                <a:gd name="T7" fmla="*/ 0 h 26"/>
                <a:gd name="T8" fmla="*/ 35 w 47"/>
                <a:gd name="T9" fmla="*/ 0 h 26"/>
                <a:gd name="T10" fmla="*/ 41 w 47"/>
                <a:gd name="T11" fmla="*/ 4 h 26"/>
                <a:gd name="T12" fmla="*/ 46 w 47"/>
                <a:gd name="T13" fmla="*/ 21 h 26"/>
                <a:gd name="T14" fmla="*/ 42 w 47"/>
                <a:gd name="T15" fmla="*/ 25 h 26"/>
                <a:gd name="T16" fmla="*/ 11 w 47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6">
                  <a:moveTo>
                    <a:pt x="11" y="25"/>
                  </a:moveTo>
                  <a:cubicBezTo>
                    <a:pt x="11" y="25"/>
                    <a:pt x="8" y="26"/>
                    <a:pt x="7" y="22"/>
                  </a:cubicBezTo>
                  <a:cubicBezTo>
                    <a:pt x="5" y="19"/>
                    <a:pt x="2" y="8"/>
                    <a:pt x="1" y="5"/>
                  </a:cubicBezTo>
                  <a:cubicBezTo>
                    <a:pt x="1" y="3"/>
                    <a:pt x="0" y="0"/>
                    <a:pt x="4" y="0"/>
                  </a:cubicBezTo>
                  <a:cubicBezTo>
                    <a:pt x="7" y="0"/>
                    <a:pt x="29" y="0"/>
                    <a:pt x="35" y="0"/>
                  </a:cubicBezTo>
                  <a:cubicBezTo>
                    <a:pt x="40" y="0"/>
                    <a:pt x="40" y="1"/>
                    <a:pt x="41" y="4"/>
                  </a:cubicBezTo>
                  <a:cubicBezTo>
                    <a:pt x="42" y="6"/>
                    <a:pt x="46" y="18"/>
                    <a:pt x="46" y="21"/>
                  </a:cubicBezTo>
                  <a:cubicBezTo>
                    <a:pt x="47" y="24"/>
                    <a:pt x="46" y="25"/>
                    <a:pt x="42" y="25"/>
                  </a:cubicBezTo>
                  <a:cubicBezTo>
                    <a:pt x="37" y="25"/>
                    <a:pt x="11" y="25"/>
                    <a:pt x="11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ṥľíḍe"/>
            <p:cNvSpPr>
              <a:spLocks/>
            </p:cNvSpPr>
            <p:nvPr/>
          </p:nvSpPr>
          <p:spPr bwMode="auto">
            <a:xfrm>
              <a:off x="3468502" y="1681138"/>
              <a:ext cx="36409" cy="36409"/>
            </a:xfrm>
            <a:custGeom>
              <a:avLst/>
              <a:gdLst>
                <a:gd name="T0" fmla="*/ 19 w 20"/>
                <a:gd name="T1" fmla="*/ 20 h 20"/>
                <a:gd name="T2" fmla="*/ 18 w 20"/>
                <a:gd name="T3" fmla="*/ 20 h 20"/>
                <a:gd name="T4" fmla="*/ 11 w 20"/>
                <a:gd name="T5" fmla="*/ 13 h 20"/>
                <a:gd name="T6" fmla="*/ 7 w 20"/>
                <a:gd name="T7" fmla="*/ 15 h 20"/>
                <a:gd name="T8" fmla="*/ 0 w 20"/>
                <a:gd name="T9" fmla="*/ 7 h 20"/>
                <a:gd name="T10" fmla="*/ 7 w 20"/>
                <a:gd name="T11" fmla="*/ 0 h 20"/>
                <a:gd name="T12" fmla="*/ 14 w 20"/>
                <a:gd name="T13" fmla="*/ 7 h 20"/>
                <a:gd name="T14" fmla="*/ 13 w 20"/>
                <a:gd name="T15" fmla="*/ 11 h 20"/>
                <a:gd name="T16" fmla="*/ 19 w 20"/>
                <a:gd name="T17" fmla="*/ 18 h 20"/>
                <a:gd name="T18" fmla="*/ 20 w 20"/>
                <a:gd name="T19" fmla="*/ 19 h 20"/>
                <a:gd name="T20" fmla="*/ 19 w 20"/>
                <a:gd name="T21" fmla="*/ 20 h 20"/>
                <a:gd name="T22" fmla="*/ 7 w 20"/>
                <a:gd name="T23" fmla="*/ 2 h 20"/>
                <a:gd name="T24" fmla="*/ 2 w 20"/>
                <a:gd name="T25" fmla="*/ 7 h 20"/>
                <a:gd name="T26" fmla="*/ 7 w 20"/>
                <a:gd name="T27" fmla="*/ 12 h 20"/>
                <a:gd name="T28" fmla="*/ 12 w 20"/>
                <a:gd name="T29" fmla="*/ 7 h 20"/>
                <a:gd name="T30" fmla="*/ 7 w 20"/>
                <a:gd name="T3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0">
                  <a:moveTo>
                    <a:pt x="19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9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9"/>
                  </a:cubicBezTo>
                  <a:cubicBezTo>
                    <a:pt x="20" y="19"/>
                    <a:pt x="19" y="20"/>
                    <a:pt x="19" y="20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10"/>
                    <a:pt x="4" y="12"/>
                    <a:pt x="7" y="12"/>
                  </a:cubicBezTo>
                  <a:cubicBezTo>
                    <a:pt x="10" y="12"/>
                    <a:pt x="12" y="10"/>
                    <a:pt x="12" y="7"/>
                  </a:cubicBezTo>
                  <a:cubicBezTo>
                    <a:pt x="12" y="4"/>
                    <a:pt x="10" y="2"/>
                    <a:pt x="7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Sľîďè"/>
            <p:cNvSpPr>
              <a:spLocks/>
            </p:cNvSpPr>
            <p:nvPr/>
          </p:nvSpPr>
          <p:spPr bwMode="auto">
            <a:xfrm>
              <a:off x="5846631" y="1666243"/>
              <a:ext cx="62888" cy="57923"/>
            </a:xfrm>
            <a:custGeom>
              <a:avLst/>
              <a:gdLst>
                <a:gd name="T0" fmla="*/ 25 w 34"/>
                <a:gd name="T1" fmla="*/ 32 h 32"/>
                <a:gd name="T2" fmla="*/ 17 w 34"/>
                <a:gd name="T3" fmla="*/ 26 h 32"/>
                <a:gd name="T4" fmla="*/ 9 w 34"/>
                <a:gd name="T5" fmla="*/ 32 h 32"/>
                <a:gd name="T6" fmla="*/ 6 w 34"/>
                <a:gd name="T7" fmla="*/ 32 h 32"/>
                <a:gd name="T8" fmla="*/ 6 w 34"/>
                <a:gd name="T9" fmla="*/ 32 h 32"/>
                <a:gd name="T10" fmla="*/ 6 w 34"/>
                <a:gd name="T11" fmla="*/ 30 h 32"/>
                <a:gd name="T12" fmla="*/ 6 w 34"/>
                <a:gd name="T13" fmla="*/ 30 h 32"/>
                <a:gd name="T14" fmla="*/ 9 w 34"/>
                <a:gd name="T15" fmla="*/ 20 h 32"/>
                <a:gd name="T16" fmla="*/ 1 w 34"/>
                <a:gd name="T17" fmla="*/ 15 h 32"/>
                <a:gd name="T18" fmla="*/ 0 w 34"/>
                <a:gd name="T19" fmla="*/ 12 h 32"/>
                <a:gd name="T20" fmla="*/ 0 w 34"/>
                <a:gd name="T21" fmla="*/ 12 h 32"/>
                <a:gd name="T22" fmla="*/ 2 w 34"/>
                <a:gd name="T23" fmla="*/ 11 h 32"/>
                <a:gd name="T24" fmla="*/ 2 w 34"/>
                <a:gd name="T25" fmla="*/ 11 h 32"/>
                <a:gd name="T26" fmla="*/ 12 w 34"/>
                <a:gd name="T27" fmla="*/ 11 h 32"/>
                <a:gd name="T28" fmla="*/ 15 w 34"/>
                <a:gd name="T29" fmla="*/ 2 h 32"/>
                <a:gd name="T30" fmla="*/ 17 w 34"/>
                <a:gd name="T31" fmla="*/ 0 h 32"/>
                <a:gd name="T32" fmla="*/ 17 w 34"/>
                <a:gd name="T33" fmla="*/ 0 h 32"/>
                <a:gd name="T34" fmla="*/ 19 w 34"/>
                <a:gd name="T35" fmla="*/ 2 h 32"/>
                <a:gd name="T36" fmla="*/ 19 w 34"/>
                <a:gd name="T37" fmla="*/ 2 h 32"/>
                <a:gd name="T38" fmla="*/ 22 w 34"/>
                <a:gd name="T39" fmla="*/ 11 h 32"/>
                <a:gd name="T40" fmla="*/ 31 w 34"/>
                <a:gd name="T41" fmla="*/ 11 h 32"/>
                <a:gd name="T42" fmla="*/ 33 w 34"/>
                <a:gd name="T43" fmla="*/ 12 h 32"/>
                <a:gd name="T44" fmla="*/ 33 w 34"/>
                <a:gd name="T45" fmla="*/ 12 h 32"/>
                <a:gd name="T46" fmla="*/ 33 w 34"/>
                <a:gd name="T47" fmla="*/ 15 h 32"/>
                <a:gd name="T48" fmla="*/ 33 w 34"/>
                <a:gd name="T49" fmla="*/ 15 h 32"/>
                <a:gd name="T50" fmla="*/ 25 w 34"/>
                <a:gd name="T51" fmla="*/ 20 h 32"/>
                <a:gd name="T52" fmla="*/ 28 w 34"/>
                <a:gd name="T53" fmla="*/ 30 h 32"/>
                <a:gd name="T54" fmla="*/ 27 w 34"/>
                <a:gd name="T55" fmla="*/ 32 h 32"/>
                <a:gd name="T56" fmla="*/ 27 w 34"/>
                <a:gd name="T57" fmla="*/ 32 h 32"/>
                <a:gd name="T58" fmla="*/ 26 w 34"/>
                <a:gd name="T59" fmla="*/ 32 h 32"/>
                <a:gd name="T60" fmla="*/ 26 w 34"/>
                <a:gd name="T61" fmla="*/ 32 h 32"/>
                <a:gd name="T62" fmla="*/ 25 w 34"/>
                <a:gd name="T63" fmla="*/ 32 h 32"/>
                <a:gd name="T64" fmla="*/ 18 w 34"/>
                <a:gd name="T65" fmla="*/ 22 h 32"/>
                <a:gd name="T66" fmla="*/ 22 w 34"/>
                <a:gd name="T67" fmla="*/ 25 h 32"/>
                <a:gd name="T68" fmla="*/ 20 w 34"/>
                <a:gd name="T69" fmla="*/ 20 h 32"/>
                <a:gd name="T70" fmla="*/ 21 w 34"/>
                <a:gd name="T71" fmla="*/ 18 h 32"/>
                <a:gd name="T72" fmla="*/ 21 w 34"/>
                <a:gd name="T73" fmla="*/ 18 h 32"/>
                <a:gd name="T74" fmla="*/ 25 w 34"/>
                <a:gd name="T75" fmla="*/ 15 h 32"/>
                <a:gd name="T76" fmla="*/ 20 w 34"/>
                <a:gd name="T77" fmla="*/ 15 h 32"/>
                <a:gd name="T78" fmla="*/ 18 w 34"/>
                <a:gd name="T79" fmla="*/ 14 h 32"/>
                <a:gd name="T80" fmla="*/ 18 w 34"/>
                <a:gd name="T81" fmla="*/ 14 h 32"/>
                <a:gd name="T82" fmla="*/ 17 w 34"/>
                <a:gd name="T83" fmla="*/ 9 h 32"/>
                <a:gd name="T84" fmla="*/ 15 w 34"/>
                <a:gd name="T85" fmla="*/ 14 h 32"/>
                <a:gd name="T86" fmla="*/ 13 w 34"/>
                <a:gd name="T87" fmla="*/ 15 h 32"/>
                <a:gd name="T88" fmla="*/ 13 w 34"/>
                <a:gd name="T89" fmla="*/ 15 h 32"/>
                <a:gd name="T90" fmla="*/ 8 w 34"/>
                <a:gd name="T91" fmla="*/ 15 h 32"/>
                <a:gd name="T92" fmla="*/ 12 w 34"/>
                <a:gd name="T93" fmla="*/ 18 h 32"/>
                <a:gd name="T94" fmla="*/ 13 w 34"/>
                <a:gd name="T95" fmla="*/ 20 h 32"/>
                <a:gd name="T96" fmla="*/ 13 w 34"/>
                <a:gd name="T97" fmla="*/ 20 h 32"/>
                <a:gd name="T98" fmla="*/ 11 w 34"/>
                <a:gd name="T99" fmla="*/ 25 h 32"/>
                <a:gd name="T100" fmla="*/ 16 w 34"/>
                <a:gd name="T101" fmla="*/ 22 h 32"/>
                <a:gd name="T102" fmla="*/ 17 w 34"/>
                <a:gd name="T103" fmla="*/ 22 h 32"/>
                <a:gd name="T104" fmla="*/ 17 w 34"/>
                <a:gd name="T105" fmla="*/ 22 h 32"/>
                <a:gd name="T106" fmla="*/ 18 w 34"/>
                <a:gd name="T10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" h="32">
                  <a:moveTo>
                    <a:pt x="25" y="3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7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1"/>
                    <a:pt x="5" y="31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3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8" y="2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5" name="Straight Connector 6"/>
            <p:cNvCxnSpPr/>
            <p:nvPr/>
          </p:nvCxnSpPr>
          <p:spPr>
            <a:xfrm flipH="1">
              <a:off x="3156567" y="1657142"/>
              <a:ext cx="1655" cy="17550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67"/>
            <p:cNvCxnSpPr/>
            <p:nvPr/>
          </p:nvCxnSpPr>
          <p:spPr>
            <a:xfrm flipH="1">
              <a:off x="6077531" y="1657142"/>
              <a:ext cx="1655" cy="17550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72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713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16703" y="1067194"/>
            <a:ext cx="4726990" cy="3318496"/>
            <a:chOff x="822270" y="1422925"/>
            <a:chExt cx="6302653" cy="4424662"/>
          </a:xfrm>
        </p:grpSpPr>
        <p:sp>
          <p:nvSpPr>
            <p:cNvPr id="30" name="Freeform: Shape 35"/>
            <p:cNvSpPr>
              <a:spLocks/>
            </p:cNvSpPr>
            <p:nvPr/>
          </p:nvSpPr>
          <p:spPr bwMode="auto">
            <a:xfrm>
              <a:off x="822270" y="1422925"/>
              <a:ext cx="6302653" cy="2231457"/>
            </a:xfrm>
            <a:custGeom>
              <a:avLst/>
              <a:gdLst/>
              <a:ahLst/>
              <a:cxnLst>
                <a:cxn ang="0">
                  <a:pos x="1599" y="0"/>
                </a:cxn>
                <a:cxn ang="0">
                  <a:pos x="1434" y="28"/>
                </a:cxn>
                <a:cxn ang="0">
                  <a:pos x="1470" y="71"/>
                </a:cxn>
                <a:cxn ang="0">
                  <a:pos x="1202" y="291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0" y="163"/>
                </a:cxn>
                <a:cxn ang="0">
                  <a:pos x="839" y="163"/>
                </a:cxn>
                <a:cxn ang="0">
                  <a:pos x="837" y="163"/>
                </a:cxn>
                <a:cxn ang="0">
                  <a:pos x="836" y="163"/>
                </a:cxn>
                <a:cxn ang="0">
                  <a:pos x="834" y="163"/>
                </a:cxn>
                <a:cxn ang="0">
                  <a:pos x="834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1" y="163"/>
                </a:cxn>
                <a:cxn ang="0">
                  <a:pos x="830" y="163"/>
                </a:cxn>
                <a:cxn ang="0">
                  <a:pos x="829" y="163"/>
                </a:cxn>
                <a:cxn ang="0">
                  <a:pos x="828" y="163"/>
                </a:cxn>
                <a:cxn ang="0">
                  <a:pos x="826" y="163"/>
                </a:cxn>
                <a:cxn ang="0">
                  <a:pos x="825" y="164"/>
                </a:cxn>
                <a:cxn ang="0">
                  <a:pos x="823" y="164"/>
                </a:cxn>
                <a:cxn ang="0">
                  <a:pos x="822" y="165"/>
                </a:cxn>
                <a:cxn ang="0">
                  <a:pos x="821" y="165"/>
                </a:cxn>
                <a:cxn ang="0">
                  <a:pos x="20" y="541"/>
                </a:cxn>
                <a:cxn ang="0">
                  <a:pos x="7" y="579"/>
                </a:cxn>
                <a:cxn ang="0">
                  <a:pos x="32" y="595"/>
                </a:cxn>
                <a:cxn ang="0">
                  <a:pos x="44" y="592"/>
                </a:cxn>
                <a:cxn ang="0">
                  <a:pos x="834" y="221"/>
                </a:cxn>
                <a:cxn ang="0">
                  <a:pos x="1199" y="349"/>
                </a:cxn>
                <a:cxn ang="0">
                  <a:pos x="1199" y="349"/>
                </a:cxn>
                <a:cxn ang="0">
                  <a:pos x="1203" y="350"/>
                </a:cxn>
                <a:cxn ang="0">
                  <a:pos x="1204" y="350"/>
                </a:cxn>
                <a:cxn ang="0">
                  <a:pos x="1208" y="350"/>
                </a:cxn>
                <a:cxn ang="0">
                  <a:pos x="1208" y="350"/>
                </a:cxn>
                <a:cxn ang="0">
                  <a:pos x="1213" y="350"/>
                </a:cxn>
                <a:cxn ang="0">
                  <a:pos x="1214" y="350"/>
                </a:cxn>
                <a:cxn ang="0">
                  <a:pos x="1217" y="349"/>
                </a:cxn>
                <a:cxn ang="0">
                  <a:pos x="1219" y="348"/>
                </a:cxn>
                <a:cxn ang="0">
                  <a:pos x="1221" y="347"/>
                </a:cxn>
                <a:cxn ang="0">
                  <a:pos x="1223" y="346"/>
                </a:cxn>
                <a:cxn ang="0">
                  <a:pos x="1225" y="345"/>
                </a:cxn>
                <a:cxn ang="0">
                  <a:pos x="1226" y="344"/>
                </a:cxn>
                <a:cxn ang="0">
                  <a:pos x="1505" y="114"/>
                </a:cxn>
                <a:cxn ang="0">
                  <a:pos x="1540" y="157"/>
                </a:cxn>
                <a:cxn ang="0">
                  <a:pos x="1599" y="0"/>
                </a:cxn>
              </a:cxnLst>
              <a:rect l="0" t="0" r="r" b="b"/>
              <a:pathLst>
                <a:path w="1599" h="595">
                  <a:moveTo>
                    <a:pt x="1599" y="0"/>
                  </a:moveTo>
                  <a:cubicBezTo>
                    <a:pt x="1434" y="28"/>
                    <a:pt x="1434" y="28"/>
                    <a:pt x="1434" y="28"/>
                  </a:cubicBezTo>
                  <a:cubicBezTo>
                    <a:pt x="1470" y="71"/>
                    <a:pt x="1470" y="71"/>
                    <a:pt x="1470" y="71"/>
                  </a:cubicBezTo>
                  <a:cubicBezTo>
                    <a:pt x="1202" y="291"/>
                    <a:pt x="1202" y="291"/>
                    <a:pt x="1202" y="291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1" y="164"/>
                    <a:pt x="840" y="164"/>
                    <a:pt x="840" y="163"/>
                  </a:cubicBezTo>
                  <a:cubicBezTo>
                    <a:pt x="839" y="163"/>
                    <a:pt x="839" y="163"/>
                    <a:pt x="839" y="163"/>
                  </a:cubicBezTo>
                  <a:cubicBezTo>
                    <a:pt x="838" y="163"/>
                    <a:pt x="837" y="163"/>
                    <a:pt x="837" y="163"/>
                  </a:cubicBezTo>
                  <a:cubicBezTo>
                    <a:pt x="837" y="163"/>
                    <a:pt x="836" y="163"/>
                    <a:pt x="836" y="163"/>
                  </a:cubicBezTo>
                  <a:cubicBezTo>
                    <a:pt x="835" y="163"/>
                    <a:pt x="835" y="163"/>
                    <a:pt x="834" y="163"/>
                  </a:cubicBezTo>
                  <a:cubicBezTo>
                    <a:pt x="834" y="163"/>
                    <a:pt x="834" y="163"/>
                    <a:pt x="834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2" y="163"/>
                    <a:pt x="832" y="163"/>
                    <a:pt x="831" y="163"/>
                  </a:cubicBezTo>
                  <a:cubicBezTo>
                    <a:pt x="831" y="163"/>
                    <a:pt x="831" y="163"/>
                    <a:pt x="830" y="163"/>
                  </a:cubicBezTo>
                  <a:cubicBezTo>
                    <a:pt x="830" y="163"/>
                    <a:pt x="829" y="163"/>
                    <a:pt x="829" y="163"/>
                  </a:cubicBezTo>
                  <a:cubicBezTo>
                    <a:pt x="828" y="163"/>
                    <a:pt x="828" y="163"/>
                    <a:pt x="828" y="163"/>
                  </a:cubicBezTo>
                  <a:cubicBezTo>
                    <a:pt x="827" y="163"/>
                    <a:pt x="827" y="163"/>
                    <a:pt x="826" y="163"/>
                  </a:cubicBezTo>
                  <a:cubicBezTo>
                    <a:pt x="825" y="164"/>
                    <a:pt x="825" y="164"/>
                    <a:pt x="825" y="164"/>
                  </a:cubicBezTo>
                  <a:cubicBezTo>
                    <a:pt x="824" y="164"/>
                    <a:pt x="824" y="164"/>
                    <a:pt x="823" y="164"/>
                  </a:cubicBezTo>
                  <a:cubicBezTo>
                    <a:pt x="823" y="164"/>
                    <a:pt x="823" y="165"/>
                    <a:pt x="822" y="165"/>
                  </a:cubicBezTo>
                  <a:cubicBezTo>
                    <a:pt x="822" y="165"/>
                    <a:pt x="821" y="165"/>
                    <a:pt x="821" y="165"/>
                  </a:cubicBezTo>
                  <a:cubicBezTo>
                    <a:pt x="20" y="541"/>
                    <a:pt x="20" y="541"/>
                    <a:pt x="20" y="541"/>
                  </a:cubicBezTo>
                  <a:cubicBezTo>
                    <a:pt x="6" y="548"/>
                    <a:pt x="0" y="565"/>
                    <a:pt x="7" y="579"/>
                  </a:cubicBezTo>
                  <a:cubicBezTo>
                    <a:pt x="11" y="589"/>
                    <a:pt x="22" y="595"/>
                    <a:pt x="32" y="595"/>
                  </a:cubicBezTo>
                  <a:cubicBezTo>
                    <a:pt x="36" y="595"/>
                    <a:pt x="40" y="594"/>
                    <a:pt x="44" y="592"/>
                  </a:cubicBezTo>
                  <a:cubicBezTo>
                    <a:pt x="834" y="221"/>
                    <a:pt x="834" y="221"/>
                    <a:pt x="834" y="221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200" y="349"/>
                    <a:pt x="1202" y="350"/>
                    <a:pt x="1203" y="350"/>
                  </a:cubicBezTo>
                  <a:cubicBezTo>
                    <a:pt x="1204" y="350"/>
                    <a:pt x="1204" y="350"/>
                    <a:pt x="1204" y="350"/>
                  </a:cubicBezTo>
                  <a:cubicBezTo>
                    <a:pt x="1205" y="350"/>
                    <a:pt x="1206" y="350"/>
                    <a:pt x="1208" y="350"/>
                  </a:cubicBezTo>
                  <a:cubicBezTo>
                    <a:pt x="1208" y="350"/>
                    <a:pt x="1208" y="350"/>
                    <a:pt x="1208" y="350"/>
                  </a:cubicBezTo>
                  <a:cubicBezTo>
                    <a:pt x="1210" y="350"/>
                    <a:pt x="1211" y="350"/>
                    <a:pt x="1213" y="350"/>
                  </a:cubicBezTo>
                  <a:cubicBezTo>
                    <a:pt x="1213" y="350"/>
                    <a:pt x="1213" y="350"/>
                    <a:pt x="1214" y="350"/>
                  </a:cubicBezTo>
                  <a:cubicBezTo>
                    <a:pt x="1215" y="350"/>
                    <a:pt x="1216" y="349"/>
                    <a:pt x="1217" y="349"/>
                  </a:cubicBezTo>
                  <a:cubicBezTo>
                    <a:pt x="1217" y="349"/>
                    <a:pt x="1218" y="349"/>
                    <a:pt x="1219" y="348"/>
                  </a:cubicBezTo>
                  <a:cubicBezTo>
                    <a:pt x="1219" y="348"/>
                    <a:pt x="1220" y="348"/>
                    <a:pt x="1221" y="347"/>
                  </a:cubicBezTo>
                  <a:cubicBezTo>
                    <a:pt x="1222" y="347"/>
                    <a:pt x="1222" y="347"/>
                    <a:pt x="1223" y="346"/>
                  </a:cubicBezTo>
                  <a:cubicBezTo>
                    <a:pt x="1223" y="346"/>
                    <a:pt x="1224" y="345"/>
                    <a:pt x="1225" y="345"/>
                  </a:cubicBezTo>
                  <a:cubicBezTo>
                    <a:pt x="1226" y="344"/>
                    <a:pt x="1226" y="344"/>
                    <a:pt x="1226" y="344"/>
                  </a:cubicBezTo>
                  <a:cubicBezTo>
                    <a:pt x="1505" y="114"/>
                    <a:pt x="1505" y="114"/>
                    <a:pt x="1505" y="114"/>
                  </a:cubicBezTo>
                  <a:cubicBezTo>
                    <a:pt x="1540" y="157"/>
                    <a:pt x="1540" y="157"/>
                    <a:pt x="1540" y="157"/>
                  </a:cubicBezTo>
                  <a:cubicBezTo>
                    <a:pt x="1599" y="0"/>
                    <a:pt x="1599" y="0"/>
                    <a:pt x="1599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36"/>
            <p:cNvSpPr>
              <a:spLocks/>
            </p:cNvSpPr>
            <p:nvPr/>
          </p:nvSpPr>
          <p:spPr bwMode="auto">
            <a:xfrm>
              <a:off x="1398895" y="3384483"/>
              <a:ext cx="831414" cy="2463104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159"/>
                </a:cxn>
                <a:cxn ang="0">
                  <a:pos x="372" y="1159"/>
                </a:cxn>
                <a:cxn ang="0">
                  <a:pos x="372" y="0"/>
                </a:cxn>
                <a:cxn ang="0">
                  <a:pos x="0" y="174"/>
                </a:cxn>
              </a:cxnLst>
              <a:rect l="0" t="0" r="r" b="b"/>
              <a:pathLst>
                <a:path w="372" h="1159">
                  <a:moveTo>
                    <a:pt x="0" y="174"/>
                  </a:moveTo>
                  <a:lnTo>
                    <a:pt x="0" y="1159"/>
                  </a:lnTo>
                  <a:lnTo>
                    <a:pt x="372" y="1159"/>
                  </a:lnTo>
                  <a:lnTo>
                    <a:pt x="372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37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38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39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40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41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42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43"/>
            <p:cNvSpPr>
              <a:spLocks/>
            </p:cNvSpPr>
            <p:nvPr/>
          </p:nvSpPr>
          <p:spPr bwMode="auto">
            <a:xfrm>
              <a:off x="5618545" y="2385640"/>
              <a:ext cx="831414" cy="3461946"/>
            </a:xfrm>
            <a:custGeom>
              <a:avLst/>
              <a:gdLst/>
              <a:ahLst/>
              <a:cxnLst>
                <a:cxn ang="0">
                  <a:pos x="13" y="163"/>
                </a:cxn>
                <a:cxn ang="0">
                  <a:pos x="12" y="164"/>
                </a:cxn>
                <a:cxn ang="0">
                  <a:pos x="10" y="165"/>
                </a:cxn>
                <a:cxn ang="0">
                  <a:pos x="8" y="166"/>
                </a:cxn>
                <a:cxn ang="0">
                  <a:pos x="6" y="167"/>
                </a:cxn>
                <a:cxn ang="0">
                  <a:pos x="4" y="168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923"/>
                </a:cxn>
                <a:cxn ang="0">
                  <a:pos x="211" y="923"/>
                </a:cxn>
                <a:cxn ang="0">
                  <a:pos x="211" y="0"/>
                </a:cxn>
                <a:cxn ang="0">
                  <a:pos x="13" y="163"/>
                </a:cxn>
              </a:cxnLst>
              <a:rect l="0" t="0" r="r" b="b"/>
              <a:pathLst>
                <a:path w="211" h="923">
                  <a:moveTo>
                    <a:pt x="13" y="163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0" y="165"/>
                    <a:pt x="10" y="165"/>
                  </a:cubicBezTo>
                  <a:cubicBezTo>
                    <a:pt x="9" y="166"/>
                    <a:pt x="9" y="166"/>
                    <a:pt x="8" y="166"/>
                  </a:cubicBezTo>
                  <a:cubicBezTo>
                    <a:pt x="7" y="167"/>
                    <a:pt x="6" y="167"/>
                    <a:pt x="6" y="167"/>
                  </a:cubicBezTo>
                  <a:cubicBezTo>
                    <a:pt x="5" y="168"/>
                    <a:pt x="4" y="168"/>
                    <a:pt x="4" y="168"/>
                  </a:cubicBezTo>
                  <a:cubicBezTo>
                    <a:pt x="3" y="168"/>
                    <a:pt x="2" y="169"/>
                    <a:pt x="1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211" y="923"/>
                    <a:pt x="211" y="923"/>
                    <a:pt x="211" y="923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13" y="163"/>
                    <a:pt x="13" y="163"/>
                    <a:pt x="13" y="16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Group 44"/>
            <p:cNvGrpSpPr/>
            <p:nvPr/>
          </p:nvGrpSpPr>
          <p:grpSpPr>
            <a:xfrm>
              <a:off x="5875261" y="2931082"/>
              <a:ext cx="317736" cy="386514"/>
              <a:chOff x="5105400" y="2362200"/>
              <a:chExt cx="212725" cy="258763"/>
            </a:xfrm>
            <a:solidFill>
              <a:schemeClr val="bg1"/>
            </a:solidFill>
          </p:grpSpPr>
          <p:sp>
            <p:nvSpPr>
              <p:cNvPr id="73" name="Freeform: Shape 45"/>
              <p:cNvSpPr>
                <a:spLocks/>
              </p:cNvSpPr>
              <p:nvPr/>
            </p:nvSpPr>
            <p:spPr bwMode="auto">
              <a:xfrm>
                <a:off x="5197475" y="2606675"/>
                <a:ext cx="25400" cy="142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7" y="0"/>
                  </a:cxn>
                </a:cxnLst>
                <a:rect l="0" t="0" r="r" b="b"/>
                <a:pathLst>
                  <a:path w="9" h="5">
                    <a:moveTo>
                      <a:pt x="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9" y="4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46"/>
              <p:cNvSpPr>
                <a:spLocks/>
              </p:cNvSpPr>
              <p:nvPr/>
            </p:nvSpPr>
            <p:spPr bwMode="auto">
              <a:xfrm>
                <a:off x="5189538" y="2589213"/>
                <a:ext cx="44450" cy="142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13" y="5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</a:cxnLst>
                <a:rect l="0" t="0" r="r" b="b"/>
                <a:pathLst>
                  <a:path w="16" h="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5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"/>
                      <a:pt x="15" y="0"/>
                      <a:pt x="1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47"/>
              <p:cNvSpPr>
                <a:spLocks/>
              </p:cNvSpPr>
              <p:nvPr/>
            </p:nvSpPr>
            <p:spPr bwMode="auto">
              <a:xfrm>
                <a:off x="5181600" y="2570163"/>
                <a:ext cx="58738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21" y="3"/>
                  </a:cxn>
                  <a:cxn ang="0">
                    <a:pos x="21" y="3"/>
                  </a:cxn>
                  <a:cxn ang="0">
                    <a:pos x="18" y="0"/>
                  </a:cxn>
                </a:cxnLst>
                <a:rect l="0" t="0" r="r" b="b"/>
                <a:pathLst>
                  <a:path w="21" h="7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7"/>
                      <a:pt x="21" y="5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Rectangle 48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Rectangle 49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50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51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52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53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54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55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56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57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58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59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60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61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62"/>
              <p:cNvSpPr>
                <a:spLocks/>
              </p:cNvSpPr>
              <p:nvPr/>
            </p:nvSpPr>
            <p:spPr bwMode="auto">
              <a:xfrm>
                <a:off x="5214938" y="2492375"/>
                <a:ext cx="11113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6"/>
                      <a:pt x="4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63"/>
              <p:cNvSpPr>
                <a:spLocks/>
              </p:cNvSpPr>
              <p:nvPr/>
            </p:nvSpPr>
            <p:spPr bwMode="auto">
              <a:xfrm>
                <a:off x="5200650" y="2463800"/>
                <a:ext cx="6350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0" y="1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Freeform: Shape 64"/>
              <p:cNvSpPr>
                <a:spLocks/>
              </p:cNvSpPr>
              <p:nvPr/>
            </p:nvSpPr>
            <p:spPr bwMode="auto">
              <a:xfrm>
                <a:off x="5145088" y="2398713"/>
                <a:ext cx="131763" cy="157163"/>
              </a:xfrm>
              <a:custGeom>
                <a:avLst/>
                <a:gdLst/>
                <a:ahLst/>
                <a:cxnLst>
                  <a:cxn ang="0">
                    <a:pos x="22" y="14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5" y="20"/>
                  </a:cxn>
                  <a:cxn ang="0">
                    <a:pos x="30" y="22"/>
                  </a:cxn>
                  <a:cxn ang="0">
                    <a:pos x="32" y="27"/>
                  </a:cxn>
                  <a:cxn ang="0">
                    <a:pos x="32" y="27"/>
                  </a:cxn>
                  <a:cxn ang="0">
                    <a:pos x="28" y="27"/>
                  </a:cxn>
                  <a:cxn ang="0">
                    <a:pos x="25" y="23"/>
                  </a:cxn>
                  <a:cxn ang="0">
                    <a:pos x="25" y="23"/>
                  </a:cxn>
                  <a:cxn ang="0">
                    <a:pos x="25" y="29"/>
                  </a:cxn>
                  <a:cxn ang="0">
                    <a:pos x="28" y="30"/>
                  </a:cxn>
                  <a:cxn ang="0">
                    <a:pos x="32" y="32"/>
                  </a:cxn>
                  <a:cxn ang="0">
                    <a:pos x="33" y="36"/>
                  </a:cxn>
                  <a:cxn ang="0">
                    <a:pos x="33" y="36"/>
                  </a:cxn>
                  <a:cxn ang="0">
                    <a:pos x="30" y="41"/>
                  </a:cxn>
                  <a:cxn ang="0">
                    <a:pos x="25" y="43"/>
                  </a:cxn>
                  <a:cxn ang="0">
                    <a:pos x="25" y="43"/>
                  </a:cxn>
                  <a:cxn ang="0">
                    <a:pos x="25" y="48"/>
                  </a:cxn>
                  <a:cxn ang="0">
                    <a:pos x="22" y="48"/>
                  </a:cxn>
                  <a:cxn ang="0">
                    <a:pos x="22" y="43"/>
                  </a:cxn>
                  <a:cxn ang="0">
                    <a:pos x="17" y="41"/>
                  </a:cxn>
                  <a:cxn ang="0">
                    <a:pos x="15" y="35"/>
                  </a:cxn>
                  <a:cxn ang="0">
                    <a:pos x="15" y="35"/>
                  </a:cxn>
                  <a:cxn ang="0">
                    <a:pos x="19" y="35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26"/>
                  </a:cxn>
                  <a:cxn ang="0">
                    <a:pos x="15" y="26"/>
                  </a:cxn>
                  <a:cxn ang="0">
                    <a:pos x="18" y="21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22" y="14"/>
                  </a:cxn>
                  <a:cxn ang="0">
                    <a:pos x="7" y="10"/>
                  </a:cxn>
                  <a:cxn ang="0">
                    <a:pos x="24" y="2"/>
                  </a:cxn>
                  <a:cxn ang="0">
                    <a:pos x="40" y="10"/>
                  </a:cxn>
                  <a:cxn ang="0">
                    <a:pos x="40" y="10"/>
                  </a:cxn>
                  <a:cxn ang="0">
                    <a:pos x="24" y="8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24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38"/>
                  </a:cxn>
                  <a:cxn ang="0">
                    <a:pos x="14" y="56"/>
                  </a:cxn>
                  <a:cxn ang="0">
                    <a:pos x="15" y="56"/>
                  </a:cxn>
                  <a:cxn ang="0">
                    <a:pos x="18" y="56"/>
                  </a:cxn>
                  <a:cxn ang="0">
                    <a:pos x="28" y="56"/>
                  </a:cxn>
                  <a:cxn ang="0">
                    <a:pos x="33" y="56"/>
                  </a:cxn>
                  <a:cxn ang="0">
                    <a:pos x="33" y="56"/>
                  </a:cxn>
                  <a:cxn ang="0">
                    <a:pos x="42" y="38"/>
                  </a:cxn>
                  <a:cxn ang="0">
                    <a:pos x="47" y="23"/>
                  </a:cxn>
                  <a:cxn ang="0">
                    <a:pos x="47" y="23"/>
                  </a:cxn>
                  <a:cxn ang="0">
                    <a:pos x="24" y="0"/>
                  </a:cxn>
                </a:cxnLst>
                <a:rect l="0" t="0" r="r" b="b"/>
                <a:pathLst>
                  <a:path w="47" h="56">
                    <a:moveTo>
                      <a:pt x="22" y="14"/>
                    </a:moveTo>
                    <a:cubicBezTo>
                      <a:pt x="22" y="14"/>
                      <a:pt x="22" y="14"/>
                      <a:pt x="22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7" y="20"/>
                      <a:pt x="28" y="21"/>
                      <a:pt x="30" y="22"/>
                    </a:cubicBezTo>
                    <a:cubicBezTo>
                      <a:pt x="31" y="23"/>
                      <a:pt x="32" y="25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5"/>
                      <a:pt x="27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30"/>
                      <a:pt x="27" y="30"/>
                      <a:pt x="28" y="30"/>
                    </a:cubicBezTo>
                    <a:cubicBezTo>
                      <a:pt x="30" y="30"/>
                      <a:pt x="31" y="31"/>
                      <a:pt x="32" y="32"/>
                    </a:cubicBezTo>
                    <a:cubicBezTo>
                      <a:pt x="32" y="33"/>
                      <a:pt x="33" y="35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8"/>
                      <a:pt x="32" y="40"/>
                      <a:pt x="30" y="41"/>
                    </a:cubicBezTo>
                    <a:cubicBezTo>
                      <a:pt x="29" y="42"/>
                      <a:pt x="27" y="42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0" y="42"/>
                      <a:pt x="19" y="42"/>
                      <a:pt x="17" y="41"/>
                    </a:cubicBezTo>
                    <a:cubicBezTo>
                      <a:pt x="15" y="39"/>
                      <a:pt x="15" y="37"/>
                      <a:pt x="15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7"/>
                      <a:pt x="20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2"/>
                      <a:pt x="21" y="32"/>
                      <a:pt x="20" y="32"/>
                    </a:cubicBezTo>
                    <a:cubicBezTo>
                      <a:pt x="17" y="31"/>
                      <a:pt x="15" y="29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4"/>
                      <a:pt x="16" y="23"/>
                      <a:pt x="18" y="21"/>
                    </a:cubicBezTo>
                    <a:cubicBezTo>
                      <a:pt x="19" y="21"/>
                      <a:pt x="20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4"/>
                      <a:pt x="22" y="14"/>
                      <a:pt x="22" y="14"/>
                    </a:cubicBezTo>
                    <a:moveTo>
                      <a:pt x="7" y="10"/>
                    </a:moveTo>
                    <a:cubicBezTo>
                      <a:pt x="11" y="5"/>
                      <a:pt x="17" y="2"/>
                      <a:pt x="24" y="2"/>
                    </a:cubicBezTo>
                    <a:cubicBezTo>
                      <a:pt x="31" y="2"/>
                      <a:pt x="37" y="5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5" y="9"/>
                      <a:pt x="30" y="8"/>
                      <a:pt x="24" y="8"/>
                    </a:cubicBezTo>
                    <a:cubicBezTo>
                      <a:pt x="18" y="8"/>
                      <a:pt x="12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24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2" y="34"/>
                      <a:pt x="5" y="38"/>
                    </a:cubicBezTo>
                    <a:cubicBezTo>
                      <a:pt x="7" y="40"/>
                      <a:pt x="13" y="50"/>
                      <a:pt x="14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0"/>
                      <a:pt x="40" y="40"/>
                      <a:pt x="42" y="38"/>
                    </a:cubicBezTo>
                    <a:cubicBezTo>
                      <a:pt x="45" y="34"/>
                      <a:pt x="47" y="29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10"/>
                      <a:pt x="37" y="0"/>
                      <a:pt x="2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89"/>
            <p:cNvGrpSpPr/>
            <p:nvPr/>
          </p:nvGrpSpPr>
          <p:grpSpPr>
            <a:xfrm>
              <a:off x="4823544" y="3073357"/>
              <a:ext cx="310605" cy="317750"/>
              <a:chOff x="4357688" y="2324100"/>
              <a:chExt cx="207963" cy="212726"/>
            </a:xfrm>
            <a:solidFill>
              <a:schemeClr val="bg1"/>
            </a:solidFill>
          </p:grpSpPr>
          <p:sp>
            <p:nvSpPr>
              <p:cNvPr id="69" name="Freeform: Shape 90"/>
              <p:cNvSpPr>
                <a:spLocks/>
              </p:cNvSpPr>
              <p:nvPr/>
            </p:nvSpPr>
            <p:spPr bwMode="auto">
              <a:xfrm>
                <a:off x="4514850" y="2481263"/>
                <a:ext cx="3175" cy="79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1"/>
              <p:cNvSpPr>
                <a:spLocks/>
              </p:cNvSpPr>
              <p:nvPr/>
            </p:nvSpPr>
            <p:spPr bwMode="auto">
              <a:xfrm>
                <a:off x="4522788" y="2497138"/>
                <a:ext cx="635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2"/>
              <p:cNvSpPr>
                <a:spLocks/>
              </p:cNvSpPr>
              <p:nvPr/>
            </p:nvSpPr>
            <p:spPr bwMode="auto">
              <a:xfrm>
                <a:off x="4478338" y="2449513"/>
                <a:ext cx="87313" cy="87313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14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9" y="10"/>
                  </a:cxn>
                  <a:cxn ang="0">
                    <a:pos x="21" y="13"/>
                  </a:cxn>
                  <a:cxn ang="0">
                    <a:pos x="21" y="13"/>
                  </a:cxn>
                  <a:cxn ang="0">
                    <a:pos x="18" y="13"/>
                  </a:cxn>
                  <a:cxn ang="0">
                    <a:pos x="16" y="11"/>
                  </a:cxn>
                  <a:cxn ang="0">
                    <a:pos x="16" y="11"/>
                  </a:cxn>
                  <a:cxn ang="0">
                    <a:pos x="16" y="15"/>
                  </a:cxn>
                  <a:cxn ang="0">
                    <a:pos x="18" y="15"/>
                  </a:cxn>
                  <a:cxn ang="0">
                    <a:pos x="20" y="17"/>
                  </a:cxn>
                  <a:cxn ang="0">
                    <a:pos x="21" y="19"/>
                  </a:cxn>
                  <a:cxn ang="0">
                    <a:pos x="21" y="19"/>
                  </a:cxn>
                  <a:cxn ang="0">
                    <a:pos x="19" y="22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6" y="26"/>
                  </a:cxn>
                  <a:cxn ang="0">
                    <a:pos x="14" y="26"/>
                  </a:cxn>
                  <a:cxn ang="0">
                    <a:pos x="14" y="23"/>
                  </a:cxn>
                  <a:cxn ang="0">
                    <a:pos x="11" y="2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4" y="21"/>
                  </a:cxn>
                  <a:cxn ang="0">
                    <a:pos x="14" y="21"/>
                  </a:cxn>
                  <a:cxn ang="0">
                    <a:pos x="14" y="17"/>
                  </a:cxn>
                  <a:cxn ang="0">
                    <a:pos x="13" y="16"/>
                  </a:cxn>
                  <a:cxn ang="0">
                    <a:pos x="10" y="13"/>
                  </a:cxn>
                  <a:cxn ang="0">
                    <a:pos x="10" y="13"/>
                  </a:cxn>
                  <a:cxn ang="0">
                    <a:pos x="12" y="10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14" y="5"/>
                  </a:cxn>
                  <a:cxn ang="0">
                    <a:pos x="15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5" y="31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4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9"/>
                      <a:pt x="19" y="10"/>
                    </a:cubicBezTo>
                    <a:cubicBezTo>
                      <a:pt x="20" y="11"/>
                      <a:pt x="21" y="12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5"/>
                      <a:pt x="17" y="15"/>
                      <a:pt x="18" y="15"/>
                    </a:cubicBezTo>
                    <a:cubicBezTo>
                      <a:pt x="19" y="15"/>
                      <a:pt x="20" y="16"/>
                      <a:pt x="20" y="17"/>
                    </a:cubicBezTo>
                    <a:cubicBezTo>
                      <a:pt x="21" y="17"/>
                      <a:pt x="21" y="18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0" y="21"/>
                      <a:pt x="19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2" y="22"/>
                      <a:pt x="11" y="22"/>
                    </a:cubicBezTo>
                    <a:cubicBezTo>
                      <a:pt x="10" y="21"/>
                      <a:pt x="10" y="20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20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16"/>
                      <a:pt x="10" y="15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5"/>
                      <a:pt x="14" y="5"/>
                      <a:pt x="14" y="5"/>
                    </a:cubicBezTo>
                    <a:moveTo>
                      <a:pt x="15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7"/>
                      <a:pt x="24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3"/>
              <p:cNvSpPr>
                <a:spLocks/>
              </p:cNvSpPr>
              <p:nvPr/>
            </p:nvSpPr>
            <p:spPr bwMode="auto">
              <a:xfrm>
                <a:off x="4357688" y="2324100"/>
                <a:ext cx="196850" cy="195263"/>
              </a:xfrm>
              <a:custGeom>
                <a:avLst/>
                <a:gdLst/>
                <a:ahLst/>
                <a:cxnLst>
                  <a:cxn ang="0">
                    <a:pos x="14" y="59"/>
                  </a:cxn>
                  <a:cxn ang="0">
                    <a:pos x="24" y="65"/>
                  </a:cxn>
                  <a:cxn ang="0">
                    <a:pos x="14" y="59"/>
                  </a:cxn>
                  <a:cxn ang="0">
                    <a:pos x="20" y="52"/>
                  </a:cxn>
                  <a:cxn ang="0">
                    <a:pos x="33" y="66"/>
                  </a:cxn>
                  <a:cxn ang="0">
                    <a:pos x="20" y="52"/>
                  </a:cxn>
                  <a:cxn ang="0">
                    <a:pos x="3" y="37"/>
                  </a:cxn>
                  <a:cxn ang="0">
                    <a:pos x="16" y="51"/>
                  </a:cxn>
                  <a:cxn ang="0">
                    <a:pos x="11" y="56"/>
                  </a:cxn>
                  <a:cxn ang="0">
                    <a:pos x="18" y="37"/>
                  </a:cxn>
                  <a:cxn ang="0">
                    <a:pos x="33" y="37"/>
                  </a:cxn>
                  <a:cxn ang="0">
                    <a:pos x="33" y="46"/>
                  </a:cxn>
                  <a:cxn ang="0">
                    <a:pos x="18" y="37"/>
                  </a:cxn>
                  <a:cxn ang="0">
                    <a:pos x="37" y="23"/>
                  </a:cxn>
                  <a:cxn ang="0">
                    <a:pos x="52" y="34"/>
                  </a:cxn>
                  <a:cxn ang="0">
                    <a:pos x="37" y="34"/>
                  </a:cxn>
                  <a:cxn ang="0">
                    <a:pos x="18" y="34"/>
                  </a:cxn>
                  <a:cxn ang="0">
                    <a:pos x="33" y="23"/>
                  </a:cxn>
                  <a:cxn ang="0">
                    <a:pos x="18" y="34"/>
                  </a:cxn>
                  <a:cxn ang="0">
                    <a:pos x="53" y="20"/>
                  </a:cxn>
                  <a:cxn ang="0">
                    <a:pos x="67" y="34"/>
                  </a:cxn>
                  <a:cxn ang="0">
                    <a:pos x="55" y="34"/>
                  </a:cxn>
                  <a:cxn ang="0">
                    <a:pos x="3" y="34"/>
                  </a:cxn>
                  <a:cxn ang="0">
                    <a:pos x="16" y="19"/>
                  </a:cxn>
                  <a:cxn ang="0">
                    <a:pos x="14" y="34"/>
                  </a:cxn>
                  <a:cxn ang="0">
                    <a:pos x="14" y="11"/>
                  </a:cxn>
                  <a:cxn ang="0">
                    <a:pos x="24" y="5"/>
                  </a:cxn>
                  <a:cxn ang="0">
                    <a:pos x="17" y="16"/>
                  </a:cxn>
                  <a:cxn ang="0">
                    <a:pos x="37" y="5"/>
                  </a:cxn>
                  <a:cxn ang="0">
                    <a:pos x="49" y="18"/>
                  </a:cxn>
                  <a:cxn ang="0">
                    <a:pos x="37" y="20"/>
                  </a:cxn>
                  <a:cxn ang="0">
                    <a:pos x="44" y="4"/>
                  </a:cxn>
                  <a:cxn ang="0">
                    <a:pos x="56" y="11"/>
                  </a:cxn>
                  <a:cxn ang="0">
                    <a:pos x="52" y="16"/>
                  </a:cxn>
                  <a:cxn ang="0">
                    <a:pos x="20" y="17"/>
                  </a:cxn>
                  <a:cxn ang="0">
                    <a:pos x="33" y="4"/>
                  </a:cxn>
                  <a:cxn ang="0">
                    <a:pos x="33" y="20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44" y="69"/>
                  </a:cxn>
                  <a:cxn ang="0">
                    <a:pos x="37" y="66"/>
                  </a:cxn>
                  <a:cxn ang="0">
                    <a:pos x="45" y="51"/>
                  </a:cxn>
                  <a:cxn ang="0">
                    <a:pos x="47" y="48"/>
                  </a:cxn>
                  <a:cxn ang="0">
                    <a:pos x="37" y="37"/>
                  </a:cxn>
                  <a:cxn ang="0">
                    <a:pos x="52" y="37"/>
                  </a:cxn>
                  <a:cxn ang="0">
                    <a:pos x="51" y="46"/>
                  </a:cxn>
                  <a:cxn ang="0">
                    <a:pos x="55" y="37"/>
                  </a:cxn>
                  <a:cxn ang="0">
                    <a:pos x="67" y="37"/>
                  </a:cxn>
                  <a:cxn ang="0">
                    <a:pos x="65" y="46"/>
                  </a:cxn>
                  <a:cxn ang="0">
                    <a:pos x="70" y="35"/>
                  </a:cxn>
                  <a:cxn ang="0">
                    <a:pos x="37" y="0"/>
                  </a:cxn>
                </a:cxnLst>
                <a:rect l="0" t="0" r="r" b="b"/>
                <a:pathLst>
                  <a:path w="70" h="70">
                    <a:moveTo>
                      <a:pt x="14" y="59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14" y="57"/>
                      <a:pt x="16" y="55"/>
                      <a:pt x="18" y="54"/>
                    </a:cubicBezTo>
                    <a:cubicBezTo>
                      <a:pt x="19" y="58"/>
                      <a:pt x="21" y="62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0" y="63"/>
                      <a:pt x="17" y="61"/>
                      <a:pt x="14" y="59"/>
                    </a:cubicBezTo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1"/>
                      <a:pt x="29" y="50"/>
                      <a:pt x="33" y="50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27" y="65"/>
                      <a:pt x="23" y="59"/>
                      <a:pt x="20" y="52"/>
                    </a:cubicBezTo>
                    <a:moveTo>
                      <a:pt x="3" y="37"/>
                    </a:moveTo>
                    <a:cubicBezTo>
                      <a:pt x="3" y="37"/>
                      <a:pt x="3" y="37"/>
                      <a:pt x="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1"/>
                      <a:pt x="15" y="46"/>
                      <a:pt x="16" y="51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4" y="52"/>
                      <a:pt x="12" y="54"/>
                      <a:pt x="11" y="56"/>
                    </a:cubicBezTo>
                    <a:cubicBezTo>
                      <a:pt x="7" y="51"/>
                      <a:pt x="4" y="44"/>
                      <a:pt x="3" y="37"/>
                    </a:cubicBezTo>
                    <a:moveTo>
                      <a:pt x="18" y="37"/>
                    </a:moveTo>
                    <a:cubicBezTo>
                      <a:pt x="18" y="37"/>
                      <a:pt x="18" y="37"/>
                      <a:pt x="1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9" y="47"/>
                      <a:pt x="24" y="47"/>
                      <a:pt x="19" y="49"/>
                    </a:cubicBezTo>
                    <a:cubicBezTo>
                      <a:pt x="18" y="45"/>
                      <a:pt x="18" y="41"/>
                      <a:pt x="18" y="37"/>
                    </a:cubicBezTo>
                    <a:moveTo>
                      <a:pt x="37" y="23"/>
                    </a:moveTo>
                    <a:cubicBezTo>
                      <a:pt x="37" y="23"/>
                      <a:pt x="37" y="23"/>
                      <a:pt x="37" y="23"/>
                    </a:cubicBezTo>
                    <a:cubicBezTo>
                      <a:pt x="41" y="23"/>
                      <a:pt x="46" y="23"/>
                      <a:pt x="50" y="21"/>
                    </a:cubicBezTo>
                    <a:cubicBezTo>
                      <a:pt x="51" y="25"/>
                      <a:pt x="52" y="30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23"/>
                      <a:pt x="37" y="23"/>
                      <a:pt x="37" y="23"/>
                    </a:cubicBezTo>
                    <a:moveTo>
                      <a:pt x="18" y="34"/>
                    </a:moveTo>
                    <a:cubicBezTo>
                      <a:pt x="18" y="29"/>
                      <a:pt x="18" y="25"/>
                      <a:pt x="19" y="21"/>
                    </a:cubicBezTo>
                    <a:cubicBezTo>
                      <a:pt x="23" y="22"/>
                      <a:pt x="29" y="23"/>
                      <a:pt x="33" y="2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18" y="34"/>
                      <a:pt x="18" y="34"/>
                      <a:pt x="18" y="34"/>
                    </a:cubicBezTo>
                    <a:moveTo>
                      <a:pt x="5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6" y="18"/>
                      <a:pt x="58" y="16"/>
                      <a:pt x="59" y="14"/>
                    </a:cubicBezTo>
                    <a:cubicBezTo>
                      <a:pt x="64" y="19"/>
                      <a:pt x="67" y="26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29"/>
                      <a:pt x="55" y="24"/>
                      <a:pt x="53" y="20"/>
                    </a:cubicBezTo>
                    <a:moveTo>
                      <a:pt x="3" y="34"/>
                    </a:moveTo>
                    <a:cubicBezTo>
                      <a:pt x="4" y="26"/>
                      <a:pt x="7" y="19"/>
                      <a:pt x="12" y="14"/>
                    </a:cubicBezTo>
                    <a:cubicBezTo>
                      <a:pt x="12" y="16"/>
                      <a:pt x="14" y="18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24"/>
                      <a:pt x="14" y="29"/>
                      <a:pt x="14" y="34"/>
                    </a:cubicBezTo>
                    <a:cubicBezTo>
                      <a:pt x="3" y="34"/>
                      <a:pt x="3" y="34"/>
                      <a:pt x="3" y="34"/>
                    </a:cubicBezTo>
                    <a:moveTo>
                      <a:pt x="14" y="11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8"/>
                      <a:pt x="20" y="6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1" y="8"/>
                      <a:pt x="19" y="11"/>
                      <a:pt x="17" y="16"/>
                    </a:cubicBezTo>
                    <a:cubicBezTo>
                      <a:pt x="16" y="14"/>
                      <a:pt x="14" y="13"/>
                      <a:pt x="14" y="11"/>
                    </a:cubicBezTo>
                    <a:moveTo>
                      <a:pt x="37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43" y="5"/>
                      <a:pt x="47" y="11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5" y="19"/>
                      <a:pt x="41" y="20"/>
                      <a:pt x="37" y="20"/>
                    </a:cubicBezTo>
                    <a:cubicBezTo>
                      <a:pt x="37" y="5"/>
                      <a:pt x="37" y="5"/>
                      <a:pt x="37" y="5"/>
                    </a:cubicBezTo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9" y="6"/>
                      <a:pt x="53" y="8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3"/>
                      <a:pt x="55" y="15"/>
                      <a:pt x="52" y="16"/>
                    </a:cubicBezTo>
                    <a:cubicBezTo>
                      <a:pt x="50" y="11"/>
                      <a:pt x="48" y="7"/>
                      <a:pt x="44" y="4"/>
                    </a:cubicBezTo>
                    <a:moveTo>
                      <a:pt x="20" y="17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10"/>
                      <a:pt x="27" y="5"/>
                      <a:pt x="33" y="4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9" y="20"/>
                      <a:pt x="24" y="19"/>
                      <a:pt x="20" y="17"/>
                    </a:cubicBezTo>
                    <a:moveTo>
                      <a:pt x="37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1"/>
                      <a:pt x="0" y="16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38" y="70"/>
                      <a:pt x="41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7"/>
                      <a:pt x="42" y="66"/>
                      <a:pt x="42" y="64"/>
                    </a:cubicBezTo>
                    <a:cubicBezTo>
                      <a:pt x="40" y="65"/>
                      <a:pt x="39" y="66"/>
                      <a:pt x="37" y="66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9" y="50"/>
                      <a:pt x="42" y="50"/>
                      <a:pt x="45" y="51"/>
                    </a:cubicBezTo>
                    <a:cubicBezTo>
                      <a:pt x="46" y="50"/>
                      <a:pt x="46" y="49"/>
                      <a:pt x="47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4" y="47"/>
                      <a:pt x="40" y="47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40"/>
                      <a:pt x="52" y="43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5"/>
                      <a:pt x="53" y="45"/>
                      <a:pt x="55" y="45"/>
                    </a:cubicBezTo>
                    <a:cubicBezTo>
                      <a:pt x="55" y="42"/>
                      <a:pt x="55" y="39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6" y="43"/>
                      <a:pt x="65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6" y="46"/>
                      <a:pt x="67" y="47"/>
                      <a:pt x="68" y="47"/>
                    </a:cubicBezTo>
                    <a:cubicBezTo>
                      <a:pt x="69" y="43"/>
                      <a:pt x="70" y="39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16"/>
                      <a:pt x="55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94"/>
            <p:cNvGrpSpPr/>
            <p:nvPr/>
          </p:nvGrpSpPr>
          <p:grpSpPr>
            <a:xfrm>
              <a:off x="2710644" y="3317516"/>
              <a:ext cx="317741" cy="334339"/>
              <a:chOff x="2854325" y="2497138"/>
              <a:chExt cx="212725" cy="223837"/>
            </a:xfrm>
            <a:solidFill>
              <a:schemeClr val="bg1"/>
            </a:solidFill>
          </p:grpSpPr>
          <p:sp>
            <p:nvSpPr>
              <p:cNvPr id="56" name="Freeform: Shape 95"/>
              <p:cNvSpPr>
                <a:spLocks/>
              </p:cNvSpPr>
              <p:nvPr/>
            </p:nvSpPr>
            <p:spPr bwMode="auto">
              <a:xfrm>
                <a:off x="2854325" y="2613025"/>
                <a:ext cx="212725" cy="107950"/>
              </a:xfrm>
              <a:custGeom>
                <a:avLst/>
                <a:gdLst/>
                <a:ahLst/>
                <a:cxnLst>
                  <a:cxn ang="0">
                    <a:pos x="15" y="26"/>
                  </a:cxn>
                  <a:cxn ang="0">
                    <a:pos x="27" y="33"/>
                  </a:cxn>
                  <a:cxn ang="0">
                    <a:pos x="15" y="26"/>
                  </a:cxn>
                  <a:cxn ang="0">
                    <a:pos x="57" y="21"/>
                  </a:cxn>
                  <a:cxn ang="0">
                    <a:pos x="61" y="27"/>
                  </a:cxn>
                  <a:cxn ang="0">
                    <a:pos x="50" y="33"/>
                  </a:cxn>
                  <a:cxn ang="0">
                    <a:pos x="22" y="20"/>
                  </a:cxn>
                  <a:cxn ang="0">
                    <a:pos x="36" y="34"/>
                  </a:cxn>
                  <a:cxn ang="0">
                    <a:pos x="22" y="20"/>
                  </a:cxn>
                  <a:cxn ang="0">
                    <a:pos x="40" y="17"/>
                  </a:cxn>
                  <a:cxn ang="0">
                    <a:pos x="54" y="20"/>
                  </a:cxn>
                  <a:cxn ang="0">
                    <a:pos x="40" y="17"/>
                  </a:cxn>
                  <a:cxn ang="0">
                    <a:pos x="4" y="3"/>
                  </a:cxn>
                  <a:cxn ang="0">
                    <a:pos x="18" y="18"/>
                  </a:cxn>
                  <a:cxn ang="0">
                    <a:pos x="13" y="24"/>
                  </a:cxn>
                  <a:cxn ang="0">
                    <a:pos x="19" y="3"/>
                  </a:cxn>
                  <a:cxn ang="0">
                    <a:pos x="36" y="3"/>
                  </a:cxn>
                  <a:cxn ang="0">
                    <a:pos x="36" y="13"/>
                  </a:cxn>
                  <a:cxn ang="0">
                    <a:pos x="19" y="3"/>
                  </a:cxn>
                  <a:cxn ang="0">
                    <a:pos x="40" y="3"/>
                  </a:cxn>
                  <a:cxn ang="0">
                    <a:pos x="57" y="3"/>
                  </a:cxn>
                  <a:cxn ang="0">
                    <a:pos x="40" y="13"/>
                  </a:cxn>
                  <a:cxn ang="0">
                    <a:pos x="58" y="18"/>
                  </a:cxn>
                  <a:cxn ang="0">
                    <a:pos x="60" y="3"/>
                  </a:cxn>
                  <a:cxn ang="0">
                    <a:pos x="73" y="3"/>
                  </a:cxn>
                  <a:cxn ang="0">
                    <a:pos x="58" y="18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76" y="1"/>
                  </a:cxn>
                  <a:cxn ang="0">
                    <a:pos x="76" y="1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76" h="39"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4"/>
                      <a:pt x="17" y="23"/>
                      <a:pt x="19" y="21"/>
                    </a:cubicBezTo>
                    <a:cubicBezTo>
                      <a:pt x="21" y="26"/>
                      <a:pt x="23" y="30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2" y="32"/>
                      <a:pt x="19" y="29"/>
                      <a:pt x="15" y="26"/>
                    </a:cubicBezTo>
                    <a:moveTo>
                      <a:pt x="50" y="33"/>
                    </a:moveTo>
                    <a:cubicBezTo>
                      <a:pt x="53" y="30"/>
                      <a:pt x="56" y="26"/>
                      <a:pt x="57" y="21"/>
                    </a:cubicBezTo>
                    <a:cubicBezTo>
                      <a:pt x="59" y="23"/>
                      <a:pt x="61" y="25"/>
                      <a:pt x="61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58" y="29"/>
                      <a:pt x="54" y="32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6" y="18"/>
                      <a:pt x="32" y="17"/>
                      <a:pt x="36" y="17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29" y="33"/>
                      <a:pt x="25" y="27"/>
                      <a:pt x="22" y="20"/>
                    </a:cubicBezTo>
                    <a:moveTo>
                      <a:pt x="40" y="17"/>
                    </a:moveTo>
                    <a:cubicBezTo>
                      <a:pt x="40" y="17"/>
                      <a:pt x="40" y="17"/>
                      <a:pt x="40" y="17"/>
                    </a:cubicBezTo>
                    <a:cubicBezTo>
                      <a:pt x="44" y="17"/>
                      <a:pt x="50" y="18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1" y="27"/>
                      <a:pt x="47" y="34"/>
                      <a:pt x="40" y="35"/>
                    </a:cubicBezTo>
                    <a:cubicBezTo>
                      <a:pt x="40" y="17"/>
                      <a:pt x="40" y="17"/>
                      <a:pt x="40" y="17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8"/>
                      <a:pt x="17" y="13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4" y="21"/>
                      <a:pt x="13" y="24"/>
                    </a:cubicBezTo>
                    <a:cubicBezTo>
                      <a:pt x="8" y="18"/>
                      <a:pt x="4" y="11"/>
                      <a:pt x="4" y="3"/>
                    </a:cubicBezTo>
                    <a:moveTo>
                      <a:pt x="19" y="3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1" y="13"/>
                      <a:pt x="26" y="14"/>
                      <a:pt x="21" y="16"/>
                    </a:cubicBezTo>
                    <a:cubicBezTo>
                      <a:pt x="20" y="12"/>
                      <a:pt x="19" y="7"/>
                      <a:pt x="19" y="3"/>
                    </a:cubicBezTo>
                    <a:moveTo>
                      <a:pt x="40" y="3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7"/>
                      <a:pt x="56" y="12"/>
                      <a:pt x="55" y="16"/>
                    </a:cubicBezTo>
                    <a:cubicBezTo>
                      <a:pt x="51" y="14"/>
                      <a:pt x="45" y="13"/>
                      <a:pt x="40" y="13"/>
                    </a:cubicBezTo>
                    <a:cubicBezTo>
                      <a:pt x="40" y="3"/>
                      <a:pt x="40" y="3"/>
                      <a:pt x="40" y="3"/>
                    </a:cubicBezTo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60" y="13"/>
                      <a:pt x="60" y="7"/>
                      <a:pt x="60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2" y="11"/>
                      <a:pt x="69" y="18"/>
                      <a:pt x="64" y="24"/>
                    </a:cubicBezTo>
                    <a:cubicBezTo>
                      <a:pt x="63" y="21"/>
                      <a:pt x="61" y="19"/>
                      <a:pt x="58" y="18"/>
                    </a:cubicBezTo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2"/>
                      <a:pt x="18" y="39"/>
                      <a:pt x="38" y="39"/>
                    </a:cubicBezTo>
                    <a:cubicBezTo>
                      <a:pt x="59" y="39"/>
                      <a:pt x="76" y="22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96"/>
              <p:cNvSpPr>
                <a:spLocks/>
              </p:cNvSpPr>
              <p:nvPr/>
            </p:nvSpPr>
            <p:spPr bwMode="auto">
              <a:xfrm>
                <a:off x="2941638" y="2497138"/>
                <a:ext cx="39688" cy="476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17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7" y="0"/>
                  </a:cxn>
                </a:cxnLst>
                <a:rect l="0" t="0" r="r" b="b"/>
                <a:pathLst>
                  <a:path w="14" h="17">
                    <a:moveTo>
                      <a:pt x="7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1" y="17"/>
                      <a:pt x="14" y="13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7"/>
              <p:cNvSpPr>
                <a:spLocks/>
              </p:cNvSpPr>
              <p:nvPr/>
            </p:nvSpPr>
            <p:spPr bwMode="auto">
              <a:xfrm>
                <a:off x="2922588" y="2547938"/>
                <a:ext cx="77788" cy="5556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9" y="0"/>
                  </a:cxn>
                  <a:cxn ang="0">
                    <a:pos x="16" y="15"/>
                  </a:cxn>
                  <a:cxn ang="0">
                    <a:pos x="14" y="3"/>
                  </a:cxn>
                  <a:cxn ang="0">
                    <a:pos x="12" y="1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28" y="20"/>
                  </a:cxn>
                  <a:cxn ang="0">
                    <a:pos x="28" y="7"/>
                  </a:cxn>
                  <a:cxn ang="0">
                    <a:pos x="23" y="0"/>
                  </a:cxn>
                </a:cxnLst>
                <a:rect l="0" t="0" r="r" b="b"/>
                <a:pathLst>
                  <a:path w="28" h="20">
                    <a:moveTo>
                      <a:pt x="23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98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99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100"/>
              <p:cNvSpPr>
                <a:spLocks/>
              </p:cNvSpPr>
              <p:nvPr/>
            </p:nvSpPr>
            <p:spPr bwMode="auto">
              <a:xfrm>
                <a:off x="3006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101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102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103"/>
              <p:cNvSpPr>
                <a:spLocks/>
              </p:cNvSpPr>
              <p:nvPr/>
            </p:nvSpPr>
            <p:spPr bwMode="auto">
              <a:xfrm>
                <a:off x="3000375" y="2552700"/>
                <a:ext cx="58738" cy="508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0"/>
                  </a:cxn>
                  <a:cxn ang="0">
                    <a:pos x="10" y="14"/>
                  </a:cxn>
                  <a:cxn ang="0">
                    <a:pos x="8" y="2"/>
                  </a:cxn>
                  <a:cxn ang="0">
                    <a:pos x="6" y="14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5"/>
                  </a:cxn>
                  <a:cxn ang="0">
                    <a:pos x="1" y="18"/>
                  </a:cxn>
                  <a:cxn ang="0">
                    <a:pos x="21" y="18"/>
                  </a:cxn>
                  <a:cxn ang="0">
                    <a:pos x="21" y="6"/>
                  </a:cxn>
                  <a:cxn ang="0">
                    <a:pos x="17" y="0"/>
                  </a:cxn>
                </a:cxnLst>
                <a:rect l="0" t="0" r="r" b="b"/>
                <a:pathLst>
                  <a:path w="21" h="18">
                    <a:moveTo>
                      <a:pt x="1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3"/>
                      <a:pt x="1" y="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2"/>
                      <a:pt x="19" y="0"/>
                      <a:pt x="1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104"/>
              <p:cNvSpPr>
                <a:spLocks/>
              </p:cNvSpPr>
              <p:nvPr/>
            </p:nvSpPr>
            <p:spPr bwMode="auto">
              <a:xfrm>
                <a:off x="2879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105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106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107"/>
              <p:cNvSpPr>
                <a:spLocks/>
              </p:cNvSpPr>
              <p:nvPr/>
            </p:nvSpPr>
            <p:spPr bwMode="auto">
              <a:xfrm>
                <a:off x="2860675" y="2552700"/>
                <a:ext cx="61913" cy="539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8" y="0"/>
                  </a:cxn>
                  <a:cxn ang="0">
                    <a:pos x="15" y="14"/>
                  </a:cxn>
                  <a:cxn ang="0">
                    <a:pos x="13" y="2"/>
                  </a:cxn>
                  <a:cxn ang="0">
                    <a:pos x="11" y="14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9"/>
                  </a:cxn>
                  <a:cxn ang="0">
                    <a:pos x="20" y="19"/>
                  </a:cxn>
                  <a:cxn ang="0">
                    <a:pos x="20" y="5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1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108"/>
            <p:cNvGrpSpPr/>
            <p:nvPr/>
          </p:nvGrpSpPr>
          <p:grpSpPr>
            <a:xfrm>
              <a:off x="3765553" y="2845605"/>
              <a:ext cx="322492" cy="320109"/>
              <a:chOff x="3605213" y="2220913"/>
              <a:chExt cx="215900" cy="214313"/>
            </a:xfrm>
            <a:solidFill>
              <a:schemeClr val="bg1"/>
            </a:solidFill>
          </p:grpSpPr>
          <p:sp>
            <p:nvSpPr>
              <p:cNvPr id="49" name="Freeform: Shape 109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110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11"/>
              <p:cNvSpPr>
                <a:spLocks/>
              </p:cNvSpPr>
              <p:nvPr/>
            </p:nvSpPr>
            <p:spPr bwMode="auto">
              <a:xfrm>
                <a:off x="3705225" y="2312988"/>
                <a:ext cx="17463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1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12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13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14"/>
              <p:cNvSpPr>
                <a:spLocks/>
              </p:cNvSpPr>
              <p:nvPr/>
            </p:nvSpPr>
            <p:spPr bwMode="auto">
              <a:xfrm>
                <a:off x="3686175" y="2306638"/>
                <a:ext cx="222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rect l="0" t="0" r="r" b="b"/>
                <a:pathLst>
                  <a:path w="8" h="3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15"/>
              <p:cNvSpPr>
                <a:spLocks/>
              </p:cNvSpPr>
              <p:nvPr/>
            </p:nvSpPr>
            <p:spPr bwMode="auto">
              <a:xfrm>
                <a:off x="3605213" y="2220913"/>
                <a:ext cx="215900" cy="214313"/>
              </a:xfrm>
              <a:custGeom>
                <a:avLst/>
                <a:gdLst/>
                <a:ahLst/>
                <a:cxnLst>
                  <a:cxn ang="0">
                    <a:pos x="16" y="17"/>
                  </a:cxn>
                  <a:cxn ang="0">
                    <a:pos x="14" y="22"/>
                  </a:cxn>
                  <a:cxn ang="0">
                    <a:pos x="12" y="28"/>
                  </a:cxn>
                  <a:cxn ang="0">
                    <a:pos x="13" y="31"/>
                  </a:cxn>
                  <a:cxn ang="0">
                    <a:pos x="14" y="31"/>
                  </a:cxn>
                  <a:cxn ang="0">
                    <a:pos x="15" y="31"/>
                  </a:cxn>
                  <a:cxn ang="0">
                    <a:pos x="17" y="35"/>
                  </a:cxn>
                  <a:cxn ang="0">
                    <a:pos x="24" y="38"/>
                  </a:cxn>
                  <a:cxn ang="0">
                    <a:pos x="28" y="40"/>
                  </a:cxn>
                  <a:cxn ang="0">
                    <a:pos x="31" y="41"/>
                  </a:cxn>
                  <a:cxn ang="0">
                    <a:pos x="31" y="45"/>
                  </a:cxn>
                  <a:cxn ang="0">
                    <a:pos x="31" y="51"/>
                  </a:cxn>
                  <a:cxn ang="0">
                    <a:pos x="38" y="59"/>
                  </a:cxn>
                  <a:cxn ang="0">
                    <a:pos x="38" y="66"/>
                  </a:cxn>
                  <a:cxn ang="0">
                    <a:pos x="40" y="71"/>
                  </a:cxn>
                  <a:cxn ang="0">
                    <a:pos x="3" y="39"/>
                  </a:cxn>
                  <a:cxn ang="0">
                    <a:pos x="13" y="17"/>
                  </a:cxn>
                  <a:cxn ang="0">
                    <a:pos x="47" y="6"/>
                  </a:cxn>
                  <a:cxn ang="0">
                    <a:pos x="54" y="8"/>
                  </a:cxn>
                  <a:cxn ang="0">
                    <a:pos x="57" y="14"/>
                  </a:cxn>
                  <a:cxn ang="0">
                    <a:pos x="72" y="29"/>
                  </a:cxn>
                  <a:cxn ang="0">
                    <a:pos x="43" y="70"/>
                  </a:cxn>
                  <a:cxn ang="0">
                    <a:pos x="47" y="66"/>
                  </a:cxn>
                  <a:cxn ang="0">
                    <a:pos x="51" y="61"/>
                  </a:cxn>
                  <a:cxn ang="0">
                    <a:pos x="55" y="56"/>
                  </a:cxn>
                  <a:cxn ang="0">
                    <a:pos x="58" y="50"/>
                  </a:cxn>
                  <a:cxn ang="0">
                    <a:pos x="51" y="46"/>
                  </a:cxn>
                  <a:cxn ang="0">
                    <a:pos x="44" y="41"/>
                  </a:cxn>
                  <a:cxn ang="0">
                    <a:pos x="39" y="39"/>
                  </a:cxn>
                  <a:cxn ang="0">
                    <a:pos x="31" y="40"/>
                  </a:cxn>
                  <a:cxn ang="0">
                    <a:pos x="26" y="36"/>
                  </a:cxn>
                  <a:cxn ang="0">
                    <a:pos x="22" y="34"/>
                  </a:cxn>
                  <a:cxn ang="0">
                    <a:pos x="27" y="28"/>
                  </a:cxn>
                  <a:cxn ang="0">
                    <a:pos x="32" y="31"/>
                  </a:cxn>
                  <a:cxn ang="0">
                    <a:pos x="33" y="30"/>
                  </a:cxn>
                  <a:cxn ang="0">
                    <a:pos x="36" y="24"/>
                  </a:cxn>
                  <a:cxn ang="0">
                    <a:pos x="43" y="20"/>
                  </a:cxn>
                  <a:cxn ang="0">
                    <a:pos x="46" y="18"/>
                  </a:cxn>
                  <a:cxn ang="0">
                    <a:pos x="49" y="19"/>
                  </a:cxn>
                  <a:cxn ang="0">
                    <a:pos x="50" y="15"/>
                  </a:cxn>
                  <a:cxn ang="0">
                    <a:pos x="45" y="11"/>
                  </a:cxn>
                  <a:cxn ang="0">
                    <a:pos x="40" y="14"/>
                  </a:cxn>
                  <a:cxn ang="0">
                    <a:pos x="37" y="13"/>
                  </a:cxn>
                  <a:cxn ang="0">
                    <a:pos x="40" y="10"/>
                  </a:cxn>
                  <a:cxn ang="0">
                    <a:pos x="44" y="8"/>
                  </a:cxn>
                  <a:cxn ang="0">
                    <a:pos x="45" y="9"/>
                  </a:cxn>
                  <a:cxn ang="0">
                    <a:pos x="48" y="11"/>
                  </a:cxn>
                  <a:cxn ang="0">
                    <a:pos x="49" y="8"/>
                  </a:cxn>
                  <a:cxn ang="0">
                    <a:pos x="46" y="5"/>
                  </a:cxn>
                  <a:cxn ang="0">
                    <a:pos x="43" y="5"/>
                  </a:cxn>
                  <a:cxn ang="0">
                    <a:pos x="41" y="6"/>
                  </a:cxn>
                  <a:cxn ang="0">
                    <a:pos x="38" y="7"/>
                  </a:cxn>
                  <a:cxn ang="0">
                    <a:pos x="37" y="7"/>
                  </a:cxn>
                  <a:cxn ang="0">
                    <a:pos x="33" y="6"/>
                  </a:cxn>
                  <a:cxn ang="0">
                    <a:pos x="31" y="8"/>
                  </a:cxn>
                  <a:cxn ang="0">
                    <a:pos x="24" y="9"/>
                  </a:cxn>
                  <a:cxn ang="0">
                    <a:pos x="16" y="12"/>
                  </a:cxn>
                  <a:cxn ang="0">
                    <a:pos x="72" y="57"/>
                  </a:cxn>
                </a:cxnLst>
                <a:rect l="0" t="0" r="r" b="b"/>
                <a:pathLst>
                  <a:path w="77" h="77">
                    <a:moveTo>
                      <a:pt x="15" y="16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2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4"/>
                      <a:pt x="33" y="54"/>
                      <a:pt x="34" y="54"/>
                    </a:cubicBezTo>
                    <a:cubicBezTo>
                      <a:pt x="34" y="55"/>
                      <a:pt x="34" y="55"/>
                      <a:pt x="35" y="55"/>
                    </a:cubicBezTo>
                    <a:cubicBezTo>
                      <a:pt x="35" y="56"/>
                      <a:pt x="36" y="56"/>
                      <a:pt x="37" y="56"/>
                    </a:cubicBezTo>
                    <a:cubicBezTo>
                      <a:pt x="37" y="57"/>
                      <a:pt x="37" y="57"/>
                      <a:pt x="38" y="57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2"/>
                      <a:pt x="38" y="62"/>
                    </a:cubicBezTo>
                    <a:cubicBezTo>
                      <a:pt x="38" y="62"/>
                      <a:pt x="38" y="63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0" y="74"/>
                      <a:pt x="39" y="74"/>
                      <a:pt x="38" y="74"/>
                    </a:cubicBezTo>
                    <a:cubicBezTo>
                      <a:pt x="23" y="74"/>
                      <a:pt x="9" y="63"/>
                      <a:pt x="5" y="49"/>
                    </a:cubicBezTo>
                    <a:cubicBezTo>
                      <a:pt x="4" y="45"/>
                      <a:pt x="3" y="42"/>
                      <a:pt x="3" y="39"/>
                    </a:cubicBezTo>
                    <a:cubicBezTo>
                      <a:pt x="3" y="32"/>
                      <a:pt x="6" y="25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moveTo>
                      <a:pt x="13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moveTo>
                      <a:pt x="46" y="6"/>
                    </a:move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6" y="14"/>
                      <a:pt x="56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2" y="13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7" y="18"/>
                      <a:pt x="70" y="23"/>
                      <a:pt x="72" y="29"/>
                    </a:cubicBezTo>
                    <a:cubicBezTo>
                      <a:pt x="73" y="32"/>
                      <a:pt x="73" y="36"/>
                      <a:pt x="73" y="39"/>
                    </a:cubicBezTo>
                    <a:cubicBezTo>
                      <a:pt x="73" y="54"/>
                      <a:pt x="63" y="68"/>
                      <a:pt x="48" y="72"/>
                    </a:cubicBezTo>
                    <a:cubicBezTo>
                      <a:pt x="46" y="73"/>
                      <a:pt x="45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47" y="66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9" y="64"/>
                      <a:pt x="49" y="64"/>
                      <a:pt x="49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2" y="59"/>
                    </a:cubicBezTo>
                    <a:cubicBezTo>
                      <a:pt x="52" y="59"/>
                      <a:pt x="52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8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7" y="48"/>
                      <a:pt x="57" y="48"/>
                    </a:cubicBezTo>
                    <a:cubicBezTo>
                      <a:pt x="56" y="48"/>
                      <a:pt x="56" y="47"/>
                      <a:pt x="56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3" y="47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0" y="46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2"/>
                      <a:pt x="48" y="42"/>
                      <a:pt x="47" y="42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6" y="42"/>
                      <a:pt x="46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1"/>
                      <a:pt x="45" y="41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2" y="39"/>
                      <a:pt x="42" y="39"/>
                      <a:pt x="41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39" y="39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9"/>
                      <a:pt x="36" y="38"/>
                      <a:pt x="36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0"/>
                      <a:pt x="33" y="40"/>
                      <a:pt x="32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7" y="36"/>
                      <a:pt x="27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7" y="35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2" y="32"/>
                      <a:pt x="22" y="32"/>
                      <a:pt x="22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3" y="29"/>
                      <a:pt x="24" y="29"/>
                      <a:pt x="24" y="29"/>
                    </a:cubicBezTo>
                    <a:cubicBezTo>
                      <a:pt x="25" y="29"/>
                      <a:pt x="25" y="29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6"/>
                      <a:pt x="34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1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6" y="20"/>
                    </a:cubicBezTo>
                    <a:cubicBezTo>
                      <a:pt x="46" y="20"/>
                      <a:pt x="47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8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8" y="1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moveTo>
                      <a:pt x="15" y="13"/>
                    </a:moveTo>
                    <a:cubicBezTo>
                      <a:pt x="18" y="10"/>
                      <a:pt x="23" y="7"/>
                      <a:pt x="28" y="5"/>
                    </a:cubicBezTo>
                    <a:cubicBezTo>
                      <a:pt x="32" y="4"/>
                      <a:pt x="35" y="4"/>
                      <a:pt x="38" y="4"/>
                    </a:cubicBezTo>
                    <a:cubicBezTo>
                      <a:pt x="41" y="4"/>
                      <a:pt x="43" y="4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9" y="10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moveTo>
                      <a:pt x="38" y="0"/>
                    </a:moveTo>
                    <a:cubicBezTo>
                      <a:pt x="35" y="0"/>
                      <a:pt x="31" y="1"/>
                      <a:pt x="27" y="2"/>
                    </a:cubicBezTo>
                    <a:cubicBezTo>
                      <a:pt x="11" y="7"/>
                      <a:pt x="0" y="22"/>
                      <a:pt x="0" y="39"/>
                    </a:cubicBezTo>
                    <a:cubicBezTo>
                      <a:pt x="0" y="42"/>
                      <a:pt x="0" y="46"/>
                      <a:pt x="1" y="49"/>
                    </a:cubicBezTo>
                    <a:cubicBezTo>
                      <a:pt x="6" y="66"/>
                      <a:pt x="21" y="77"/>
                      <a:pt x="38" y="77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42" y="77"/>
                      <a:pt x="45" y="77"/>
                      <a:pt x="49" y="76"/>
                    </a:cubicBezTo>
                    <a:cubicBezTo>
                      <a:pt x="59" y="73"/>
                      <a:pt x="67" y="66"/>
                      <a:pt x="72" y="57"/>
                    </a:cubicBezTo>
                    <a:cubicBezTo>
                      <a:pt x="75" y="52"/>
                      <a:pt x="77" y="45"/>
                      <a:pt x="77" y="39"/>
                    </a:cubicBezTo>
                    <a:cubicBezTo>
                      <a:pt x="77" y="35"/>
                      <a:pt x="76" y="32"/>
                      <a:pt x="75" y="28"/>
                    </a:cubicBezTo>
                    <a:cubicBezTo>
                      <a:pt x="70" y="12"/>
                      <a:pt x="55" y="0"/>
                      <a:pt x="3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3" name="Freeform: Shape 132"/>
            <p:cNvSpPr>
              <a:spLocks/>
            </p:cNvSpPr>
            <p:nvPr/>
          </p:nvSpPr>
          <p:spPr bwMode="auto">
            <a:xfrm>
              <a:off x="1628036" y="3727732"/>
              <a:ext cx="373132" cy="30091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Rectangle 2"/>
            <p:cNvSpPr/>
            <p:nvPr/>
          </p:nvSpPr>
          <p:spPr>
            <a:xfrm rot="16200000">
              <a:off x="1150982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5" name="Rectangle 82"/>
            <p:cNvSpPr/>
            <p:nvPr/>
          </p:nvSpPr>
          <p:spPr>
            <a:xfrm rot="16200000">
              <a:off x="2238571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6" name="Rectangle 83"/>
            <p:cNvSpPr/>
            <p:nvPr/>
          </p:nvSpPr>
          <p:spPr>
            <a:xfrm rot="16200000">
              <a:off x="3321803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7" name="Rectangle 84"/>
            <p:cNvSpPr/>
            <p:nvPr/>
          </p:nvSpPr>
          <p:spPr>
            <a:xfrm rot="16200000">
              <a:off x="4340097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8" name="Rectangle 85"/>
            <p:cNvSpPr/>
            <p:nvPr/>
          </p:nvSpPr>
          <p:spPr>
            <a:xfrm rot="16200000">
              <a:off x="5383365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6318929" y="985664"/>
            <a:ext cx="2208369" cy="600761"/>
            <a:chOff x="8425238" y="1314218"/>
            <a:chExt cx="2944492" cy="801015"/>
          </a:xfrm>
        </p:grpSpPr>
        <p:sp>
          <p:nvSpPr>
            <p:cNvPr id="26" name="Freeform: Shape 120"/>
            <p:cNvSpPr>
              <a:spLocks/>
            </p:cNvSpPr>
            <p:nvPr/>
          </p:nvSpPr>
          <p:spPr bwMode="auto">
            <a:xfrm>
              <a:off x="11034182" y="1519759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7" name="Group 5"/>
            <p:cNvGrpSpPr/>
            <p:nvPr/>
          </p:nvGrpSpPr>
          <p:grpSpPr>
            <a:xfrm>
              <a:off x="8425238" y="1314218"/>
              <a:ext cx="2608945" cy="801015"/>
              <a:chOff x="8425238" y="1314218"/>
              <a:chExt cx="2608945" cy="801015"/>
            </a:xfrm>
          </p:grpSpPr>
          <p:sp>
            <p:nvSpPr>
              <p:cNvPr id="28" name="TextBox 8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9" name="TextBox 8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Group 11"/>
          <p:cNvGrpSpPr/>
          <p:nvPr/>
        </p:nvGrpSpPr>
        <p:grpSpPr>
          <a:xfrm>
            <a:off x="6318929" y="1702422"/>
            <a:ext cx="2208369" cy="600761"/>
            <a:chOff x="8425238" y="2269895"/>
            <a:chExt cx="2944492" cy="801015"/>
          </a:xfrm>
        </p:grpSpPr>
        <p:sp>
          <p:nvSpPr>
            <p:cNvPr id="22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125"/>
            <p:cNvGrpSpPr/>
            <p:nvPr/>
          </p:nvGrpSpPr>
          <p:grpSpPr>
            <a:xfrm>
              <a:off x="8425238" y="2269895"/>
              <a:ext cx="2608945" cy="801015"/>
              <a:chOff x="8425238" y="1314218"/>
              <a:chExt cx="2608945" cy="801015"/>
            </a:xfrm>
          </p:grpSpPr>
          <p:sp>
            <p:nvSpPr>
              <p:cNvPr id="24" name="TextBox 126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5" name="TextBox 127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13"/>
          <p:cNvGrpSpPr/>
          <p:nvPr/>
        </p:nvGrpSpPr>
        <p:grpSpPr>
          <a:xfrm>
            <a:off x="6318929" y="2419179"/>
            <a:ext cx="2208369" cy="600761"/>
            <a:chOff x="8425238" y="3225572"/>
            <a:chExt cx="2944492" cy="801015"/>
          </a:xfrm>
        </p:grpSpPr>
        <p:sp>
          <p:nvSpPr>
            <p:cNvPr id="18" name="Freeform: Shape 128"/>
            <p:cNvSpPr>
              <a:spLocks/>
            </p:cNvSpPr>
            <p:nvPr/>
          </p:nvSpPr>
          <p:spPr bwMode="auto">
            <a:xfrm>
              <a:off x="11034182" y="3411983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Group 133"/>
            <p:cNvGrpSpPr/>
            <p:nvPr/>
          </p:nvGrpSpPr>
          <p:grpSpPr>
            <a:xfrm>
              <a:off x="8425238" y="3225572"/>
              <a:ext cx="2608945" cy="801015"/>
              <a:chOff x="8425238" y="1314218"/>
              <a:chExt cx="2608945" cy="801015"/>
            </a:xfrm>
          </p:grpSpPr>
          <p:sp>
            <p:nvSpPr>
              <p:cNvPr id="20" name="TextBox 134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1" name="TextBox 135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14"/>
          <p:cNvGrpSpPr/>
          <p:nvPr/>
        </p:nvGrpSpPr>
        <p:grpSpPr>
          <a:xfrm>
            <a:off x="6318929" y="3135937"/>
            <a:ext cx="2208369" cy="600761"/>
            <a:chOff x="8425238" y="4181249"/>
            <a:chExt cx="2944492" cy="801015"/>
          </a:xfrm>
        </p:grpSpPr>
        <p:sp>
          <p:nvSpPr>
            <p:cNvPr id="14" name="Freeform: Shape 129"/>
            <p:cNvSpPr>
              <a:spLocks/>
            </p:cNvSpPr>
            <p:nvPr/>
          </p:nvSpPr>
          <p:spPr bwMode="auto">
            <a:xfrm>
              <a:off x="11034182" y="435809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136"/>
            <p:cNvGrpSpPr/>
            <p:nvPr/>
          </p:nvGrpSpPr>
          <p:grpSpPr>
            <a:xfrm>
              <a:off x="8425238" y="4181249"/>
              <a:ext cx="2608945" cy="801015"/>
              <a:chOff x="8425238" y="1314218"/>
              <a:chExt cx="2608945" cy="801015"/>
            </a:xfrm>
          </p:grpSpPr>
          <p:sp>
            <p:nvSpPr>
              <p:cNvPr id="16" name="TextBox 13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7" name="TextBox 13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15"/>
          <p:cNvGrpSpPr/>
          <p:nvPr/>
        </p:nvGrpSpPr>
        <p:grpSpPr>
          <a:xfrm>
            <a:off x="6318929" y="3852695"/>
            <a:ext cx="2208369" cy="600761"/>
            <a:chOff x="8425238" y="5136926"/>
            <a:chExt cx="2944492" cy="801015"/>
          </a:xfrm>
        </p:grpSpPr>
        <p:sp>
          <p:nvSpPr>
            <p:cNvPr id="10" name="Freeform: Shape 131"/>
            <p:cNvSpPr>
              <a:spLocks/>
            </p:cNvSpPr>
            <p:nvPr/>
          </p:nvSpPr>
          <p:spPr bwMode="auto">
            <a:xfrm>
              <a:off x="11034182" y="523694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139"/>
            <p:cNvGrpSpPr/>
            <p:nvPr/>
          </p:nvGrpSpPr>
          <p:grpSpPr>
            <a:xfrm>
              <a:off x="8425238" y="5136926"/>
              <a:ext cx="2608945" cy="801015"/>
              <a:chOff x="8425238" y="1314218"/>
              <a:chExt cx="2608945" cy="801015"/>
            </a:xfrm>
          </p:grpSpPr>
          <p:sp>
            <p:nvSpPr>
              <p:cNvPr id="12" name="TextBox 140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5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5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3" name="TextBox 141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96" name="图片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9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053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7"/>
          <p:cNvSpPr>
            <a:spLocks/>
          </p:cNvSpPr>
          <p:nvPr/>
        </p:nvSpPr>
        <p:spPr bwMode="auto">
          <a:xfrm flipH="1">
            <a:off x="4035737" y="1592432"/>
            <a:ext cx="1225932" cy="760967"/>
          </a:xfrm>
          <a:custGeom>
            <a:avLst/>
            <a:gdLst/>
            <a:ahLst/>
            <a:cxnLst>
              <a:cxn ang="0">
                <a:pos x="515" y="102"/>
              </a:cxn>
              <a:cxn ang="0">
                <a:pos x="366" y="194"/>
              </a:cxn>
              <a:cxn ang="0">
                <a:pos x="395" y="211"/>
              </a:cxn>
              <a:cxn ang="0">
                <a:pos x="414" y="257"/>
              </a:cxn>
              <a:cxn ang="0">
                <a:pos x="395" y="302"/>
              </a:cxn>
              <a:cxn ang="0">
                <a:pos x="350" y="320"/>
              </a:cxn>
              <a:cxn ang="0">
                <a:pos x="305" y="302"/>
              </a:cxn>
              <a:cxn ang="0">
                <a:pos x="287" y="257"/>
              </a:cxn>
              <a:cxn ang="0">
                <a:pos x="288" y="243"/>
              </a:cxn>
              <a:cxn ang="0">
                <a:pos x="171" y="315"/>
              </a:cxn>
              <a:cxn ang="0">
                <a:pos x="124" y="238"/>
              </a:cxn>
              <a:cxn ang="0">
                <a:pos x="109" y="262"/>
              </a:cxn>
              <a:cxn ang="0">
                <a:pos x="64" y="281"/>
              </a:cxn>
              <a:cxn ang="0">
                <a:pos x="18" y="262"/>
              </a:cxn>
              <a:cxn ang="0">
                <a:pos x="0" y="217"/>
              </a:cxn>
              <a:cxn ang="0">
                <a:pos x="18" y="172"/>
              </a:cxn>
              <a:cxn ang="0">
                <a:pos x="64" y="153"/>
              </a:cxn>
              <a:cxn ang="0">
                <a:pos x="74" y="154"/>
              </a:cxn>
              <a:cxn ang="0">
                <a:pos x="29" y="80"/>
              </a:cxn>
              <a:cxn ang="0">
                <a:pos x="115" y="31"/>
              </a:cxn>
              <a:cxn ang="0">
                <a:pos x="278" y="3"/>
              </a:cxn>
              <a:cxn ang="0">
                <a:pos x="445" y="52"/>
              </a:cxn>
              <a:cxn ang="0">
                <a:pos x="515" y="102"/>
              </a:cxn>
            </a:cxnLst>
            <a:rect l="0" t="0" r="r" b="b"/>
            <a:pathLst>
              <a:path w="515" h="320">
                <a:moveTo>
                  <a:pt x="515" y="102"/>
                </a:moveTo>
                <a:cubicBezTo>
                  <a:pt x="366" y="194"/>
                  <a:pt x="366" y="194"/>
                  <a:pt x="366" y="194"/>
                </a:cubicBezTo>
                <a:cubicBezTo>
                  <a:pt x="377" y="197"/>
                  <a:pt x="387" y="203"/>
                  <a:pt x="395" y="211"/>
                </a:cubicBezTo>
                <a:cubicBezTo>
                  <a:pt x="408" y="224"/>
                  <a:pt x="414" y="239"/>
                  <a:pt x="414" y="257"/>
                </a:cubicBezTo>
                <a:cubicBezTo>
                  <a:pt x="414" y="274"/>
                  <a:pt x="408" y="289"/>
                  <a:pt x="395" y="302"/>
                </a:cubicBezTo>
                <a:cubicBezTo>
                  <a:pt x="383" y="314"/>
                  <a:pt x="368" y="320"/>
                  <a:pt x="350" y="320"/>
                </a:cubicBezTo>
                <a:cubicBezTo>
                  <a:pt x="333" y="320"/>
                  <a:pt x="318" y="314"/>
                  <a:pt x="305" y="302"/>
                </a:cubicBezTo>
                <a:cubicBezTo>
                  <a:pt x="293" y="289"/>
                  <a:pt x="287" y="274"/>
                  <a:pt x="287" y="257"/>
                </a:cubicBezTo>
                <a:cubicBezTo>
                  <a:pt x="287" y="252"/>
                  <a:pt x="287" y="247"/>
                  <a:pt x="288" y="243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1" y="247"/>
                  <a:pt x="116" y="255"/>
                  <a:pt x="109" y="262"/>
                </a:cubicBezTo>
                <a:cubicBezTo>
                  <a:pt x="96" y="275"/>
                  <a:pt x="81" y="281"/>
                  <a:pt x="64" y="281"/>
                </a:cubicBezTo>
                <a:cubicBezTo>
                  <a:pt x="46" y="281"/>
                  <a:pt x="31" y="275"/>
                  <a:pt x="18" y="262"/>
                </a:cubicBezTo>
                <a:cubicBezTo>
                  <a:pt x="6" y="250"/>
                  <a:pt x="0" y="235"/>
                  <a:pt x="0" y="217"/>
                </a:cubicBezTo>
                <a:cubicBezTo>
                  <a:pt x="0" y="200"/>
                  <a:pt x="6" y="184"/>
                  <a:pt x="18" y="172"/>
                </a:cubicBezTo>
                <a:cubicBezTo>
                  <a:pt x="31" y="160"/>
                  <a:pt x="46" y="153"/>
                  <a:pt x="64" y="153"/>
                </a:cubicBezTo>
                <a:cubicBezTo>
                  <a:pt x="67" y="153"/>
                  <a:pt x="71" y="154"/>
                  <a:pt x="74" y="154"/>
                </a:cubicBezTo>
                <a:cubicBezTo>
                  <a:pt x="29" y="80"/>
                  <a:pt x="29" y="80"/>
                  <a:pt x="29" y="80"/>
                </a:cubicBezTo>
                <a:cubicBezTo>
                  <a:pt x="55" y="60"/>
                  <a:pt x="84" y="43"/>
                  <a:pt x="115" y="31"/>
                </a:cubicBezTo>
                <a:cubicBezTo>
                  <a:pt x="167" y="9"/>
                  <a:pt x="221" y="0"/>
                  <a:pt x="278" y="3"/>
                </a:cubicBezTo>
                <a:cubicBezTo>
                  <a:pt x="337" y="7"/>
                  <a:pt x="392" y="23"/>
                  <a:pt x="445" y="52"/>
                </a:cubicBezTo>
                <a:cubicBezTo>
                  <a:pt x="471" y="67"/>
                  <a:pt x="494" y="84"/>
                  <a:pt x="515" y="102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28"/>
          <p:cNvSpPr>
            <a:spLocks/>
          </p:cNvSpPr>
          <p:nvPr/>
        </p:nvSpPr>
        <p:spPr bwMode="auto">
          <a:xfrm flipH="1">
            <a:off x="3771497" y="1835078"/>
            <a:ext cx="1089999" cy="1224661"/>
          </a:xfrm>
          <a:custGeom>
            <a:avLst/>
            <a:gdLst/>
            <a:ahLst/>
            <a:cxnLst>
              <a:cxn ang="0">
                <a:pos x="458" y="345"/>
              </a:cxn>
              <a:cxn ang="0">
                <a:pos x="365" y="403"/>
              </a:cxn>
              <a:cxn ang="0">
                <a:pos x="365" y="402"/>
              </a:cxn>
              <a:cxn ang="0">
                <a:pos x="346" y="356"/>
              </a:cxn>
              <a:cxn ang="0">
                <a:pos x="301" y="338"/>
              </a:cxn>
              <a:cxn ang="0">
                <a:pos x="256" y="356"/>
              </a:cxn>
              <a:cxn ang="0">
                <a:pos x="237" y="402"/>
              </a:cxn>
              <a:cxn ang="0">
                <a:pos x="256" y="447"/>
              </a:cxn>
              <a:cxn ang="0">
                <a:pos x="273" y="459"/>
              </a:cxn>
              <a:cxn ang="0">
                <a:pos x="184" y="515"/>
              </a:cxn>
              <a:cxn ang="0">
                <a:pos x="122" y="411"/>
              </a:cxn>
              <a:cxn ang="0">
                <a:pos x="109" y="429"/>
              </a:cxn>
              <a:cxn ang="0">
                <a:pos x="64" y="448"/>
              </a:cxn>
              <a:cxn ang="0">
                <a:pos x="18" y="429"/>
              </a:cxn>
              <a:cxn ang="0">
                <a:pos x="0" y="385"/>
              </a:cxn>
              <a:cxn ang="0">
                <a:pos x="18" y="339"/>
              </a:cxn>
              <a:cxn ang="0">
                <a:pos x="64" y="321"/>
              </a:cxn>
              <a:cxn ang="0">
                <a:pos x="67" y="321"/>
              </a:cxn>
              <a:cxn ang="0">
                <a:pos x="3" y="213"/>
              </a:cxn>
              <a:cxn ang="0">
                <a:pos x="120" y="141"/>
              </a:cxn>
              <a:cxn ang="0">
                <a:pos x="119" y="155"/>
              </a:cxn>
              <a:cxn ang="0">
                <a:pos x="137" y="200"/>
              </a:cxn>
              <a:cxn ang="0">
                <a:pos x="182" y="218"/>
              </a:cxn>
              <a:cxn ang="0">
                <a:pos x="227" y="200"/>
              </a:cxn>
              <a:cxn ang="0">
                <a:pos x="246" y="155"/>
              </a:cxn>
              <a:cxn ang="0">
                <a:pos x="227" y="109"/>
              </a:cxn>
              <a:cxn ang="0">
                <a:pos x="198" y="92"/>
              </a:cxn>
              <a:cxn ang="0">
                <a:pos x="347" y="0"/>
              </a:cxn>
              <a:cxn ang="0">
                <a:pos x="443" y="159"/>
              </a:cxn>
              <a:cxn ang="0">
                <a:pos x="447" y="305"/>
              </a:cxn>
              <a:cxn ang="0">
                <a:pos x="458" y="345"/>
              </a:cxn>
            </a:cxnLst>
            <a:rect l="0" t="0" r="r" b="b"/>
            <a:pathLst>
              <a:path w="458" h="515">
                <a:moveTo>
                  <a:pt x="458" y="345"/>
                </a:moveTo>
                <a:cubicBezTo>
                  <a:pt x="365" y="403"/>
                  <a:pt x="365" y="403"/>
                  <a:pt x="365" y="403"/>
                </a:cubicBezTo>
                <a:cubicBezTo>
                  <a:pt x="365" y="402"/>
                  <a:pt x="365" y="402"/>
                  <a:pt x="365" y="402"/>
                </a:cubicBezTo>
                <a:cubicBezTo>
                  <a:pt x="365" y="384"/>
                  <a:pt x="358" y="369"/>
                  <a:pt x="346" y="356"/>
                </a:cubicBezTo>
                <a:cubicBezTo>
                  <a:pt x="334" y="344"/>
                  <a:pt x="319" y="338"/>
                  <a:pt x="301" y="338"/>
                </a:cubicBezTo>
                <a:cubicBezTo>
                  <a:pt x="283" y="338"/>
                  <a:pt x="268" y="344"/>
                  <a:pt x="256" y="356"/>
                </a:cubicBezTo>
                <a:cubicBezTo>
                  <a:pt x="243" y="369"/>
                  <a:pt x="237" y="384"/>
                  <a:pt x="237" y="402"/>
                </a:cubicBezTo>
                <a:cubicBezTo>
                  <a:pt x="237" y="419"/>
                  <a:pt x="243" y="434"/>
                  <a:pt x="256" y="447"/>
                </a:cubicBezTo>
                <a:cubicBezTo>
                  <a:pt x="261" y="452"/>
                  <a:pt x="267" y="456"/>
                  <a:pt x="273" y="459"/>
                </a:cubicBezTo>
                <a:cubicBezTo>
                  <a:pt x="184" y="515"/>
                  <a:pt x="184" y="515"/>
                  <a:pt x="184" y="515"/>
                </a:cubicBezTo>
                <a:cubicBezTo>
                  <a:pt x="122" y="411"/>
                  <a:pt x="122" y="411"/>
                  <a:pt x="122" y="411"/>
                </a:cubicBezTo>
                <a:cubicBezTo>
                  <a:pt x="119" y="418"/>
                  <a:pt x="114" y="424"/>
                  <a:pt x="109" y="429"/>
                </a:cubicBezTo>
                <a:cubicBezTo>
                  <a:pt x="96" y="442"/>
                  <a:pt x="81" y="448"/>
                  <a:pt x="64" y="448"/>
                </a:cubicBezTo>
                <a:cubicBezTo>
                  <a:pt x="46" y="448"/>
                  <a:pt x="31" y="442"/>
                  <a:pt x="18" y="429"/>
                </a:cubicBezTo>
                <a:cubicBezTo>
                  <a:pt x="6" y="417"/>
                  <a:pt x="0" y="402"/>
                  <a:pt x="0" y="385"/>
                </a:cubicBezTo>
                <a:cubicBezTo>
                  <a:pt x="0" y="367"/>
                  <a:pt x="6" y="352"/>
                  <a:pt x="18" y="339"/>
                </a:cubicBezTo>
                <a:cubicBezTo>
                  <a:pt x="31" y="327"/>
                  <a:pt x="46" y="321"/>
                  <a:pt x="64" y="321"/>
                </a:cubicBezTo>
                <a:cubicBezTo>
                  <a:pt x="65" y="321"/>
                  <a:pt x="66" y="321"/>
                  <a:pt x="67" y="321"/>
                </a:cubicBezTo>
                <a:cubicBezTo>
                  <a:pt x="3" y="213"/>
                  <a:pt x="3" y="213"/>
                  <a:pt x="3" y="213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19" y="145"/>
                  <a:pt x="119" y="150"/>
                  <a:pt x="119" y="155"/>
                </a:cubicBezTo>
                <a:cubicBezTo>
                  <a:pt x="119" y="172"/>
                  <a:pt x="125" y="187"/>
                  <a:pt x="137" y="200"/>
                </a:cubicBezTo>
                <a:cubicBezTo>
                  <a:pt x="150" y="212"/>
                  <a:pt x="165" y="218"/>
                  <a:pt x="182" y="218"/>
                </a:cubicBezTo>
                <a:cubicBezTo>
                  <a:pt x="200" y="218"/>
                  <a:pt x="215" y="212"/>
                  <a:pt x="227" y="200"/>
                </a:cubicBezTo>
                <a:cubicBezTo>
                  <a:pt x="240" y="187"/>
                  <a:pt x="246" y="172"/>
                  <a:pt x="246" y="155"/>
                </a:cubicBezTo>
                <a:cubicBezTo>
                  <a:pt x="246" y="137"/>
                  <a:pt x="240" y="122"/>
                  <a:pt x="227" y="109"/>
                </a:cubicBezTo>
                <a:cubicBezTo>
                  <a:pt x="219" y="101"/>
                  <a:pt x="209" y="95"/>
                  <a:pt x="198" y="92"/>
                </a:cubicBezTo>
                <a:cubicBezTo>
                  <a:pt x="347" y="0"/>
                  <a:pt x="347" y="0"/>
                  <a:pt x="347" y="0"/>
                </a:cubicBezTo>
                <a:cubicBezTo>
                  <a:pt x="396" y="43"/>
                  <a:pt x="428" y="97"/>
                  <a:pt x="443" y="159"/>
                </a:cubicBezTo>
                <a:cubicBezTo>
                  <a:pt x="454" y="205"/>
                  <a:pt x="456" y="254"/>
                  <a:pt x="447" y="305"/>
                </a:cubicBezTo>
                <a:cubicBezTo>
                  <a:pt x="445" y="314"/>
                  <a:pt x="449" y="328"/>
                  <a:pt x="458" y="3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29"/>
          <p:cNvSpPr>
            <a:spLocks/>
          </p:cNvSpPr>
          <p:nvPr/>
        </p:nvSpPr>
        <p:spPr bwMode="auto">
          <a:xfrm flipH="1">
            <a:off x="3578396" y="2639237"/>
            <a:ext cx="844813" cy="903251"/>
          </a:xfrm>
          <a:custGeom>
            <a:avLst/>
            <a:gdLst/>
            <a:ahLst/>
            <a:cxnLst>
              <a:cxn ang="0">
                <a:pos x="114" y="365"/>
              </a:cxn>
              <a:cxn ang="0">
                <a:pos x="92" y="330"/>
              </a:cxn>
              <a:cxn ang="0">
                <a:pos x="132" y="311"/>
              </a:cxn>
              <a:cxn ang="0">
                <a:pos x="151" y="266"/>
              </a:cxn>
              <a:cxn ang="0">
                <a:pos x="132" y="221"/>
              </a:cxn>
              <a:cxn ang="0">
                <a:pos x="87" y="202"/>
              </a:cxn>
              <a:cxn ang="0">
                <a:pos x="42" y="221"/>
              </a:cxn>
              <a:cxn ang="0">
                <a:pos x="33" y="232"/>
              </a:cxn>
              <a:cxn ang="0">
                <a:pos x="0" y="177"/>
              </a:cxn>
              <a:cxn ang="0">
                <a:pos x="89" y="121"/>
              </a:cxn>
              <a:cxn ang="0">
                <a:pos x="72" y="109"/>
              </a:cxn>
              <a:cxn ang="0">
                <a:pos x="53" y="64"/>
              </a:cxn>
              <a:cxn ang="0">
                <a:pos x="72" y="18"/>
              </a:cxn>
              <a:cxn ang="0">
                <a:pos x="117" y="0"/>
              </a:cxn>
              <a:cxn ang="0">
                <a:pos x="162" y="18"/>
              </a:cxn>
              <a:cxn ang="0">
                <a:pos x="181" y="64"/>
              </a:cxn>
              <a:cxn ang="0">
                <a:pos x="181" y="65"/>
              </a:cxn>
              <a:cxn ang="0">
                <a:pos x="274" y="7"/>
              </a:cxn>
              <a:cxn ang="0">
                <a:pos x="294" y="42"/>
              </a:cxn>
              <a:cxn ang="0">
                <a:pos x="344" y="112"/>
              </a:cxn>
              <a:cxn ang="0">
                <a:pos x="351" y="146"/>
              </a:cxn>
              <a:cxn ang="0">
                <a:pos x="324" y="167"/>
              </a:cxn>
              <a:cxn ang="0">
                <a:pos x="309" y="190"/>
              </a:cxn>
              <a:cxn ang="0">
                <a:pos x="313" y="216"/>
              </a:cxn>
              <a:cxn ang="0">
                <a:pos x="295" y="233"/>
              </a:cxn>
              <a:cxn ang="0">
                <a:pos x="277" y="236"/>
              </a:cxn>
              <a:cxn ang="0">
                <a:pos x="291" y="240"/>
              </a:cxn>
              <a:cxn ang="0">
                <a:pos x="305" y="256"/>
              </a:cxn>
              <a:cxn ang="0">
                <a:pos x="287" y="276"/>
              </a:cxn>
              <a:cxn ang="0">
                <a:pos x="269" y="285"/>
              </a:cxn>
              <a:cxn ang="0">
                <a:pos x="264" y="314"/>
              </a:cxn>
              <a:cxn ang="0">
                <a:pos x="253" y="361"/>
              </a:cxn>
              <a:cxn ang="0">
                <a:pos x="235" y="378"/>
              </a:cxn>
              <a:cxn ang="0">
                <a:pos x="214" y="379"/>
              </a:cxn>
              <a:cxn ang="0">
                <a:pos x="177" y="372"/>
              </a:cxn>
              <a:cxn ang="0">
                <a:pos x="117" y="366"/>
              </a:cxn>
              <a:cxn ang="0">
                <a:pos x="114" y="365"/>
              </a:cxn>
            </a:cxnLst>
            <a:rect l="0" t="0" r="r" b="b"/>
            <a:pathLst>
              <a:path w="355" h="380">
                <a:moveTo>
                  <a:pt x="114" y="365"/>
                </a:moveTo>
                <a:cubicBezTo>
                  <a:pt x="92" y="330"/>
                  <a:pt x="92" y="330"/>
                  <a:pt x="92" y="330"/>
                </a:cubicBezTo>
                <a:cubicBezTo>
                  <a:pt x="108" y="329"/>
                  <a:pt x="121" y="323"/>
                  <a:pt x="132" y="311"/>
                </a:cubicBezTo>
                <a:cubicBezTo>
                  <a:pt x="145" y="299"/>
                  <a:pt x="151" y="284"/>
                  <a:pt x="151" y="266"/>
                </a:cubicBezTo>
                <a:cubicBezTo>
                  <a:pt x="151" y="249"/>
                  <a:pt x="145" y="233"/>
                  <a:pt x="132" y="221"/>
                </a:cubicBezTo>
                <a:cubicBezTo>
                  <a:pt x="120" y="209"/>
                  <a:pt x="105" y="202"/>
                  <a:pt x="87" y="202"/>
                </a:cubicBezTo>
                <a:cubicBezTo>
                  <a:pt x="70" y="202"/>
                  <a:pt x="54" y="209"/>
                  <a:pt x="42" y="221"/>
                </a:cubicBezTo>
                <a:cubicBezTo>
                  <a:pt x="38" y="224"/>
                  <a:pt x="36" y="228"/>
                  <a:pt x="33" y="232"/>
                </a:cubicBezTo>
                <a:cubicBezTo>
                  <a:pt x="0" y="177"/>
                  <a:pt x="0" y="177"/>
                  <a:pt x="0" y="177"/>
                </a:cubicBezTo>
                <a:cubicBezTo>
                  <a:pt x="89" y="121"/>
                  <a:pt x="89" y="121"/>
                  <a:pt x="89" y="121"/>
                </a:cubicBezTo>
                <a:cubicBezTo>
                  <a:pt x="83" y="118"/>
                  <a:pt x="77" y="114"/>
                  <a:pt x="72" y="109"/>
                </a:cubicBezTo>
                <a:cubicBezTo>
                  <a:pt x="59" y="96"/>
                  <a:pt x="53" y="81"/>
                  <a:pt x="53" y="64"/>
                </a:cubicBezTo>
                <a:cubicBezTo>
                  <a:pt x="53" y="46"/>
                  <a:pt x="59" y="31"/>
                  <a:pt x="72" y="18"/>
                </a:cubicBezTo>
                <a:cubicBezTo>
                  <a:pt x="84" y="6"/>
                  <a:pt x="99" y="0"/>
                  <a:pt x="117" y="0"/>
                </a:cubicBezTo>
                <a:cubicBezTo>
                  <a:pt x="135" y="0"/>
                  <a:pt x="150" y="6"/>
                  <a:pt x="162" y="18"/>
                </a:cubicBezTo>
                <a:cubicBezTo>
                  <a:pt x="174" y="31"/>
                  <a:pt x="181" y="46"/>
                  <a:pt x="181" y="64"/>
                </a:cubicBezTo>
                <a:cubicBezTo>
                  <a:pt x="181" y="64"/>
                  <a:pt x="181" y="64"/>
                  <a:pt x="181" y="65"/>
                </a:cubicBezTo>
                <a:cubicBezTo>
                  <a:pt x="274" y="7"/>
                  <a:pt x="274" y="7"/>
                  <a:pt x="274" y="7"/>
                </a:cubicBezTo>
                <a:cubicBezTo>
                  <a:pt x="279" y="17"/>
                  <a:pt x="286" y="29"/>
                  <a:pt x="294" y="42"/>
                </a:cubicBezTo>
                <a:cubicBezTo>
                  <a:pt x="321" y="79"/>
                  <a:pt x="338" y="102"/>
                  <a:pt x="344" y="112"/>
                </a:cubicBezTo>
                <a:cubicBezTo>
                  <a:pt x="353" y="127"/>
                  <a:pt x="355" y="138"/>
                  <a:pt x="351" y="146"/>
                </a:cubicBezTo>
                <a:cubicBezTo>
                  <a:pt x="348" y="154"/>
                  <a:pt x="339" y="160"/>
                  <a:pt x="324" y="167"/>
                </a:cubicBezTo>
                <a:cubicBezTo>
                  <a:pt x="312" y="172"/>
                  <a:pt x="307" y="180"/>
                  <a:pt x="309" y="190"/>
                </a:cubicBezTo>
                <a:cubicBezTo>
                  <a:pt x="309" y="196"/>
                  <a:pt x="311" y="204"/>
                  <a:pt x="313" y="216"/>
                </a:cubicBezTo>
                <a:cubicBezTo>
                  <a:pt x="313" y="223"/>
                  <a:pt x="307" y="229"/>
                  <a:pt x="295" y="233"/>
                </a:cubicBezTo>
                <a:cubicBezTo>
                  <a:pt x="289" y="235"/>
                  <a:pt x="283" y="236"/>
                  <a:pt x="277" y="236"/>
                </a:cubicBezTo>
                <a:cubicBezTo>
                  <a:pt x="282" y="237"/>
                  <a:pt x="286" y="238"/>
                  <a:pt x="291" y="240"/>
                </a:cubicBezTo>
                <a:cubicBezTo>
                  <a:pt x="301" y="244"/>
                  <a:pt x="305" y="249"/>
                  <a:pt x="305" y="256"/>
                </a:cubicBezTo>
                <a:cubicBezTo>
                  <a:pt x="305" y="263"/>
                  <a:pt x="299" y="270"/>
                  <a:pt x="287" y="276"/>
                </a:cubicBezTo>
                <a:cubicBezTo>
                  <a:pt x="281" y="280"/>
                  <a:pt x="275" y="283"/>
                  <a:pt x="269" y="285"/>
                </a:cubicBezTo>
                <a:cubicBezTo>
                  <a:pt x="264" y="289"/>
                  <a:pt x="263" y="299"/>
                  <a:pt x="264" y="314"/>
                </a:cubicBezTo>
                <a:cubicBezTo>
                  <a:pt x="265" y="332"/>
                  <a:pt x="261" y="347"/>
                  <a:pt x="253" y="361"/>
                </a:cubicBezTo>
                <a:cubicBezTo>
                  <a:pt x="247" y="370"/>
                  <a:pt x="241" y="376"/>
                  <a:pt x="235" y="378"/>
                </a:cubicBezTo>
                <a:cubicBezTo>
                  <a:pt x="230" y="380"/>
                  <a:pt x="223" y="380"/>
                  <a:pt x="214" y="379"/>
                </a:cubicBezTo>
                <a:cubicBezTo>
                  <a:pt x="208" y="378"/>
                  <a:pt x="196" y="375"/>
                  <a:pt x="177" y="372"/>
                </a:cubicBezTo>
                <a:cubicBezTo>
                  <a:pt x="158" y="368"/>
                  <a:pt x="138" y="366"/>
                  <a:pt x="117" y="366"/>
                </a:cubicBezTo>
                <a:cubicBezTo>
                  <a:pt x="116" y="365"/>
                  <a:pt x="115" y="365"/>
                  <a:pt x="114" y="36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0"/>
          <p:cNvSpPr>
            <a:spLocks/>
          </p:cNvSpPr>
          <p:nvPr/>
        </p:nvSpPr>
        <p:spPr bwMode="auto">
          <a:xfrm flipH="1">
            <a:off x="4423208" y="2341965"/>
            <a:ext cx="1088729" cy="1156059"/>
          </a:xfrm>
          <a:custGeom>
            <a:avLst/>
            <a:gdLst/>
            <a:ahLst/>
            <a:cxnLst>
              <a:cxn ang="0">
                <a:pos x="457" y="302"/>
              </a:cxn>
              <a:cxn ang="0">
                <a:pos x="367" y="357"/>
              </a:cxn>
              <a:cxn ang="0">
                <a:pos x="382" y="368"/>
              </a:cxn>
              <a:cxn ang="0">
                <a:pos x="400" y="414"/>
              </a:cxn>
              <a:cxn ang="0">
                <a:pos x="382" y="458"/>
              </a:cxn>
              <a:cxn ang="0">
                <a:pos x="337" y="477"/>
              </a:cxn>
              <a:cxn ang="0">
                <a:pos x="291" y="458"/>
              </a:cxn>
              <a:cxn ang="0">
                <a:pos x="273" y="416"/>
              </a:cxn>
              <a:cxn ang="0">
                <a:pos x="158" y="486"/>
              </a:cxn>
              <a:cxn ang="0">
                <a:pos x="148" y="435"/>
              </a:cxn>
              <a:cxn ang="0">
                <a:pos x="139" y="403"/>
              </a:cxn>
              <a:cxn ang="0">
                <a:pos x="108" y="372"/>
              </a:cxn>
              <a:cxn ang="0">
                <a:pos x="45" y="283"/>
              </a:cxn>
              <a:cxn ang="0">
                <a:pos x="0" y="172"/>
              </a:cxn>
              <a:cxn ang="0">
                <a:pos x="83" y="120"/>
              </a:cxn>
              <a:cxn ang="0">
                <a:pos x="83" y="125"/>
              </a:cxn>
              <a:cxn ang="0">
                <a:pos x="101" y="170"/>
              </a:cxn>
              <a:cxn ang="0">
                <a:pos x="146" y="188"/>
              </a:cxn>
              <a:cxn ang="0">
                <a:pos x="191" y="170"/>
              </a:cxn>
              <a:cxn ang="0">
                <a:pos x="210" y="125"/>
              </a:cxn>
              <a:cxn ang="0">
                <a:pos x="191" y="79"/>
              </a:cxn>
              <a:cxn ang="0">
                <a:pos x="171" y="65"/>
              </a:cxn>
              <a:cxn ang="0">
                <a:pos x="276" y="0"/>
              </a:cxn>
              <a:cxn ang="0">
                <a:pos x="340" y="108"/>
              </a:cxn>
              <a:cxn ang="0">
                <a:pos x="337" y="108"/>
              </a:cxn>
              <a:cxn ang="0">
                <a:pos x="291" y="126"/>
              </a:cxn>
              <a:cxn ang="0">
                <a:pos x="273" y="172"/>
              </a:cxn>
              <a:cxn ang="0">
                <a:pos x="291" y="216"/>
              </a:cxn>
              <a:cxn ang="0">
                <a:pos x="337" y="235"/>
              </a:cxn>
              <a:cxn ang="0">
                <a:pos x="382" y="216"/>
              </a:cxn>
              <a:cxn ang="0">
                <a:pos x="395" y="198"/>
              </a:cxn>
              <a:cxn ang="0">
                <a:pos x="457" y="302"/>
              </a:cxn>
            </a:cxnLst>
            <a:rect l="0" t="0" r="r" b="b"/>
            <a:pathLst>
              <a:path w="457" h="486">
                <a:moveTo>
                  <a:pt x="457" y="302"/>
                </a:moveTo>
                <a:cubicBezTo>
                  <a:pt x="367" y="357"/>
                  <a:pt x="367" y="357"/>
                  <a:pt x="367" y="357"/>
                </a:cubicBezTo>
                <a:cubicBezTo>
                  <a:pt x="372" y="360"/>
                  <a:pt x="377" y="364"/>
                  <a:pt x="382" y="368"/>
                </a:cubicBezTo>
                <a:cubicBezTo>
                  <a:pt x="394" y="381"/>
                  <a:pt x="400" y="396"/>
                  <a:pt x="400" y="414"/>
                </a:cubicBezTo>
                <a:cubicBezTo>
                  <a:pt x="400" y="431"/>
                  <a:pt x="394" y="446"/>
                  <a:pt x="382" y="458"/>
                </a:cubicBezTo>
                <a:cubicBezTo>
                  <a:pt x="369" y="471"/>
                  <a:pt x="354" y="477"/>
                  <a:pt x="337" y="477"/>
                </a:cubicBezTo>
                <a:cubicBezTo>
                  <a:pt x="319" y="477"/>
                  <a:pt x="304" y="471"/>
                  <a:pt x="291" y="458"/>
                </a:cubicBezTo>
                <a:cubicBezTo>
                  <a:pt x="280" y="447"/>
                  <a:pt x="273" y="432"/>
                  <a:pt x="273" y="416"/>
                </a:cubicBezTo>
                <a:cubicBezTo>
                  <a:pt x="158" y="486"/>
                  <a:pt x="158" y="486"/>
                  <a:pt x="158" y="486"/>
                </a:cubicBezTo>
                <a:cubicBezTo>
                  <a:pt x="156" y="469"/>
                  <a:pt x="152" y="452"/>
                  <a:pt x="148" y="435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08" y="372"/>
                  <a:pt x="108" y="372"/>
                  <a:pt x="108" y="372"/>
                </a:cubicBezTo>
                <a:cubicBezTo>
                  <a:pt x="84" y="345"/>
                  <a:pt x="63" y="315"/>
                  <a:pt x="45" y="283"/>
                </a:cubicBezTo>
                <a:cubicBezTo>
                  <a:pt x="25" y="246"/>
                  <a:pt x="9" y="209"/>
                  <a:pt x="0" y="172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2"/>
                  <a:pt x="83" y="123"/>
                  <a:pt x="83" y="125"/>
                </a:cubicBezTo>
                <a:cubicBezTo>
                  <a:pt x="83" y="142"/>
                  <a:pt x="89" y="157"/>
                  <a:pt x="101" y="170"/>
                </a:cubicBezTo>
                <a:cubicBezTo>
                  <a:pt x="114" y="182"/>
                  <a:pt x="129" y="188"/>
                  <a:pt x="146" y="188"/>
                </a:cubicBezTo>
                <a:cubicBezTo>
                  <a:pt x="164" y="188"/>
                  <a:pt x="179" y="182"/>
                  <a:pt x="191" y="170"/>
                </a:cubicBezTo>
                <a:cubicBezTo>
                  <a:pt x="204" y="157"/>
                  <a:pt x="210" y="142"/>
                  <a:pt x="210" y="125"/>
                </a:cubicBezTo>
                <a:cubicBezTo>
                  <a:pt x="210" y="107"/>
                  <a:pt x="204" y="92"/>
                  <a:pt x="191" y="79"/>
                </a:cubicBezTo>
                <a:cubicBezTo>
                  <a:pt x="185" y="73"/>
                  <a:pt x="178" y="68"/>
                  <a:pt x="171" y="65"/>
                </a:cubicBezTo>
                <a:cubicBezTo>
                  <a:pt x="276" y="0"/>
                  <a:pt x="276" y="0"/>
                  <a:pt x="276" y="0"/>
                </a:cubicBezTo>
                <a:cubicBezTo>
                  <a:pt x="340" y="108"/>
                  <a:pt x="340" y="108"/>
                  <a:pt x="340" y="108"/>
                </a:cubicBezTo>
                <a:cubicBezTo>
                  <a:pt x="339" y="108"/>
                  <a:pt x="338" y="108"/>
                  <a:pt x="337" y="108"/>
                </a:cubicBezTo>
                <a:cubicBezTo>
                  <a:pt x="319" y="108"/>
                  <a:pt x="304" y="114"/>
                  <a:pt x="291" y="126"/>
                </a:cubicBezTo>
                <a:cubicBezTo>
                  <a:pt x="279" y="139"/>
                  <a:pt x="273" y="154"/>
                  <a:pt x="273" y="172"/>
                </a:cubicBezTo>
                <a:cubicBezTo>
                  <a:pt x="273" y="189"/>
                  <a:pt x="279" y="204"/>
                  <a:pt x="291" y="216"/>
                </a:cubicBezTo>
                <a:cubicBezTo>
                  <a:pt x="304" y="229"/>
                  <a:pt x="319" y="235"/>
                  <a:pt x="337" y="235"/>
                </a:cubicBezTo>
                <a:cubicBezTo>
                  <a:pt x="354" y="235"/>
                  <a:pt x="369" y="229"/>
                  <a:pt x="382" y="216"/>
                </a:cubicBezTo>
                <a:cubicBezTo>
                  <a:pt x="387" y="211"/>
                  <a:pt x="392" y="205"/>
                  <a:pt x="395" y="198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1"/>
          <p:cNvSpPr>
            <a:spLocks/>
          </p:cNvSpPr>
          <p:nvPr/>
        </p:nvSpPr>
        <p:spPr bwMode="auto">
          <a:xfrm flipH="1">
            <a:off x="4063687" y="3059739"/>
            <a:ext cx="1171304" cy="948985"/>
          </a:xfrm>
          <a:custGeom>
            <a:avLst/>
            <a:gdLst/>
            <a:ahLst/>
            <a:cxnLst>
              <a:cxn ang="0">
                <a:pos x="455" y="188"/>
              </a:cxn>
              <a:cxn ang="0">
                <a:pos x="371" y="286"/>
              </a:cxn>
              <a:cxn ang="0">
                <a:pos x="361" y="387"/>
              </a:cxn>
              <a:cxn ang="0">
                <a:pos x="363" y="399"/>
              </a:cxn>
              <a:cxn ang="0">
                <a:pos x="0" y="399"/>
              </a:cxn>
              <a:cxn ang="0">
                <a:pos x="45" y="209"/>
              </a:cxn>
              <a:cxn ang="0">
                <a:pos x="42" y="184"/>
              </a:cxn>
              <a:cxn ang="0">
                <a:pos x="157" y="114"/>
              </a:cxn>
              <a:cxn ang="0">
                <a:pos x="175" y="156"/>
              </a:cxn>
              <a:cxn ang="0">
                <a:pos x="221" y="175"/>
              </a:cxn>
              <a:cxn ang="0">
                <a:pos x="266" y="156"/>
              </a:cxn>
              <a:cxn ang="0">
                <a:pos x="284" y="112"/>
              </a:cxn>
              <a:cxn ang="0">
                <a:pos x="266" y="66"/>
              </a:cxn>
              <a:cxn ang="0">
                <a:pos x="251" y="55"/>
              </a:cxn>
              <a:cxn ang="0">
                <a:pos x="341" y="0"/>
              </a:cxn>
              <a:cxn ang="0">
                <a:pos x="374" y="55"/>
              </a:cxn>
              <a:cxn ang="0">
                <a:pos x="383" y="44"/>
              </a:cxn>
              <a:cxn ang="0">
                <a:pos x="428" y="25"/>
              </a:cxn>
              <a:cxn ang="0">
                <a:pos x="473" y="44"/>
              </a:cxn>
              <a:cxn ang="0">
                <a:pos x="492" y="89"/>
              </a:cxn>
              <a:cxn ang="0">
                <a:pos x="473" y="134"/>
              </a:cxn>
              <a:cxn ang="0">
                <a:pos x="433" y="153"/>
              </a:cxn>
              <a:cxn ang="0">
                <a:pos x="455" y="188"/>
              </a:cxn>
            </a:cxnLst>
            <a:rect l="0" t="0" r="r" b="b"/>
            <a:pathLst>
              <a:path w="492" h="399">
                <a:moveTo>
                  <a:pt x="455" y="188"/>
                </a:moveTo>
                <a:cubicBezTo>
                  <a:pt x="414" y="188"/>
                  <a:pt x="386" y="221"/>
                  <a:pt x="371" y="286"/>
                </a:cubicBezTo>
                <a:cubicBezTo>
                  <a:pt x="364" y="320"/>
                  <a:pt x="360" y="353"/>
                  <a:pt x="361" y="387"/>
                </a:cubicBezTo>
                <a:cubicBezTo>
                  <a:pt x="363" y="399"/>
                  <a:pt x="363" y="399"/>
                  <a:pt x="363" y="399"/>
                </a:cubicBezTo>
                <a:cubicBezTo>
                  <a:pt x="0" y="399"/>
                  <a:pt x="0" y="399"/>
                  <a:pt x="0" y="399"/>
                </a:cubicBezTo>
                <a:cubicBezTo>
                  <a:pt x="38" y="354"/>
                  <a:pt x="53" y="290"/>
                  <a:pt x="45" y="209"/>
                </a:cubicBezTo>
                <a:cubicBezTo>
                  <a:pt x="45" y="201"/>
                  <a:pt x="44" y="193"/>
                  <a:pt x="42" y="18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0"/>
                  <a:pt x="164" y="145"/>
                  <a:pt x="175" y="156"/>
                </a:cubicBezTo>
                <a:cubicBezTo>
                  <a:pt x="188" y="169"/>
                  <a:pt x="203" y="175"/>
                  <a:pt x="221" y="175"/>
                </a:cubicBezTo>
                <a:cubicBezTo>
                  <a:pt x="238" y="175"/>
                  <a:pt x="253" y="169"/>
                  <a:pt x="266" y="156"/>
                </a:cubicBezTo>
                <a:cubicBezTo>
                  <a:pt x="278" y="144"/>
                  <a:pt x="284" y="129"/>
                  <a:pt x="284" y="112"/>
                </a:cubicBezTo>
                <a:cubicBezTo>
                  <a:pt x="284" y="94"/>
                  <a:pt x="278" y="79"/>
                  <a:pt x="266" y="66"/>
                </a:cubicBezTo>
                <a:cubicBezTo>
                  <a:pt x="261" y="62"/>
                  <a:pt x="256" y="58"/>
                  <a:pt x="251" y="55"/>
                </a:cubicBezTo>
                <a:cubicBezTo>
                  <a:pt x="341" y="0"/>
                  <a:pt x="341" y="0"/>
                  <a:pt x="341" y="0"/>
                </a:cubicBezTo>
                <a:cubicBezTo>
                  <a:pt x="374" y="55"/>
                  <a:pt x="374" y="55"/>
                  <a:pt x="374" y="55"/>
                </a:cubicBezTo>
                <a:cubicBezTo>
                  <a:pt x="377" y="51"/>
                  <a:pt x="379" y="47"/>
                  <a:pt x="383" y="44"/>
                </a:cubicBezTo>
                <a:cubicBezTo>
                  <a:pt x="395" y="32"/>
                  <a:pt x="411" y="25"/>
                  <a:pt x="428" y="25"/>
                </a:cubicBezTo>
                <a:cubicBezTo>
                  <a:pt x="446" y="25"/>
                  <a:pt x="461" y="32"/>
                  <a:pt x="473" y="44"/>
                </a:cubicBezTo>
                <a:cubicBezTo>
                  <a:pt x="486" y="56"/>
                  <a:pt x="492" y="72"/>
                  <a:pt x="492" y="89"/>
                </a:cubicBezTo>
                <a:cubicBezTo>
                  <a:pt x="492" y="107"/>
                  <a:pt x="486" y="122"/>
                  <a:pt x="473" y="134"/>
                </a:cubicBezTo>
                <a:cubicBezTo>
                  <a:pt x="462" y="146"/>
                  <a:pt x="449" y="152"/>
                  <a:pt x="433" y="153"/>
                </a:cubicBezTo>
                <a:lnTo>
                  <a:pt x="455" y="188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32"/>
          <p:cNvSpPr>
            <a:spLocks/>
          </p:cNvSpPr>
          <p:nvPr/>
        </p:nvSpPr>
        <p:spPr bwMode="auto">
          <a:xfrm flipH="1">
            <a:off x="4853873" y="1782991"/>
            <a:ext cx="697447" cy="1006153"/>
          </a:xfrm>
          <a:custGeom>
            <a:avLst/>
            <a:gdLst/>
            <a:ahLst/>
            <a:cxnLst>
              <a:cxn ang="0">
                <a:pos x="17" y="407"/>
              </a:cxn>
              <a:cxn ang="0">
                <a:pos x="18" y="207"/>
              </a:cxn>
              <a:cxn ang="0">
                <a:pos x="101" y="47"/>
              </a:cxn>
              <a:cxn ang="0">
                <a:pos x="151" y="0"/>
              </a:cxn>
              <a:cxn ang="0">
                <a:pos x="196" y="74"/>
              </a:cxn>
              <a:cxn ang="0">
                <a:pos x="186" y="73"/>
              </a:cxn>
              <a:cxn ang="0">
                <a:pos x="140" y="92"/>
              </a:cxn>
              <a:cxn ang="0">
                <a:pos x="122" y="137"/>
              </a:cxn>
              <a:cxn ang="0">
                <a:pos x="140" y="182"/>
              </a:cxn>
              <a:cxn ang="0">
                <a:pos x="186" y="201"/>
              </a:cxn>
              <a:cxn ang="0">
                <a:pos x="231" y="182"/>
              </a:cxn>
              <a:cxn ang="0">
                <a:pos x="246" y="158"/>
              </a:cxn>
              <a:cxn ang="0">
                <a:pos x="293" y="235"/>
              </a:cxn>
              <a:cxn ang="0">
                <a:pos x="188" y="300"/>
              </a:cxn>
              <a:cxn ang="0">
                <a:pos x="208" y="314"/>
              </a:cxn>
              <a:cxn ang="0">
                <a:pos x="227" y="360"/>
              </a:cxn>
              <a:cxn ang="0">
                <a:pos x="208" y="405"/>
              </a:cxn>
              <a:cxn ang="0">
                <a:pos x="163" y="423"/>
              </a:cxn>
              <a:cxn ang="0">
                <a:pos x="118" y="405"/>
              </a:cxn>
              <a:cxn ang="0">
                <a:pos x="100" y="360"/>
              </a:cxn>
              <a:cxn ang="0">
                <a:pos x="100" y="355"/>
              </a:cxn>
              <a:cxn ang="0">
                <a:pos x="17" y="407"/>
              </a:cxn>
            </a:cxnLst>
            <a:rect l="0" t="0" r="r" b="b"/>
            <a:pathLst>
              <a:path w="293" h="423">
                <a:moveTo>
                  <a:pt x="17" y="407"/>
                </a:moveTo>
                <a:cubicBezTo>
                  <a:pt x="0" y="341"/>
                  <a:pt x="1" y="275"/>
                  <a:pt x="18" y="207"/>
                </a:cubicBezTo>
                <a:cubicBezTo>
                  <a:pt x="33" y="145"/>
                  <a:pt x="61" y="92"/>
                  <a:pt x="101" y="47"/>
                </a:cubicBezTo>
                <a:cubicBezTo>
                  <a:pt x="116" y="29"/>
                  <a:pt x="133" y="14"/>
                  <a:pt x="151" y="0"/>
                </a:cubicBezTo>
                <a:cubicBezTo>
                  <a:pt x="196" y="74"/>
                  <a:pt x="196" y="74"/>
                  <a:pt x="196" y="74"/>
                </a:cubicBezTo>
                <a:cubicBezTo>
                  <a:pt x="193" y="74"/>
                  <a:pt x="189" y="73"/>
                  <a:pt x="186" y="73"/>
                </a:cubicBezTo>
                <a:cubicBezTo>
                  <a:pt x="168" y="73"/>
                  <a:pt x="153" y="80"/>
                  <a:pt x="140" y="92"/>
                </a:cubicBezTo>
                <a:cubicBezTo>
                  <a:pt x="128" y="104"/>
                  <a:pt x="122" y="120"/>
                  <a:pt x="122" y="137"/>
                </a:cubicBezTo>
                <a:cubicBezTo>
                  <a:pt x="122" y="155"/>
                  <a:pt x="128" y="170"/>
                  <a:pt x="140" y="182"/>
                </a:cubicBezTo>
                <a:cubicBezTo>
                  <a:pt x="153" y="195"/>
                  <a:pt x="168" y="201"/>
                  <a:pt x="186" y="201"/>
                </a:cubicBezTo>
                <a:cubicBezTo>
                  <a:pt x="203" y="201"/>
                  <a:pt x="218" y="195"/>
                  <a:pt x="231" y="182"/>
                </a:cubicBezTo>
                <a:cubicBezTo>
                  <a:pt x="238" y="175"/>
                  <a:pt x="243" y="167"/>
                  <a:pt x="246" y="158"/>
                </a:cubicBezTo>
                <a:cubicBezTo>
                  <a:pt x="293" y="235"/>
                  <a:pt x="293" y="235"/>
                  <a:pt x="293" y="235"/>
                </a:cubicBezTo>
                <a:cubicBezTo>
                  <a:pt x="188" y="300"/>
                  <a:pt x="188" y="300"/>
                  <a:pt x="188" y="300"/>
                </a:cubicBezTo>
                <a:cubicBezTo>
                  <a:pt x="195" y="303"/>
                  <a:pt x="202" y="308"/>
                  <a:pt x="208" y="314"/>
                </a:cubicBezTo>
                <a:cubicBezTo>
                  <a:pt x="221" y="327"/>
                  <a:pt x="227" y="342"/>
                  <a:pt x="227" y="360"/>
                </a:cubicBezTo>
                <a:cubicBezTo>
                  <a:pt x="227" y="377"/>
                  <a:pt x="221" y="392"/>
                  <a:pt x="208" y="405"/>
                </a:cubicBezTo>
                <a:cubicBezTo>
                  <a:pt x="196" y="417"/>
                  <a:pt x="181" y="423"/>
                  <a:pt x="163" y="423"/>
                </a:cubicBezTo>
                <a:cubicBezTo>
                  <a:pt x="146" y="423"/>
                  <a:pt x="131" y="417"/>
                  <a:pt x="118" y="405"/>
                </a:cubicBezTo>
                <a:cubicBezTo>
                  <a:pt x="106" y="392"/>
                  <a:pt x="100" y="377"/>
                  <a:pt x="100" y="360"/>
                </a:cubicBezTo>
                <a:cubicBezTo>
                  <a:pt x="100" y="358"/>
                  <a:pt x="100" y="357"/>
                  <a:pt x="100" y="355"/>
                </a:cubicBezTo>
                <a:lnTo>
                  <a:pt x="17" y="40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TextBox 45"/>
          <p:cNvSpPr txBox="1">
            <a:spLocks/>
          </p:cNvSpPr>
          <p:nvPr/>
        </p:nvSpPr>
        <p:spPr>
          <a:xfrm>
            <a:off x="3803423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46"/>
          <p:cNvSpPr txBox="1">
            <a:spLocks/>
          </p:cNvSpPr>
          <p:nvPr/>
        </p:nvSpPr>
        <p:spPr>
          <a:xfrm>
            <a:off x="4515274" y="1612969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TextBox 47"/>
          <p:cNvSpPr txBox="1">
            <a:spLocks/>
          </p:cNvSpPr>
          <p:nvPr/>
        </p:nvSpPr>
        <p:spPr>
          <a:xfrm>
            <a:off x="5135462" y="2190125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TextBox 48"/>
          <p:cNvSpPr txBox="1">
            <a:spLocks/>
          </p:cNvSpPr>
          <p:nvPr/>
        </p:nvSpPr>
        <p:spPr>
          <a:xfrm>
            <a:off x="4137473" y="2254005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0" name="TextBox 49"/>
          <p:cNvSpPr txBox="1">
            <a:spLocks/>
          </p:cNvSpPr>
          <p:nvPr/>
        </p:nvSpPr>
        <p:spPr>
          <a:xfrm>
            <a:off x="4853471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1" name="TextBox 50"/>
          <p:cNvSpPr txBox="1">
            <a:spLocks/>
          </p:cNvSpPr>
          <p:nvPr/>
        </p:nvSpPr>
        <p:spPr>
          <a:xfrm>
            <a:off x="4575760" y="3426348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4724" y="1646118"/>
            <a:ext cx="7826663" cy="2286144"/>
            <a:chOff x="654724" y="1646118"/>
            <a:chExt cx="7826663" cy="2286144"/>
          </a:xfrm>
        </p:grpSpPr>
        <p:sp>
          <p:nvSpPr>
            <p:cNvPr id="10" name="Freeform: Shape 34"/>
            <p:cNvSpPr>
              <a:spLocks/>
            </p:cNvSpPr>
            <p:nvPr/>
          </p:nvSpPr>
          <p:spPr bwMode="auto">
            <a:xfrm>
              <a:off x="654724" y="1827465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>
              <a:spLocks/>
            </p:cNvSpPr>
            <p:nvPr/>
          </p:nvSpPr>
          <p:spPr bwMode="auto">
            <a:xfrm>
              <a:off x="654724" y="2636697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36"/>
            <p:cNvSpPr>
              <a:spLocks/>
            </p:cNvSpPr>
            <p:nvPr/>
          </p:nvSpPr>
          <p:spPr bwMode="auto">
            <a:xfrm>
              <a:off x="654724" y="3449982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37"/>
            <p:cNvSpPr>
              <a:spLocks/>
            </p:cNvSpPr>
            <p:nvPr/>
          </p:nvSpPr>
          <p:spPr bwMode="auto">
            <a:xfrm>
              <a:off x="8170419" y="184120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38"/>
            <p:cNvSpPr>
              <a:spLocks/>
            </p:cNvSpPr>
            <p:nvPr/>
          </p:nvSpPr>
          <p:spPr bwMode="auto">
            <a:xfrm>
              <a:off x="8170419" y="2656713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39"/>
            <p:cNvSpPr>
              <a:spLocks/>
            </p:cNvSpPr>
            <p:nvPr/>
          </p:nvSpPr>
          <p:spPr bwMode="auto">
            <a:xfrm>
              <a:off x="8170419" y="345994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646118"/>
              <a:ext cx="2381607" cy="653593"/>
              <a:chOff x="1398307" y="2180815"/>
              <a:chExt cx="3175476" cy="871457"/>
            </a:xfrm>
          </p:grpSpPr>
          <p:sp>
            <p:nvSpPr>
              <p:cNvPr id="38" name="TextBox 33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2462347"/>
              <a:ext cx="2381607" cy="653593"/>
              <a:chOff x="1398307" y="2180815"/>
              <a:chExt cx="3175476" cy="871457"/>
            </a:xfrm>
          </p:grpSpPr>
          <p:sp>
            <p:nvSpPr>
              <p:cNvPr id="36" name="TextBox 52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2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4" name="Group 54"/>
            <p:cNvGrpSpPr/>
            <p:nvPr/>
          </p:nvGrpSpPr>
          <p:grpSpPr>
            <a:xfrm>
              <a:off x="965692" y="3278669"/>
              <a:ext cx="2381607" cy="653593"/>
              <a:chOff x="1398307" y="2180815"/>
              <a:chExt cx="3175476" cy="871457"/>
            </a:xfrm>
          </p:grpSpPr>
          <p:sp>
            <p:nvSpPr>
              <p:cNvPr id="34" name="TextBox 55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3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5" name="Rectangle 56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5785904" y="1646118"/>
              <a:ext cx="2381607" cy="653593"/>
              <a:chOff x="1398307" y="2180815"/>
              <a:chExt cx="3175476" cy="871457"/>
            </a:xfrm>
          </p:grpSpPr>
          <p:sp>
            <p:nvSpPr>
              <p:cNvPr id="32" name="TextBox 58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4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3" name="Rectangle 59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6" name="Group 60"/>
            <p:cNvGrpSpPr/>
            <p:nvPr/>
          </p:nvGrpSpPr>
          <p:grpSpPr>
            <a:xfrm>
              <a:off x="5785904" y="2462347"/>
              <a:ext cx="2381607" cy="653593"/>
              <a:chOff x="1398307" y="2180815"/>
              <a:chExt cx="3175476" cy="871457"/>
            </a:xfrm>
          </p:grpSpPr>
          <p:sp>
            <p:nvSpPr>
              <p:cNvPr id="30" name="TextBox 61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5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1" name="Rectangle 62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7" name="Group 63"/>
            <p:cNvGrpSpPr/>
            <p:nvPr/>
          </p:nvGrpSpPr>
          <p:grpSpPr>
            <a:xfrm>
              <a:off x="5785904" y="3278669"/>
              <a:ext cx="2381607" cy="653593"/>
              <a:chOff x="1398307" y="2180815"/>
              <a:chExt cx="3175476" cy="871457"/>
            </a:xfrm>
          </p:grpSpPr>
          <p:sp>
            <p:nvSpPr>
              <p:cNvPr id="28" name="TextBox 64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6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29" name="Rectangle 65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" y="-359236"/>
            <a:ext cx="7380346" cy="5718880"/>
          </a:xfrm>
          <a:prstGeom prst="rect">
            <a:avLst/>
          </a:prstGeom>
        </p:spPr>
      </p:pic>
      <p:sp>
        <p:nvSpPr>
          <p:cNvPr id="15" name="TextBox 71">
            <a:extLst>
              <a:ext uri="{FF2B5EF4-FFF2-40B4-BE49-F238E27FC236}">
                <a16:creationId xmlns:a16="http://schemas.microsoft.com/office/drawing/2014/main" xmlns="" id="{01FED008-D794-40F9-8E49-41E99B6D6694}"/>
              </a:ext>
            </a:extLst>
          </p:cNvPr>
          <p:cNvSpPr txBox="1"/>
          <p:nvPr/>
        </p:nvSpPr>
        <p:spPr>
          <a:xfrm>
            <a:off x="2878159" y="3219822"/>
            <a:ext cx="3416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年终总结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新年计划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述职报告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工作汇报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Box 84">
            <a:extLst>
              <a:ext uri="{FF2B5EF4-FFF2-40B4-BE49-F238E27FC236}">
                <a16:creationId xmlns:a16="http://schemas.microsoft.com/office/drawing/2014/main" xmlns="" id="{BF1B829B-74AE-4113-86F7-8034BEB202E0}"/>
              </a:ext>
            </a:extLst>
          </p:cNvPr>
          <p:cNvSpPr txBox="1"/>
          <p:nvPr/>
        </p:nvSpPr>
        <p:spPr>
          <a:xfrm>
            <a:off x="3060329" y="3480329"/>
            <a:ext cx="3167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企业名称：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部门：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71">
            <a:extLst>
              <a:ext uri="{FF2B5EF4-FFF2-40B4-BE49-F238E27FC236}">
                <a16:creationId xmlns:a16="http://schemas.microsoft.com/office/drawing/2014/main" xmlns="" id="{01FED008-D794-40F9-8E49-41E99B6D6694}"/>
              </a:ext>
            </a:extLst>
          </p:cNvPr>
          <p:cNvSpPr txBox="1"/>
          <p:nvPr/>
        </p:nvSpPr>
        <p:spPr>
          <a:xfrm>
            <a:off x="2843808" y="2355726"/>
            <a:ext cx="374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演示完毕 谢谢欣赏</a:t>
            </a: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xmlns="" id="{01FED008-D794-40F9-8E49-41E99B6D6694}"/>
              </a:ext>
            </a:extLst>
          </p:cNvPr>
          <p:cNvSpPr txBox="1"/>
          <p:nvPr/>
        </p:nvSpPr>
        <p:spPr>
          <a:xfrm>
            <a:off x="3563888" y="1203598"/>
            <a:ext cx="198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2018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25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4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17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1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3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60500" y="1373141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05" name="iślíďê"/>
            <p:cNvSpPr txBox="1"/>
            <p:nvPr/>
          </p:nvSpPr>
          <p:spPr>
            <a:xfrm>
              <a:off x="5423229" y="2804029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831723" y="342929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07" name="îšlîďè"/>
            <p:cNvSpPr txBox="1"/>
            <p:nvPr/>
          </p:nvSpPr>
          <p:spPr>
            <a:xfrm>
              <a:off x="3283875" y="205218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08" name="îṥ1îdè"/>
            <p:cNvSpPr txBox="1"/>
            <p:nvPr/>
          </p:nvSpPr>
          <p:spPr>
            <a:xfrm flipH="1">
              <a:off x="4778198" y="1691038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  <p:sp>
          <p:nvSpPr>
            <p:cNvPr id="109" name="iṩḻíḍè"/>
            <p:cNvSpPr txBox="1"/>
            <p:nvPr/>
          </p:nvSpPr>
          <p:spPr>
            <a:xfrm flipH="1">
              <a:off x="5381529" y="3136999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  <p:sp>
          <p:nvSpPr>
            <p:cNvPr id="110" name="iṡḻïḓè"/>
            <p:cNvSpPr txBox="1"/>
            <p:nvPr/>
          </p:nvSpPr>
          <p:spPr>
            <a:xfrm flipH="1">
              <a:off x="3948294" y="3752060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  <p:sp>
          <p:nvSpPr>
            <p:cNvPr id="111" name="ïśḻîďé"/>
            <p:cNvSpPr txBox="1"/>
            <p:nvPr/>
          </p:nvSpPr>
          <p:spPr>
            <a:xfrm flipH="1">
              <a:off x="3273254" y="2372581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íşļíḍè"/>
          <p:cNvGrpSpPr/>
          <p:nvPr/>
        </p:nvGrpSpPr>
        <p:grpSpPr>
          <a:xfrm>
            <a:off x="6569828" y="1379367"/>
            <a:ext cx="2062236" cy="809898"/>
            <a:chOff x="8759768" y="1839157"/>
            <a:chExt cx="2749648" cy="1079864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8788290" y="1839157"/>
              <a:ext cx="479307" cy="421852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îŝlïḋè"/>
            <p:cNvSpPr txBox="1"/>
            <p:nvPr/>
          </p:nvSpPr>
          <p:spPr>
            <a:xfrm>
              <a:off x="8759768" y="2365023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38" name="ïṩḷîḍé"/>
            <p:cNvSpPr txBox="1"/>
            <p:nvPr/>
          </p:nvSpPr>
          <p:spPr>
            <a:xfrm>
              <a:off x="8916389" y="1944872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</p:grpSp>
      <p:grpSp>
        <p:nvGrpSpPr>
          <p:cNvPr id="6" name="isļíḋé"/>
          <p:cNvGrpSpPr/>
          <p:nvPr/>
        </p:nvGrpSpPr>
        <p:grpSpPr>
          <a:xfrm>
            <a:off x="6569828" y="3349180"/>
            <a:ext cx="2062236" cy="821397"/>
            <a:chOff x="8759768" y="4465573"/>
            <a:chExt cx="2749648" cy="1095196"/>
          </a:xfrm>
        </p:grpSpPr>
        <p:grpSp>
          <p:nvGrpSpPr>
            <p:cNvPr id="22" name="íSliḋe"/>
            <p:cNvGrpSpPr/>
            <p:nvPr/>
          </p:nvGrpSpPr>
          <p:grpSpPr>
            <a:xfrm>
              <a:off x="8795118" y="4465573"/>
              <a:ext cx="602921" cy="435338"/>
              <a:chOff x="9186312" y="5744585"/>
              <a:chExt cx="311616" cy="225002"/>
            </a:xfrm>
          </p:grpSpPr>
          <p:sp>
            <p:nvSpPr>
              <p:cNvPr id="25" name="iş1îḓé"/>
              <p:cNvSpPr>
                <a:spLocks/>
              </p:cNvSpPr>
              <p:nvPr/>
            </p:nvSpPr>
            <p:spPr bwMode="auto">
              <a:xfrm>
                <a:off x="9276909" y="5885958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ļîḋé"/>
              <p:cNvSpPr>
                <a:spLocks/>
              </p:cNvSpPr>
              <p:nvPr/>
            </p:nvSpPr>
            <p:spPr bwMode="auto">
              <a:xfrm>
                <a:off x="9350582" y="5830205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ḻîde"/>
              <p:cNvSpPr>
                <a:spLocks/>
              </p:cNvSpPr>
              <p:nvPr/>
            </p:nvSpPr>
            <p:spPr bwMode="auto">
              <a:xfrm>
                <a:off x="9212197" y="5885958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slide"/>
              <p:cNvSpPr>
                <a:spLocks/>
              </p:cNvSpPr>
              <p:nvPr/>
            </p:nvSpPr>
            <p:spPr bwMode="auto">
              <a:xfrm>
                <a:off x="9348591" y="5885958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1íḓé"/>
              <p:cNvSpPr>
                <a:spLocks/>
              </p:cNvSpPr>
              <p:nvPr/>
            </p:nvSpPr>
            <p:spPr bwMode="auto">
              <a:xfrm>
                <a:off x="9355560" y="5744585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ṥ1îḋé"/>
              <p:cNvSpPr>
                <a:spLocks/>
              </p:cNvSpPr>
              <p:nvPr/>
            </p:nvSpPr>
            <p:spPr bwMode="auto">
              <a:xfrm>
                <a:off x="9269940" y="5790382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ṣļîḑe"/>
              <p:cNvSpPr>
                <a:spLocks/>
              </p:cNvSpPr>
              <p:nvPr/>
            </p:nvSpPr>
            <p:spPr bwMode="auto">
              <a:xfrm>
                <a:off x="9197263" y="5830205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ļïḑé"/>
              <p:cNvSpPr>
                <a:spLocks/>
              </p:cNvSpPr>
              <p:nvPr/>
            </p:nvSpPr>
            <p:spPr bwMode="auto">
              <a:xfrm>
                <a:off x="9186312" y="5790382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ṡlîḑè"/>
              <p:cNvSpPr>
                <a:spLocks/>
              </p:cNvSpPr>
              <p:nvPr/>
            </p:nvSpPr>
            <p:spPr bwMode="auto">
              <a:xfrm>
                <a:off x="9273923" y="5830205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Sḻiḍé"/>
              <p:cNvSpPr>
                <a:spLocks/>
              </p:cNvSpPr>
              <p:nvPr/>
            </p:nvSpPr>
            <p:spPr bwMode="auto">
              <a:xfrm>
                <a:off x="9222153" y="5921799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liďé"/>
              <p:cNvSpPr>
                <a:spLocks/>
              </p:cNvSpPr>
              <p:nvPr/>
            </p:nvSpPr>
            <p:spPr bwMode="auto">
              <a:xfrm>
                <a:off x="9348591" y="5921799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3" name="íŝļíḍé"/>
            <p:cNvSpPr txBox="1"/>
            <p:nvPr/>
          </p:nvSpPr>
          <p:spPr>
            <a:xfrm>
              <a:off x="8759768" y="5006771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4" name="îṥľiḓê"/>
            <p:cNvSpPr txBox="1"/>
            <p:nvPr/>
          </p:nvSpPr>
          <p:spPr>
            <a:xfrm>
              <a:off x="8916389" y="4586620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7" name="ïś1îďe"/>
          <p:cNvGrpSpPr/>
          <p:nvPr/>
        </p:nvGrpSpPr>
        <p:grpSpPr>
          <a:xfrm>
            <a:off x="502076" y="1373589"/>
            <a:ext cx="2045841" cy="815677"/>
            <a:chOff x="669434" y="1831452"/>
            <a:chExt cx="2727788" cy="1087569"/>
          </a:xfrm>
        </p:grpSpPr>
        <p:grpSp>
          <p:nvGrpSpPr>
            <p:cNvPr id="16" name="iṧļide"/>
            <p:cNvGrpSpPr/>
            <p:nvPr/>
          </p:nvGrpSpPr>
          <p:grpSpPr>
            <a:xfrm>
              <a:off x="2855350" y="1831452"/>
              <a:ext cx="454596" cy="437262"/>
              <a:chOff x="5374704" y="2641592"/>
              <a:chExt cx="234956" cy="225997"/>
            </a:xfrm>
          </p:grpSpPr>
          <p:sp>
            <p:nvSpPr>
              <p:cNvPr id="19" name="îṡļíḓ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$ḻïḋe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1ïď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ï$lïḍê"/>
            <p:cNvSpPr txBox="1"/>
            <p:nvPr/>
          </p:nvSpPr>
          <p:spPr>
            <a:xfrm flipH="1">
              <a:off x="804195" y="2365023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8" name="isḻîďe"/>
            <p:cNvSpPr txBox="1"/>
            <p:nvPr/>
          </p:nvSpPr>
          <p:spPr>
            <a:xfrm flipH="1">
              <a:off x="669434" y="1951229"/>
              <a:ext cx="2593026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grpSp>
        <p:nvGrpSpPr>
          <p:cNvPr id="8" name="işľiḑé"/>
          <p:cNvGrpSpPr/>
          <p:nvPr/>
        </p:nvGrpSpPr>
        <p:grpSpPr>
          <a:xfrm>
            <a:off x="502830" y="3388889"/>
            <a:ext cx="2045841" cy="781688"/>
            <a:chOff x="670439" y="4518519"/>
            <a:chExt cx="2727788" cy="1042250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2827420" y="4518519"/>
              <a:ext cx="510456" cy="329392"/>
              <a:chOff x="4480676" y="4688509"/>
              <a:chExt cx="263827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ṣ1îḍé"/>
            <p:cNvSpPr txBox="1"/>
            <p:nvPr/>
          </p:nvSpPr>
          <p:spPr>
            <a:xfrm flipH="1">
              <a:off x="805200" y="5006771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1" name="îṥlïďê"/>
            <p:cNvSpPr txBox="1"/>
            <p:nvPr/>
          </p:nvSpPr>
          <p:spPr>
            <a:xfrm flipH="1">
              <a:off x="670439" y="4592978"/>
              <a:ext cx="2593026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03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ṡľíḍè-Rectangle 2">
            <a:extLst>
              <a:ext uri="{FF2B5EF4-FFF2-40B4-BE49-F238E27FC236}">
                <a16:creationId xmlns:a16="http://schemas.microsoft.com/office/drawing/2014/main" xmlns="" id="{8ABCF36F-FB38-49A8-97F2-F714F365A164}"/>
              </a:ext>
            </a:extLst>
          </p:cNvPr>
          <p:cNvSpPr/>
          <p:nvPr/>
        </p:nvSpPr>
        <p:spPr>
          <a:xfrm>
            <a:off x="565771" y="1461391"/>
            <a:ext cx="4200525" cy="2743200"/>
          </a:xfrm>
          <a:prstGeom prst="rect">
            <a:avLst/>
          </a:prstGeom>
          <a:blipFill dpi="0" rotWithShape="1">
            <a:blip r:embed="rId5"/>
            <a:srcRect/>
            <a:stretch>
              <a:fillRect t="-1027" b="-101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1C1A1C"/>
              </a:solidFill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AD1D9339-C330-4D11-B83F-6D75D8B7B839}"/>
              </a:ext>
            </a:extLst>
          </p:cNvPr>
          <p:cNvGrpSpPr/>
          <p:nvPr/>
        </p:nvGrpSpPr>
        <p:grpSpPr>
          <a:xfrm>
            <a:off x="4811483" y="1461392"/>
            <a:ext cx="1873989" cy="1355652"/>
            <a:chOff x="4811483" y="1461392"/>
            <a:chExt cx="1873989" cy="1355652"/>
          </a:xfrm>
        </p:grpSpPr>
        <p:sp>
          <p:nvSpPr>
            <p:cNvPr id="4" name="íṡľíḍè-Rectangle 3">
              <a:extLst>
                <a:ext uri="{FF2B5EF4-FFF2-40B4-BE49-F238E27FC236}">
                  <a16:creationId xmlns:a16="http://schemas.microsoft.com/office/drawing/2014/main" xmlns="" id="{C5FFD47C-CE8C-40CC-A441-20F240D6DD08}"/>
                </a:ext>
              </a:extLst>
            </p:cNvPr>
            <p:cNvSpPr/>
            <p:nvPr/>
          </p:nvSpPr>
          <p:spPr>
            <a:xfrm>
              <a:off x="4811483" y="1461392"/>
              <a:ext cx="1873989" cy="135565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íṡľíḍè-Rectangle 8">
              <a:extLst>
                <a:ext uri="{FF2B5EF4-FFF2-40B4-BE49-F238E27FC236}">
                  <a16:creationId xmlns:a16="http://schemas.microsoft.com/office/drawing/2014/main" xmlns="" id="{BD7C010C-052F-4A73-B3B4-FD4C89A8793F}"/>
                </a:ext>
              </a:extLst>
            </p:cNvPr>
            <p:cNvSpPr/>
            <p:nvPr/>
          </p:nvSpPr>
          <p:spPr>
            <a:xfrm>
              <a:off x="4957258" y="1817940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4" name="íṡľíḍè-Rectangle 13">
              <a:extLst>
                <a:ext uri="{FF2B5EF4-FFF2-40B4-BE49-F238E27FC236}">
                  <a16:creationId xmlns:a16="http://schemas.microsoft.com/office/drawing/2014/main" xmlns="" id="{D4ED6375-8B2E-4600-826C-452E6C34E668}"/>
                </a:ext>
              </a:extLst>
            </p:cNvPr>
            <p:cNvSpPr/>
            <p:nvPr/>
          </p:nvSpPr>
          <p:spPr>
            <a:xfrm>
              <a:off x="4957258" y="2099136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91F8ED31-9003-4A67-A9BB-C6DA1A4C9BEF}"/>
              </a:ext>
            </a:extLst>
          </p:cNvPr>
          <p:cNvGrpSpPr/>
          <p:nvPr/>
        </p:nvGrpSpPr>
        <p:grpSpPr>
          <a:xfrm>
            <a:off x="6730659" y="1461391"/>
            <a:ext cx="1873989" cy="1355652"/>
            <a:chOff x="6730659" y="1461391"/>
            <a:chExt cx="1873989" cy="1355652"/>
          </a:xfrm>
        </p:grpSpPr>
        <p:sp>
          <p:nvSpPr>
            <p:cNvPr id="7" name="íṡľíḍè-Rectangle 6">
              <a:extLst>
                <a:ext uri="{FF2B5EF4-FFF2-40B4-BE49-F238E27FC236}">
                  <a16:creationId xmlns:a16="http://schemas.microsoft.com/office/drawing/2014/main" xmlns="" id="{B731E231-67D8-46FA-9998-B6B410CBD928}"/>
                </a:ext>
              </a:extLst>
            </p:cNvPr>
            <p:cNvSpPr/>
            <p:nvPr/>
          </p:nvSpPr>
          <p:spPr>
            <a:xfrm>
              <a:off x="6730659" y="1461391"/>
              <a:ext cx="1873989" cy="1355652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ṡľíḍè-Rectangle 9">
              <a:extLst>
                <a:ext uri="{FF2B5EF4-FFF2-40B4-BE49-F238E27FC236}">
                  <a16:creationId xmlns:a16="http://schemas.microsoft.com/office/drawing/2014/main" xmlns="" id="{341C5650-6A9D-4205-A0FC-617ADA0E5C7B}"/>
                </a:ext>
              </a:extLst>
            </p:cNvPr>
            <p:cNvSpPr/>
            <p:nvPr/>
          </p:nvSpPr>
          <p:spPr>
            <a:xfrm>
              <a:off x="6876434" y="1817940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5" name="íṡľíḍè-Rectangle 14">
              <a:extLst>
                <a:ext uri="{FF2B5EF4-FFF2-40B4-BE49-F238E27FC236}">
                  <a16:creationId xmlns:a16="http://schemas.microsoft.com/office/drawing/2014/main" xmlns="" id="{80837A10-6EE3-4559-B226-1B0C5C36834E}"/>
                </a:ext>
              </a:extLst>
            </p:cNvPr>
            <p:cNvSpPr/>
            <p:nvPr/>
          </p:nvSpPr>
          <p:spPr>
            <a:xfrm>
              <a:off x="6876434" y="2099136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11483" y="2848940"/>
            <a:ext cx="1884471" cy="1355652"/>
            <a:chOff x="4811483" y="2848940"/>
            <a:chExt cx="1884471" cy="1355652"/>
          </a:xfrm>
        </p:grpSpPr>
        <p:sp>
          <p:nvSpPr>
            <p:cNvPr id="5" name="íṡľíḍè-Rectangle 4">
              <a:extLst>
                <a:ext uri="{FF2B5EF4-FFF2-40B4-BE49-F238E27FC236}">
                  <a16:creationId xmlns:a16="http://schemas.microsoft.com/office/drawing/2014/main" xmlns="" id="{BE9D18E8-C168-485A-A692-91897CEF394A}"/>
                </a:ext>
              </a:extLst>
            </p:cNvPr>
            <p:cNvSpPr/>
            <p:nvPr/>
          </p:nvSpPr>
          <p:spPr>
            <a:xfrm>
              <a:off x="4811483" y="2848940"/>
              <a:ext cx="1873989" cy="1355652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ṡľíḍè-Rectangle 10">
              <a:extLst>
                <a:ext uri="{FF2B5EF4-FFF2-40B4-BE49-F238E27FC236}">
                  <a16:creationId xmlns:a16="http://schemas.microsoft.com/office/drawing/2014/main" xmlns="" id="{669B8E08-EE5D-4ACC-ADE7-6294165B3E05}"/>
                </a:ext>
              </a:extLst>
            </p:cNvPr>
            <p:cNvSpPr/>
            <p:nvPr/>
          </p:nvSpPr>
          <p:spPr>
            <a:xfrm>
              <a:off x="4957258" y="3203383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6" name="íṡľíḍè-Rectangle 15">
              <a:extLst>
                <a:ext uri="{FF2B5EF4-FFF2-40B4-BE49-F238E27FC236}">
                  <a16:creationId xmlns:a16="http://schemas.microsoft.com/office/drawing/2014/main" xmlns="" id="{99A2587C-FCEB-403A-99AF-F31378676533}"/>
                </a:ext>
              </a:extLst>
            </p:cNvPr>
            <p:cNvSpPr/>
            <p:nvPr/>
          </p:nvSpPr>
          <p:spPr>
            <a:xfrm>
              <a:off x="4957257" y="3484578"/>
              <a:ext cx="1738697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30659" y="2848939"/>
            <a:ext cx="1873989" cy="1355652"/>
            <a:chOff x="6730659" y="2848939"/>
            <a:chExt cx="1873989" cy="1355652"/>
          </a:xfrm>
        </p:grpSpPr>
        <p:sp>
          <p:nvSpPr>
            <p:cNvPr id="6" name="íṡľíḍè-Rectangle 5">
              <a:extLst>
                <a:ext uri="{FF2B5EF4-FFF2-40B4-BE49-F238E27FC236}">
                  <a16:creationId xmlns:a16="http://schemas.microsoft.com/office/drawing/2014/main" xmlns="" id="{B3833C89-1064-4691-AFD6-F534467C906D}"/>
                </a:ext>
              </a:extLst>
            </p:cNvPr>
            <p:cNvSpPr/>
            <p:nvPr/>
          </p:nvSpPr>
          <p:spPr>
            <a:xfrm>
              <a:off x="6730659" y="2848939"/>
              <a:ext cx="1873989" cy="1355652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ṡľíḍè-Rectangle 16">
              <a:extLst>
                <a:ext uri="{FF2B5EF4-FFF2-40B4-BE49-F238E27FC236}">
                  <a16:creationId xmlns:a16="http://schemas.microsoft.com/office/drawing/2014/main" xmlns="" id="{EF8292DB-A7DA-4812-A073-ECCBBAC08386}"/>
                </a:ext>
              </a:extLst>
            </p:cNvPr>
            <p:cNvSpPr/>
            <p:nvPr/>
          </p:nvSpPr>
          <p:spPr>
            <a:xfrm>
              <a:off x="6876434" y="3203383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8" name="íṡľíḍè-Rectangle 17">
              <a:extLst>
                <a:ext uri="{FF2B5EF4-FFF2-40B4-BE49-F238E27FC236}">
                  <a16:creationId xmlns:a16="http://schemas.microsoft.com/office/drawing/2014/main" xmlns="" id="{5EE314A7-20E5-41E4-8218-4EDCCBD74CF9}"/>
                </a:ext>
              </a:extLst>
            </p:cNvPr>
            <p:cNvSpPr/>
            <p:nvPr/>
          </p:nvSpPr>
          <p:spPr>
            <a:xfrm>
              <a:off x="6876434" y="3484578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5966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íṡľîdé"/>
          <p:cNvSpPr txBox="1"/>
          <p:nvPr/>
        </p:nvSpPr>
        <p:spPr>
          <a:xfrm>
            <a:off x="2342325" y="2434115"/>
            <a:ext cx="1396876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点击输入标题</a:t>
            </a:r>
          </a:p>
        </p:txBody>
      </p:sp>
      <p:sp>
        <p:nvSpPr>
          <p:cNvPr id="9" name="ïşḻïḋè"/>
          <p:cNvSpPr txBox="1"/>
          <p:nvPr/>
        </p:nvSpPr>
        <p:spPr>
          <a:xfrm>
            <a:off x="3872829" y="2434115"/>
            <a:ext cx="1396876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点击输入标题</a:t>
            </a:r>
          </a:p>
        </p:txBody>
      </p:sp>
      <p:sp>
        <p:nvSpPr>
          <p:cNvPr id="10" name="ï$ļiḋé"/>
          <p:cNvSpPr txBox="1"/>
          <p:nvPr/>
        </p:nvSpPr>
        <p:spPr>
          <a:xfrm>
            <a:off x="5403333" y="2434115"/>
            <a:ext cx="1396876" cy="230833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点击输入标题</a:t>
            </a:r>
          </a:p>
        </p:txBody>
      </p:sp>
      <p:grpSp>
        <p:nvGrpSpPr>
          <p:cNvPr id="12" name="ïṡḷiḋè"/>
          <p:cNvGrpSpPr/>
          <p:nvPr/>
        </p:nvGrpSpPr>
        <p:grpSpPr>
          <a:xfrm>
            <a:off x="3246312" y="2825478"/>
            <a:ext cx="84124" cy="1347931"/>
            <a:chOff x="4141105" y="3880089"/>
            <a:chExt cx="112165" cy="1851638"/>
          </a:xfrm>
        </p:grpSpPr>
        <p:cxnSp>
          <p:nvCxnSpPr>
            <p:cNvPr id="42" name="Straight Connector 43"/>
            <p:cNvCxnSpPr/>
            <p:nvPr/>
          </p:nvCxnSpPr>
          <p:spPr>
            <a:xfrm>
              <a:off x="4197187" y="3933825"/>
              <a:ext cx="0" cy="179790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îṥľíďè"/>
            <p:cNvSpPr/>
            <p:nvPr/>
          </p:nvSpPr>
          <p:spPr>
            <a:xfrm>
              <a:off x="4141105" y="3880089"/>
              <a:ext cx="112165" cy="112165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i$líḋe"/>
          <p:cNvGrpSpPr/>
          <p:nvPr/>
        </p:nvGrpSpPr>
        <p:grpSpPr>
          <a:xfrm>
            <a:off x="5991807" y="2825478"/>
            <a:ext cx="84124" cy="1347931"/>
            <a:chOff x="4141105" y="3880089"/>
            <a:chExt cx="112165" cy="1851638"/>
          </a:xfrm>
        </p:grpSpPr>
        <p:cxnSp>
          <p:nvCxnSpPr>
            <p:cNvPr id="40" name="Straight Connector 46"/>
            <p:cNvCxnSpPr/>
            <p:nvPr/>
          </p:nvCxnSpPr>
          <p:spPr>
            <a:xfrm>
              <a:off x="4197187" y="3933825"/>
              <a:ext cx="0" cy="179790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š1íḋè"/>
            <p:cNvSpPr/>
            <p:nvPr/>
          </p:nvSpPr>
          <p:spPr>
            <a:xfrm>
              <a:off x="4141105" y="3880089"/>
              <a:ext cx="112165" cy="112165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623489" y="3256768"/>
            <a:ext cx="1589032" cy="684713"/>
            <a:chOff x="1623489" y="3256768"/>
            <a:chExt cx="1589032" cy="684713"/>
          </a:xfrm>
        </p:grpSpPr>
        <p:grpSp>
          <p:nvGrpSpPr>
            <p:cNvPr id="14" name="ïśḻiḑê"/>
            <p:cNvGrpSpPr/>
            <p:nvPr/>
          </p:nvGrpSpPr>
          <p:grpSpPr>
            <a:xfrm>
              <a:off x="1623489" y="3256768"/>
              <a:ext cx="1589032" cy="684713"/>
              <a:chOff x="1545251" y="4693562"/>
              <a:chExt cx="2453130" cy="1057052"/>
            </a:xfrm>
          </p:grpSpPr>
          <p:sp>
            <p:nvSpPr>
              <p:cNvPr id="38" name="íşľiḑê"/>
              <p:cNvSpPr/>
              <p:nvPr/>
            </p:nvSpPr>
            <p:spPr>
              <a:xfrm rot="10800000" flipH="1" flipV="1">
                <a:off x="1571341" y="4747827"/>
                <a:ext cx="2427040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ṡliḑé"/>
              <p:cNvSpPr/>
              <p:nvPr/>
            </p:nvSpPr>
            <p:spPr>
              <a:xfrm rot="10800000" flipH="1" flipV="1">
                <a:off x="1545251" y="4693562"/>
                <a:ext cx="2427040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íṡḷíḑè"/>
            <p:cNvSpPr txBox="1"/>
            <p:nvPr/>
          </p:nvSpPr>
          <p:spPr>
            <a:xfrm>
              <a:off x="1929888" y="3469525"/>
              <a:ext cx="946413" cy="230833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点击输入标题</a:t>
              </a:r>
            </a:p>
          </p:txBody>
        </p:sp>
      </p:grpSp>
      <p:grpSp>
        <p:nvGrpSpPr>
          <p:cNvPr id="19" name="îṥlíḋe"/>
          <p:cNvGrpSpPr/>
          <p:nvPr/>
        </p:nvGrpSpPr>
        <p:grpSpPr>
          <a:xfrm>
            <a:off x="3642640" y="1897581"/>
            <a:ext cx="326709" cy="44953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35" name="ïṧļïḋê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ḻïḋé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şļîḋê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iŝlïḑê"/>
          <p:cNvGrpSpPr/>
          <p:nvPr/>
        </p:nvGrpSpPr>
        <p:grpSpPr>
          <a:xfrm>
            <a:off x="5173133" y="1897581"/>
            <a:ext cx="326709" cy="44953"/>
            <a:chOff x="7010852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32" name="îSlîḋé"/>
            <p:cNvSpPr/>
            <p:nvPr/>
          </p:nvSpPr>
          <p:spPr>
            <a:xfrm>
              <a:off x="70108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şḻiḑe"/>
            <p:cNvSpPr/>
            <p:nvPr/>
          </p:nvSpPr>
          <p:spPr>
            <a:xfrm>
              <a:off x="7228340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ṧḷîḍè"/>
            <p:cNvSpPr/>
            <p:nvPr/>
          </p:nvSpPr>
          <p:spPr>
            <a:xfrm>
              <a:off x="744582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41423" y="3256768"/>
            <a:ext cx="1601869" cy="684713"/>
            <a:chOff x="5941423" y="3256768"/>
            <a:chExt cx="1601869" cy="684713"/>
          </a:xfrm>
        </p:grpSpPr>
        <p:grpSp>
          <p:nvGrpSpPr>
            <p:cNvPr id="21" name="iṡlîḑe"/>
            <p:cNvGrpSpPr/>
            <p:nvPr/>
          </p:nvGrpSpPr>
          <p:grpSpPr>
            <a:xfrm>
              <a:off x="5941423" y="3256768"/>
              <a:ext cx="1601869" cy="684713"/>
              <a:chOff x="8211232" y="4693562"/>
              <a:chExt cx="2472948" cy="1057052"/>
            </a:xfrm>
          </p:grpSpPr>
          <p:sp>
            <p:nvSpPr>
              <p:cNvPr id="30" name="ïśliḓè"/>
              <p:cNvSpPr/>
              <p:nvPr/>
            </p:nvSpPr>
            <p:spPr>
              <a:xfrm rot="10800000" flipH="1" flipV="1">
                <a:off x="8257140" y="4747827"/>
                <a:ext cx="2427040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ḷïḑè"/>
              <p:cNvSpPr/>
              <p:nvPr/>
            </p:nvSpPr>
            <p:spPr>
              <a:xfrm rot="10800000" flipH="1" flipV="1">
                <a:off x="8211232" y="4693562"/>
                <a:ext cx="2428503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accent3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2" name="îŝ1ïďè"/>
            <p:cNvSpPr txBox="1"/>
            <p:nvPr/>
          </p:nvSpPr>
          <p:spPr>
            <a:xfrm>
              <a:off x="6261689" y="3461370"/>
              <a:ext cx="946413" cy="230833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点击输入标题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195620" y="3256768"/>
            <a:ext cx="2770480" cy="684712"/>
            <a:chOff x="3195620" y="3256768"/>
            <a:chExt cx="2770480" cy="684712"/>
          </a:xfrm>
        </p:grpSpPr>
        <p:sp>
          <p:nvSpPr>
            <p:cNvPr id="15" name="iśḻíḋè"/>
            <p:cNvSpPr/>
            <p:nvPr/>
          </p:nvSpPr>
          <p:spPr>
            <a:xfrm rot="10800000" flipH="1" flipV="1">
              <a:off x="3220299" y="3291918"/>
              <a:ext cx="2745801" cy="649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ṩḻiḓé"/>
            <p:cNvSpPr/>
            <p:nvPr/>
          </p:nvSpPr>
          <p:spPr>
            <a:xfrm rot="10800000" flipH="1" flipV="1">
              <a:off x="3195620" y="3256768"/>
              <a:ext cx="2745801" cy="6495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şľïḍe"/>
            <p:cNvSpPr txBox="1">
              <a:spLocks/>
            </p:cNvSpPr>
            <p:nvPr/>
          </p:nvSpPr>
          <p:spPr bwMode="auto">
            <a:xfrm>
              <a:off x="3595254" y="3544184"/>
              <a:ext cx="1916879" cy="186302"/>
            </a:xfrm>
            <a:prstGeom prst="rect">
              <a:avLst/>
            </a:prstGeom>
            <a:noFill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$ļiḑè"/>
            <p:cNvSpPr txBox="1"/>
            <p:nvPr/>
          </p:nvSpPr>
          <p:spPr>
            <a:xfrm>
              <a:off x="4097170" y="3283191"/>
              <a:ext cx="946413" cy="230833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点击输入标题</a:t>
              </a:r>
            </a:p>
          </p:txBody>
        </p:sp>
        <p:sp>
          <p:nvSpPr>
            <p:cNvPr id="24" name="ïṡḻîďè"/>
            <p:cNvSpPr/>
            <p:nvPr/>
          </p:nvSpPr>
          <p:spPr>
            <a:xfrm>
              <a:off x="3765193" y="3514024"/>
              <a:ext cx="1610368" cy="380873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46775" y="1408483"/>
            <a:ext cx="987976" cy="987977"/>
            <a:chOff x="2546775" y="1383618"/>
            <a:chExt cx="987976" cy="987977"/>
          </a:xfrm>
        </p:grpSpPr>
        <p:sp>
          <p:nvSpPr>
            <p:cNvPr id="4" name="íŝlïdè"/>
            <p:cNvSpPr/>
            <p:nvPr/>
          </p:nvSpPr>
          <p:spPr>
            <a:xfrm>
              <a:off x="2546775" y="1383618"/>
              <a:ext cx="987976" cy="98797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ṡļîḑe"/>
            <p:cNvSpPr txBox="1"/>
            <p:nvPr/>
          </p:nvSpPr>
          <p:spPr>
            <a:xfrm>
              <a:off x="2639691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输入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标题</a:t>
              </a:r>
            </a:p>
          </p:txBody>
        </p:sp>
        <p:sp>
          <p:nvSpPr>
            <p:cNvPr id="25" name="ïṧļiďê"/>
            <p:cNvSpPr>
              <a:spLocks/>
            </p:cNvSpPr>
            <p:nvPr/>
          </p:nvSpPr>
          <p:spPr bwMode="auto">
            <a:xfrm>
              <a:off x="2843441" y="1595600"/>
              <a:ext cx="421196" cy="421196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77279" y="1408483"/>
            <a:ext cx="987976" cy="987977"/>
            <a:chOff x="4077279" y="1383618"/>
            <a:chExt cx="987976" cy="987977"/>
          </a:xfrm>
        </p:grpSpPr>
        <p:sp>
          <p:nvSpPr>
            <p:cNvPr id="6" name="i$ļiḑê"/>
            <p:cNvSpPr/>
            <p:nvPr/>
          </p:nvSpPr>
          <p:spPr>
            <a:xfrm>
              <a:off x="4077279" y="1383618"/>
              <a:ext cx="987976" cy="98797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ṩlïďe"/>
            <p:cNvSpPr>
              <a:spLocks/>
            </p:cNvSpPr>
            <p:nvPr/>
          </p:nvSpPr>
          <p:spPr bwMode="auto">
            <a:xfrm>
              <a:off x="4354287" y="1563157"/>
              <a:ext cx="428464" cy="428464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şḻíḑe"/>
            <p:cNvSpPr txBox="1"/>
            <p:nvPr/>
          </p:nvSpPr>
          <p:spPr>
            <a:xfrm>
              <a:off x="4167447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输入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07783" y="1408483"/>
            <a:ext cx="987976" cy="987977"/>
            <a:chOff x="5607783" y="1383618"/>
            <a:chExt cx="987976" cy="987977"/>
          </a:xfrm>
        </p:grpSpPr>
        <p:sp>
          <p:nvSpPr>
            <p:cNvPr id="7" name="îSḻíḋè"/>
            <p:cNvSpPr/>
            <p:nvPr/>
          </p:nvSpPr>
          <p:spPr>
            <a:xfrm>
              <a:off x="5607783" y="1383618"/>
              <a:ext cx="987976" cy="987977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ṡľîḑê"/>
            <p:cNvSpPr>
              <a:spLocks/>
            </p:cNvSpPr>
            <p:nvPr/>
          </p:nvSpPr>
          <p:spPr bwMode="auto">
            <a:xfrm>
              <a:off x="5924889" y="1605779"/>
              <a:ext cx="353765" cy="353765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ŝḷïḋè"/>
            <p:cNvSpPr txBox="1"/>
            <p:nvPr/>
          </p:nvSpPr>
          <p:spPr>
            <a:xfrm>
              <a:off x="5700699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输入</a:t>
              </a:r>
              <a:r>
                <a:rPr lang="zh-CN" altLang="en-US" sz="1100" b="1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2965530" y="1581373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701351" y="1581373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6873506" y="1268447"/>
            <a:ext cx="896049" cy="896048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76"/>
            <p:cNvSpPr>
              <a:spLocks/>
            </p:cNvSpPr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79"/>
          <p:cNvGrpSpPr/>
          <p:nvPr/>
        </p:nvGrpSpPr>
        <p:grpSpPr>
          <a:xfrm>
            <a:off x="1401863" y="1268448"/>
            <a:ext cx="896049" cy="896048"/>
            <a:chOff x="1869151" y="1691264"/>
            <a:chExt cx="1194732" cy="1194731"/>
          </a:xfrm>
        </p:grpSpPr>
        <p:sp>
          <p:nvSpPr>
            <p:cNvPr id="30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77"/>
            <p:cNvSpPr>
              <a:spLocks/>
            </p:cNvSpPr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137684" y="1268447"/>
            <a:ext cx="896049" cy="896048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78"/>
            <p:cNvSpPr>
              <a:spLocks/>
            </p:cNvSpPr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01856" y="2382729"/>
            <a:ext cx="2801442" cy="1903673"/>
            <a:chOff x="3201856" y="2382729"/>
            <a:chExt cx="2801442" cy="1903673"/>
          </a:xfrm>
        </p:grpSpPr>
        <p:sp>
          <p:nvSpPr>
            <p:cNvPr id="8" name="Rectangle 38"/>
            <p:cNvSpPr/>
            <p:nvPr/>
          </p:nvSpPr>
          <p:spPr>
            <a:xfrm>
              <a:off x="3201856" y="2382729"/>
              <a:ext cx="2801442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Rectangle 40"/>
            <p:cNvSpPr/>
            <p:nvPr/>
          </p:nvSpPr>
          <p:spPr>
            <a:xfrm>
              <a:off x="3365936" y="2587453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0" name="Rectangle 43"/>
            <p:cNvSpPr/>
            <p:nvPr/>
          </p:nvSpPr>
          <p:spPr>
            <a:xfrm>
              <a:off x="3365936" y="3448145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7" name="TextBox 88"/>
            <p:cNvSpPr txBox="1">
              <a:spLocks/>
            </p:cNvSpPr>
            <p:nvPr/>
          </p:nvSpPr>
          <p:spPr bwMode="auto">
            <a:xfrm>
              <a:off x="3365936" y="2787389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8" name="TextBox 89"/>
            <p:cNvSpPr txBox="1">
              <a:spLocks/>
            </p:cNvSpPr>
            <p:nvPr/>
          </p:nvSpPr>
          <p:spPr bwMode="auto">
            <a:xfrm>
              <a:off x="3365936" y="3648081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20140" y="2382729"/>
            <a:ext cx="1836605" cy="1903673"/>
            <a:chOff x="6420140" y="2382729"/>
            <a:chExt cx="1836605" cy="1903673"/>
          </a:xfrm>
        </p:grpSpPr>
        <p:sp>
          <p:nvSpPr>
            <p:cNvPr id="5" name="Rectangle 2"/>
            <p:cNvSpPr/>
            <p:nvPr/>
          </p:nvSpPr>
          <p:spPr>
            <a:xfrm>
              <a:off x="6420140" y="2382729"/>
              <a:ext cx="1836605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Oval 65"/>
            <p:cNvSpPr/>
            <p:nvPr/>
          </p:nvSpPr>
          <p:spPr>
            <a:xfrm>
              <a:off x="6520084" y="2562373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2" name="Oval 69"/>
            <p:cNvSpPr/>
            <p:nvPr/>
          </p:nvSpPr>
          <p:spPr>
            <a:xfrm>
              <a:off x="6520084" y="3138505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3" name="Oval 73"/>
            <p:cNvSpPr/>
            <p:nvPr/>
          </p:nvSpPr>
          <p:spPr>
            <a:xfrm>
              <a:off x="6520081" y="3714636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9" name="TextBox 91"/>
            <p:cNvSpPr txBox="1">
              <a:spLocks/>
            </p:cNvSpPr>
            <p:nvPr/>
          </p:nvSpPr>
          <p:spPr bwMode="auto">
            <a:xfrm>
              <a:off x="6921624" y="2596942"/>
              <a:ext cx="1178768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0" name="TextBox 92"/>
            <p:cNvSpPr txBox="1">
              <a:spLocks/>
            </p:cNvSpPr>
            <p:nvPr/>
          </p:nvSpPr>
          <p:spPr bwMode="auto">
            <a:xfrm>
              <a:off x="6921624" y="3168366"/>
              <a:ext cx="1178768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1" name="TextBox 93"/>
            <p:cNvSpPr txBox="1">
              <a:spLocks/>
            </p:cNvSpPr>
            <p:nvPr/>
          </p:nvSpPr>
          <p:spPr bwMode="auto">
            <a:xfrm>
              <a:off x="6921620" y="3739789"/>
              <a:ext cx="1178768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14618" y="2382729"/>
            <a:ext cx="1856190" cy="1903673"/>
            <a:chOff x="1014618" y="2382729"/>
            <a:chExt cx="1856190" cy="1903673"/>
          </a:xfrm>
        </p:grpSpPr>
        <p:sp>
          <p:nvSpPr>
            <p:cNvPr id="4" name="Rectangle 1"/>
            <p:cNvSpPr/>
            <p:nvPr/>
          </p:nvSpPr>
          <p:spPr>
            <a:xfrm>
              <a:off x="1014618" y="2382729"/>
              <a:ext cx="1856190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Oval 49"/>
            <p:cNvSpPr/>
            <p:nvPr/>
          </p:nvSpPr>
          <p:spPr>
            <a:xfrm>
              <a:off x="1111829" y="2562373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3" name="Oval 53"/>
            <p:cNvSpPr/>
            <p:nvPr/>
          </p:nvSpPr>
          <p:spPr>
            <a:xfrm>
              <a:off x="1111829" y="3138505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4" name="Oval 57"/>
            <p:cNvSpPr/>
            <p:nvPr/>
          </p:nvSpPr>
          <p:spPr>
            <a:xfrm>
              <a:off x="1111826" y="3714636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5" name="TextBox 61"/>
            <p:cNvSpPr txBox="1">
              <a:spLocks/>
            </p:cNvSpPr>
            <p:nvPr/>
          </p:nvSpPr>
          <p:spPr bwMode="auto">
            <a:xfrm>
              <a:off x="1513369" y="2596942"/>
              <a:ext cx="1186423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6" name="TextBox 63"/>
            <p:cNvSpPr txBox="1">
              <a:spLocks/>
            </p:cNvSpPr>
            <p:nvPr/>
          </p:nvSpPr>
          <p:spPr bwMode="auto">
            <a:xfrm>
              <a:off x="1513369" y="3168366"/>
              <a:ext cx="1186423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7" name="TextBox 64"/>
            <p:cNvSpPr txBox="1">
              <a:spLocks/>
            </p:cNvSpPr>
            <p:nvPr/>
          </p:nvSpPr>
          <p:spPr bwMode="auto">
            <a:xfrm>
              <a:off x="1513366" y="3739789"/>
              <a:ext cx="1186423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5633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/>
          <p:cNvCxnSpPr/>
          <p:nvPr/>
        </p:nvCxnSpPr>
        <p:spPr>
          <a:xfrm>
            <a:off x="1645481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"/>
          <p:cNvCxnSpPr/>
          <p:nvPr/>
        </p:nvCxnSpPr>
        <p:spPr>
          <a:xfrm>
            <a:off x="281850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/>
          <p:cNvCxnSpPr/>
          <p:nvPr/>
        </p:nvCxnSpPr>
        <p:spPr>
          <a:xfrm>
            <a:off x="400251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"/>
          <p:cNvCxnSpPr/>
          <p:nvPr/>
        </p:nvCxnSpPr>
        <p:spPr>
          <a:xfrm>
            <a:off x="5175529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/>
        </p:nvCxnSpPr>
        <p:spPr>
          <a:xfrm rot="10800000">
            <a:off x="7548364" y="3923795"/>
            <a:ext cx="891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 rot="10800000">
            <a:off x="635937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/>
        </p:nvCxnSpPr>
        <p:spPr>
          <a:xfrm rot="10800000">
            <a:off x="686422" y="3923795"/>
            <a:ext cx="891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930790" y="3006065"/>
            <a:ext cx="1378216" cy="584453"/>
            <a:chOff x="930790" y="3006065"/>
            <a:chExt cx="1378216" cy="584453"/>
          </a:xfrm>
        </p:grpSpPr>
        <p:sp>
          <p:nvSpPr>
            <p:cNvPr id="11" name="ïśḻïďé"/>
            <p:cNvSpPr txBox="1"/>
            <p:nvPr/>
          </p:nvSpPr>
          <p:spPr>
            <a:xfrm>
              <a:off x="1146691" y="3006065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12" name="ïṧľíḋe"/>
            <p:cNvSpPr txBox="1"/>
            <p:nvPr/>
          </p:nvSpPr>
          <p:spPr>
            <a:xfrm>
              <a:off x="930790" y="3175019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sp>
        <p:nvSpPr>
          <p:cNvPr id="13" name="ïšľíḑê"/>
          <p:cNvSpPr txBox="1"/>
          <p:nvPr/>
        </p:nvSpPr>
        <p:spPr>
          <a:xfrm>
            <a:off x="7312188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2017</a:t>
            </a:r>
          </a:p>
        </p:txBody>
      </p:sp>
      <p:sp>
        <p:nvSpPr>
          <p:cNvPr id="14" name="íṧḷíḑè"/>
          <p:cNvSpPr txBox="1"/>
          <p:nvPr/>
        </p:nvSpPr>
        <p:spPr>
          <a:xfrm>
            <a:off x="6125200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2016</a:t>
            </a:r>
          </a:p>
        </p:txBody>
      </p:sp>
      <p:sp>
        <p:nvSpPr>
          <p:cNvPr id="15" name="ïsḻiḓe"/>
          <p:cNvSpPr txBox="1"/>
          <p:nvPr/>
        </p:nvSpPr>
        <p:spPr>
          <a:xfrm>
            <a:off x="4959717" y="3990705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2015</a:t>
            </a:r>
          </a:p>
        </p:txBody>
      </p:sp>
      <p:sp>
        <p:nvSpPr>
          <p:cNvPr id="16" name="íşḷïḍé"/>
          <p:cNvSpPr txBox="1"/>
          <p:nvPr/>
        </p:nvSpPr>
        <p:spPr>
          <a:xfrm>
            <a:off x="3787017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2014</a:t>
            </a:r>
          </a:p>
        </p:txBody>
      </p:sp>
      <p:sp>
        <p:nvSpPr>
          <p:cNvPr id="17" name="îšḷiḍê"/>
          <p:cNvSpPr txBox="1"/>
          <p:nvPr/>
        </p:nvSpPr>
        <p:spPr>
          <a:xfrm>
            <a:off x="2594607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2013</a:t>
            </a:r>
          </a:p>
        </p:txBody>
      </p:sp>
      <p:sp>
        <p:nvSpPr>
          <p:cNvPr id="18" name="iš1iḍè"/>
          <p:cNvSpPr txBox="1"/>
          <p:nvPr/>
        </p:nvSpPr>
        <p:spPr>
          <a:xfrm>
            <a:off x="1414794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2012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579398" y="3883295"/>
            <a:ext cx="5964568" cy="81000"/>
            <a:chOff x="1579398" y="3883295"/>
            <a:chExt cx="5964568" cy="81000"/>
          </a:xfrm>
        </p:grpSpPr>
        <p:sp>
          <p:nvSpPr>
            <p:cNvPr id="19" name="îṩľiḍe"/>
            <p:cNvSpPr/>
            <p:nvPr/>
          </p:nvSpPr>
          <p:spPr>
            <a:xfrm>
              <a:off x="1579398" y="3883295"/>
              <a:ext cx="81000" cy="81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ṥḷíďé"/>
            <p:cNvSpPr/>
            <p:nvPr/>
          </p:nvSpPr>
          <p:spPr>
            <a:xfrm>
              <a:off x="2749593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ṣḻídè"/>
            <p:cNvSpPr/>
            <p:nvPr/>
          </p:nvSpPr>
          <p:spPr>
            <a:xfrm>
              <a:off x="3931183" y="3883295"/>
              <a:ext cx="81000" cy="81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$ļïḓé"/>
            <p:cNvSpPr/>
            <p:nvPr/>
          </p:nvSpPr>
          <p:spPr>
            <a:xfrm>
              <a:off x="5109894" y="3883295"/>
              <a:ext cx="81000" cy="81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sľïḋé"/>
            <p:cNvSpPr/>
            <p:nvPr/>
          </p:nvSpPr>
          <p:spPr>
            <a:xfrm>
              <a:off x="6270952" y="3883295"/>
              <a:ext cx="81000" cy="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ḷîḑè"/>
            <p:cNvSpPr/>
            <p:nvPr/>
          </p:nvSpPr>
          <p:spPr>
            <a:xfrm rot="10800000">
              <a:off x="7462966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898" y="2635012"/>
            <a:ext cx="0" cy="1202777"/>
            <a:chOff x="1619898" y="2635012"/>
            <a:chExt cx="0" cy="1202777"/>
          </a:xfrm>
        </p:grpSpPr>
        <p:cxnSp>
          <p:nvCxnSpPr>
            <p:cNvPr id="25" name="Straight Connector 23"/>
            <p:cNvCxnSpPr/>
            <p:nvPr/>
          </p:nvCxnSpPr>
          <p:spPr>
            <a:xfrm flipV="1">
              <a:off x="1619898" y="3567789"/>
              <a:ext cx="0" cy="270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4"/>
            <p:cNvCxnSpPr/>
            <p:nvPr/>
          </p:nvCxnSpPr>
          <p:spPr>
            <a:xfrm flipV="1">
              <a:off x="1619898" y="263501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íṣļidè"/>
          <p:cNvGrpSpPr/>
          <p:nvPr/>
        </p:nvGrpSpPr>
        <p:grpSpPr>
          <a:xfrm>
            <a:off x="1421606" y="2196189"/>
            <a:ext cx="405000" cy="405000"/>
            <a:chOff x="1895475" y="3190875"/>
            <a:chExt cx="540000" cy="540000"/>
          </a:xfrm>
        </p:grpSpPr>
        <p:sp>
          <p:nvSpPr>
            <p:cNvPr id="75" name="îsļîḍê"/>
            <p:cNvSpPr/>
            <p:nvPr/>
          </p:nvSpPr>
          <p:spPr>
            <a:xfrm>
              <a:off x="1895475" y="3190875"/>
              <a:ext cx="540000" cy="540000"/>
            </a:xfrm>
            <a:prstGeom prst="ellipse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sḻiḍê"/>
            <p:cNvSpPr>
              <a:spLocks/>
            </p:cNvSpPr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08439" y="2078521"/>
            <a:ext cx="1378216" cy="584453"/>
            <a:chOff x="2108439" y="1956356"/>
            <a:chExt cx="1378216" cy="584453"/>
          </a:xfrm>
        </p:grpSpPr>
        <p:sp>
          <p:nvSpPr>
            <p:cNvPr id="28" name="ïṧḷïḑè"/>
            <p:cNvSpPr txBox="1"/>
            <p:nvPr/>
          </p:nvSpPr>
          <p:spPr>
            <a:xfrm>
              <a:off x="2324343" y="1956356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29" name="ïṧḷîde"/>
            <p:cNvSpPr txBox="1"/>
            <p:nvPr/>
          </p:nvSpPr>
          <p:spPr>
            <a:xfrm>
              <a:off x="2108439" y="212531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90093" y="1663462"/>
            <a:ext cx="7454" cy="2181921"/>
            <a:chOff x="2790093" y="1663462"/>
            <a:chExt cx="7454" cy="2181921"/>
          </a:xfrm>
        </p:grpSpPr>
        <p:cxnSp>
          <p:nvCxnSpPr>
            <p:cNvPr id="30" name="Straight Connector 28"/>
            <p:cNvCxnSpPr/>
            <p:nvPr/>
          </p:nvCxnSpPr>
          <p:spPr>
            <a:xfrm flipV="1">
              <a:off x="2797547" y="2603383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9"/>
            <p:cNvCxnSpPr/>
            <p:nvPr/>
          </p:nvCxnSpPr>
          <p:spPr>
            <a:xfrm flipV="1">
              <a:off x="2790093" y="166346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îšļïḍe"/>
          <p:cNvGrpSpPr/>
          <p:nvPr/>
        </p:nvGrpSpPr>
        <p:grpSpPr>
          <a:xfrm>
            <a:off x="2595047" y="1221600"/>
            <a:ext cx="405000" cy="405000"/>
            <a:chOff x="3450124" y="2009775"/>
            <a:chExt cx="540000" cy="540000"/>
          </a:xfrm>
        </p:grpSpPr>
        <p:sp>
          <p:nvSpPr>
            <p:cNvPr id="65" name="îṣliḋe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6" name="ïṡḻîḍé"/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67" name="ïs1îḑê"/>
              <p:cNvSpPr>
                <a:spLocks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ŝḷîďé"/>
              <p:cNvSpPr>
                <a:spLocks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Sḷîďè"/>
              <p:cNvSpPr>
                <a:spLocks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ṩlíḓê"/>
              <p:cNvSpPr>
                <a:spLocks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S1íďé"/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ḻïdè"/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ṡlïdê"/>
              <p:cNvSpPr>
                <a:spLocks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sḻiďe"/>
              <p:cNvSpPr>
                <a:spLocks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3288981" y="3042011"/>
            <a:ext cx="1378216" cy="584453"/>
            <a:chOff x="3288981" y="2919846"/>
            <a:chExt cx="1378216" cy="584453"/>
          </a:xfrm>
        </p:grpSpPr>
        <p:sp>
          <p:nvSpPr>
            <p:cNvPr id="33" name="îsḷïdé"/>
            <p:cNvSpPr txBox="1"/>
            <p:nvPr/>
          </p:nvSpPr>
          <p:spPr>
            <a:xfrm>
              <a:off x="3504882" y="291984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34" name="ïṥľidè"/>
            <p:cNvSpPr txBox="1"/>
            <p:nvPr/>
          </p:nvSpPr>
          <p:spPr>
            <a:xfrm>
              <a:off x="3288981" y="308880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978088" y="2663913"/>
            <a:ext cx="0" cy="1185052"/>
            <a:chOff x="3978088" y="2663913"/>
            <a:chExt cx="0" cy="1185052"/>
          </a:xfrm>
        </p:grpSpPr>
        <p:cxnSp>
          <p:nvCxnSpPr>
            <p:cNvPr id="35" name="Straight Connector 33"/>
            <p:cNvCxnSpPr/>
            <p:nvPr/>
          </p:nvCxnSpPr>
          <p:spPr>
            <a:xfrm flipV="1">
              <a:off x="3978088" y="355196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4"/>
            <p:cNvCxnSpPr/>
            <p:nvPr/>
          </p:nvCxnSpPr>
          <p:spPr>
            <a:xfrm flipV="1">
              <a:off x="3978088" y="2663913"/>
              <a:ext cx="0" cy="243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4459176" y="2211781"/>
            <a:ext cx="1378216" cy="584453"/>
            <a:chOff x="4459176" y="2089616"/>
            <a:chExt cx="1378216" cy="584453"/>
          </a:xfrm>
        </p:grpSpPr>
        <p:sp>
          <p:nvSpPr>
            <p:cNvPr id="37" name="ïśḷide"/>
            <p:cNvSpPr txBox="1"/>
            <p:nvPr/>
          </p:nvSpPr>
          <p:spPr>
            <a:xfrm>
              <a:off x="4675081" y="208961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38" name="îṧḻíḓé"/>
            <p:cNvSpPr txBox="1"/>
            <p:nvPr/>
          </p:nvSpPr>
          <p:spPr>
            <a:xfrm>
              <a:off x="4459176" y="225857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此部分内容作为文字排版占位显示（建议使用主题字体）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148283" y="1796723"/>
            <a:ext cx="0" cy="2046921"/>
            <a:chOff x="5148283" y="1796723"/>
            <a:chExt cx="0" cy="2046921"/>
          </a:xfrm>
        </p:grpSpPr>
        <p:cxnSp>
          <p:nvCxnSpPr>
            <p:cNvPr id="39" name="Straight Connector 37"/>
            <p:cNvCxnSpPr/>
            <p:nvPr/>
          </p:nvCxnSpPr>
          <p:spPr>
            <a:xfrm flipV="1">
              <a:off x="5148283" y="2736644"/>
              <a:ext cx="0" cy="110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8"/>
            <p:cNvCxnSpPr/>
            <p:nvPr/>
          </p:nvCxnSpPr>
          <p:spPr>
            <a:xfrm flipV="1">
              <a:off x="5148283" y="1796723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íṣliḍé"/>
          <p:cNvGrpSpPr/>
          <p:nvPr/>
        </p:nvGrpSpPr>
        <p:grpSpPr>
          <a:xfrm>
            <a:off x="3779796" y="2210182"/>
            <a:ext cx="405000" cy="405000"/>
            <a:chOff x="5039729" y="3314307"/>
            <a:chExt cx="540000" cy="540000"/>
          </a:xfrm>
        </p:grpSpPr>
        <p:sp>
          <p:nvSpPr>
            <p:cNvPr id="63" name="isľiďé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ṡ1iďê"/>
            <p:cNvSpPr>
              <a:spLocks/>
            </p:cNvSpPr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2" name="ïṥḻídé"/>
          <p:cNvGrpSpPr/>
          <p:nvPr/>
        </p:nvGrpSpPr>
        <p:grpSpPr>
          <a:xfrm>
            <a:off x="4945783" y="1357900"/>
            <a:ext cx="405000" cy="405000"/>
            <a:chOff x="6594378" y="2177931"/>
            <a:chExt cx="540000" cy="540000"/>
          </a:xfrm>
        </p:grpSpPr>
        <p:sp>
          <p:nvSpPr>
            <p:cNvPr id="59" name="ïŝḷídé"/>
            <p:cNvSpPr/>
            <p:nvPr/>
          </p:nvSpPr>
          <p:spPr>
            <a:xfrm>
              <a:off x="6594378" y="2177931"/>
              <a:ext cx="540000" cy="54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0" name="íšḷíḍè"/>
            <p:cNvGrpSpPr/>
            <p:nvPr/>
          </p:nvGrpSpPr>
          <p:grpSpPr>
            <a:xfrm>
              <a:off x="6675953" y="2239847"/>
              <a:ext cx="371937" cy="351888"/>
              <a:chOff x="8493125" y="2289175"/>
              <a:chExt cx="854075" cy="808038"/>
            </a:xfrm>
            <a:solidFill>
              <a:schemeClr val="bg1"/>
            </a:solidFill>
          </p:grpSpPr>
          <p:sp>
            <p:nvSpPr>
              <p:cNvPr id="61" name="ïṥlïďê"/>
              <p:cNvSpPr>
                <a:spLocks/>
              </p:cNvSpPr>
              <p:nvPr/>
            </p:nvSpPr>
            <p:spPr bwMode="auto">
              <a:xfrm>
                <a:off x="8493125" y="2762250"/>
                <a:ext cx="854075" cy="334963"/>
              </a:xfrm>
              <a:custGeom>
                <a:avLst/>
                <a:gdLst>
                  <a:gd name="T0" fmla="*/ 517 w 538"/>
                  <a:gd name="T1" fmla="*/ 57 h 211"/>
                  <a:gd name="T2" fmla="*/ 335 w 538"/>
                  <a:gd name="T3" fmla="*/ 0 h 211"/>
                  <a:gd name="T4" fmla="*/ 299 w 538"/>
                  <a:gd name="T5" fmla="*/ 161 h 211"/>
                  <a:gd name="T6" fmla="*/ 278 w 538"/>
                  <a:gd name="T7" fmla="*/ 33 h 211"/>
                  <a:gd name="T8" fmla="*/ 287 w 538"/>
                  <a:gd name="T9" fmla="*/ 24 h 211"/>
                  <a:gd name="T10" fmla="*/ 304 w 538"/>
                  <a:gd name="T11" fmla="*/ 5 h 211"/>
                  <a:gd name="T12" fmla="*/ 235 w 538"/>
                  <a:gd name="T13" fmla="*/ 5 h 211"/>
                  <a:gd name="T14" fmla="*/ 251 w 538"/>
                  <a:gd name="T15" fmla="*/ 24 h 211"/>
                  <a:gd name="T16" fmla="*/ 261 w 538"/>
                  <a:gd name="T17" fmla="*/ 33 h 211"/>
                  <a:gd name="T18" fmla="*/ 239 w 538"/>
                  <a:gd name="T19" fmla="*/ 161 h 211"/>
                  <a:gd name="T20" fmla="*/ 204 w 538"/>
                  <a:gd name="T21" fmla="*/ 0 h 211"/>
                  <a:gd name="T22" fmla="*/ 20 w 538"/>
                  <a:gd name="T23" fmla="*/ 57 h 211"/>
                  <a:gd name="T24" fmla="*/ 0 w 538"/>
                  <a:gd name="T25" fmla="*/ 211 h 211"/>
                  <a:gd name="T26" fmla="*/ 538 w 538"/>
                  <a:gd name="T27" fmla="*/ 211 h 211"/>
                  <a:gd name="T28" fmla="*/ 517 w 538"/>
                  <a:gd name="T29" fmla="*/ 57 h 211"/>
                  <a:gd name="T30" fmla="*/ 459 w 538"/>
                  <a:gd name="T31" fmla="*/ 156 h 211"/>
                  <a:gd name="T32" fmla="*/ 366 w 538"/>
                  <a:gd name="T33" fmla="*/ 156 h 211"/>
                  <a:gd name="T34" fmla="*/ 366 w 538"/>
                  <a:gd name="T35" fmla="*/ 129 h 211"/>
                  <a:gd name="T36" fmla="*/ 412 w 538"/>
                  <a:gd name="T37" fmla="*/ 122 h 211"/>
                  <a:gd name="T38" fmla="*/ 459 w 538"/>
                  <a:gd name="T39" fmla="*/ 129 h 211"/>
                  <a:gd name="T40" fmla="*/ 459 w 538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8" h="211">
                    <a:moveTo>
                      <a:pt x="517" y="57"/>
                    </a:moveTo>
                    <a:lnTo>
                      <a:pt x="335" y="0"/>
                    </a:lnTo>
                    <a:lnTo>
                      <a:pt x="299" y="161"/>
                    </a:lnTo>
                    <a:lnTo>
                      <a:pt x="278" y="33"/>
                    </a:lnTo>
                    <a:lnTo>
                      <a:pt x="287" y="24"/>
                    </a:lnTo>
                    <a:lnTo>
                      <a:pt x="304" y="5"/>
                    </a:lnTo>
                    <a:lnTo>
                      <a:pt x="235" y="5"/>
                    </a:lnTo>
                    <a:lnTo>
                      <a:pt x="251" y="24"/>
                    </a:lnTo>
                    <a:lnTo>
                      <a:pt x="261" y="33"/>
                    </a:lnTo>
                    <a:lnTo>
                      <a:pt x="239" y="161"/>
                    </a:lnTo>
                    <a:lnTo>
                      <a:pt x="204" y="0"/>
                    </a:lnTo>
                    <a:lnTo>
                      <a:pt x="20" y="57"/>
                    </a:lnTo>
                    <a:lnTo>
                      <a:pt x="0" y="211"/>
                    </a:lnTo>
                    <a:lnTo>
                      <a:pt x="538" y="211"/>
                    </a:lnTo>
                    <a:lnTo>
                      <a:pt x="517" y="57"/>
                    </a:lnTo>
                    <a:close/>
                    <a:moveTo>
                      <a:pt x="459" y="156"/>
                    </a:moveTo>
                    <a:lnTo>
                      <a:pt x="366" y="156"/>
                    </a:lnTo>
                    <a:lnTo>
                      <a:pt x="366" y="129"/>
                    </a:lnTo>
                    <a:lnTo>
                      <a:pt x="412" y="122"/>
                    </a:lnTo>
                    <a:lnTo>
                      <a:pt x="459" y="129"/>
                    </a:lnTo>
                    <a:lnTo>
                      <a:pt x="45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ṡ1ïḑe"/>
              <p:cNvSpPr>
                <a:spLocks/>
              </p:cNvSpPr>
              <p:nvPr/>
            </p:nvSpPr>
            <p:spPr bwMode="auto">
              <a:xfrm>
                <a:off x="8729663" y="2289175"/>
                <a:ext cx="382588" cy="427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627946" y="3024646"/>
            <a:ext cx="1378216" cy="584453"/>
            <a:chOff x="5627946" y="2902481"/>
            <a:chExt cx="1378216" cy="584453"/>
          </a:xfrm>
        </p:grpSpPr>
        <p:sp>
          <p:nvSpPr>
            <p:cNvPr id="43" name="isľíḓê"/>
            <p:cNvSpPr txBox="1"/>
            <p:nvPr/>
          </p:nvSpPr>
          <p:spPr>
            <a:xfrm>
              <a:off x="5843850" y="2902481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44" name="íṣļïḋé"/>
            <p:cNvSpPr txBox="1"/>
            <p:nvPr/>
          </p:nvSpPr>
          <p:spPr>
            <a:xfrm>
              <a:off x="5627946" y="3071435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317053" y="2616731"/>
            <a:ext cx="0" cy="1229777"/>
            <a:chOff x="6317053" y="2616731"/>
            <a:chExt cx="0" cy="1229777"/>
          </a:xfrm>
        </p:grpSpPr>
        <p:cxnSp>
          <p:nvCxnSpPr>
            <p:cNvPr id="45" name="Straight Connector 43"/>
            <p:cNvCxnSpPr/>
            <p:nvPr/>
          </p:nvCxnSpPr>
          <p:spPr>
            <a:xfrm flipV="1">
              <a:off x="6317053" y="3549508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4"/>
            <p:cNvCxnSpPr/>
            <p:nvPr/>
          </p:nvCxnSpPr>
          <p:spPr>
            <a:xfrm flipV="1">
              <a:off x="6317053" y="2616731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6813049" y="2067694"/>
            <a:ext cx="1378216" cy="584453"/>
            <a:chOff x="6813049" y="1945529"/>
            <a:chExt cx="1378216" cy="584453"/>
          </a:xfrm>
        </p:grpSpPr>
        <p:sp>
          <p:nvSpPr>
            <p:cNvPr id="47" name="íšľïḋè"/>
            <p:cNvSpPr txBox="1"/>
            <p:nvPr/>
          </p:nvSpPr>
          <p:spPr>
            <a:xfrm>
              <a:off x="7028954" y="1945529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48" name="íśḷíḑe"/>
            <p:cNvSpPr txBox="1"/>
            <p:nvPr/>
          </p:nvSpPr>
          <p:spPr>
            <a:xfrm>
              <a:off x="6813049" y="2114483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502157" y="1652635"/>
            <a:ext cx="0" cy="2181921"/>
            <a:chOff x="7502157" y="1652635"/>
            <a:chExt cx="0" cy="2181921"/>
          </a:xfrm>
        </p:grpSpPr>
        <p:cxnSp>
          <p:nvCxnSpPr>
            <p:cNvPr id="49" name="Straight Connector 47"/>
            <p:cNvCxnSpPr/>
            <p:nvPr/>
          </p:nvCxnSpPr>
          <p:spPr>
            <a:xfrm flipV="1">
              <a:off x="7502157" y="2592556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8"/>
            <p:cNvCxnSpPr/>
            <p:nvPr/>
          </p:nvCxnSpPr>
          <p:spPr>
            <a:xfrm flipV="1">
              <a:off x="7502157" y="165263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i$ļïde"/>
          <p:cNvGrpSpPr/>
          <p:nvPr/>
        </p:nvGrpSpPr>
        <p:grpSpPr>
          <a:xfrm>
            <a:off x="6118761" y="2177908"/>
            <a:ext cx="405000" cy="405000"/>
            <a:chOff x="8158349" y="3271275"/>
            <a:chExt cx="540000" cy="540000"/>
          </a:xfrm>
        </p:grpSpPr>
        <p:sp>
          <p:nvSpPr>
            <p:cNvPr id="55" name="iṡlídé"/>
            <p:cNvSpPr/>
            <p:nvPr/>
          </p:nvSpPr>
          <p:spPr>
            <a:xfrm>
              <a:off x="8158349" y="3271275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6" name="ïSļiḓe"/>
            <p:cNvGrpSpPr/>
            <p:nvPr/>
          </p:nvGrpSpPr>
          <p:grpSpPr>
            <a:xfrm>
              <a:off x="8252383" y="3379975"/>
              <a:ext cx="351933" cy="322606"/>
              <a:chOff x="7816850" y="1350963"/>
              <a:chExt cx="895350" cy="820737"/>
            </a:xfrm>
            <a:solidFill>
              <a:schemeClr val="bg1"/>
            </a:solidFill>
          </p:grpSpPr>
          <p:sp>
            <p:nvSpPr>
              <p:cNvPr id="57" name="îsḷïďê"/>
              <p:cNvSpPr>
                <a:spLocks/>
              </p:cNvSpPr>
              <p:nvPr/>
            </p:nvSpPr>
            <p:spPr bwMode="auto">
              <a:xfrm>
                <a:off x="7850188" y="1792288"/>
                <a:ext cx="828675" cy="379412"/>
              </a:xfrm>
              <a:custGeom>
                <a:avLst/>
                <a:gdLst>
                  <a:gd name="T0" fmla="*/ 119 w 218"/>
                  <a:gd name="T1" fmla="*/ 26 h 100"/>
                  <a:gd name="T2" fmla="*/ 99 w 218"/>
                  <a:gd name="T3" fmla="*/ 26 h 100"/>
                  <a:gd name="T4" fmla="*/ 73 w 218"/>
                  <a:gd name="T5" fmla="*/ 0 h 100"/>
                  <a:gd name="T6" fmla="*/ 0 w 218"/>
                  <a:gd name="T7" fmla="*/ 0 h 100"/>
                  <a:gd name="T8" fmla="*/ 0 w 218"/>
                  <a:gd name="T9" fmla="*/ 70 h 100"/>
                  <a:gd name="T10" fmla="*/ 29 w 218"/>
                  <a:gd name="T11" fmla="*/ 100 h 100"/>
                  <a:gd name="T12" fmla="*/ 189 w 218"/>
                  <a:gd name="T13" fmla="*/ 100 h 100"/>
                  <a:gd name="T14" fmla="*/ 218 w 218"/>
                  <a:gd name="T15" fmla="*/ 70 h 100"/>
                  <a:gd name="T16" fmla="*/ 218 w 218"/>
                  <a:gd name="T17" fmla="*/ 0 h 100"/>
                  <a:gd name="T18" fmla="*/ 145 w 218"/>
                  <a:gd name="T19" fmla="*/ 0 h 100"/>
                  <a:gd name="T20" fmla="*/ 119 w 218"/>
                  <a:gd name="T21" fmla="*/ 2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00">
                    <a:moveTo>
                      <a:pt x="119" y="26"/>
                    </a:moveTo>
                    <a:cubicBezTo>
                      <a:pt x="99" y="26"/>
                      <a:pt x="99" y="26"/>
                      <a:pt x="99" y="26"/>
                    </a:cubicBezTo>
                    <a:cubicBezTo>
                      <a:pt x="85" y="26"/>
                      <a:pt x="73" y="14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6"/>
                      <a:pt x="13" y="100"/>
                      <a:pt x="29" y="100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205" y="100"/>
                      <a:pt x="218" y="86"/>
                      <a:pt x="218" y="7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14"/>
                      <a:pt x="133" y="26"/>
                      <a:pt x="1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ṣ1îďè"/>
              <p:cNvSpPr>
                <a:spLocks/>
              </p:cNvSpPr>
              <p:nvPr/>
            </p:nvSpPr>
            <p:spPr bwMode="auto">
              <a:xfrm>
                <a:off x="7816850" y="1350963"/>
                <a:ext cx="895350" cy="498475"/>
              </a:xfrm>
              <a:custGeom>
                <a:avLst/>
                <a:gdLst>
                  <a:gd name="T0" fmla="*/ 204 w 236"/>
                  <a:gd name="T1" fmla="*/ 44 h 131"/>
                  <a:gd name="T2" fmla="*/ 163 w 236"/>
                  <a:gd name="T3" fmla="*/ 44 h 131"/>
                  <a:gd name="T4" fmla="*/ 163 w 236"/>
                  <a:gd name="T5" fmla="*/ 30 h 131"/>
                  <a:gd name="T6" fmla="*/ 133 w 236"/>
                  <a:gd name="T7" fmla="*/ 0 h 131"/>
                  <a:gd name="T8" fmla="*/ 103 w 236"/>
                  <a:gd name="T9" fmla="*/ 0 h 131"/>
                  <a:gd name="T10" fmla="*/ 73 w 236"/>
                  <a:gd name="T11" fmla="*/ 30 h 131"/>
                  <a:gd name="T12" fmla="*/ 73 w 236"/>
                  <a:gd name="T13" fmla="*/ 44 h 131"/>
                  <a:gd name="T14" fmla="*/ 32 w 236"/>
                  <a:gd name="T15" fmla="*/ 44 h 131"/>
                  <a:gd name="T16" fmla="*/ 0 w 236"/>
                  <a:gd name="T17" fmla="*/ 75 h 131"/>
                  <a:gd name="T18" fmla="*/ 0 w 236"/>
                  <a:gd name="T19" fmla="*/ 106 h 131"/>
                  <a:gd name="T20" fmla="*/ 92 w 236"/>
                  <a:gd name="T21" fmla="*/ 106 h 131"/>
                  <a:gd name="T22" fmla="*/ 92 w 236"/>
                  <a:gd name="T23" fmla="*/ 115 h 131"/>
                  <a:gd name="T24" fmla="*/ 108 w 236"/>
                  <a:gd name="T25" fmla="*/ 131 h 131"/>
                  <a:gd name="T26" fmla="*/ 128 w 236"/>
                  <a:gd name="T27" fmla="*/ 131 h 131"/>
                  <a:gd name="T28" fmla="*/ 144 w 236"/>
                  <a:gd name="T29" fmla="*/ 115 h 131"/>
                  <a:gd name="T30" fmla="*/ 144 w 236"/>
                  <a:gd name="T31" fmla="*/ 106 h 131"/>
                  <a:gd name="T32" fmla="*/ 236 w 236"/>
                  <a:gd name="T33" fmla="*/ 106 h 131"/>
                  <a:gd name="T34" fmla="*/ 236 w 236"/>
                  <a:gd name="T35" fmla="*/ 75 h 131"/>
                  <a:gd name="T36" fmla="*/ 204 w 236"/>
                  <a:gd name="T37" fmla="*/ 44 h 131"/>
                  <a:gd name="T38" fmla="*/ 92 w 236"/>
                  <a:gd name="T39" fmla="*/ 30 h 131"/>
                  <a:gd name="T40" fmla="*/ 103 w 236"/>
                  <a:gd name="T41" fmla="*/ 19 h 131"/>
                  <a:gd name="T42" fmla="*/ 133 w 236"/>
                  <a:gd name="T43" fmla="*/ 19 h 131"/>
                  <a:gd name="T44" fmla="*/ 144 w 236"/>
                  <a:gd name="T45" fmla="*/ 30 h 131"/>
                  <a:gd name="T46" fmla="*/ 144 w 236"/>
                  <a:gd name="T47" fmla="*/ 44 h 131"/>
                  <a:gd name="T48" fmla="*/ 92 w 236"/>
                  <a:gd name="T49" fmla="*/ 44 h 131"/>
                  <a:gd name="T50" fmla="*/ 92 w 236"/>
                  <a:gd name="T51" fmla="*/ 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6" h="131">
                    <a:moveTo>
                      <a:pt x="204" y="44"/>
                    </a:moveTo>
                    <a:cubicBezTo>
                      <a:pt x="163" y="44"/>
                      <a:pt x="163" y="44"/>
                      <a:pt x="163" y="44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14"/>
                      <a:pt x="150" y="0"/>
                      <a:pt x="13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86" y="0"/>
                      <a:pt x="73" y="14"/>
                      <a:pt x="73" y="30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15" y="44"/>
                      <a:pt x="0" y="58"/>
                      <a:pt x="0" y="75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24"/>
                      <a:pt x="99" y="131"/>
                      <a:pt x="108" y="13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7" y="131"/>
                      <a:pt x="144" y="124"/>
                      <a:pt x="144" y="115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6" y="75"/>
                      <a:pt x="236" y="75"/>
                      <a:pt x="236" y="75"/>
                    </a:cubicBezTo>
                    <a:cubicBezTo>
                      <a:pt x="236" y="58"/>
                      <a:pt x="221" y="44"/>
                      <a:pt x="204" y="44"/>
                    </a:cubicBezTo>
                    <a:close/>
                    <a:moveTo>
                      <a:pt x="92" y="30"/>
                    </a:moveTo>
                    <a:cubicBezTo>
                      <a:pt x="92" y="24"/>
                      <a:pt x="97" y="19"/>
                      <a:pt x="10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9" y="19"/>
                      <a:pt x="144" y="24"/>
                      <a:pt x="144" y="30"/>
                    </a:cubicBezTo>
                    <a:cubicBezTo>
                      <a:pt x="144" y="44"/>
                      <a:pt x="144" y="44"/>
                      <a:pt x="144" y="44"/>
                    </a:cubicBezTo>
                    <a:cubicBezTo>
                      <a:pt x="92" y="44"/>
                      <a:pt x="92" y="44"/>
                      <a:pt x="92" y="44"/>
                    </a:cubicBezTo>
                    <a:lnTo>
                      <a:pt x="9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2" name="iṧḷîḍé"/>
          <p:cNvGrpSpPr/>
          <p:nvPr/>
        </p:nvGrpSpPr>
        <p:grpSpPr>
          <a:xfrm>
            <a:off x="7299657" y="1243629"/>
            <a:ext cx="405000" cy="405000"/>
            <a:chOff x="9732876" y="1985814"/>
            <a:chExt cx="540000" cy="540000"/>
          </a:xfrm>
        </p:grpSpPr>
        <p:sp>
          <p:nvSpPr>
            <p:cNvPr id="53" name="ïşlîḍe"/>
            <p:cNvSpPr/>
            <p:nvPr/>
          </p:nvSpPr>
          <p:spPr>
            <a:xfrm>
              <a:off x="9732876" y="1985814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ś1îḍè"/>
            <p:cNvSpPr>
              <a:spLocks/>
            </p:cNvSpPr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77" name="图片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78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9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80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</a:p>
        </p:txBody>
      </p:sp>
      <p:sp>
        <p:nvSpPr>
          <p:cNvPr id="16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716da7c-542f-4986-8cb2-e046bf2519a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3399</Words>
  <Application>Microsoft Office PowerPoint</Application>
  <PresentationFormat>全屏显示(16:9)</PresentationFormat>
  <Paragraphs>325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Meiryo</vt:lpstr>
      <vt:lpstr>宋体</vt:lpstr>
      <vt:lpstr>Microsoft YaHei</vt:lpstr>
      <vt:lpstr>Microsoft YaHei</vt:lpstr>
      <vt:lpstr>Arial</vt:lpstr>
      <vt:lpstr>Calibri</vt:lpstr>
      <vt:lpstr>Calibri Light</vt:lpstr>
      <vt:lpstr>Impact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优品PPT</cp:lastModifiedBy>
  <cp:revision>331</cp:revision>
  <dcterms:created xsi:type="dcterms:W3CDTF">2015-12-11T17:46:17Z</dcterms:created>
  <dcterms:modified xsi:type="dcterms:W3CDTF">2018-03-26T16:07:10Z</dcterms:modified>
</cp:coreProperties>
</file>