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7" r:id="rId3"/>
    <p:sldId id="259" r:id="rId4"/>
    <p:sldId id="281" r:id="rId5"/>
    <p:sldId id="282" r:id="rId6"/>
    <p:sldId id="4769" r:id="rId7"/>
    <p:sldId id="4771" r:id="rId8"/>
    <p:sldId id="4770" r:id="rId9"/>
    <p:sldId id="4784" r:id="rId10"/>
    <p:sldId id="4772" r:id="rId11"/>
    <p:sldId id="4773" r:id="rId12"/>
    <p:sldId id="4774" r:id="rId13"/>
    <p:sldId id="4777" r:id="rId14"/>
    <p:sldId id="4785" r:id="rId15"/>
    <p:sldId id="4776" r:id="rId16"/>
    <p:sldId id="4779" r:id="rId17"/>
    <p:sldId id="4778" r:id="rId18"/>
    <p:sldId id="4775" r:id="rId19"/>
    <p:sldId id="4786" r:id="rId20"/>
    <p:sldId id="4780" r:id="rId21"/>
    <p:sldId id="4781" r:id="rId22"/>
    <p:sldId id="4782" r:id="rId23"/>
    <p:sldId id="4783" r:id="rId24"/>
    <p:sldId id="4787" r:id="rId25"/>
    <p:sldId id="4788" r:id="rId26"/>
    <p:sldId id="4789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4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9337A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414-4E24-BCD5-B275D504C439}"/>
              </c:ext>
            </c:extLst>
          </c:dPt>
          <c:dPt>
            <c:idx val="1"/>
            <c:bubble3D val="0"/>
            <c:spPr>
              <a:solidFill>
                <a:srgbClr val="EE3978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414-4E24-BCD5-B275D504C439}"/>
              </c:ext>
            </c:extLst>
          </c:dPt>
          <c:dPt>
            <c:idx val="2"/>
            <c:bubble3D val="0"/>
            <c:spPr>
              <a:solidFill>
                <a:srgbClr val="00A1D2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414-4E24-BCD5-B275D504C439}"/>
              </c:ext>
            </c:extLst>
          </c:dPt>
          <c:dPt>
            <c:idx val="3"/>
            <c:bubble3D val="0"/>
            <c:spPr>
              <a:solidFill>
                <a:srgbClr val="7E397A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414-4E24-BCD5-B275D504C43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7</c:v>
                </c:pt>
                <c:pt idx="3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414-4E24-BCD5-B275D504C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2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33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17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47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36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67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28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06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80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6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3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82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39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34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02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10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52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3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2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3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6BCF14-666F-4030-9B2B-7C8FFCA29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A4DAEB4-A41D-4402-81A1-39B879D30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9B39E5-1EDB-4E74-A940-237E0C66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D9DCA2F-811C-4A58-9948-6BDCDA12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1A0544A-E54C-4B0C-89DC-D692077E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43452"/>
      </p:ext>
    </p:extLst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C8168E-4546-4C8C-92E8-C8E5D83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F5457D2-4387-4360-A3DE-2B9FE63D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A95B2B-9A2A-430D-A8EE-B34D8877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635C193-AF60-4E6A-9323-04D1116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9176696-0FF4-4D2F-B298-DB93768E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1038"/>
      </p:ext>
    </p:extLst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0E29B85-7B60-472A-B464-8BF28A43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657AA5F-98D2-4062-B043-7C38D6C1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9CECD4A-81F8-4DF4-B87D-C837B91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720EAA-B2E0-44DF-8AEC-82783C3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BE9FF20-20A0-4930-A008-4FA4962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94529"/>
      </p:ext>
    </p:extLst>
  </p:cSld>
  <p:clrMapOvr>
    <a:masterClrMapping/>
  </p:clrMapOvr>
  <p:transition spd="slow" advClick="0" advTm="0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3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3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3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98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51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1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2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9C8C2F-9808-4BC5-A17F-78D548D9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B5604EA-532A-4C05-9997-C53C5621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715AC81-1AE6-47F2-9CE1-99F81925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A82639-33FD-4612-B46B-9B62ED1E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AE0782D-4AC2-4909-B092-16C3EA5B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70218"/>
      </p:ext>
    </p:extLst>
  </p:cSld>
  <p:clrMapOvr>
    <a:masterClrMapping/>
  </p:clrMapOvr>
  <p:transition spd="slow" advClick="0" advTm="0">
    <p:comb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51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36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0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8104CD-3F8E-4D93-9078-1D860B14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E4D4A0-3E00-427E-8933-47E5D26C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9A8615-A6D5-44E0-8858-98D33B93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B8184BA-982F-4F84-9EFE-354F7CD1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C6C4A6F-A01F-4FD7-BBD9-D8745277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37024"/>
      </p:ext>
    </p:extLst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D0B8C8-5579-4C26-BBB4-2601AB9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A22EA84-2A34-4A88-AFEE-8F01B739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5FFD060-0ECF-49BB-B067-95142D1E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B318D41-D101-4CF3-B1B8-8540AEEF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CFFCF2E-F0D5-481B-874A-B44BACC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B43BDF7-C5E3-4546-9437-ADB03545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8725"/>
      </p:ext>
    </p:extLst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01CE57-DBB7-4A8B-AB21-C8C9B1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076E7AA-8588-4B11-82CF-BD2C4F94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8CCC3B-532D-4E51-AA98-60426E4F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7D508FD-2878-4736-AEAA-45E96A446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7024F7C-5A4C-4EEB-86C7-260BE7C44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02C2B53-4E4E-49E7-8D6E-28164224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3CB3777-AC2B-44BB-A69B-4E495F41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95A4C44-5D70-41F1-B833-BB63FF3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772"/>
      </p:ext>
    </p:extLst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B3806B-951F-40EF-88AE-951342B0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1F4447F-4F29-4273-B749-79242702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BAC9F5-4F0C-4F44-A9AE-C7CBD5C6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DC49FFE-F41A-4899-8B80-9BD31AD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48879"/>
      </p:ext>
    </p:extLst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0991CEE-58E3-45CE-82BC-AD06780C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DB871F0-C7A6-4155-8234-64A3D9BD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5251E3B-DBBB-476B-A0B7-15C1F3B3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88326"/>
      </p:ext>
    </p:extLst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60C5B4-0FED-4940-B0F2-8EB89D6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7813B7-D3BA-406B-B3B4-B462F916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B14BA1-6920-42E5-8DCB-79C785DB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A348C2-E3CB-4A3A-A1D4-F39FC8F3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29DF77D-2D1F-4690-98E6-C5C9D13A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1442F68-91BE-4194-ABDF-F7889AD7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8794"/>
      </p:ext>
    </p:extLst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F44580-3A7F-457E-B6C1-2280122D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233E78C-C5FC-4594-B399-2251D702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920EE0D-001A-4295-8EE4-05658345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3FAC153-6846-4B41-ABF4-2596FAFB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6E8EB80-694E-4896-B8CE-4295D71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CF61E54-F3EC-4ED4-A4C9-5D9412DA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65385"/>
      </p:ext>
    </p:extLst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2C69062-5C3D-434C-B7D1-B0178AAF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6E077B4-99E4-47D4-8DD1-6070A181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893D435-7A69-46DA-96EA-9D99790C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AA7E05-D4A3-4EE4-8D4C-3750D90B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D2874EC-A294-4956-B078-BB22818BD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3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5.jp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1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="" xmlns:a16="http://schemas.microsoft.com/office/drawing/2014/main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="" xmlns:a16="http://schemas.microsoft.com/office/drawing/2014/main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="" xmlns:a16="http://schemas.microsoft.com/office/drawing/2014/main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彩色水彩墨迹</a:t>
            </a:r>
            <a:r>
              <a:rPr lang="en-US" altLang="zh-CN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r>
              <a:rPr lang="zh-CN" altLang="en-US" sz="54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模板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优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2423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第二部分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B024E6C-9B51-4B2C-AA37-0D9F76DA94B2}"/>
              </a:ext>
            </a:extLst>
          </p:cNvPr>
          <p:cNvSpPr/>
          <p:nvPr/>
        </p:nvSpPr>
        <p:spPr>
          <a:xfrm>
            <a:off x="4885397" y="2713012"/>
            <a:ext cx="2189143" cy="2189143"/>
          </a:xfrm>
          <a:prstGeom prst="ellipse">
            <a:avLst/>
          </a:prstGeom>
          <a:solidFill>
            <a:srgbClr val="EE3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B89CC4A5-79A7-4913-981D-324E42BE51D3}"/>
              </a:ext>
            </a:extLst>
          </p:cNvPr>
          <p:cNvSpPr/>
          <p:nvPr/>
        </p:nvSpPr>
        <p:spPr>
          <a:xfrm>
            <a:off x="4204990" y="2200035"/>
            <a:ext cx="3382528" cy="3382528"/>
          </a:xfrm>
          <a:prstGeom prst="ellipse">
            <a:avLst/>
          </a:prstGeom>
          <a:noFill/>
          <a:ln w="19050">
            <a:solidFill>
              <a:srgbClr val="EE397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TextBox 28">
            <a:extLst>
              <a:ext uri="{FF2B5EF4-FFF2-40B4-BE49-F238E27FC236}">
                <a16:creationId xmlns="" xmlns:a16="http://schemas.microsoft.com/office/drawing/2014/main" id="{A7813A03-72F1-40DD-AA47-BA473FDCE788}"/>
              </a:ext>
            </a:extLst>
          </p:cNvPr>
          <p:cNvSpPr txBox="1"/>
          <p:nvPr/>
        </p:nvSpPr>
        <p:spPr>
          <a:xfrm>
            <a:off x="5355363" y="3307553"/>
            <a:ext cx="1659096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输入此</a:t>
            </a:r>
            <a:endParaRPr kumimoji="0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处标题</a:t>
            </a:r>
            <a:endParaRPr kumimoji="0" lang="zh-CN" altLang="zh-CN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7C2A3D7-0F29-4999-BFDE-7E9B0E94F5D7}"/>
              </a:ext>
            </a:extLst>
          </p:cNvPr>
          <p:cNvGrpSpPr/>
          <p:nvPr/>
        </p:nvGrpSpPr>
        <p:grpSpPr>
          <a:xfrm>
            <a:off x="3887754" y="2288688"/>
            <a:ext cx="1247233" cy="168395"/>
            <a:chOff x="2915816" y="1203598"/>
            <a:chExt cx="1066666" cy="144016"/>
          </a:xfrm>
          <a:solidFill>
            <a:schemeClr val="accent3"/>
          </a:solidFill>
        </p:grpSpPr>
        <p:sp>
          <p:nvSpPr>
            <p:cNvPr id="14" name="椭圆 13">
              <a:extLst>
                <a:ext uri="{FF2B5EF4-FFF2-40B4-BE49-F238E27FC236}">
                  <a16:creationId xmlns="" xmlns:a16="http://schemas.microsoft.com/office/drawing/2014/main" id="{5998EB24-B927-4F98-B552-D0709BEF62D4}"/>
                </a:ext>
              </a:extLst>
            </p:cNvPr>
            <p:cNvSpPr/>
            <p:nvPr/>
          </p:nvSpPr>
          <p:spPr>
            <a:xfrm>
              <a:off x="3838466" y="1203598"/>
              <a:ext cx="144016" cy="144016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539E33EA-B0C0-4A43-A344-43F56808BBF5}"/>
                </a:ext>
              </a:extLst>
            </p:cNvPr>
            <p:cNvCxnSpPr/>
            <p:nvPr/>
          </p:nvCxnSpPr>
          <p:spPr>
            <a:xfrm flipH="1">
              <a:off x="2915816" y="1275606"/>
              <a:ext cx="945526" cy="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30">
            <a:extLst>
              <a:ext uri="{FF2B5EF4-FFF2-40B4-BE49-F238E27FC236}">
                <a16:creationId xmlns="" xmlns:a16="http://schemas.microsoft.com/office/drawing/2014/main" id="{A8093F69-8C35-4AFD-BEA4-057AF1F9559F}"/>
              </a:ext>
            </a:extLst>
          </p:cNvPr>
          <p:cNvSpPr txBox="1"/>
          <p:nvPr/>
        </p:nvSpPr>
        <p:spPr>
          <a:xfrm>
            <a:off x="920066" y="2104753"/>
            <a:ext cx="3012536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ts val="1800"/>
              </a:lnSpc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sz="1000" dirty="0">
                <a:solidFill>
                  <a:prstClr val="white">
                    <a:lumMod val="50000"/>
                  </a:prstClr>
                </a:solidFill>
                <a:latin typeface="+mn-ea"/>
              </a:rPr>
              <a:t>。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B4C65FE3-CE46-4EC3-BA93-ADEF21447606}"/>
              </a:ext>
            </a:extLst>
          </p:cNvPr>
          <p:cNvGrpSpPr/>
          <p:nvPr/>
        </p:nvGrpSpPr>
        <p:grpSpPr>
          <a:xfrm>
            <a:off x="4003342" y="5376499"/>
            <a:ext cx="1247233" cy="168395"/>
            <a:chOff x="2915816" y="3800330"/>
            <a:chExt cx="1066666" cy="144016"/>
          </a:xfrm>
          <a:solidFill>
            <a:schemeClr val="accent3"/>
          </a:solidFill>
        </p:grpSpPr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F59C298E-255C-4674-BA57-2DE0A55FD0CF}"/>
                </a:ext>
              </a:extLst>
            </p:cNvPr>
            <p:cNvSpPr/>
            <p:nvPr/>
          </p:nvSpPr>
          <p:spPr>
            <a:xfrm>
              <a:off x="3838466" y="3800330"/>
              <a:ext cx="144016" cy="144016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C90DE1CC-842F-4A00-8BB5-85D8B605FE62}"/>
                </a:ext>
              </a:extLst>
            </p:cNvPr>
            <p:cNvCxnSpPr/>
            <p:nvPr/>
          </p:nvCxnSpPr>
          <p:spPr>
            <a:xfrm flipH="1">
              <a:off x="2915816" y="3872338"/>
              <a:ext cx="945526" cy="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34">
            <a:extLst>
              <a:ext uri="{FF2B5EF4-FFF2-40B4-BE49-F238E27FC236}">
                <a16:creationId xmlns="" xmlns:a16="http://schemas.microsoft.com/office/drawing/2014/main" id="{C25D1C8D-FB40-4C4A-84E6-1EFE07AF9B4B}"/>
              </a:ext>
            </a:extLst>
          </p:cNvPr>
          <p:cNvSpPr txBox="1"/>
          <p:nvPr/>
        </p:nvSpPr>
        <p:spPr>
          <a:xfrm>
            <a:off x="1085127" y="5163562"/>
            <a:ext cx="2901857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defTabSz="1219170">
              <a:lnSpc>
                <a:spcPts val="1800"/>
              </a:lnSpc>
              <a:defRPr sz="1000">
                <a:latin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BDAD2C2B-8063-4263-9C7E-A0148A5DB3EC}"/>
              </a:ext>
            </a:extLst>
          </p:cNvPr>
          <p:cNvGrpSpPr/>
          <p:nvPr/>
        </p:nvGrpSpPr>
        <p:grpSpPr>
          <a:xfrm>
            <a:off x="3881137" y="4553807"/>
            <a:ext cx="547988" cy="168395"/>
            <a:chOff x="2807205" y="2925693"/>
            <a:chExt cx="468651" cy="144016"/>
          </a:xfrm>
          <a:solidFill>
            <a:schemeClr val="accent3"/>
          </a:solidFill>
        </p:grpSpPr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7CDA2C42-539E-48A0-A936-7EF7E84D1B1B}"/>
                </a:ext>
              </a:extLst>
            </p:cNvPr>
            <p:cNvSpPr/>
            <p:nvPr/>
          </p:nvSpPr>
          <p:spPr>
            <a:xfrm>
              <a:off x="3131840" y="2925693"/>
              <a:ext cx="144016" cy="144016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6D4789FD-331C-4FD3-ABFC-EDA83E43E5F5}"/>
                </a:ext>
              </a:extLst>
            </p:cNvPr>
            <p:cNvCxnSpPr/>
            <p:nvPr/>
          </p:nvCxnSpPr>
          <p:spPr>
            <a:xfrm flipH="1">
              <a:off x="2807205" y="2997701"/>
              <a:ext cx="312204" cy="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B2FCF70B-D172-451C-AED5-940EF85F392A}"/>
              </a:ext>
            </a:extLst>
          </p:cNvPr>
          <p:cNvGrpSpPr/>
          <p:nvPr/>
        </p:nvGrpSpPr>
        <p:grpSpPr>
          <a:xfrm>
            <a:off x="3715896" y="3413524"/>
            <a:ext cx="544813" cy="168395"/>
            <a:chOff x="2809918" y="2067694"/>
            <a:chExt cx="465938" cy="144016"/>
          </a:xfrm>
          <a:solidFill>
            <a:schemeClr val="accent3"/>
          </a:solidFill>
        </p:grpSpPr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9D038B7A-F5BB-4FFD-BAA4-B63801F29A7D}"/>
                </a:ext>
              </a:extLst>
            </p:cNvPr>
            <p:cNvSpPr/>
            <p:nvPr/>
          </p:nvSpPr>
          <p:spPr>
            <a:xfrm>
              <a:off x="3131840" y="2067694"/>
              <a:ext cx="144016" cy="144016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D0D8C5AF-09F7-4FE9-9E70-36DAF7FD8CAA}"/>
                </a:ext>
              </a:extLst>
            </p:cNvPr>
            <p:cNvCxnSpPr/>
            <p:nvPr/>
          </p:nvCxnSpPr>
          <p:spPr>
            <a:xfrm flipH="1">
              <a:off x="2809918" y="2139702"/>
              <a:ext cx="312204" cy="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2AEE38EF-BD56-46E9-8B86-2C1CB0EE06A8}"/>
              </a:ext>
            </a:extLst>
          </p:cNvPr>
          <p:cNvSpPr txBox="1"/>
          <p:nvPr/>
        </p:nvSpPr>
        <p:spPr>
          <a:xfrm>
            <a:off x="874319" y="3159638"/>
            <a:ext cx="3012536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defTabSz="1219170">
              <a:lnSpc>
                <a:spcPts val="1800"/>
              </a:lnSpc>
              <a:defRPr sz="1000">
                <a:latin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8" name="TextBox 44">
            <a:extLst>
              <a:ext uri="{FF2B5EF4-FFF2-40B4-BE49-F238E27FC236}">
                <a16:creationId xmlns="" xmlns:a16="http://schemas.microsoft.com/office/drawing/2014/main" id="{B49BCAB4-6DDE-4241-959C-B06A56FE48C3}"/>
              </a:ext>
            </a:extLst>
          </p:cNvPr>
          <p:cNvSpPr txBox="1"/>
          <p:nvPr/>
        </p:nvSpPr>
        <p:spPr>
          <a:xfrm>
            <a:off x="754380" y="4431741"/>
            <a:ext cx="3095038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defTabSz="1219170">
              <a:lnSpc>
                <a:spcPts val="1800"/>
              </a:lnSpc>
              <a:defRPr sz="1000">
                <a:latin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1517112D-B295-45EC-97AF-E57B72C6205D}"/>
              </a:ext>
            </a:extLst>
          </p:cNvPr>
          <p:cNvGrpSpPr/>
          <p:nvPr/>
        </p:nvGrpSpPr>
        <p:grpSpPr>
          <a:xfrm>
            <a:off x="6715178" y="2332455"/>
            <a:ext cx="1223751" cy="168395"/>
            <a:chOff x="5181600" y="1203598"/>
            <a:chExt cx="1046584" cy="144016"/>
          </a:xfrm>
          <a:solidFill>
            <a:schemeClr val="accent2"/>
          </a:solidFill>
        </p:grpSpPr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F2A35FC2-B62F-4BCC-8CAC-9FC9152A46F4}"/>
                </a:ext>
              </a:extLst>
            </p:cNvPr>
            <p:cNvCxnSpPr/>
            <p:nvPr/>
          </p:nvCxnSpPr>
          <p:spPr>
            <a:xfrm flipH="1">
              <a:off x="5282658" y="1275606"/>
              <a:ext cx="945526" cy="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44DD48D0-F0E7-4D8E-A580-557AFDE2191E}"/>
                </a:ext>
              </a:extLst>
            </p:cNvPr>
            <p:cNvSpPr/>
            <p:nvPr/>
          </p:nvSpPr>
          <p:spPr>
            <a:xfrm>
              <a:off x="5181600" y="1203598"/>
              <a:ext cx="144016" cy="144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69CC60E0-F3E9-498D-A6E2-30FBE65C2C3A}"/>
              </a:ext>
            </a:extLst>
          </p:cNvPr>
          <p:cNvGrpSpPr/>
          <p:nvPr/>
        </p:nvGrpSpPr>
        <p:grpSpPr>
          <a:xfrm>
            <a:off x="6596325" y="5330379"/>
            <a:ext cx="1223751" cy="168395"/>
            <a:chOff x="5181600" y="3800330"/>
            <a:chExt cx="1046584" cy="144016"/>
          </a:xfrm>
          <a:solidFill>
            <a:schemeClr val="accent3"/>
          </a:solidFill>
        </p:grpSpPr>
        <p:cxnSp>
          <p:nvCxnSpPr>
            <p:cNvPr id="33" name="直接连接符 32">
              <a:extLst>
                <a:ext uri="{FF2B5EF4-FFF2-40B4-BE49-F238E27FC236}">
                  <a16:creationId xmlns="" xmlns:a16="http://schemas.microsoft.com/office/drawing/2014/main" id="{D7BB8703-EF47-4B7C-8A4B-9964E23FDD31}"/>
                </a:ext>
              </a:extLst>
            </p:cNvPr>
            <p:cNvCxnSpPr/>
            <p:nvPr/>
          </p:nvCxnSpPr>
          <p:spPr>
            <a:xfrm flipH="1">
              <a:off x="5282658" y="3872338"/>
              <a:ext cx="945526" cy="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A9552064-9D76-4E73-A7AC-208065112648}"/>
                </a:ext>
              </a:extLst>
            </p:cNvPr>
            <p:cNvSpPr/>
            <p:nvPr/>
          </p:nvSpPr>
          <p:spPr>
            <a:xfrm>
              <a:off x="5181600" y="3800330"/>
              <a:ext cx="144016" cy="144016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0CE2AD63-798B-4ADE-9A3B-4B78CFF4D21A}"/>
              </a:ext>
            </a:extLst>
          </p:cNvPr>
          <p:cNvGrpSpPr/>
          <p:nvPr/>
        </p:nvGrpSpPr>
        <p:grpSpPr>
          <a:xfrm>
            <a:off x="7336400" y="4537320"/>
            <a:ext cx="440424" cy="168395"/>
            <a:chOff x="5874394" y="2925693"/>
            <a:chExt cx="376662" cy="144016"/>
          </a:xfrm>
          <a:solidFill>
            <a:schemeClr val="accent3"/>
          </a:solidFill>
        </p:grpSpPr>
        <p:cxnSp>
          <p:nvCxnSpPr>
            <p:cNvPr id="36" name="直接连接符 35">
              <a:extLst>
                <a:ext uri="{FF2B5EF4-FFF2-40B4-BE49-F238E27FC236}">
                  <a16:creationId xmlns="" xmlns:a16="http://schemas.microsoft.com/office/drawing/2014/main" id="{FBA24B12-F18E-4025-82BC-90E58CC1E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856" y="2997701"/>
              <a:ext cx="312204" cy="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D5B68686-80D4-434B-BB9B-ACA6F89A8CF9}"/>
                </a:ext>
              </a:extLst>
            </p:cNvPr>
            <p:cNvSpPr/>
            <p:nvPr/>
          </p:nvSpPr>
          <p:spPr>
            <a:xfrm>
              <a:off x="5874394" y="2925693"/>
              <a:ext cx="144016" cy="144016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0380B4E2-977E-4F3C-A5F9-BECB231A4299}"/>
              </a:ext>
            </a:extLst>
          </p:cNvPr>
          <p:cNvGrpSpPr/>
          <p:nvPr/>
        </p:nvGrpSpPr>
        <p:grpSpPr>
          <a:xfrm>
            <a:off x="7430112" y="3307553"/>
            <a:ext cx="440428" cy="168395"/>
            <a:chOff x="5874394" y="2067694"/>
            <a:chExt cx="376666" cy="144016"/>
          </a:xfrm>
          <a:solidFill>
            <a:schemeClr val="bg1">
              <a:lumMod val="75000"/>
            </a:schemeClr>
          </a:solidFill>
        </p:grpSpPr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C80424FD-FB78-4374-97C9-C6F505607810}"/>
                </a:ext>
              </a:extLst>
            </p:cNvPr>
            <p:cNvCxnSpPr/>
            <p:nvPr/>
          </p:nvCxnSpPr>
          <p:spPr>
            <a:xfrm flipH="1">
              <a:off x="5938856" y="2139702"/>
              <a:ext cx="312204" cy="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2128E0AC-D3F4-4704-9E04-A8F5D0A8C641}"/>
                </a:ext>
              </a:extLst>
            </p:cNvPr>
            <p:cNvSpPr/>
            <p:nvPr/>
          </p:nvSpPr>
          <p:spPr>
            <a:xfrm>
              <a:off x="5874394" y="2067694"/>
              <a:ext cx="144016" cy="144016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41" name="TextBox 55">
            <a:extLst>
              <a:ext uri="{FF2B5EF4-FFF2-40B4-BE49-F238E27FC236}">
                <a16:creationId xmlns="" xmlns:a16="http://schemas.microsoft.com/office/drawing/2014/main" id="{B479A7CD-519E-439E-ABFB-FB871BD78788}"/>
              </a:ext>
            </a:extLst>
          </p:cNvPr>
          <p:cNvSpPr txBox="1"/>
          <p:nvPr/>
        </p:nvSpPr>
        <p:spPr>
          <a:xfrm>
            <a:off x="7905653" y="2140329"/>
            <a:ext cx="2905288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defTabSz="1219170">
              <a:lnSpc>
                <a:spcPts val="1800"/>
              </a:lnSpc>
              <a:defRPr sz="1000">
                <a:latin typeface="+mn-ea"/>
              </a:defRPr>
            </a:lvl1pPr>
          </a:lstStyle>
          <a:p>
            <a:pPr algn="l"/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2" name="TextBox 56">
            <a:extLst>
              <a:ext uri="{FF2B5EF4-FFF2-40B4-BE49-F238E27FC236}">
                <a16:creationId xmlns="" xmlns:a16="http://schemas.microsoft.com/office/drawing/2014/main" id="{E04B3C95-5BF3-448A-A3EF-3F115B5BCE00}"/>
              </a:ext>
            </a:extLst>
          </p:cNvPr>
          <p:cNvSpPr txBox="1"/>
          <p:nvPr/>
        </p:nvSpPr>
        <p:spPr>
          <a:xfrm>
            <a:off x="7901726" y="5083652"/>
            <a:ext cx="2901857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170">
              <a:lnSpc>
                <a:spcPts val="1800"/>
              </a:lnSpc>
              <a:defRPr sz="1000">
                <a:latin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3" name="TextBox 57">
            <a:extLst>
              <a:ext uri="{FF2B5EF4-FFF2-40B4-BE49-F238E27FC236}">
                <a16:creationId xmlns="" xmlns:a16="http://schemas.microsoft.com/office/drawing/2014/main" id="{003360D8-1529-4D2D-98C0-3F127F7BA5AB}"/>
              </a:ext>
            </a:extLst>
          </p:cNvPr>
          <p:cNvSpPr txBox="1"/>
          <p:nvPr/>
        </p:nvSpPr>
        <p:spPr>
          <a:xfrm>
            <a:off x="7893400" y="3068835"/>
            <a:ext cx="3094640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170">
              <a:lnSpc>
                <a:spcPts val="1800"/>
              </a:lnSpc>
              <a:defRPr sz="1000">
                <a:latin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4" name="TextBox 58">
            <a:extLst>
              <a:ext uri="{FF2B5EF4-FFF2-40B4-BE49-F238E27FC236}">
                <a16:creationId xmlns="" xmlns:a16="http://schemas.microsoft.com/office/drawing/2014/main" id="{F5D19A91-8ADE-4048-8DCD-794C8D4F4E6D}"/>
              </a:ext>
            </a:extLst>
          </p:cNvPr>
          <p:cNvSpPr txBox="1"/>
          <p:nvPr/>
        </p:nvSpPr>
        <p:spPr>
          <a:xfrm>
            <a:off x="7911086" y="4334916"/>
            <a:ext cx="3094640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170">
              <a:lnSpc>
                <a:spcPts val="1800"/>
              </a:lnSpc>
              <a:defRPr sz="1000">
                <a:latin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85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6" grpId="0"/>
      <p:bldP spid="20" grpId="0"/>
      <p:bldP spid="27" grpId="0"/>
      <p:bldP spid="28" grpId="0"/>
      <p:bldP spid="41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第二部分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组合 2">
            <a:extLst>
              <a:ext uri="{FF2B5EF4-FFF2-40B4-BE49-F238E27FC236}">
                <a16:creationId xmlns="" xmlns:a16="http://schemas.microsoft.com/office/drawing/2014/main" id="{5CFFA394-C6F4-439C-AC74-C427212502E7}"/>
              </a:ext>
            </a:extLst>
          </p:cNvPr>
          <p:cNvGrpSpPr/>
          <p:nvPr/>
        </p:nvGrpSpPr>
        <p:grpSpPr>
          <a:xfrm>
            <a:off x="2849790" y="3055058"/>
            <a:ext cx="2162431" cy="1948835"/>
            <a:chOff x="2975573" y="2990925"/>
            <a:chExt cx="2162723" cy="1948834"/>
          </a:xfrm>
        </p:grpSpPr>
        <p:sp>
          <p:nvSpPr>
            <p:cNvPr id="11" name="Oval 21">
              <a:extLst>
                <a:ext uri="{FF2B5EF4-FFF2-40B4-BE49-F238E27FC236}">
                  <a16:creationId xmlns="" xmlns:a16="http://schemas.microsoft.com/office/drawing/2014/main" id="{8CAAA53F-AFFC-4F08-B15D-AB3D97589B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2976315" y="3437573"/>
              <a:ext cx="1501444" cy="1502927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  <p:sp>
          <p:nvSpPr>
            <p:cNvPr id="12" name="Freeform 22">
              <a:extLst>
                <a:ext uri="{FF2B5EF4-FFF2-40B4-BE49-F238E27FC236}">
                  <a16:creationId xmlns="" xmlns:a16="http://schemas.microsoft.com/office/drawing/2014/main" id="{99FBF959-77F1-4675-B53D-07AF3A2E5A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4052090" y="3000787"/>
              <a:ext cx="1096068" cy="1076344"/>
            </a:xfrm>
            <a:custGeom>
              <a:avLst/>
              <a:gdLst>
                <a:gd name="T0" fmla="*/ 175 w 453"/>
                <a:gd name="T1" fmla="*/ 0 h 445"/>
                <a:gd name="T2" fmla="*/ 453 w 453"/>
                <a:gd name="T3" fmla="*/ 200 h 445"/>
                <a:gd name="T4" fmla="*/ 266 w 453"/>
                <a:gd name="T5" fmla="*/ 445 h 445"/>
                <a:gd name="T6" fmla="*/ 0 w 453"/>
                <a:gd name="T7" fmla="*/ 230 h 445"/>
                <a:gd name="T8" fmla="*/ 175 w 453"/>
                <a:gd name="T9" fmla="*/ 0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3"/>
                <a:gd name="T16" fmla="*/ 0 h 445"/>
                <a:gd name="T17" fmla="*/ 453 w 453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3" h="445">
                  <a:moveTo>
                    <a:pt x="175" y="0"/>
                  </a:moveTo>
                  <a:cubicBezTo>
                    <a:pt x="148" y="159"/>
                    <a:pt x="291" y="280"/>
                    <a:pt x="453" y="200"/>
                  </a:cubicBezTo>
                  <a:cubicBezTo>
                    <a:pt x="266" y="445"/>
                    <a:pt x="266" y="445"/>
                    <a:pt x="266" y="445"/>
                  </a:cubicBezTo>
                  <a:cubicBezTo>
                    <a:pt x="300" y="268"/>
                    <a:pt x="146" y="162"/>
                    <a:pt x="0" y="230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393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  <p:sp>
          <p:nvSpPr>
            <p:cNvPr id="13" name="Oval 28">
              <a:extLst>
                <a:ext uri="{FF2B5EF4-FFF2-40B4-BE49-F238E27FC236}">
                  <a16:creationId xmlns="" xmlns:a16="http://schemas.microsoft.com/office/drawing/2014/main" id="{D5F72B43-8525-4B8C-B172-C6818D78D3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3082597" y="3545384"/>
              <a:ext cx="1286750" cy="128963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3">
            <a:extLst>
              <a:ext uri="{FF2B5EF4-FFF2-40B4-BE49-F238E27FC236}">
                <a16:creationId xmlns="" xmlns:a16="http://schemas.microsoft.com/office/drawing/2014/main" id="{230EA646-2CE5-479E-870B-9E784C9A05DE}"/>
              </a:ext>
            </a:extLst>
          </p:cNvPr>
          <p:cNvGrpSpPr/>
          <p:nvPr/>
        </p:nvGrpSpPr>
        <p:grpSpPr>
          <a:xfrm>
            <a:off x="4557830" y="2065182"/>
            <a:ext cx="1880713" cy="2594279"/>
            <a:chOff x="4683845" y="2001050"/>
            <a:chExt cx="1880966" cy="2594278"/>
          </a:xfrm>
        </p:grpSpPr>
        <p:sp>
          <p:nvSpPr>
            <p:cNvPr id="15" name="Freeform 23">
              <a:extLst>
                <a:ext uri="{FF2B5EF4-FFF2-40B4-BE49-F238E27FC236}">
                  <a16:creationId xmlns="" xmlns:a16="http://schemas.microsoft.com/office/drawing/2014/main" id="{84AECD22-48E6-42BB-B8D7-B8B73F71FF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5353600" y="3384116"/>
              <a:ext cx="1224602" cy="1197821"/>
            </a:xfrm>
            <a:custGeom>
              <a:avLst/>
              <a:gdLst>
                <a:gd name="T0" fmla="*/ 506 w 506"/>
                <a:gd name="T1" fmla="*/ 258 h 495"/>
                <a:gd name="T2" fmla="*/ 204 w 506"/>
                <a:gd name="T3" fmla="*/ 495 h 495"/>
                <a:gd name="T4" fmla="*/ 0 w 506"/>
                <a:gd name="T5" fmla="*/ 222 h 495"/>
                <a:gd name="T6" fmla="*/ 313 w 506"/>
                <a:gd name="T7" fmla="*/ 0 h 495"/>
                <a:gd name="T8" fmla="*/ 506 w 506"/>
                <a:gd name="T9" fmla="*/ 258 h 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6"/>
                <a:gd name="T16" fmla="*/ 0 h 495"/>
                <a:gd name="T17" fmla="*/ 506 w 506"/>
                <a:gd name="T18" fmla="*/ 495 h 4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6" h="495">
                  <a:moveTo>
                    <a:pt x="506" y="258"/>
                  </a:moveTo>
                  <a:cubicBezTo>
                    <a:pt x="341" y="178"/>
                    <a:pt x="168" y="297"/>
                    <a:pt x="204" y="49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79" y="313"/>
                    <a:pt x="342" y="180"/>
                    <a:pt x="313" y="0"/>
                  </a:cubicBezTo>
                  <a:lnTo>
                    <a:pt x="506" y="258"/>
                  </a:lnTo>
                  <a:close/>
                </a:path>
              </a:pathLst>
            </a:custGeom>
            <a:solidFill>
              <a:srgbClr val="EE3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  <p:sp>
          <p:nvSpPr>
            <p:cNvPr id="16" name="Oval 24">
              <a:extLst>
                <a:ext uri="{FF2B5EF4-FFF2-40B4-BE49-F238E27FC236}">
                  <a16:creationId xmlns="" xmlns:a16="http://schemas.microsoft.com/office/drawing/2014/main" id="{1D0A7FA2-AA89-4BCB-80C4-13A5C98C6C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4683178" y="2001717"/>
              <a:ext cx="1685063" cy="1683730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  <p:sp>
          <p:nvSpPr>
            <p:cNvPr id="17" name="Oval 29">
              <a:extLst>
                <a:ext uri="{FF2B5EF4-FFF2-40B4-BE49-F238E27FC236}">
                  <a16:creationId xmlns="" xmlns:a16="http://schemas.microsoft.com/office/drawing/2014/main" id="{3573EB67-5406-4D22-AB3E-6791A55CD0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4801878" y="2121396"/>
              <a:ext cx="1444945" cy="14436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</p:grpSp>
      <p:grpSp>
        <p:nvGrpSpPr>
          <p:cNvPr id="18" name="组合 4">
            <a:extLst>
              <a:ext uri="{FF2B5EF4-FFF2-40B4-BE49-F238E27FC236}">
                <a16:creationId xmlns="" xmlns:a16="http://schemas.microsoft.com/office/drawing/2014/main" id="{8428711A-75F3-4A66-B6D0-7A04EC26A6DE}"/>
              </a:ext>
            </a:extLst>
          </p:cNvPr>
          <p:cNvGrpSpPr/>
          <p:nvPr/>
        </p:nvGrpSpPr>
        <p:grpSpPr>
          <a:xfrm>
            <a:off x="5369035" y="3762178"/>
            <a:ext cx="2638115" cy="2407255"/>
            <a:chOff x="5495158" y="3698044"/>
            <a:chExt cx="2638470" cy="2407255"/>
          </a:xfrm>
        </p:grpSpPr>
        <p:sp>
          <p:nvSpPr>
            <p:cNvPr id="19" name="Freeform 25">
              <a:extLst>
                <a:ext uri="{FF2B5EF4-FFF2-40B4-BE49-F238E27FC236}">
                  <a16:creationId xmlns="" xmlns:a16="http://schemas.microsoft.com/office/drawing/2014/main" id="{BF908B54-F18A-43FD-8BE0-DF6B60F90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6806592" y="3705782"/>
              <a:ext cx="1334773" cy="1319298"/>
            </a:xfrm>
            <a:custGeom>
              <a:avLst/>
              <a:gdLst>
                <a:gd name="T0" fmla="*/ 211 w 552"/>
                <a:gd name="T1" fmla="*/ 0 h 545"/>
                <a:gd name="T2" fmla="*/ 552 w 552"/>
                <a:gd name="T3" fmla="*/ 227 h 545"/>
                <a:gd name="T4" fmla="*/ 320 w 552"/>
                <a:gd name="T5" fmla="*/ 545 h 545"/>
                <a:gd name="T6" fmla="*/ 0 w 552"/>
                <a:gd name="T7" fmla="*/ 289 h 545"/>
                <a:gd name="T8" fmla="*/ 211 w 552"/>
                <a:gd name="T9" fmla="*/ 0 h 5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2"/>
                <a:gd name="T16" fmla="*/ 0 h 545"/>
                <a:gd name="T17" fmla="*/ 552 w 552"/>
                <a:gd name="T18" fmla="*/ 545 h 5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2" h="545">
                  <a:moveTo>
                    <a:pt x="211" y="0"/>
                  </a:moveTo>
                  <a:cubicBezTo>
                    <a:pt x="185" y="186"/>
                    <a:pt x="357" y="331"/>
                    <a:pt x="552" y="227"/>
                  </a:cubicBezTo>
                  <a:cubicBezTo>
                    <a:pt x="320" y="545"/>
                    <a:pt x="320" y="545"/>
                    <a:pt x="320" y="545"/>
                  </a:cubicBezTo>
                  <a:cubicBezTo>
                    <a:pt x="359" y="327"/>
                    <a:pt x="169" y="207"/>
                    <a:pt x="0" y="289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rgbClr val="00A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  <p:sp>
          <p:nvSpPr>
            <p:cNvPr id="20" name="Oval 26">
              <a:extLst>
                <a:ext uri="{FF2B5EF4-FFF2-40B4-BE49-F238E27FC236}">
                  <a16:creationId xmlns="" xmlns:a16="http://schemas.microsoft.com/office/drawing/2014/main" id="{A7DA0489-E152-43DE-9543-5C51F16A78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5495908" y="4255641"/>
              <a:ext cx="1848908" cy="1850408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  <p:sp>
          <p:nvSpPr>
            <p:cNvPr id="21" name="Oval 30">
              <a:extLst>
                <a:ext uri="{FF2B5EF4-FFF2-40B4-BE49-F238E27FC236}">
                  <a16:creationId xmlns="" xmlns:a16="http://schemas.microsoft.com/office/drawing/2014/main" id="{DECAB814-7E89-458B-BF7A-C6A8CE2964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5627267" y="4388419"/>
              <a:ext cx="1586191" cy="158485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</p:grpSp>
      <p:grpSp>
        <p:nvGrpSpPr>
          <p:cNvPr id="22" name="组合 5">
            <a:extLst>
              <a:ext uri="{FF2B5EF4-FFF2-40B4-BE49-F238E27FC236}">
                <a16:creationId xmlns="" xmlns:a16="http://schemas.microsoft.com/office/drawing/2014/main" id="{3A42BC98-9091-45F0-88F6-C5E4327398A2}"/>
              </a:ext>
            </a:extLst>
          </p:cNvPr>
          <p:cNvGrpSpPr/>
          <p:nvPr/>
        </p:nvGrpSpPr>
        <p:grpSpPr>
          <a:xfrm>
            <a:off x="7400377" y="2444293"/>
            <a:ext cx="2172171" cy="2172361"/>
            <a:chOff x="7526776" y="2380159"/>
            <a:chExt cx="2172464" cy="2172361"/>
          </a:xfrm>
        </p:grpSpPr>
        <p:sp>
          <p:nvSpPr>
            <p:cNvPr id="23" name="Oval 27">
              <a:extLst>
                <a:ext uri="{FF2B5EF4-FFF2-40B4-BE49-F238E27FC236}">
                  <a16:creationId xmlns="" xmlns:a16="http://schemas.microsoft.com/office/drawing/2014/main" id="{995842B1-12EF-4157-B6B0-ABA5EA0277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7526827" y="2380108"/>
              <a:ext cx="2172361" cy="2172464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  <p:sp>
          <p:nvSpPr>
            <p:cNvPr id="24" name="Oval 31">
              <a:extLst>
                <a:ext uri="{FF2B5EF4-FFF2-40B4-BE49-F238E27FC236}">
                  <a16:creationId xmlns="" xmlns:a16="http://schemas.microsoft.com/office/drawing/2014/main" id="{B5594F4A-7A50-4DA3-89E1-0D6D6BC4C3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150482">
              <a:off x="7681978" y="2535651"/>
              <a:ext cx="1863033" cy="1863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399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</p:grpSp>
      <p:grpSp>
        <p:nvGrpSpPr>
          <p:cNvPr id="25" name="组合 6">
            <a:extLst>
              <a:ext uri="{FF2B5EF4-FFF2-40B4-BE49-F238E27FC236}">
                <a16:creationId xmlns="" xmlns:a16="http://schemas.microsoft.com/office/drawing/2014/main" id="{5ED7D0ED-5CE9-4E0A-8BB8-F19B351F380A}"/>
              </a:ext>
            </a:extLst>
          </p:cNvPr>
          <p:cNvGrpSpPr/>
          <p:nvPr/>
        </p:nvGrpSpPr>
        <p:grpSpPr>
          <a:xfrm>
            <a:off x="3084408" y="3785113"/>
            <a:ext cx="1005403" cy="871353"/>
            <a:chOff x="3210222" y="3720976"/>
            <a:chExt cx="1005540" cy="871353"/>
          </a:xfrm>
        </p:grpSpPr>
        <p:sp>
          <p:nvSpPr>
            <p:cNvPr id="26" name="TextBox 8">
              <a:extLst>
                <a:ext uri="{FF2B5EF4-FFF2-40B4-BE49-F238E27FC236}">
                  <a16:creationId xmlns="" xmlns:a16="http://schemas.microsoft.com/office/drawing/2014/main" id="{78F2A3FF-8727-4100-9BEE-24B602ADD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222" y="4253775"/>
              <a:ext cx="1005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9012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微软雅黑" pitchFamily="34" charset="-122"/>
                </a:rPr>
                <a:t>添加标题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微软雅黑" pitchFamily="34" charset="-122"/>
              </a:endParaRPr>
            </a:p>
          </p:txBody>
        </p:sp>
        <p:sp>
          <p:nvSpPr>
            <p:cNvPr id="27" name="TextBox 38">
              <a:extLst>
                <a:ext uri="{FF2B5EF4-FFF2-40B4-BE49-F238E27FC236}">
                  <a16:creationId xmlns="" xmlns:a16="http://schemas.microsoft.com/office/drawing/2014/main" id="{DBCFD52A-EE24-4BA4-8EA1-09ADDA497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668" y="3720976"/>
              <a:ext cx="658988" cy="646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012"/>
              <a:r>
                <a:rPr lang="en-US" sz="3599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方正黑体简体" pitchFamily="2" charset="-122"/>
                </a:rPr>
                <a:t>01</a:t>
              </a:r>
              <a:endParaRPr lang="zh-CN" altLang="en-US" sz="3599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方正黑体简体" pitchFamily="2" charset="-122"/>
              </a:endParaRPr>
            </a:p>
          </p:txBody>
        </p:sp>
      </p:grpSp>
      <p:grpSp>
        <p:nvGrpSpPr>
          <p:cNvPr id="28" name="组合 7">
            <a:extLst>
              <a:ext uri="{FF2B5EF4-FFF2-40B4-BE49-F238E27FC236}">
                <a16:creationId xmlns="" xmlns:a16="http://schemas.microsoft.com/office/drawing/2014/main" id="{47E2A476-0ABB-44CA-AF10-0A36FA3ED739}"/>
              </a:ext>
            </a:extLst>
          </p:cNvPr>
          <p:cNvGrpSpPr/>
          <p:nvPr/>
        </p:nvGrpSpPr>
        <p:grpSpPr>
          <a:xfrm>
            <a:off x="4837537" y="2407442"/>
            <a:ext cx="1197337" cy="912750"/>
            <a:chOff x="4963588" y="2343309"/>
            <a:chExt cx="1197499" cy="912748"/>
          </a:xfrm>
        </p:grpSpPr>
        <p:sp>
          <p:nvSpPr>
            <p:cNvPr id="29" name="TextBox 8">
              <a:extLst>
                <a:ext uri="{FF2B5EF4-FFF2-40B4-BE49-F238E27FC236}">
                  <a16:creationId xmlns="" xmlns:a16="http://schemas.microsoft.com/office/drawing/2014/main" id="{A3EE94BB-D626-4F5F-BBA8-BEADF223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588" y="2917504"/>
              <a:ext cx="1197499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012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微软雅黑" pitchFamily="34" charset="-122"/>
                </a:rPr>
                <a:t>添加标题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微软雅黑" pitchFamily="34" charset="-122"/>
              </a:endParaRPr>
            </a:p>
          </p:txBody>
        </p:sp>
        <p:sp>
          <p:nvSpPr>
            <p:cNvPr id="30" name="TextBox 39">
              <a:extLst>
                <a:ext uri="{FF2B5EF4-FFF2-40B4-BE49-F238E27FC236}">
                  <a16:creationId xmlns="" xmlns:a16="http://schemas.microsoft.com/office/drawing/2014/main" id="{2A66D676-D469-48D2-B9D8-7710AEA5F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468" y="2343309"/>
              <a:ext cx="697721" cy="646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012"/>
              <a:r>
                <a:rPr lang="en-US" sz="359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方正黑体简体" pitchFamily="2" charset="-122"/>
                </a:rPr>
                <a:t>02</a:t>
              </a:r>
              <a:endParaRPr lang="zh-CN" altLang="en-US" sz="35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方正黑体简体" pitchFamily="2" charset="-122"/>
              </a:endParaRPr>
            </a:p>
          </p:txBody>
        </p:sp>
      </p:grpSp>
      <p:grpSp>
        <p:nvGrpSpPr>
          <p:cNvPr id="31" name="组合 8">
            <a:extLst>
              <a:ext uri="{FF2B5EF4-FFF2-40B4-BE49-F238E27FC236}">
                <a16:creationId xmlns="" xmlns:a16="http://schemas.microsoft.com/office/drawing/2014/main" id="{114FA8EF-A44F-4F79-80E5-E633CF8C60B1}"/>
              </a:ext>
            </a:extLst>
          </p:cNvPr>
          <p:cNvGrpSpPr/>
          <p:nvPr/>
        </p:nvGrpSpPr>
        <p:grpSpPr>
          <a:xfrm>
            <a:off x="5791402" y="4799691"/>
            <a:ext cx="1005403" cy="922069"/>
            <a:chOff x="5917580" y="4735561"/>
            <a:chExt cx="1005540" cy="922069"/>
          </a:xfrm>
        </p:grpSpPr>
        <p:sp>
          <p:nvSpPr>
            <p:cNvPr id="32" name="TextBox 8">
              <a:extLst>
                <a:ext uri="{FF2B5EF4-FFF2-40B4-BE49-F238E27FC236}">
                  <a16:creationId xmlns="" xmlns:a16="http://schemas.microsoft.com/office/drawing/2014/main" id="{ACB07B68-2604-4672-907B-F2D3362D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580" y="5319076"/>
              <a:ext cx="1005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9012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微软雅黑" pitchFamily="34" charset="-122"/>
                </a:rPr>
                <a:t>添加标题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微软雅黑" pitchFamily="34" charset="-122"/>
              </a:endParaRPr>
            </a:p>
          </p:txBody>
        </p:sp>
        <p:sp>
          <p:nvSpPr>
            <p:cNvPr id="33" name="TextBox 40">
              <a:extLst>
                <a:ext uri="{FF2B5EF4-FFF2-40B4-BE49-F238E27FC236}">
                  <a16:creationId xmlns="" xmlns:a16="http://schemas.microsoft.com/office/drawing/2014/main" id="{3C86F44B-50E8-4875-BBC9-D19156752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4735561"/>
              <a:ext cx="697722" cy="646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012"/>
              <a:r>
                <a:rPr lang="en-US" sz="359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方正黑体简体" pitchFamily="2" charset="-122"/>
                </a:rPr>
                <a:t>03</a:t>
              </a:r>
              <a:endParaRPr lang="zh-CN" altLang="en-US" sz="35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方正黑体简体" pitchFamily="2" charset="-122"/>
              </a:endParaRPr>
            </a:p>
          </p:txBody>
        </p:sp>
      </p:grpSp>
      <p:grpSp>
        <p:nvGrpSpPr>
          <p:cNvPr id="34" name="组合 9">
            <a:extLst>
              <a:ext uri="{FF2B5EF4-FFF2-40B4-BE49-F238E27FC236}">
                <a16:creationId xmlns="" xmlns:a16="http://schemas.microsoft.com/office/drawing/2014/main" id="{D9552EA6-C659-4C37-9FC8-89B37E498C1F}"/>
              </a:ext>
            </a:extLst>
          </p:cNvPr>
          <p:cNvGrpSpPr/>
          <p:nvPr/>
        </p:nvGrpSpPr>
        <p:grpSpPr>
          <a:xfrm>
            <a:off x="7954804" y="3059143"/>
            <a:ext cx="1140055" cy="1025987"/>
            <a:chOff x="8081281" y="2995009"/>
            <a:chExt cx="1140210" cy="1025987"/>
          </a:xfrm>
        </p:grpSpPr>
        <p:sp>
          <p:nvSpPr>
            <p:cNvPr id="35" name="TextBox 8">
              <a:extLst>
                <a:ext uri="{FF2B5EF4-FFF2-40B4-BE49-F238E27FC236}">
                  <a16:creationId xmlns="" xmlns:a16="http://schemas.microsoft.com/office/drawing/2014/main" id="{56179BD8-924F-4337-9748-B12C00477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281" y="3641340"/>
              <a:ext cx="1140210" cy="37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9012"/>
              <a:r>
                <a:rPr lang="zh-CN" altLang="en-US" sz="1867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微软雅黑" pitchFamily="34" charset="-122"/>
                </a:rPr>
                <a:t>添加标题</a:t>
              </a:r>
              <a:endParaRPr lang="en-US" sz="18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微软雅黑" pitchFamily="34" charset="-122"/>
              </a:endParaRPr>
            </a:p>
          </p:txBody>
        </p:sp>
        <p:sp>
          <p:nvSpPr>
            <p:cNvPr id="36" name="TextBox 41">
              <a:extLst>
                <a:ext uri="{FF2B5EF4-FFF2-40B4-BE49-F238E27FC236}">
                  <a16:creationId xmlns="" xmlns:a16="http://schemas.microsoft.com/office/drawing/2014/main" id="{B5D8493D-9C55-4791-B24E-5376262C5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446" y="2995009"/>
              <a:ext cx="697722" cy="646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012"/>
              <a:r>
                <a:rPr lang="en-US" sz="359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方正黑体简体" pitchFamily="2" charset="-122"/>
                </a:rPr>
                <a:t>04</a:t>
              </a:r>
              <a:endParaRPr lang="zh-CN" altLang="en-US" sz="35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方正黑体简体" pitchFamily="2" charset="-122"/>
              </a:endParaRPr>
            </a:p>
          </p:txBody>
        </p:sp>
      </p:grpSp>
      <p:grpSp>
        <p:nvGrpSpPr>
          <p:cNvPr id="37" name="组合 54">
            <a:extLst>
              <a:ext uri="{FF2B5EF4-FFF2-40B4-BE49-F238E27FC236}">
                <a16:creationId xmlns="" xmlns:a16="http://schemas.microsoft.com/office/drawing/2014/main" id="{1CE4B6EE-1D85-47B0-8228-412466C7B70C}"/>
              </a:ext>
            </a:extLst>
          </p:cNvPr>
          <p:cNvGrpSpPr>
            <a:grpSpLocks/>
          </p:cNvGrpSpPr>
          <p:nvPr/>
        </p:nvGrpSpPr>
        <p:grpSpPr bwMode="auto">
          <a:xfrm>
            <a:off x="873101" y="5152049"/>
            <a:ext cx="3430260" cy="1090124"/>
            <a:chOff x="0" y="-92391"/>
            <a:chExt cx="3430717" cy="1090829"/>
          </a:xfrm>
        </p:grpSpPr>
        <p:sp>
          <p:nvSpPr>
            <p:cNvPr id="38" name="TextBox 55">
              <a:extLst>
                <a:ext uri="{FF2B5EF4-FFF2-40B4-BE49-F238E27FC236}">
                  <a16:creationId xmlns="" xmlns:a16="http://schemas.microsoft.com/office/drawing/2014/main" id="{C3C9E1B3-CD3C-4C89-8BD4-C39CE0EF7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251"/>
              <a:ext cx="3354009" cy="57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zh-CN" altLang="en-US" sz="1050" dirty="0">
                  <a:sym typeface="Arial" panose="020B0604020202020204" pitchFamily="34" charset="0"/>
                </a:rPr>
                <a:t>请在此处添加具体内容，文字尽量言简意赅，简单说明即可，不必过于繁琐，注意版面美观度 </a:t>
              </a:r>
              <a:r>
                <a:rPr lang="zh-CN" altLang="en-US" sz="1050" dirty="0"/>
                <a:t>。</a:t>
              </a:r>
              <a:endParaRPr lang="en-US" altLang="zh-CN" sz="1050" dirty="0"/>
            </a:p>
          </p:txBody>
        </p:sp>
        <p:grpSp>
          <p:nvGrpSpPr>
            <p:cNvPr id="39" name="组合 56">
              <a:extLst>
                <a:ext uri="{FF2B5EF4-FFF2-40B4-BE49-F238E27FC236}">
                  <a16:creationId xmlns="" xmlns:a16="http://schemas.microsoft.com/office/drawing/2014/main" id="{27752517-FDBA-45F9-B270-51D6F90F1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2645" y="-92391"/>
              <a:ext cx="648072" cy="473518"/>
              <a:chOff x="-571364" y="-193262"/>
              <a:chExt cx="648072" cy="473518"/>
            </a:xfrm>
          </p:grpSpPr>
          <p:sp>
            <p:nvSpPr>
              <p:cNvPr id="40" name="矩形 57">
                <a:extLst>
                  <a:ext uri="{FF2B5EF4-FFF2-40B4-BE49-F238E27FC236}">
                    <a16:creationId xmlns="" xmlns:a16="http://schemas.microsoft.com/office/drawing/2014/main" id="{49350291-5050-434F-BB9D-A93E68744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37457" y="-174098"/>
                <a:ext cx="454398" cy="454354"/>
              </a:xfrm>
              <a:prstGeom prst="rect">
                <a:avLst/>
              </a:prstGeom>
              <a:solidFill>
                <a:srgbClr val="393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012"/>
                <a:endParaRPr lang="zh-CN" altLang="zh-CN" sz="2000" dirty="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  <a:sym typeface="宋体" pitchFamily="2" charset="-122"/>
                </a:endParaRPr>
              </a:p>
            </p:txBody>
          </p:sp>
          <p:sp>
            <p:nvSpPr>
              <p:cNvPr id="41" name="TextBox 58">
                <a:extLst>
                  <a:ext uri="{FF2B5EF4-FFF2-40B4-BE49-F238E27FC236}">
                    <a16:creationId xmlns="" xmlns:a16="http://schemas.microsoft.com/office/drawing/2014/main" id="{F57C0752-347B-4546-8C6B-CF95CC684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71364" y="-193262"/>
                <a:ext cx="648072" cy="461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1219012"/>
                <a:r>
                  <a:rPr lang="en-US" sz="2399" dirty="0">
                    <a:solidFill>
                      <a:prstClr val="white"/>
                    </a:solidFill>
                    <a:latin typeface="Cassannet Bold" charset="0"/>
                    <a:ea typeface="Calibri" pitchFamily="34" charset="0"/>
                    <a:cs typeface="Calibri" pitchFamily="34" charset="0"/>
                    <a:sym typeface="Calibri" pitchFamily="34" charset="0"/>
                  </a:rPr>
                  <a:t>01</a:t>
                </a:r>
                <a:endParaRPr lang="zh-CN" altLang="en-US" sz="2399" dirty="0">
                  <a:solidFill>
                    <a:prstClr val="white"/>
                  </a:solidFill>
                  <a:latin typeface="Cassannet Bold" charset="0"/>
                  <a:ea typeface="宋体" panose="02010600030101010101" pitchFamily="2" charset="-122"/>
                  <a:sym typeface="宋体" pitchFamily="2" charset="-122"/>
                </a:endParaRPr>
              </a:p>
            </p:txBody>
          </p:sp>
        </p:grpSp>
      </p:grpSp>
      <p:grpSp>
        <p:nvGrpSpPr>
          <p:cNvPr id="42" name="组合 10">
            <a:extLst>
              <a:ext uri="{FF2B5EF4-FFF2-40B4-BE49-F238E27FC236}">
                <a16:creationId xmlns="" xmlns:a16="http://schemas.microsoft.com/office/drawing/2014/main" id="{1137E80F-1972-4396-B3D8-BE14FA414D25}"/>
              </a:ext>
            </a:extLst>
          </p:cNvPr>
          <p:cNvGrpSpPr/>
          <p:nvPr/>
        </p:nvGrpSpPr>
        <p:grpSpPr>
          <a:xfrm>
            <a:off x="7740621" y="1231893"/>
            <a:ext cx="3288236" cy="1100060"/>
            <a:chOff x="8017316" y="1380270"/>
            <a:chExt cx="3288680" cy="1100060"/>
          </a:xfrm>
        </p:grpSpPr>
        <p:sp>
          <p:nvSpPr>
            <p:cNvPr id="43" name="TextBox 60">
              <a:extLst>
                <a:ext uri="{FF2B5EF4-FFF2-40B4-BE49-F238E27FC236}">
                  <a16:creationId xmlns="" xmlns:a16="http://schemas.microsoft.com/office/drawing/2014/main" id="{02375BEA-DA12-4D94-8CC4-96B5D0A8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316" y="1901517"/>
              <a:ext cx="3288680" cy="57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100" dirty="0">
                  <a:sym typeface="Arial" panose="020B0604020202020204" pitchFamily="34" charset="0"/>
                </a:rPr>
                <a:t>请在此处添加具体内容，文字尽量言简意赅，简单说明即可，不必过于繁琐，注意版面美观度 </a:t>
              </a:r>
              <a:r>
                <a:rPr lang="zh-CN" altLang="en-US" sz="1100" dirty="0"/>
                <a:t>。</a:t>
              </a:r>
              <a:endParaRPr lang="en-US" altLang="zh-CN" sz="1100" dirty="0"/>
            </a:p>
          </p:txBody>
        </p:sp>
        <p:grpSp>
          <p:nvGrpSpPr>
            <p:cNvPr id="44" name="组合 61">
              <a:extLst>
                <a:ext uri="{FF2B5EF4-FFF2-40B4-BE49-F238E27FC236}">
                  <a16:creationId xmlns="" xmlns:a16="http://schemas.microsoft.com/office/drawing/2014/main" id="{A0603CED-BEAC-418A-9D62-5C5B2DEBB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4192" y="1380270"/>
              <a:ext cx="647958" cy="471557"/>
              <a:chOff x="701478" y="-492476"/>
              <a:chExt cx="648074" cy="471861"/>
            </a:xfrm>
          </p:grpSpPr>
          <p:sp>
            <p:nvSpPr>
              <p:cNvPr id="45" name="矩形 62">
                <a:extLst>
                  <a:ext uri="{FF2B5EF4-FFF2-40B4-BE49-F238E27FC236}">
                    <a16:creationId xmlns="" xmlns:a16="http://schemas.microsoft.com/office/drawing/2014/main" id="{000422B2-9FA8-4268-9785-DF6C1FB3F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139" y="-474969"/>
                <a:ext cx="471363" cy="454354"/>
              </a:xfrm>
              <a:prstGeom prst="rect">
                <a:avLst/>
              </a:prstGeom>
              <a:solidFill>
                <a:srgbClr val="7E3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219012"/>
                <a:endParaRPr lang="zh-CN" altLang="zh-CN" sz="2000" dirty="0">
                  <a:solidFill>
                    <a:srgbClr val="7F7F7F">
                      <a:lumMod val="10000"/>
                    </a:srgbClr>
                  </a:solidFill>
                  <a:latin typeface="Calibri"/>
                  <a:ea typeface="宋体" panose="02010600030101010101" pitchFamily="2" charset="-122"/>
                  <a:sym typeface="宋体" pitchFamily="2" charset="-122"/>
                </a:endParaRPr>
              </a:p>
            </p:txBody>
          </p:sp>
          <p:sp>
            <p:nvSpPr>
              <p:cNvPr id="46" name="TextBox 63">
                <a:extLst>
                  <a:ext uri="{FF2B5EF4-FFF2-40B4-BE49-F238E27FC236}">
                    <a16:creationId xmlns="" xmlns:a16="http://schemas.microsoft.com/office/drawing/2014/main" id="{38646BFA-D927-4530-A02A-1C3D5E143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478" y="-492476"/>
                <a:ext cx="648074" cy="461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1219012"/>
                <a:r>
                  <a:rPr lang="en-US" sz="2399" dirty="0">
                    <a:solidFill>
                      <a:prstClr val="white"/>
                    </a:solidFill>
                    <a:latin typeface="Cassannet Bold" charset="0"/>
                    <a:ea typeface="Calibri" pitchFamily="34" charset="0"/>
                    <a:cs typeface="Calibri" pitchFamily="34" charset="0"/>
                    <a:sym typeface="Calibri" pitchFamily="34" charset="0"/>
                  </a:rPr>
                  <a:t>04</a:t>
                </a:r>
                <a:endParaRPr lang="zh-CN" altLang="en-US" sz="2399" dirty="0">
                  <a:solidFill>
                    <a:prstClr val="white"/>
                  </a:solidFill>
                  <a:latin typeface="Cassannet Bold" charset="0"/>
                  <a:ea typeface="宋体" panose="02010600030101010101" pitchFamily="2" charset="-122"/>
                  <a:sym typeface="宋体" pitchFamily="2" charset="-122"/>
                </a:endParaRPr>
              </a:p>
            </p:txBody>
          </p:sp>
        </p:grpSp>
      </p:grpSp>
      <p:grpSp>
        <p:nvGrpSpPr>
          <p:cNvPr id="47" name="组合 64">
            <a:extLst>
              <a:ext uri="{FF2B5EF4-FFF2-40B4-BE49-F238E27FC236}">
                <a16:creationId xmlns="" xmlns:a16="http://schemas.microsoft.com/office/drawing/2014/main" id="{3B566AAA-F2E5-4B11-B5D7-A0EA5936CCD8}"/>
              </a:ext>
            </a:extLst>
          </p:cNvPr>
          <p:cNvGrpSpPr>
            <a:grpSpLocks/>
          </p:cNvGrpSpPr>
          <p:nvPr/>
        </p:nvGrpSpPr>
        <p:grpSpPr bwMode="auto">
          <a:xfrm>
            <a:off x="1094114" y="2318006"/>
            <a:ext cx="3158620" cy="1356194"/>
            <a:chOff x="378327" y="18695"/>
            <a:chExt cx="3159401" cy="1357959"/>
          </a:xfrm>
        </p:grpSpPr>
        <p:sp>
          <p:nvSpPr>
            <p:cNvPr id="48" name="TextBox 65">
              <a:extLst>
                <a:ext uri="{FF2B5EF4-FFF2-40B4-BE49-F238E27FC236}">
                  <a16:creationId xmlns="" xmlns:a16="http://schemas.microsoft.com/office/drawing/2014/main" id="{73E7FA77-A24A-48CE-877B-6A306A57F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27" y="544511"/>
              <a:ext cx="3159401" cy="832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zh-CN" altLang="en-US" sz="1050" dirty="0">
                  <a:sym typeface="Arial" panose="020B0604020202020204" pitchFamily="34" charset="0"/>
                </a:rPr>
                <a:t>请在此处添加具体内容，文字尽量言简意赅，简单说明即可，不必过于繁琐，注意版面美观度 </a:t>
              </a:r>
              <a:r>
                <a:rPr lang="zh-CN" altLang="en-US" sz="1050" dirty="0"/>
                <a:t>。</a:t>
              </a:r>
              <a:endParaRPr lang="en-US" altLang="zh-CN" sz="1050" dirty="0"/>
            </a:p>
            <a:p>
              <a:pPr algn="r" defTabSz="1219012"/>
              <a:endParaRPr lang="zh-CN" altLang="en-US" sz="1467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9" name="矩形 66">
              <a:extLst>
                <a:ext uri="{FF2B5EF4-FFF2-40B4-BE49-F238E27FC236}">
                  <a16:creationId xmlns="" xmlns:a16="http://schemas.microsoft.com/office/drawing/2014/main" id="{453CAF79-63C4-4E53-906D-6DC913AFF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996" y="18695"/>
              <a:ext cx="454398" cy="454354"/>
            </a:xfrm>
            <a:prstGeom prst="rect">
              <a:avLst/>
            </a:prstGeom>
            <a:solidFill>
              <a:srgbClr val="CB1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000" dirty="0">
                <a:solidFill>
                  <a:srgbClr val="7F7F7F">
                    <a:lumMod val="10000"/>
                  </a:srgbClr>
                </a:solidFill>
                <a:latin typeface="Calibri"/>
                <a:ea typeface="宋体" panose="02010600030101010101" pitchFamily="2" charset="-122"/>
                <a:sym typeface="宋体" pitchFamily="2" charset="-122"/>
              </a:endParaRPr>
            </a:p>
          </p:txBody>
        </p:sp>
        <p:sp>
          <p:nvSpPr>
            <p:cNvPr id="50" name="TextBox 67">
              <a:extLst>
                <a:ext uri="{FF2B5EF4-FFF2-40B4-BE49-F238E27FC236}">
                  <a16:creationId xmlns="" xmlns:a16="http://schemas.microsoft.com/office/drawing/2014/main" id="{00DE49B3-D7C8-4CF2-9954-56211B5C5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250" y="18695"/>
              <a:ext cx="530562" cy="462138"/>
            </a:xfrm>
            <a:prstGeom prst="rect">
              <a:avLst/>
            </a:prstGeom>
            <a:solidFill>
              <a:srgbClr val="EE3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1219012"/>
              <a:r>
                <a:rPr lang="en-US" sz="2399" dirty="0">
                  <a:solidFill>
                    <a:prstClr val="white"/>
                  </a:solidFill>
                  <a:latin typeface="Cassannet Bold" charset="0"/>
                  <a:ea typeface="Calibri" pitchFamily="34" charset="0"/>
                  <a:cs typeface="Calibri" pitchFamily="34" charset="0"/>
                  <a:sym typeface="Calibri" pitchFamily="34" charset="0"/>
                </a:rPr>
                <a:t>02</a:t>
              </a:r>
              <a:endParaRPr lang="zh-CN" altLang="en-US" sz="2399" dirty="0">
                <a:solidFill>
                  <a:prstClr val="white"/>
                </a:solidFill>
                <a:latin typeface="Cassannet Bold" charset="0"/>
                <a:ea typeface="宋体" panose="02010600030101010101" pitchFamily="2" charset="-122"/>
                <a:sym typeface="宋体" pitchFamily="2" charset="-122"/>
              </a:endParaRPr>
            </a:p>
          </p:txBody>
        </p:sp>
      </p:grpSp>
      <p:grpSp>
        <p:nvGrpSpPr>
          <p:cNvPr id="51" name="组合 68">
            <a:extLst>
              <a:ext uri="{FF2B5EF4-FFF2-40B4-BE49-F238E27FC236}">
                <a16:creationId xmlns="" xmlns:a16="http://schemas.microsoft.com/office/drawing/2014/main" id="{CFE5B41A-F5AA-4995-85EC-FA230095A6F2}"/>
              </a:ext>
            </a:extLst>
          </p:cNvPr>
          <p:cNvGrpSpPr>
            <a:grpSpLocks/>
          </p:cNvGrpSpPr>
          <p:nvPr/>
        </p:nvGrpSpPr>
        <p:grpSpPr bwMode="auto">
          <a:xfrm>
            <a:off x="7809470" y="4986475"/>
            <a:ext cx="3289660" cy="1058164"/>
            <a:chOff x="252478" y="-361128"/>
            <a:chExt cx="3289276" cy="1058849"/>
          </a:xfrm>
        </p:grpSpPr>
        <p:sp>
          <p:nvSpPr>
            <p:cNvPr id="52" name="TextBox 69">
              <a:extLst>
                <a:ext uri="{FF2B5EF4-FFF2-40B4-BE49-F238E27FC236}">
                  <a16:creationId xmlns="" xmlns:a16="http://schemas.microsoft.com/office/drawing/2014/main" id="{4F061520-057D-48E0-9871-3EA2ACC5D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78" y="118533"/>
              <a:ext cx="3289276" cy="57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050" dirty="0">
                  <a:sym typeface="Arial" panose="020B0604020202020204" pitchFamily="34" charset="0"/>
                </a:rPr>
                <a:t>请在此处添加具体内容，文字尽量言简意赅，简单说明即可，不必过于繁琐，注意版面美观度 </a:t>
              </a:r>
              <a:r>
                <a:rPr lang="zh-CN" altLang="en-US" sz="1050" dirty="0"/>
                <a:t>。</a:t>
              </a:r>
              <a:endParaRPr lang="en-US" altLang="zh-CN" sz="1050" dirty="0"/>
            </a:p>
          </p:txBody>
        </p:sp>
        <p:sp>
          <p:nvSpPr>
            <p:cNvPr id="53" name="矩形 70">
              <a:extLst>
                <a:ext uri="{FF2B5EF4-FFF2-40B4-BE49-F238E27FC236}">
                  <a16:creationId xmlns="" xmlns:a16="http://schemas.microsoft.com/office/drawing/2014/main" id="{8D7D5E7C-3392-45FD-BB52-FE6A4304C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68" y="-352260"/>
              <a:ext cx="471881" cy="454354"/>
            </a:xfrm>
            <a:prstGeom prst="rect">
              <a:avLst/>
            </a:prstGeom>
            <a:solidFill>
              <a:srgbClr val="00A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012"/>
              <a:endParaRPr lang="zh-CN" altLang="zh-CN" sz="2799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4" name="TextBox 71">
              <a:extLst>
                <a:ext uri="{FF2B5EF4-FFF2-40B4-BE49-F238E27FC236}">
                  <a16:creationId xmlns="" xmlns:a16="http://schemas.microsoft.com/office/drawing/2014/main" id="{8FFE3B6E-0090-42FB-B570-BA0C10ACD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65" y="-361128"/>
              <a:ext cx="648072" cy="46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1219012"/>
              <a:r>
                <a:rPr lang="en-US" sz="2399" dirty="0">
                  <a:solidFill>
                    <a:prstClr val="white"/>
                  </a:solidFill>
                  <a:latin typeface="Cassannet Bold" charset="0"/>
                  <a:ea typeface="微软雅黑" pitchFamily="34" charset="-122"/>
                  <a:sym typeface="微软雅黑" pitchFamily="34" charset="-122"/>
                </a:rPr>
                <a:t>03</a:t>
              </a:r>
              <a:endParaRPr lang="zh-CN" altLang="en-US" sz="2399" dirty="0">
                <a:solidFill>
                  <a:prstClr val="white"/>
                </a:solidFill>
                <a:latin typeface="Cassannet Bold" charset="0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33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第二部分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Isosceles Triangle 7">
            <a:extLst>
              <a:ext uri="{FF2B5EF4-FFF2-40B4-BE49-F238E27FC236}">
                <a16:creationId xmlns="" xmlns:a16="http://schemas.microsoft.com/office/drawing/2014/main" id="{01326BDA-0EBB-4455-BE74-7F3EFB407273}"/>
              </a:ext>
            </a:extLst>
          </p:cNvPr>
          <p:cNvSpPr/>
          <p:nvPr/>
        </p:nvSpPr>
        <p:spPr>
          <a:xfrm rot="14400000" flipH="1" flipV="1">
            <a:off x="5223170" y="2791821"/>
            <a:ext cx="605411" cy="521906"/>
          </a:xfrm>
          <a:prstGeom prst="triangl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1" name="Block Arc 6">
            <a:extLst>
              <a:ext uri="{FF2B5EF4-FFF2-40B4-BE49-F238E27FC236}">
                <a16:creationId xmlns="" xmlns:a16="http://schemas.microsoft.com/office/drawing/2014/main" id="{DD23C811-E5BB-4164-A949-91872549CCB6}"/>
              </a:ext>
            </a:extLst>
          </p:cNvPr>
          <p:cNvSpPr/>
          <p:nvPr/>
        </p:nvSpPr>
        <p:spPr>
          <a:xfrm rot="17100000" flipH="1" flipV="1">
            <a:off x="4469814" y="2840048"/>
            <a:ext cx="2946647" cy="2946648"/>
          </a:xfrm>
          <a:prstGeom prst="blockArc">
            <a:avLst>
              <a:gd name="adj1" fmla="val 21599999"/>
              <a:gd name="adj2" fmla="val 8180671"/>
              <a:gd name="adj3" fmla="val 11913"/>
            </a:avLst>
          </a:prstGeom>
          <a:solidFill>
            <a:srgbClr val="3933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Block Arc 8">
            <a:extLst>
              <a:ext uri="{FF2B5EF4-FFF2-40B4-BE49-F238E27FC236}">
                <a16:creationId xmlns="" xmlns:a16="http://schemas.microsoft.com/office/drawing/2014/main" id="{A1C54E14-3C4D-46D2-9120-45AFEB3C86D0}"/>
              </a:ext>
            </a:extLst>
          </p:cNvPr>
          <p:cNvSpPr/>
          <p:nvPr/>
        </p:nvSpPr>
        <p:spPr>
          <a:xfrm rot="17100000">
            <a:off x="4469814" y="2840048"/>
            <a:ext cx="2946647" cy="2946648"/>
          </a:xfrm>
          <a:prstGeom prst="blockArc">
            <a:avLst>
              <a:gd name="adj1" fmla="val 21599999"/>
              <a:gd name="adj2" fmla="val 8180671"/>
              <a:gd name="adj3" fmla="val 11913"/>
            </a:avLst>
          </a:prstGeom>
          <a:solidFill>
            <a:srgbClr val="00A1D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3" name="Isosceles Triangle 9">
            <a:extLst>
              <a:ext uri="{FF2B5EF4-FFF2-40B4-BE49-F238E27FC236}">
                <a16:creationId xmlns="" xmlns:a16="http://schemas.microsoft.com/office/drawing/2014/main" id="{D7B8201B-A49C-49B2-98AD-68063EB41B9F}"/>
              </a:ext>
            </a:extLst>
          </p:cNvPr>
          <p:cNvSpPr/>
          <p:nvPr/>
        </p:nvSpPr>
        <p:spPr>
          <a:xfrm rot="3600000" flipV="1">
            <a:off x="6074259" y="5309765"/>
            <a:ext cx="605411" cy="521906"/>
          </a:xfrm>
          <a:prstGeom prst="triangle">
            <a:avLst/>
          </a:prstGeom>
          <a:solidFill>
            <a:srgbClr val="00A1D2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7238078-489D-4804-89DF-65A2610A4CF1}"/>
              </a:ext>
            </a:extLst>
          </p:cNvPr>
          <p:cNvSpPr/>
          <p:nvPr/>
        </p:nvSpPr>
        <p:spPr>
          <a:xfrm>
            <a:off x="2345779" y="4789387"/>
            <a:ext cx="597809" cy="597809"/>
          </a:xfrm>
          <a:prstGeom prst="rect">
            <a:avLst/>
          </a:prstGeom>
          <a:solidFill>
            <a:srgbClr val="EE39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3F75CB49-C5D4-4D38-B797-3FC4949F3CD3}"/>
              </a:ext>
            </a:extLst>
          </p:cNvPr>
          <p:cNvSpPr/>
          <p:nvPr/>
        </p:nvSpPr>
        <p:spPr>
          <a:xfrm>
            <a:off x="3452411" y="4789387"/>
            <a:ext cx="597809" cy="597809"/>
          </a:xfrm>
          <a:prstGeom prst="rect">
            <a:avLst/>
          </a:prstGeom>
          <a:solidFill>
            <a:srgbClr val="EE39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171F9ABE-CCBC-4265-9368-27A9BDA982D2}"/>
              </a:ext>
            </a:extLst>
          </p:cNvPr>
          <p:cNvSpPr/>
          <p:nvPr/>
        </p:nvSpPr>
        <p:spPr>
          <a:xfrm>
            <a:off x="7950123" y="4789387"/>
            <a:ext cx="597809" cy="597809"/>
          </a:xfrm>
          <a:prstGeom prst="rect">
            <a:avLst/>
          </a:prstGeom>
          <a:solidFill>
            <a:srgbClr val="7E39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32C73CDF-34E9-45FB-AA0E-054F74816916}"/>
              </a:ext>
            </a:extLst>
          </p:cNvPr>
          <p:cNvSpPr/>
          <p:nvPr/>
        </p:nvSpPr>
        <p:spPr>
          <a:xfrm>
            <a:off x="9056754" y="4789387"/>
            <a:ext cx="597809" cy="597809"/>
          </a:xfrm>
          <a:prstGeom prst="rect">
            <a:avLst/>
          </a:prstGeom>
          <a:solidFill>
            <a:srgbClr val="7E39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8" name="Oval 16">
            <a:extLst>
              <a:ext uri="{FF2B5EF4-FFF2-40B4-BE49-F238E27FC236}">
                <a16:creationId xmlns="" xmlns:a16="http://schemas.microsoft.com/office/drawing/2014/main" id="{CC3760CF-EC09-4EA0-A1AB-28F55AB09916}"/>
              </a:ext>
            </a:extLst>
          </p:cNvPr>
          <p:cNvSpPr/>
          <p:nvPr/>
        </p:nvSpPr>
        <p:spPr>
          <a:xfrm>
            <a:off x="10163385" y="4789387"/>
            <a:ext cx="597809" cy="597809"/>
          </a:xfrm>
          <a:prstGeom prst="rect">
            <a:avLst/>
          </a:prstGeom>
          <a:solidFill>
            <a:srgbClr val="7E39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="" xmlns:a16="http://schemas.microsoft.com/office/drawing/2014/main" id="{3908210D-7B86-40E7-A692-B0614E26E121}"/>
              </a:ext>
            </a:extLst>
          </p:cNvPr>
          <p:cNvSpPr/>
          <p:nvPr/>
        </p:nvSpPr>
        <p:spPr>
          <a:xfrm>
            <a:off x="1239147" y="4789387"/>
            <a:ext cx="597809" cy="597809"/>
          </a:xfrm>
          <a:prstGeom prst="rect">
            <a:avLst/>
          </a:prstGeom>
          <a:solidFill>
            <a:srgbClr val="EE39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D8006003-C4FD-48A0-B0C6-029BB079AA24}"/>
              </a:ext>
            </a:extLst>
          </p:cNvPr>
          <p:cNvGrpSpPr/>
          <p:nvPr/>
        </p:nvGrpSpPr>
        <p:grpSpPr>
          <a:xfrm>
            <a:off x="7870070" y="3331152"/>
            <a:ext cx="2878424" cy="1134577"/>
            <a:chOff x="874713" y="3325188"/>
            <a:chExt cx="2878424" cy="1134577"/>
          </a:xfrm>
        </p:grpSpPr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659B0D02-A112-4981-BB10-F1DF656DC794}"/>
                </a:ext>
              </a:extLst>
            </p:cNvPr>
            <p:cNvSpPr/>
            <p:nvPr/>
          </p:nvSpPr>
          <p:spPr>
            <a:xfrm>
              <a:off x="874713" y="3624472"/>
              <a:ext cx="2878424" cy="8352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Arial" panose="020B0604020202020204" pitchFamily="34" charset="0"/>
                </a:rPr>
                <a:t>请在此处添加具体内容，文字尽量言简意赅，简单说明即可，不必过于繁琐，注意版面美观度 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BC67AD43-9932-4E77-9D1E-AEC5E4D64CB6}"/>
                </a:ext>
              </a:extLst>
            </p:cNvPr>
            <p:cNvSpPr/>
            <p:nvPr/>
          </p:nvSpPr>
          <p:spPr>
            <a:xfrm>
              <a:off x="874713" y="3325188"/>
              <a:ext cx="2050552" cy="368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rPr>
                <a:t>标题文字添加</a:t>
              </a:r>
            </a:p>
          </p:txBody>
        </p:sp>
      </p:grpSp>
      <p:sp>
        <p:nvSpPr>
          <p:cNvPr id="23" name="Oval 13">
            <a:extLst>
              <a:ext uri="{FF2B5EF4-FFF2-40B4-BE49-F238E27FC236}">
                <a16:creationId xmlns="" xmlns:a16="http://schemas.microsoft.com/office/drawing/2014/main" id="{1E70AB5C-902F-4ADC-9CEF-775FF64BCD56}"/>
              </a:ext>
            </a:extLst>
          </p:cNvPr>
          <p:cNvSpPr/>
          <p:nvPr/>
        </p:nvSpPr>
        <p:spPr>
          <a:xfrm>
            <a:off x="2483941" y="4927267"/>
            <a:ext cx="321486" cy="318409"/>
          </a:xfrm>
          <a:custGeom>
            <a:avLst/>
            <a:gdLst>
              <a:gd name="connsiteX0" fmla="*/ 242094 w 331788"/>
              <a:gd name="connsiteY0" fmla="*/ 203585 h 328613"/>
              <a:gd name="connsiteX1" fmla="*/ 214264 w 331788"/>
              <a:gd name="connsiteY1" fmla="*/ 214264 h 328613"/>
              <a:gd name="connsiteX2" fmla="*/ 214264 w 331788"/>
              <a:gd name="connsiteY2" fmla="*/ 269924 h 328613"/>
              <a:gd name="connsiteX3" fmla="*/ 269924 w 331788"/>
              <a:gd name="connsiteY3" fmla="*/ 269924 h 328613"/>
              <a:gd name="connsiteX4" fmla="*/ 269924 w 331788"/>
              <a:gd name="connsiteY4" fmla="*/ 214264 h 328613"/>
              <a:gd name="connsiteX5" fmla="*/ 242094 w 331788"/>
              <a:gd name="connsiteY5" fmla="*/ 203585 h 328613"/>
              <a:gd name="connsiteX6" fmla="*/ 85725 w 331788"/>
              <a:gd name="connsiteY6" fmla="*/ 200752 h 328613"/>
              <a:gd name="connsiteX7" fmla="*/ 136525 w 331788"/>
              <a:gd name="connsiteY7" fmla="*/ 207698 h 328613"/>
              <a:gd name="connsiteX8" fmla="*/ 132667 w 331788"/>
              <a:gd name="connsiteY8" fmla="*/ 222250 h 328613"/>
              <a:gd name="connsiteX9" fmla="*/ 38783 w 331788"/>
              <a:gd name="connsiteY9" fmla="*/ 222250 h 328613"/>
              <a:gd name="connsiteX10" fmla="*/ 34925 w 331788"/>
              <a:gd name="connsiteY10" fmla="*/ 207698 h 328613"/>
              <a:gd name="connsiteX11" fmla="*/ 85725 w 331788"/>
              <a:gd name="connsiteY11" fmla="*/ 200752 h 328613"/>
              <a:gd name="connsiteX12" fmla="*/ 86038 w 331788"/>
              <a:gd name="connsiteY12" fmla="*/ 150283 h 328613"/>
              <a:gd name="connsiteX13" fmla="*/ 136525 w 331788"/>
              <a:gd name="connsiteY13" fmla="*/ 158221 h 328613"/>
              <a:gd name="connsiteX14" fmla="*/ 132678 w 331788"/>
              <a:gd name="connsiteY14" fmla="*/ 171450 h 328613"/>
              <a:gd name="connsiteX15" fmla="*/ 39076 w 331788"/>
              <a:gd name="connsiteY15" fmla="*/ 171450 h 328613"/>
              <a:gd name="connsiteX16" fmla="*/ 36512 w 331788"/>
              <a:gd name="connsiteY16" fmla="*/ 158221 h 328613"/>
              <a:gd name="connsiteX17" fmla="*/ 86038 w 331788"/>
              <a:gd name="connsiteY17" fmla="*/ 150283 h 328613"/>
              <a:gd name="connsiteX18" fmla="*/ 243681 w 331788"/>
              <a:gd name="connsiteY18" fmla="*/ 148724 h 328613"/>
              <a:gd name="connsiteX19" fmla="*/ 295275 w 331788"/>
              <a:gd name="connsiteY19" fmla="*/ 156745 h 328613"/>
              <a:gd name="connsiteX20" fmla="*/ 292663 w 331788"/>
              <a:gd name="connsiteY20" fmla="*/ 171450 h 328613"/>
              <a:gd name="connsiteX21" fmla="*/ 197312 w 331788"/>
              <a:gd name="connsiteY21" fmla="*/ 171450 h 328613"/>
              <a:gd name="connsiteX22" fmla="*/ 192087 w 331788"/>
              <a:gd name="connsiteY22" fmla="*/ 156745 h 328613"/>
              <a:gd name="connsiteX23" fmla="*/ 243681 w 331788"/>
              <a:gd name="connsiteY23" fmla="*/ 148724 h 328613"/>
              <a:gd name="connsiteX24" fmla="*/ 86038 w 331788"/>
              <a:gd name="connsiteY24" fmla="*/ 99483 h 328613"/>
              <a:gd name="connsiteX25" fmla="*/ 136525 w 331788"/>
              <a:gd name="connsiteY25" fmla="*/ 107421 h 328613"/>
              <a:gd name="connsiteX26" fmla="*/ 132678 w 331788"/>
              <a:gd name="connsiteY26" fmla="*/ 120650 h 328613"/>
              <a:gd name="connsiteX27" fmla="*/ 39076 w 331788"/>
              <a:gd name="connsiteY27" fmla="*/ 120650 h 328613"/>
              <a:gd name="connsiteX28" fmla="*/ 36512 w 331788"/>
              <a:gd name="connsiteY28" fmla="*/ 107421 h 328613"/>
              <a:gd name="connsiteX29" fmla="*/ 86038 w 331788"/>
              <a:gd name="connsiteY29" fmla="*/ 99483 h 328613"/>
              <a:gd name="connsiteX30" fmla="*/ 243681 w 331788"/>
              <a:gd name="connsiteY30" fmla="*/ 99152 h 328613"/>
              <a:gd name="connsiteX31" fmla="*/ 295275 w 331788"/>
              <a:gd name="connsiteY31" fmla="*/ 106098 h 328613"/>
              <a:gd name="connsiteX32" fmla="*/ 292663 w 331788"/>
              <a:gd name="connsiteY32" fmla="*/ 120650 h 328613"/>
              <a:gd name="connsiteX33" fmla="*/ 196006 w 331788"/>
              <a:gd name="connsiteY33" fmla="*/ 120650 h 328613"/>
              <a:gd name="connsiteX34" fmla="*/ 192087 w 331788"/>
              <a:gd name="connsiteY34" fmla="*/ 106098 h 328613"/>
              <a:gd name="connsiteX35" fmla="*/ 243681 w 331788"/>
              <a:gd name="connsiteY35" fmla="*/ 99152 h 328613"/>
              <a:gd name="connsiteX36" fmla="*/ 243681 w 331788"/>
              <a:gd name="connsiteY36" fmla="*/ 48711 h 328613"/>
              <a:gd name="connsiteX37" fmla="*/ 295275 w 331788"/>
              <a:gd name="connsiteY37" fmla="*/ 56732 h 328613"/>
              <a:gd name="connsiteX38" fmla="*/ 292663 w 331788"/>
              <a:gd name="connsiteY38" fmla="*/ 71437 h 328613"/>
              <a:gd name="connsiteX39" fmla="*/ 197312 w 331788"/>
              <a:gd name="connsiteY39" fmla="*/ 71437 h 328613"/>
              <a:gd name="connsiteX40" fmla="*/ 192087 w 331788"/>
              <a:gd name="connsiteY40" fmla="*/ 56732 h 328613"/>
              <a:gd name="connsiteX41" fmla="*/ 243681 w 331788"/>
              <a:gd name="connsiteY41" fmla="*/ 48711 h 328613"/>
              <a:gd name="connsiteX42" fmla="*/ 85725 w 331788"/>
              <a:gd name="connsiteY42" fmla="*/ 48683 h 328613"/>
              <a:gd name="connsiteX43" fmla="*/ 136525 w 331788"/>
              <a:gd name="connsiteY43" fmla="*/ 56621 h 328613"/>
              <a:gd name="connsiteX44" fmla="*/ 132667 w 331788"/>
              <a:gd name="connsiteY44" fmla="*/ 69850 h 328613"/>
              <a:gd name="connsiteX45" fmla="*/ 38783 w 331788"/>
              <a:gd name="connsiteY45" fmla="*/ 69850 h 328613"/>
              <a:gd name="connsiteX46" fmla="*/ 34925 w 331788"/>
              <a:gd name="connsiteY46" fmla="*/ 56621 h 328613"/>
              <a:gd name="connsiteX47" fmla="*/ 85725 w 331788"/>
              <a:gd name="connsiteY47" fmla="*/ 48683 h 328613"/>
              <a:gd name="connsiteX48" fmla="*/ 245779 w 331788"/>
              <a:gd name="connsiteY48" fmla="*/ 12700 h 328613"/>
              <a:gd name="connsiteX49" fmla="*/ 171450 w 331788"/>
              <a:gd name="connsiteY49" fmla="*/ 28215 h 328613"/>
              <a:gd name="connsiteX50" fmla="*/ 171450 w 331788"/>
              <a:gd name="connsiteY50" fmla="*/ 263525 h 328613"/>
              <a:gd name="connsiteX51" fmla="*/ 192314 w 331788"/>
              <a:gd name="connsiteY51" fmla="*/ 257061 h 328613"/>
              <a:gd name="connsiteX52" fmla="*/ 205355 w 331788"/>
              <a:gd name="connsiteY52" fmla="*/ 205344 h 328613"/>
              <a:gd name="connsiteX53" fmla="*/ 279684 w 331788"/>
              <a:gd name="connsiteY53" fmla="*/ 205344 h 328613"/>
              <a:gd name="connsiteX54" fmla="*/ 294028 w 331788"/>
              <a:gd name="connsiteY54" fmla="*/ 257061 h 328613"/>
              <a:gd name="connsiteX55" fmla="*/ 317500 w 331788"/>
              <a:gd name="connsiteY55" fmla="*/ 263525 h 328613"/>
              <a:gd name="connsiteX56" fmla="*/ 317500 w 331788"/>
              <a:gd name="connsiteY56" fmla="*/ 28215 h 328613"/>
              <a:gd name="connsiteX57" fmla="*/ 245779 w 331788"/>
              <a:gd name="connsiteY57" fmla="*/ 12700 h 328613"/>
              <a:gd name="connsiteX58" fmla="*/ 84931 w 331788"/>
              <a:gd name="connsiteY58" fmla="*/ 12700 h 328613"/>
              <a:gd name="connsiteX59" fmla="*/ 12700 w 331788"/>
              <a:gd name="connsiteY59" fmla="*/ 28215 h 328613"/>
              <a:gd name="connsiteX60" fmla="*/ 12700 w 331788"/>
              <a:gd name="connsiteY60" fmla="*/ 263525 h 328613"/>
              <a:gd name="connsiteX61" fmla="*/ 84931 w 331788"/>
              <a:gd name="connsiteY61" fmla="*/ 249303 h 328613"/>
              <a:gd name="connsiteX62" fmla="*/ 157163 w 331788"/>
              <a:gd name="connsiteY62" fmla="*/ 263525 h 328613"/>
              <a:gd name="connsiteX63" fmla="*/ 157163 w 331788"/>
              <a:gd name="connsiteY63" fmla="*/ 28215 h 328613"/>
              <a:gd name="connsiteX64" fmla="*/ 84931 w 331788"/>
              <a:gd name="connsiteY64" fmla="*/ 12700 h 328613"/>
              <a:gd name="connsiteX65" fmla="*/ 86835 w 331788"/>
              <a:gd name="connsiteY65" fmla="*/ 0 h 328613"/>
              <a:gd name="connsiteX66" fmla="*/ 165894 w 331788"/>
              <a:gd name="connsiteY66" fmla="*/ 15525 h 328613"/>
              <a:gd name="connsiteX67" fmla="*/ 244953 w 331788"/>
              <a:gd name="connsiteY67" fmla="*/ 0 h 328613"/>
              <a:gd name="connsiteX68" fmla="*/ 326604 w 331788"/>
              <a:gd name="connsiteY68" fmla="*/ 16819 h 328613"/>
              <a:gd name="connsiteX69" fmla="*/ 331788 w 331788"/>
              <a:gd name="connsiteY69" fmla="*/ 23288 h 328613"/>
              <a:gd name="connsiteX70" fmla="*/ 331788 w 331788"/>
              <a:gd name="connsiteY70" fmla="*/ 274276 h 328613"/>
              <a:gd name="connsiteX71" fmla="*/ 322716 w 331788"/>
              <a:gd name="connsiteY71" fmla="*/ 280744 h 328613"/>
              <a:gd name="connsiteX72" fmla="*/ 289019 w 331788"/>
              <a:gd name="connsiteY72" fmla="*/ 269101 h 328613"/>
              <a:gd name="connsiteX73" fmla="*/ 285130 w 331788"/>
              <a:gd name="connsiteY73" fmla="*/ 274276 h 328613"/>
              <a:gd name="connsiteX74" fmla="*/ 329196 w 331788"/>
              <a:gd name="connsiteY74" fmla="*/ 318263 h 328613"/>
              <a:gd name="connsiteX75" fmla="*/ 318828 w 331788"/>
              <a:gd name="connsiteY75" fmla="*/ 328613 h 328613"/>
              <a:gd name="connsiteX76" fmla="*/ 274762 w 331788"/>
              <a:gd name="connsiteY76" fmla="*/ 284626 h 328613"/>
              <a:gd name="connsiteX77" fmla="*/ 206072 w 331788"/>
              <a:gd name="connsiteY77" fmla="*/ 279451 h 328613"/>
              <a:gd name="connsiteX78" fmla="*/ 198295 w 331788"/>
              <a:gd name="connsiteY78" fmla="*/ 270394 h 328613"/>
              <a:gd name="connsiteX79" fmla="*/ 167190 w 331788"/>
              <a:gd name="connsiteY79" fmla="*/ 280744 h 328613"/>
              <a:gd name="connsiteX80" fmla="*/ 163302 w 331788"/>
              <a:gd name="connsiteY80" fmla="*/ 280744 h 328613"/>
              <a:gd name="connsiteX81" fmla="*/ 85539 w 331788"/>
              <a:gd name="connsiteY81" fmla="*/ 263926 h 328613"/>
              <a:gd name="connsiteX82" fmla="*/ 9072 w 331788"/>
              <a:gd name="connsiteY82" fmla="*/ 280744 h 328613"/>
              <a:gd name="connsiteX83" fmla="*/ 0 w 331788"/>
              <a:gd name="connsiteY83" fmla="*/ 274276 h 328613"/>
              <a:gd name="connsiteX84" fmla="*/ 0 w 331788"/>
              <a:gd name="connsiteY84" fmla="*/ 23288 h 328613"/>
              <a:gd name="connsiteX85" fmla="*/ 5184 w 331788"/>
              <a:gd name="connsiteY85" fmla="*/ 16819 h 328613"/>
              <a:gd name="connsiteX86" fmla="*/ 86835 w 331788"/>
              <a:gd name="connsiteY86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31788" h="328613">
                <a:moveTo>
                  <a:pt x="242094" y="203585"/>
                </a:moveTo>
                <a:cubicBezTo>
                  <a:pt x="232062" y="203585"/>
                  <a:pt x="222031" y="207145"/>
                  <a:pt x="214264" y="214264"/>
                </a:cubicBezTo>
                <a:cubicBezTo>
                  <a:pt x="200025" y="229797"/>
                  <a:pt x="200025" y="254391"/>
                  <a:pt x="214264" y="269924"/>
                </a:cubicBezTo>
                <a:cubicBezTo>
                  <a:pt x="229797" y="284163"/>
                  <a:pt x="254391" y="284163"/>
                  <a:pt x="269924" y="269924"/>
                </a:cubicBezTo>
                <a:cubicBezTo>
                  <a:pt x="284163" y="254391"/>
                  <a:pt x="284163" y="229797"/>
                  <a:pt x="269924" y="214264"/>
                </a:cubicBezTo>
                <a:cubicBezTo>
                  <a:pt x="262158" y="207145"/>
                  <a:pt x="252126" y="203585"/>
                  <a:pt x="242094" y="203585"/>
                </a:cubicBezTo>
                <a:close/>
                <a:moveTo>
                  <a:pt x="85725" y="200752"/>
                </a:moveTo>
                <a:cubicBezTo>
                  <a:pt x="102122" y="200752"/>
                  <a:pt x="118520" y="203067"/>
                  <a:pt x="136525" y="207698"/>
                </a:cubicBezTo>
                <a:cubicBezTo>
                  <a:pt x="136525" y="207698"/>
                  <a:pt x="136525" y="207698"/>
                  <a:pt x="132667" y="222250"/>
                </a:cubicBezTo>
                <a:cubicBezTo>
                  <a:pt x="99229" y="211667"/>
                  <a:pt x="72221" y="211667"/>
                  <a:pt x="38783" y="222250"/>
                </a:cubicBezTo>
                <a:cubicBezTo>
                  <a:pt x="38783" y="222250"/>
                  <a:pt x="38783" y="222250"/>
                  <a:pt x="34925" y="207698"/>
                </a:cubicBezTo>
                <a:cubicBezTo>
                  <a:pt x="52930" y="203067"/>
                  <a:pt x="69327" y="200752"/>
                  <a:pt x="85725" y="200752"/>
                </a:cubicBezTo>
                <a:close/>
                <a:moveTo>
                  <a:pt x="86038" y="150283"/>
                </a:moveTo>
                <a:cubicBezTo>
                  <a:pt x="102226" y="150283"/>
                  <a:pt x="118574" y="152929"/>
                  <a:pt x="136525" y="158221"/>
                </a:cubicBezTo>
                <a:cubicBezTo>
                  <a:pt x="136525" y="158221"/>
                  <a:pt x="136525" y="158221"/>
                  <a:pt x="132678" y="171450"/>
                </a:cubicBezTo>
                <a:cubicBezTo>
                  <a:pt x="99341" y="162190"/>
                  <a:pt x="72414" y="162190"/>
                  <a:pt x="39076" y="171450"/>
                </a:cubicBezTo>
                <a:cubicBezTo>
                  <a:pt x="39076" y="171450"/>
                  <a:pt x="39076" y="171450"/>
                  <a:pt x="36512" y="158221"/>
                </a:cubicBezTo>
                <a:cubicBezTo>
                  <a:pt x="53822" y="152929"/>
                  <a:pt x="69850" y="150283"/>
                  <a:pt x="86038" y="150283"/>
                </a:cubicBezTo>
                <a:close/>
                <a:moveTo>
                  <a:pt x="243681" y="148724"/>
                </a:moveTo>
                <a:cubicBezTo>
                  <a:pt x="260335" y="148724"/>
                  <a:pt x="276989" y="151398"/>
                  <a:pt x="295275" y="156745"/>
                </a:cubicBezTo>
                <a:cubicBezTo>
                  <a:pt x="295275" y="156745"/>
                  <a:pt x="295275" y="156745"/>
                  <a:pt x="292663" y="171450"/>
                </a:cubicBezTo>
                <a:cubicBezTo>
                  <a:pt x="257396" y="162092"/>
                  <a:pt x="231272" y="162092"/>
                  <a:pt x="197312" y="171450"/>
                </a:cubicBezTo>
                <a:cubicBezTo>
                  <a:pt x="197312" y="171450"/>
                  <a:pt x="197312" y="171450"/>
                  <a:pt x="192087" y="156745"/>
                </a:cubicBezTo>
                <a:cubicBezTo>
                  <a:pt x="210374" y="151398"/>
                  <a:pt x="227027" y="148724"/>
                  <a:pt x="243681" y="148724"/>
                </a:cubicBezTo>
                <a:close/>
                <a:moveTo>
                  <a:pt x="86038" y="99483"/>
                </a:moveTo>
                <a:cubicBezTo>
                  <a:pt x="102226" y="99483"/>
                  <a:pt x="118574" y="102129"/>
                  <a:pt x="136525" y="107421"/>
                </a:cubicBezTo>
                <a:cubicBezTo>
                  <a:pt x="136525" y="107421"/>
                  <a:pt x="136525" y="107421"/>
                  <a:pt x="132678" y="120650"/>
                </a:cubicBezTo>
                <a:cubicBezTo>
                  <a:pt x="99341" y="111390"/>
                  <a:pt x="72414" y="111390"/>
                  <a:pt x="39076" y="120650"/>
                </a:cubicBezTo>
                <a:cubicBezTo>
                  <a:pt x="39076" y="120650"/>
                  <a:pt x="39076" y="120650"/>
                  <a:pt x="36512" y="107421"/>
                </a:cubicBezTo>
                <a:cubicBezTo>
                  <a:pt x="53822" y="102129"/>
                  <a:pt x="69850" y="99483"/>
                  <a:pt x="86038" y="99483"/>
                </a:cubicBezTo>
                <a:close/>
                <a:moveTo>
                  <a:pt x="243681" y="99152"/>
                </a:moveTo>
                <a:cubicBezTo>
                  <a:pt x="260335" y="99152"/>
                  <a:pt x="276989" y="101467"/>
                  <a:pt x="295275" y="106098"/>
                </a:cubicBezTo>
                <a:cubicBezTo>
                  <a:pt x="295275" y="106098"/>
                  <a:pt x="295275" y="106098"/>
                  <a:pt x="292663" y="120650"/>
                </a:cubicBezTo>
                <a:cubicBezTo>
                  <a:pt x="257396" y="111390"/>
                  <a:pt x="231272" y="111390"/>
                  <a:pt x="196006" y="120650"/>
                </a:cubicBezTo>
                <a:cubicBezTo>
                  <a:pt x="196006" y="120650"/>
                  <a:pt x="196006" y="120650"/>
                  <a:pt x="192087" y="106098"/>
                </a:cubicBezTo>
                <a:cubicBezTo>
                  <a:pt x="210374" y="101467"/>
                  <a:pt x="227027" y="99152"/>
                  <a:pt x="243681" y="99152"/>
                </a:cubicBezTo>
                <a:close/>
                <a:moveTo>
                  <a:pt x="243681" y="48711"/>
                </a:moveTo>
                <a:cubicBezTo>
                  <a:pt x="260335" y="48711"/>
                  <a:pt x="276989" y="51385"/>
                  <a:pt x="295275" y="56732"/>
                </a:cubicBezTo>
                <a:cubicBezTo>
                  <a:pt x="295275" y="56732"/>
                  <a:pt x="295275" y="56732"/>
                  <a:pt x="292663" y="71437"/>
                </a:cubicBezTo>
                <a:cubicBezTo>
                  <a:pt x="257396" y="60742"/>
                  <a:pt x="231272" y="60742"/>
                  <a:pt x="197312" y="71437"/>
                </a:cubicBezTo>
                <a:cubicBezTo>
                  <a:pt x="197312" y="71437"/>
                  <a:pt x="197312" y="71437"/>
                  <a:pt x="192087" y="56732"/>
                </a:cubicBezTo>
                <a:cubicBezTo>
                  <a:pt x="210374" y="51385"/>
                  <a:pt x="227027" y="48711"/>
                  <a:pt x="243681" y="48711"/>
                </a:cubicBezTo>
                <a:close/>
                <a:moveTo>
                  <a:pt x="85725" y="48683"/>
                </a:moveTo>
                <a:cubicBezTo>
                  <a:pt x="102122" y="48683"/>
                  <a:pt x="118520" y="51329"/>
                  <a:pt x="136525" y="56621"/>
                </a:cubicBezTo>
                <a:cubicBezTo>
                  <a:pt x="136525" y="56621"/>
                  <a:pt x="136525" y="56621"/>
                  <a:pt x="132667" y="69850"/>
                </a:cubicBezTo>
                <a:cubicBezTo>
                  <a:pt x="99229" y="60590"/>
                  <a:pt x="72221" y="60590"/>
                  <a:pt x="38783" y="69850"/>
                </a:cubicBezTo>
                <a:lnTo>
                  <a:pt x="34925" y="56621"/>
                </a:lnTo>
                <a:cubicBezTo>
                  <a:pt x="52930" y="51329"/>
                  <a:pt x="69327" y="48683"/>
                  <a:pt x="85725" y="48683"/>
                </a:cubicBezTo>
                <a:close/>
                <a:moveTo>
                  <a:pt x="245779" y="12700"/>
                </a:moveTo>
                <a:cubicBezTo>
                  <a:pt x="224915" y="12700"/>
                  <a:pt x="201443" y="16579"/>
                  <a:pt x="171450" y="28215"/>
                </a:cubicBezTo>
                <a:cubicBezTo>
                  <a:pt x="171450" y="28215"/>
                  <a:pt x="171450" y="28215"/>
                  <a:pt x="171450" y="263525"/>
                </a:cubicBezTo>
                <a:cubicBezTo>
                  <a:pt x="176666" y="262232"/>
                  <a:pt x="185794" y="259646"/>
                  <a:pt x="192314" y="257061"/>
                </a:cubicBezTo>
                <a:cubicBezTo>
                  <a:pt x="185794" y="238960"/>
                  <a:pt x="191010" y="219566"/>
                  <a:pt x="205355" y="205344"/>
                </a:cubicBezTo>
                <a:cubicBezTo>
                  <a:pt x="226219" y="184657"/>
                  <a:pt x="258819" y="184657"/>
                  <a:pt x="279684" y="205344"/>
                </a:cubicBezTo>
                <a:cubicBezTo>
                  <a:pt x="294028" y="218273"/>
                  <a:pt x="299244" y="238960"/>
                  <a:pt x="294028" y="257061"/>
                </a:cubicBezTo>
                <a:cubicBezTo>
                  <a:pt x="301852" y="258353"/>
                  <a:pt x="312284" y="262232"/>
                  <a:pt x="317500" y="263525"/>
                </a:cubicBezTo>
                <a:lnTo>
                  <a:pt x="317500" y="28215"/>
                </a:lnTo>
                <a:cubicBezTo>
                  <a:pt x="288812" y="17872"/>
                  <a:pt x="266643" y="12700"/>
                  <a:pt x="245779" y="12700"/>
                </a:cubicBezTo>
                <a:close/>
                <a:moveTo>
                  <a:pt x="84931" y="12700"/>
                </a:moveTo>
                <a:cubicBezTo>
                  <a:pt x="63004" y="12700"/>
                  <a:pt x="42366" y="17872"/>
                  <a:pt x="12700" y="28215"/>
                </a:cubicBezTo>
                <a:cubicBezTo>
                  <a:pt x="12700" y="28215"/>
                  <a:pt x="12700" y="28215"/>
                  <a:pt x="12700" y="263525"/>
                </a:cubicBezTo>
                <a:cubicBezTo>
                  <a:pt x="41077" y="254475"/>
                  <a:pt x="63004" y="249303"/>
                  <a:pt x="84931" y="249303"/>
                </a:cubicBezTo>
                <a:cubicBezTo>
                  <a:pt x="106859" y="249303"/>
                  <a:pt x="128786" y="254475"/>
                  <a:pt x="157163" y="263525"/>
                </a:cubicBezTo>
                <a:lnTo>
                  <a:pt x="157163" y="28215"/>
                </a:lnTo>
                <a:cubicBezTo>
                  <a:pt x="128786" y="17872"/>
                  <a:pt x="106859" y="12700"/>
                  <a:pt x="84931" y="12700"/>
                </a:cubicBezTo>
                <a:close/>
                <a:moveTo>
                  <a:pt x="86835" y="0"/>
                </a:moveTo>
                <a:cubicBezTo>
                  <a:pt x="110164" y="0"/>
                  <a:pt x="133493" y="5175"/>
                  <a:pt x="165894" y="15525"/>
                </a:cubicBezTo>
                <a:cubicBezTo>
                  <a:pt x="198295" y="5175"/>
                  <a:pt x="221624" y="0"/>
                  <a:pt x="244953" y="0"/>
                </a:cubicBezTo>
                <a:cubicBezTo>
                  <a:pt x="269578" y="0"/>
                  <a:pt x="294203" y="5175"/>
                  <a:pt x="326604" y="16819"/>
                </a:cubicBezTo>
                <a:cubicBezTo>
                  <a:pt x="329196" y="18113"/>
                  <a:pt x="331788" y="20700"/>
                  <a:pt x="331788" y="23288"/>
                </a:cubicBezTo>
                <a:cubicBezTo>
                  <a:pt x="331788" y="23288"/>
                  <a:pt x="331788" y="23288"/>
                  <a:pt x="331788" y="274276"/>
                </a:cubicBezTo>
                <a:cubicBezTo>
                  <a:pt x="331788" y="280744"/>
                  <a:pt x="325308" y="280744"/>
                  <a:pt x="322716" y="280744"/>
                </a:cubicBezTo>
                <a:cubicBezTo>
                  <a:pt x="313643" y="276863"/>
                  <a:pt x="299387" y="272982"/>
                  <a:pt x="289019" y="269101"/>
                </a:cubicBezTo>
                <a:cubicBezTo>
                  <a:pt x="287723" y="271688"/>
                  <a:pt x="286427" y="272982"/>
                  <a:pt x="285130" y="274276"/>
                </a:cubicBezTo>
                <a:cubicBezTo>
                  <a:pt x="285130" y="274276"/>
                  <a:pt x="285130" y="274276"/>
                  <a:pt x="329196" y="318263"/>
                </a:cubicBezTo>
                <a:cubicBezTo>
                  <a:pt x="329196" y="318263"/>
                  <a:pt x="329196" y="318263"/>
                  <a:pt x="318828" y="328613"/>
                </a:cubicBezTo>
                <a:cubicBezTo>
                  <a:pt x="318828" y="328613"/>
                  <a:pt x="318828" y="328613"/>
                  <a:pt x="274762" y="284626"/>
                </a:cubicBezTo>
                <a:cubicBezTo>
                  <a:pt x="254025" y="300151"/>
                  <a:pt x="224216" y="298857"/>
                  <a:pt x="206072" y="279451"/>
                </a:cubicBezTo>
                <a:cubicBezTo>
                  <a:pt x="202183" y="276863"/>
                  <a:pt x="200887" y="274276"/>
                  <a:pt x="198295" y="270394"/>
                </a:cubicBezTo>
                <a:cubicBezTo>
                  <a:pt x="189223" y="272982"/>
                  <a:pt x="174966" y="278157"/>
                  <a:pt x="167190" y="280744"/>
                </a:cubicBezTo>
                <a:cubicBezTo>
                  <a:pt x="165894" y="280744"/>
                  <a:pt x="164598" y="280744"/>
                  <a:pt x="163302" y="280744"/>
                </a:cubicBezTo>
                <a:cubicBezTo>
                  <a:pt x="130901" y="269101"/>
                  <a:pt x="108868" y="263926"/>
                  <a:pt x="85539" y="263926"/>
                </a:cubicBezTo>
                <a:cubicBezTo>
                  <a:pt x="63506" y="263926"/>
                  <a:pt x="40177" y="269101"/>
                  <a:pt x="9072" y="280744"/>
                </a:cubicBezTo>
                <a:cubicBezTo>
                  <a:pt x="6480" y="280744"/>
                  <a:pt x="0" y="280744"/>
                  <a:pt x="0" y="274276"/>
                </a:cubicBezTo>
                <a:cubicBezTo>
                  <a:pt x="0" y="274276"/>
                  <a:pt x="0" y="274276"/>
                  <a:pt x="0" y="23288"/>
                </a:cubicBezTo>
                <a:cubicBezTo>
                  <a:pt x="0" y="20700"/>
                  <a:pt x="2592" y="18113"/>
                  <a:pt x="5184" y="16819"/>
                </a:cubicBezTo>
                <a:cubicBezTo>
                  <a:pt x="37585" y="5175"/>
                  <a:pt x="62210" y="0"/>
                  <a:pt x="8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4" name="Oval 14">
            <a:extLst>
              <a:ext uri="{FF2B5EF4-FFF2-40B4-BE49-F238E27FC236}">
                <a16:creationId xmlns="" xmlns:a16="http://schemas.microsoft.com/office/drawing/2014/main" id="{9DBB8C8E-E940-408F-B417-CAB82D307A31}"/>
              </a:ext>
            </a:extLst>
          </p:cNvPr>
          <p:cNvSpPr/>
          <p:nvPr/>
        </p:nvSpPr>
        <p:spPr>
          <a:xfrm>
            <a:off x="3590573" y="4956493"/>
            <a:ext cx="321486" cy="259956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="" xmlns:a16="http://schemas.microsoft.com/office/drawing/2014/main" id="{04D1369B-DF3E-4D30-9B19-EFD1BFFA0848}"/>
              </a:ext>
            </a:extLst>
          </p:cNvPr>
          <p:cNvSpPr/>
          <p:nvPr/>
        </p:nvSpPr>
        <p:spPr>
          <a:xfrm>
            <a:off x="8114402" y="4925728"/>
            <a:ext cx="269252" cy="321486"/>
          </a:xfrm>
          <a:custGeom>
            <a:avLst/>
            <a:gdLst>
              <a:gd name="connsiteX0" fmla="*/ 206816 w 281869"/>
              <a:gd name="connsiteY0" fmla="*/ 79120 h 336550"/>
              <a:gd name="connsiteX1" fmla="*/ 201524 w 281869"/>
              <a:gd name="connsiteY1" fmla="*/ 85782 h 336550"/>
              <a:gd name="connsiteX2" fmla="*/ 201524 w 281869"/>
              <a:gd name="connsiteY2" fmla="*/ 92444 h 336550"/>
              <a:gd name="connsiteX3" fmla="*/ 205493 w 281869"/>
              <a:gd name="connsiteY3" fmla="*/ 96441 h 336550"/>
              <a:gd name="connsiteX4" fmla="*/ 198878 w 281869"/>
              <a:gd name="connsiteY4" fmla="*/ 133748 h 336550"/>
              <a:gd name="connsiteX5" fmla="*/ 198878 w 281869"/>
              <a:gd name="connsiteY5" fmla="*/ 137745 h 336550"/>
              <a:gd name="connsiteX6" fmla="*/ 206816 w 281869"/>
              <a:gd name="connsiteY6" fmla="*/ 149736 h 336550"/>
              <a:gd name="connsiteX7" fmla="*/ 213430 w 281869"/>
              <a:gd name="connsiteY7" fmla="*/ 149736 h 336550"/>
              <a:gd name="connsiteX8" fmla="*/ 221368 w 281869"/>
              <a:gd name="connsiteY8" fmla="*/ 137745 h 336550"/>
              <a:gd name="connsiteX9" fmla="*/ 221368 w 281869"/>
              <a:gd name="connsiteY9" fmla="*/ 133748 h 336550"/>
              <a:gd name="connsiteX10" fmla="*/ 214753 w 281869"/>
              <a:gd name="connsiteY10" fmla="*/ 96441 h 336550"/>
              <a:gd name="connsiteX11" fmla="*/ 220045 w 281869"/>
              <a:gd name="connsiteY11" fmla="*/ 92444 h 336550"/>
              <a:gd name="connsiteX12" fmla="*/ 220045 w 281869"/>
              <a:gd name="connsiteY12" fmla="*/ 85782 h 336550"/>
              <a:gd name="connsiteX13" fmla="*/ 213430 w 281869"/>
              <a:gd name="connsiteY13" fmla="*/ 79120 h 336550"/>
              <a:gd name="connsiteX14" fmla="*/ 206816 w 281869"/>
              <a:gd name="connsiteY14" fmla="*/ 79120 h 336550"/>
              <a:gd name="connsiteX15" fmla="*/ 68439 w 281869"/>
              <a:gd name="connsiteY15" fmla="*/ 79120 h 336550"/>
              <a:gd name="connsiteX16" fmla="*/ 61824 w 281869"/>
              <a:gd name="connsiteY16" fmla="*/ 85782 h 336550"/>
              <a:gd name="connsiteX17" fmla="*/ 61824 w 281869"/>
              <a:gd name="connsiteY17" fmla="*/ 92444 h 336550"/>
              <a:gd name="connsiteX18" fmla="*/ 67116 w 281869"/>
              <a:gd name="connsiteY18" fmla="*/ 96441 h 336550"/>
              <a:gd name="connsiteX19" fmla="*/ 60501 w 281869"/>
              <a:gd name="connsiteY19" fmla="*/ 133748 h 336550"/>
              <a:gd name="connsiteX20" fmla="*/ 60501 w 281869"/>
              <a:gd name="connsiteY20" fmla="*/ 137745 h 336550"/>
              <a:gd name="connsiteX21" fmla="*/ 68439 w 281869"/>
              <a:gd name="connsiteY21" fmla="*/ 149736 h 336550"/>
              <a:gd name="connsiteX22" fmla="*/ 75053 w 281869"/>
              <a:gd name="connsiteY22" fmla="*/ 149736 h 336550"/>
              <a:gd name="connsiteX23" fmla="*/ 82991 w 281869"/>
              <a:gd name="connsiteY23" fmla="*/ 137745 h 336550"/>
              <a:gd name="connsiteX24" fmla="*/ 82991 w 281869"/>
              <a:gd name="connsiteY24" fmla="*/ 133748 h 336550"/>
              <a:gd name="connsiteX25" fmla="*/ 76376 w 281869"/>
              <a:gd name="connsiteY25" fmla="*/ 96441 h 336550"/>
              <a:gd name="connsiteX26" fmla="*/ 80345 w 281869"/>
              <a:gd name="connsiteY26" fmla="*/ 92444 h 336550"/>
              <a:gd name="connsiteX27" fmla="*/ 80345 w 281869"/>
              <a:gd name="connsiteY27" fmla="*/ 85782 h 336550"/>
              <a:gd name="connsiteX28" fmla="*/ 75053 w 281869"/>
              <a:gd name="connsiteY28" fmla="*/ 79120 h 336550"/>
              <a:gd name="connsiteX29" fmla="*/ 68439 w 281869"/>
              <a:gd name="connsiteY29" fmla="*/ 79120 h 336550"/>
              <a:gd name="connsiteX30" fmla="*/ 21218 w 281869"/>
              <a:gd name="connsiteY30" fmla="*/ 69850 h 336550"/>
              <a:gd name="connsiteX31" fmla="*/ 121201 w 281869"/>
              <a:gd name="connsiteY31" fmla="*/ 69850 h 336550"/>
              <a:gd name="connsiteX32" fmla="*/ 135672 w 281869"/>
              <a:gd name="connsiteY32" fmla="*/ 83053 h 336550"/>
              <a:gd name="connsiteX33" fmla="*/ 140934 w 281869"/>
              <a:gd name="connsiteY33" fmla="*/ 113420 h 336550"/>
              <a:gd name="connsiteX34" fmla="*/ 146197 w 281869"/>
              <a:gd name="connsiteY34" fmla="*/ 83053 h 336550"/>
              <a:gd name="connsiteX35" fmla="*/ 160668 w 281869"/>
              <a:gd name="connsiteY35" fmla="*/ 69850 h 336550"/>
              <a:gd name="connsiteX36" fmla="*/ 260651 w 281869"/>
              <a:gd name="connsiteY36" fmla="*/ 69850 h 336550"/>
              <a:gd name="connsiteX37" fmla="*/ 275123 w 281869"/>
              <a:gd name="connsiteY37" fmla="*/ 83053 h 336550"/>
              <a:gd name="connsiteX38" fmla="*/ 281700 w 281869"/>
              <a:gd name="connsiteY38" fmla="*/ 196599 h 336550"/>
              <a:gd name="connsiteX39" fmla="*/ 269860 w 281869"/>
              <a:gd name="connsiteY39" fmla="*/ 211122 h 336550"/>
              <a:gd name="connsiteX40" fmla="*/ 254073 w 281869"/>
              <a:gd name="connsiteY40" fmla="*/ 199239 h 336550"/>
              <a:gd name="connsiteX41" fmla="*/ 250127 w 281869"/>
              <a:gd name="connsiteY41" fmla="*/ 125303 h 336550"/>
              <a:gd name="connsiteX42" fmla="*/ 248811 w 281869"/>
              <a:gd name="connsiteY42" fmla="*/ 319386 h 336550"/>
              <a:gd name="connsiteX43" fmla="*/ 231709 w 281869"/>
              <a:gd name="connsiteY43" fmla="*/ 336550 h 336550"/>
              <a:gd name="connsiteX44" fmla="*/ 215922 w 281869"/>
              <a:gd name="connsiteY44" fmla="*/ 319386 h 336550"/>
              <a:gd name="connsiteX45" fmla="*/ 215922 w 281869"/>
              <a:gd name="connsiteY45" fmla="*/ 213762 h 336550"/>
              <a:gd name="connsiteX46" fmla="*/ 210660 w 281869"/>
              <a:gd name="connsiteY46" fmla="*/ 208481 h 336550"/>
              <a:gd name="connsiteX47" fmla="*/ 204082 w 281869"/>
              <a:gd name="connsiteY47" fmla="*/ 213762 h 336550"/>
              <a:gd name="connsiteX48" fmla="*/ 204082 w 281869"/>
              <a:gd name="connsiteY48" fmla="*/ 319386 h 336550"/>
              <a:gd name="connsiteX49" fmla="*/ 186979 w 281869"/>
              <a:gd name="connsiteY49" fmla="*/ 336550 h 336550"/>
              <a:gd name="connsiteX50" fmla="*/ 171193 w 281869"/>
              <a:gd name="connsiteY50" fmla="*/ 319386 h 336550"/>
              <a:gd name="connsiteX51" fmla="*/ 171193 w 281869"/>
              <a:gd name="connsiteY51" fmla="*/ 121342 h 336550"/>
              <a:gd name="connsiteX52" fmla="*/ 155406 w 281869"/>
              <a:gd name="connsiteY52" fmla="*/ 199239 h 336550"/>
              <a:gd name="connsiteX53" fmla="*/ 140934 w 281869"/>
              <a:gd name="connsiteY53" fmla="*/ 211122 h 336550"/>
              <a:gd name="connsiteX54" fmla="*/ 126463 w 281869"/>
              <a:gd name="connsiteY54" fmla="*/ 199239 h 336550"/>
              <a:gd name="connsiteX55" fmla="*/ 110676 w 281869"/>
              <a:gd name="connsiteY55" fmla="*/ 125303 h 336550"/>
              <a:gd name="connsiteX56" fmla="*/ 110676 w 281869"/>
              <a:gd name="connsiteY56" fmla="*/ 319386 h 336550"/>
              <a:gd name="connsiteX57" fmla="*/ 93574 w 281869"/>
              <a:gd name="connsiteY57" fmla="*/ 336550 h 336550"/>
              <a:gd name="connsiteX58" fmla="*/ 77787 w 281869"/>
              <a:gd name="connsiteY58" fmla="*/ 319386 h 336550"/>
              <a:gd name="connsiteX59" fmla="*/ 77787 w 281869"/>
              <a:gd name="connsiteY59" fmla="*/ 213762 h 336550"/>
              <a:gd name="connsiteX60" fmla="*/ 71209 w 281869"/>
              <a:gd name="connsiteY60" fmla="*/ 208481 h 336550"/>
              <a:gd name="connsiteX61" fmla="*/ 65947 w 281869"/>
              <a:gd name="connsiteY61" fmla="*/ 213762 h 336550"/>
              <a:gd name="connsiteX62" fmla="*/ 65947 w 281869"/>
              <a:gd name="connsiteY62" fmla="*/ 319386 h 336550"/>
              <a:gd name="connsiteX63" fmla="*/ 48845 w 281869"/>
              <a:gd name="connsiteY63" fmla="*/ 336550 h 336550"/>
              <a:gd name="connsiteX64" fmla="*/ 33058 w 281869"/>
              <a:gd name="connsiteY64" fmla="*/ 319386 h 336550"/>
              <a:gd name="connsiteX65" fmla="*/ 33058 w 281869"/>
              <a:gd name="connsiteY65" fmla="*/ 121342 h 336550"/>
              <a:gd name="connsiteX66" fmla="*/ 27796 w 281869"/>
              <a:gd name="connsiteY66" fmla="*/ 199239 h 336550"/>
              <a:gd name="connsiteX67" fmla="*/ 12009 w 281869"/>
              <a:gd name="connsiteY67" fmla="*/ 211122 h 336550"/>
              <a:gd name="connsiteX68" fmla="*/ 169 w 281869"/>
              <a:gd name="connsiteY68" fmla="*/ 196599 h 336550"/>
              <a:gd name="connsiteX69" fmla="*/ 6746 w 281869"/>
              <a:gd name="connsiteY69" fmla="*/ 83053 h 336550"/>
              <a:gd name="connsiteX70" fmla="*/ 21218 w 281869"/>
              <a:gd name="connsiteY70" fmla="*/ 69850 h 336550"/>
              <a:gd name="connsiteX71" fmla="*/ 210785 w 281869"/>
              <a:gd name="connsiteY71" fmla="*/ 0 h 336550"/>
              <a:gd name="connsiteX72" fmla="*/ 241742 w 281869"/>
              <a:gd name="connsiteY72" fmla="*/ 30163 h 336550"/>
              <a:gd name="connsiteX73" fmla="*/ 210785 w 281869"/>
              <a:gd name="connsiteY73" fmla="*/ 60326 h 336550"/>
              <a:gd name="connsiteX74" fmla="*/ 179828 w 281869"/>
              <a:gd name="connsiteY74" fmla="*/ 30163 h 336550"/>
              <a:gd name="connsiteX75" fmla="*/ 210785 w 281869"/>
              <a:gd name="connsiteY75" fmla="*/ 0 h 336550"/>
              <a:gd name="connsiteX76" fmla="*/ 71085 w 281869"/>
              <a:gd name="connsiteY76" fmla="*/ 0 h 336550"/>
              <a:gd name="connsiteX77" fmla="*/ 102042 w 281869"/>
              <a:gd name="connsiteY77" fmla="*/ 30163 h 336550"/>
              <a:gd name="connsiteX78" fmla="*/ 71085 w 281869"/>
              <a:gd name="connsiteY78" fmla="*/ 60326 h 336550"/>
              <a:gd name="connsiteX79" fmla="*/ 40128 w 281869"/>
              <a:gd name="connsiteY79" fmla="*/ 30163 h 336550"/>
              <a:gd name="connsiteX80" fmla="*/ 71085 w 281869"/>
              <a:gd name="connsiteY80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81869" h="336550">
                <a:moveTo>
                  <a:pt x="206816" y="79120"/>
                </a:moveTo>
                <a:cubicBezTo>
                  <a:pt x="206816" y="79120"/>
                  <a:pt x="206816" y="79120"/>
                  <a:pt x="201524" y="85782"/>
                </a:cubicBezTo>
                <a:cubicBezTo>
                  <a:pt x="198878" y="88447"/>
                  <a:pt x="198878" y="89779"/>
                  <a:pt x="201524" y="92444"/>
                </a:cubicBezTo>
                <a:cubicBezTo>
                  <a:pt x="201524" y="92444"/>
                  <a:pt x="201524" y="92444"/>
                  <a:pt x="205493" y="96441"/>
                </a:cubicBezTo>
                <a:cubicBezTo>
                  <a:pt x="205493" y="96441"/>
                  <a:pt x="205493" y="96441"/>
                  <a:pt x="198878" y="133748"/>
                </a:cubicBezTo>
                <a:cubicBezTo>
                  <a:pt x="198878" y="135080"/>
                  <a:pt x="198878" y="136413"/>
                  <a:pt x="198878" y="137745"/>
                </a:cubicBezTo>
                <a:cubicBezTo>
                  <a:pt x="198878" y="137745"/>
                  <a:pt x="198878" y="137745"/>
                  <a:pt x="206816" y="149736"/>
                </a:cubicBezTo>
                <a:cubicBezTo>
                  <a:pt x="208139" y="152401"/>
                  <a:pt x="212107" y="152401"/>
                  <a:pt x="213430" y="149736"/>
                </a:cubicBezTo>
                <a:cubicBezTo>
                  <a:pt x="213430" y="149736"/>
                  <a:pt x="213430" y="149736"/>
                  <a:pt x="221368" y="137745"/>
                </a:cubicBezTo>
                <a:cubicBezTo>
                  <a:pt x="222691" y="136413"/>
                  <a:pt x="222691" y="135080"/>
                  <a:pt x="221368" y="133748"/>
                </a:cubicBezTo>
                <a:cubicBezTo>
                  <a:pt x="221368" y="133748"/>
                  <a:pt x="221368" y="133748"/>
                  <a:pt x="214753" y="96441"/>
                </a:cubicBezTo>
                <a:cubicBezTo>
                  <a:pt x="214753" y="96441"/>
                  <a:pt x="214753" y="96441"/>
                  <a:pt x="220045" y="92444"/>
                </a:cubicBezTo>
                <a:cubicBezTo>
                  <a:pt x="221368" y="89779"/>
                  <a:pt x="221368" y="88447"/>
                  <a:pt x="220045" y="85782"/>
                </a:cubicBezTo>
                <a:cubicBezTo>
                  <a:pt x="220045" y="85782"/>
                  <a:pt x="220045" y="85782"/>
                  <a:pt x="213430" y="79120"/>
                </a:cubicBezTo>
                <a:cubicBezTo>
                  <a:pt x="212107" y="77788"/>
                  <a:pt x="209462" y="77788"/>
                  <a:pt x="206816" y="79120"/>
                </a:cubicBezTo>
                <a:close/>
                <a:moveTo>
                  <a:pt x="68439" y="79120"/>
                </a:moveTo>
                <a:cubicBezTo>
                  <a:pt x="68439" y="79120"/>
                  <a:pt x="68439" y="79120"/>
                  <a:pt x="61824" y="85782"/>
                </a:cubicBezTo>
                <a:cubicBezTo>
                  <a:pt x="60501" y="88447"/>
                  <a:pt x="60501" y="89779"/>
                  <a:pt x="61824" y="92444"/>
                </a:cubicBezTo>
                <a:cubicBezTo>
                  <a:pt x="61824" y="92444"/>
                  <a:pt x="61824" y="92444"/>
                  <a:pt x="67116" y="96441"/>
                </a:cubicBezTo>
                <a:cubicBezTo>
                  <a:pt x="67116" y="96441"/>
                  <a:pt x="67116" y="96441"/>
                  <a:pt x="60501" y="133748"/>
                </a:cubicBezTo>
                <a:cubicBezTo>
                  <a:pt x="59178" y="135080"/>
                  <a:pt x="59178" y="136413"/>
                  <a:pt x="60501" y="137745"/>
                </a:cubicBezTo>
                <a:cubicBezTo>
                  <a:pt x="60501" y="137745"/>
                  <a:pt x="60501" y="137745"/>
                  <a:pt x="68439" y="149736"/>
                </a:cubicBezTo>
                <a:cubicBezTo>
                  <a:pt x="69762" y="152401"/>
                  <a:pt x="73730" y="152401"/>
                  <a:pt x="75053" y="149736"/>
                </a:cubicBezTo>
                <a:cubicBezTo>
                  <a:pt x="75053" y="149736"/>
                  <a:pt x="75053" y="149736"/>
                  <a:pt x="82991" y="137745"/>
                </a:cubicBezTo>
                <a:cubicBezTo>
                  <a:pt x="82991" y="136413"/>
                  <a:pt x="82991" y="135080"/>
                  <a:pt x="82991" y="133748"/>
                </a:cubicBezTo>
                <a:cubicBezTo>
                  <a:pt x="82991" y="133748"/>
                  <a:pt x="82991" y="133748"/>
                  <a:pt x="76376" y="96441"/>
                </a:cubicBezTo>
                <a:cubicBezTo>
                  <a:pt x="76376" y="96441"/>
                  <a:pt x="76376" y="96441"/>
                  <a:pt x="80345" y="92444"/>
                </a:cubicBezTo>
                <a:cubicBezTo>
                  <a:pt x="82991" y="89779"/>
                  <a:pt x="82991" y="88447"/>
                  <a:pt x="80345" y="85782"/>
                </a:cubicBezTo>
                <a:cubicBezTo>
                  <a:pt x="80345" y="85782"/>
                  <a:pt x="80345" y="85782"/>
                  <a:pt x="75053" y="79120"/>
                </a:cubicBezTo>
                <a:cubicBezTo>
                  <a:pt x="72407" y="77788"/>
                  <a:pt x="69762" y="77788"/>
                  <a:pt x="68439" y="79120"/>
                </a:cubicBezTo>
                <a:close/>
                <a:moveTo>
                  <a:pt x="21218" y="69850"/>
                </a:moveTo>
                <a:cubicBezTo>
                  <a:pt x="21218" y="69850"/>
                  <a:pt x="21218" y="69850"/>
                  <a:pt x="121201" y="69850"/>
                </a:cubicBezTo>
                <a:cubicBezTo>
                  <a:pt x="129094" y="69850"/>
                  <a:pt x="135672" y="76451"/>
                  <a:pt x="135672" y="83053"/>
                </a:cubicBezTo>
                <a:cubicBezTo>
                  <a:pt x="135672" y="83053"/>
                  <a:pt x="135672" y="83053"/>
                  <a:pt x="140934" y="113420"/>
                </a:cubicBezTo>
                <a:cubicBezTo>
                  <a:pt x="140934" y="113420"/>
                  <a:pt x="140934" y="113420"/>
                  <a:pt x="146197" y="83053"/>
                </a:cubicBezTo>
                <a:cubicBezTo>
                  <a:pt x="146197" y="76451"/>
                  <a:pt x="152775" y="69850"/>
                  <a:pt x="160668" y="69850"/>
                </a:cubicBezTo>
                <a:cubicBezTo>
                  <a:pt x="160668" y="69850"/>
                  <a:pt x="160668" y="69850"/>
                  <a:pt x="260651" y="69850"/>
                </a:cubicBezTo>
                <a:cubicBezTo>
                  <a:pt x="267229" y="69850"/>
                  <a:pt x="273807" y="76451"/>
                  <a:pt x="275123" y="83053"/>
                </a:cubicBezTo>
                <a:cubicBezTo>
                  <a:pt x="275123" y="83053"/>
                  <a:pt x="275123" y="83053"/>
                  <a:pt x="281700" y="196599"/>
                </a:cubicBezTo>
                <a:cubicBezTo>
                  <a:pt x="283016" y="204520"/>
                  <a:pt x="276438" y="211122"/>
                  <a:pt x="269860" y="211122"/>
                </a:cubicBezTo>
                <a:cubicBezTo>
                  <a:pt x="261967" y="212442"/>
                  <a:pt x="255389" y="205841"/>
                  <a:pt x="254073" y="199239"/>
                </a:cubicBezTo>
                <a:cubicBezTo>
                  <a:pt x="254073" y="199239"/>
                  <a:pt x="254073" y="199239"/>
                  <a:pt x="250127" y="125303"/>
                </a:cubicBezTo>
                <a:cubicBezTo>
                  <a:pt x="250127" y="125303"/>
                  <a:pt x="250127" y="125303"/>
                  <a:pt x="248811" y="319386"/>
                </a:cubicBezTo>
                <a:cubicBezTo>
                  <a:pt x="248811" y="329949"/>
                  <a:pt x="240918" y="336550"/>
                  <a:pt x="231709" y="336550"/>
                </a:cubicBezTo>
                <a:cubicBezTo>
                  <a:pt x="222500" y="336550"/>
                  <a:pt x="215922" y="328628"/>
                  <a:pt x="215922" y="319386"/>
                </a:cubicBezTo>
                <a:cubicBezTo>
                  <a:pt x="215922" y="319386"/>
                  <a:pt x="215922" y="319386"/>
                  <a:pt x="215922" y="213762"/>
                </a:cubicBezTo>
                <a:cubicBezTo>
                  <a:pt x="215922" y="211122"/>
                  <a:pt x="213291" y="208481"/>
                  <a:pt x="210660" y="208481"/>
                </a:cubicBezTo>
                <a:cubicBezTo>
                  <a:pt x="206713" y="208481"/>
                  <a:pt x="204082" y="211122"/>
                  <a:pt x="204082" y="213762"/>
                </a:cubicBezTo>
                <a:cubicBezTo>
                  <a:pt x="204082" y="213762"/>
                  <a:pt x="204082" y="213762"/>
                  <a:pt x="204082" y="319386"/>
                </a:cubicBezTo>
                <a:cubicBezTo>
                  <a:pt x="204082" y="329949"/>
                  <a:pt x="196188" y="336550"/>
                  <a:pt x="186979" y="336550"/>
                </a:cubicBezTo>
                <a:cubicBezTo>
                  <a:pt x="177770" y="336550"/>
                  <a:pt x="171193" y="328628"/>
                  <a:pt x="171193" y="319386"/>
                </a:cubicBezTo>
                <a:cubicBezTo>
                  <a:pt x="171193" y="319386"/>
                  <a:pt x="171193" y="319386"/>
                  <a:pt x="171193" y="121342"/>
                </a:cubicBezTo>
                <a:cubicBezTo>
                  <a:pt x="171193" y="121342"/>
                  <a:pt x="171193" y="121342"/>
                  <a:pt x="155406" y="199239"/>
                </a:cubicBezTo>
                <a:cubicBezTo>
                  <a:pt x="154090" y="205841"/>
                  <a:pt x="148828" y="212442"/>
                  <a:pt x="140934" y="211122"/>
                </a:cubicBezTo>
                <a:cubicBezTo>
                  <a:pt x="133041" y="212442"/>
                  <a:pt x="127779" y="205841"/>
                  <a:pt x="126463" y="199239"/>
                </a:cubicBezTo>
                <a:cubicBezTo>
                  <a:pt x="126463" y="199239"/>
                  <a:pt x="126463" y="199239"/>
                  <a:pt x="110676" y="125303"/>
                </a:cubicBezTo>
                <a:cubicBezTo>
                  <a:pt x="110676" y="125303"/>
                  <a:pt x="110676" y="125303"/>
                  <a:pt x="110676" y="319386"/>
                </a:cubicBezTo>
                <a:cubicBezTo>
                  <a:pt x="110676" y="329949"/>
                  <a:pt x="102783" y="336550"/>
                  <a:pt x="93574" y="336550"/>
                </a:cubicBezTo>
                <a:cubicBezTo>
                  <a:pt x="84365" y="336550"/>
                  <a:pt x="77787" y="328628"/>
                  <a:pt x="77787" y="319386"/>
                </a:cubicBezTo>
                <a:cubicBezTo>
                  <a:pt x="77787" y="319386"/>
                  <a:pt x="77787" y="319386"/>
                  <a:pt x="77787" y="213762"/>
                </a:cubicBezTo>
                <a:cubicBezTo>
                  <a:pt x="77787" y="211122"/>
                  <a:pt x="75156" y="208481"/>
                  <a:pt x="71209" y="208481"/>
                </a:cubicBezTo>
                <a:cubicBezTo>
                  <a:pt x="68578" y="208481"/>
                  <a:pt x="65947" y="211122"/>
                  <a:pt x="65947" y="213762"/>
                </a:cubicBezTo>
                <a:cubicBezTo>
                  <a:pt x="65947" y="213762"/>
                  <a:pt x="65947" y="213762"/>
                  <a:pt x="65947" y="319386"/>
                </a:cubicBezTo>
                <a:cubicBezTo>
                  <a:pt x="65947" y="329949"/>
                  <a:pt x="58054" y="336550"/>
                  <a:pt x="48845" y="336550"/>
                </a:cubicBezTo>
                <a:cubicBezTo>
                  <a:pt x="39636" y="336550"/>
                  <a:pt x="33058" y="328628"/>
                  <a:pt x="33058" y="319386"/>
                </a:cubicBezTo>
                <a:cubicBezTo>
                  <a:pt x="33058" y="319386"/>
                  <a:pt x="33058" y="319386"/>
                  <a:pt x="33058" y="121342"/>
                </a:cubicBezTo>
                <a:cubicBezTo>
                  <a:pt x="33058" y="121342"/>
                  <a:pt x="33058" y="121342"/>
                  <a:pt x="27796" y="199239"/>
                </a:cubicBezTo>
                <a:cubicBezTo>
                  <a:pt x="26480" y="205841"/>
                  <a:pt x="19902" y="212442"/>
                  <a:pt x="12009" y="211122"/>
                </a:cubicBezTo>
                <a:cubicBezTo>
                  <a:pt x="5431" y="211122"/>
                  <a:pt x="-1147" y="204520"/>
                  <a:pt x="169" y="196599"/>
                </a:cubicBezTo>
                <a:cubicBezTo>
                  <a:pt x="169" y="196599"/>
                  <a:pt x="169" y="196599"/>
                  <a:pt x="6746" y="83053"/>
                </a:cubicBezTo>
                <a:cubicBezTo>
                  <a:pt x="8062" y="76451"/>
                  <a:pt x="14640" y="69850"/>
                  <a:pt x="21218" y="69850"/>
                </a:cubicBezTo>
                <a:close/>
                <a:moveTo>
                  <a:pt x="210785" y="0"/>
                </a:moveTo>
                <a:cubicBezTo>
                  <a:pt x="227882" y="0"/>
                  <a:pt x="241742" y="13504"/>
                  <a:pt x="241742" y="30163"/>
                </a:cubicBezTo>
                <a:cubicBezTo>
                  <a:pt x="241742" y="46822"/>
                  <a:pt x="227882" y="60326"/>
                  <a:pt x="210785" y="60326"/>
                </a:cubicBezTo>
                <a:cubicBezTo>
                  <a:pt x="193688" y="60326"/>
                  <a:pt x="179828" y="46822"/>
                  <a:pt x="179828" y="30163"/>
                </a:cubicBezTo>
                <a:cubicBezTo>
                  <a:pt x="179828" y="13504"/>
                  <a:pt x="193688" y="0"/>
                  <a:pt x="210785" y="0"/>
                </a:cubicBezTo>
                <a:close/>
                <a:moveTo>
                  <a:pt x="71085" y="0"/>
                </a:moveTo>
                <a:cubicBezTo>
                  <a:pt x="88182" y="0"/>
                  <a:pt x="102042" y="13504"/>
                  <a:pt x="102042" y="30163"/>
                </a:cubicBezTo>
                <a:cubicBezTo>
                  <a:pt x="102042" y="46822"/>
                  <a:pt x="88182" y="60326"/>
                  <a:pt x="71085" y="60326"/>
                </a:cubicBezTo>
                <a:cubicBezTo>
                  <a:pt x="53988" y="60326"/>
                  <a:pt x="40128" y="46822"/>
                  <a:pt x="40128" y="30163"/>
                </a:cubicBezTo>
                <a:cubicBezTo>
                  <a:pt x="40128" y="13504"/>
                  <a:pt x="53988" y="0"/>
                  <a:pt x="710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6" name="Oval 16">
            <a:extLst>
              <a:ext uri="{FF2B5EF4-FFF2-40B4-BE49-F238E27FC236}">
                <a16:creationId xmlns="" xmlns:a16="http://schemas.microsoft.com/office/drawing/2014/main" id="{B9B81FFB-955C-4BC6-99DA-23172B2E517B}"/>
              </a:ext>
            </a:extLst>
          </p:cNvPr>
          <p:cNvSpPr/>
          <p:nvPr/>
        </p:nvSpPr>
        <p:spPr>
          <a:xfrm>
            <a:off x="9194916" y="4937283"/>
            <a:ext cx="321486" cy="298376"/>
          </a:xfrm>
          <a:custGeom>
            <a:avLst/>
            <a:gdLst>
              <a:gd name="connsiteX0" fmla="*/ 288132 w 338138"/>
              <a:gd name="connsiteY0" fmla="*/ 223343 h 313831"/>
              <a:gd name="connsiteX1" fmla="*/ 279400 w 338138"/>
              <a:gd name="connsiteY1" fmla="*/ 231281 h 313831"/>
              <a:gd name="connsiteX2" fmla="*/ 288132 w 338138"/>
              <a:gd name="connsiteY2" fmla="*/ 239219 h 313831"/>
              <a:gd name="connsiteX3" fmla="*/ 296864 w 338138"/>
              <a:gd name="connsiteY3" fmla="*/ 231281 h 313831"/>
              <a:gd name="connsiteX4" fmla="*/ 288132 w 338138"/>
              <a:gd name="connsiteY4" fmla="*/ 223343 h 313831"/>
              <a:gd name="connsiteX5" fmla="*/ 261938 w 338138"/>
              <a:gd name="connsiteY5" fmla="*/ 223343 h 313831"/>
              <a:gd name="connsiteX6" fmla="*/ 254000 w 338138"/>
              <a:gd name="connsiteY6" fmla="*/ 231281 h 313831"/>
              <a:gd name="connsiteX7" fmla="*/ 261938 w 338138"/>
              <a:gd name="connsiteY7" fmla="*/ 239219 h 313831"/>
              <a:gd name="connsiteX8" fmla="*/ 269876 w 338138"/>
              <a:gd name="connsiteY8" fmla="*/ 231281 h 313831"/>
              <a:gd name="connsiteX9" fmla="*/ 261938 w 338138"/>
              <a:gd name="connsiteY9" fmla="*/ 223343 h 313831"/>
              <a:gd name="connsiteX10" fmla="*/ 116535 w 338138"/>
              <a:gd name="connsiteY10" fmla="*/ 45543 h 313831"/>
              <a:gd name="connsiteX11" fmla="*/ 141773 w 338138"/>
              <a:gd name="connsiteY11" fmla="*/ 88073 h 313831"/>
              <a:gd name="connsiteX12" fmla="*/ 108565 w 338138"/>
              <a:gd name="connsiteY12" fmla="*/ 102693 h 313831"/>
              <a:gd name="connsiteX13" fmla="*/ 87312 w 338138"/>
              <a:gd name="connsiteY13" fmla="*/ 74783 h 313831"/>
              <a:gd name="connsiteX14" fmla="*/ 116535 w 338138"/>
              <a:gd name="connsiteY14" fmla="*/ 45543 h 313831"/>
              <a:gd name="connsiteX15" fmla="*/ 254349 w 338138"/>
              <a:gd name="connsiteY15" fmla="*/ 30428 h 313831"/>
              <a:gd name="connsiteX16" fmla="*/ 275361 w 338138"/>
              <a:gd name="connsiteY16" fmla="*/ 48787 h 313831"/>
              <a:gd name="connsiteX17" fmla="*/ 255662 w 338138"/>
              <a:gd name="connsiteY17" fmla="*/ 85507 h 313831"/>
              <a:gd name="connsiteX18" fmla="*/ 266168 w 338138"/>
              <a:gd name="connsiteY18" fmla="*/ 89441 h 313831"/>
              <a:gd name="connsiteX19" fmla="*/ 289806 w 338138"/>
              <a:gd name="connsiteY19" fmla="*/ 80261 h 313831"/>
              <a:gd name="connsiteX20" fmla="*/ 287180 w 338138"/>
              <a:gd name="connsiteY20" fmla="*/ 109113 h 313831"/>
              <a:gd name="connsiteX21" fmla="*/ 225458 w 338138"/>
              <a:gd name="connsiteY21" fmla="*/ 111735 h 313831"/>
              <a:gd name="connsiteX22" fmla="*/ 92823 w 338138"/>
              <a:gd name="connsiteY22" fmla="*/ 166815 h 313831"/>
              <a:gd name="connsiteX23" fmla="*/ 75751 w 338138"/>
              <a:gd name="connsiteY23" fmla="*/ 127472 h 313831"/>
              <a:gd name="connsiteX24" fmla="*/ 208386 w 338138"/>
              <a:gd name="connsiteY24" fmla="*/ 72393 h 313831"/>
              <a:gd name="connsiteX25" fmla="*/ 242530 w 338138"/>
              <a:gd name="connsiteY25" fmla="*/ 33050 h 313831"/>
              <a:gd name="connsiteX26" fmla="*/ 254349 w 338138"/>
              <a:gd name="connsiteY26" fmla="*/ 30428 h 313831"/>
              <a:gd name="connsiteX27" fmla="*/ 186871 w 338138"/>
              <a:gd name="connsiteY27" fmla="*/ 24906 h 313831"/>
              <a:gd name="connsiteX28" fmla="*/ 231775 w 338138"/>
              <a:gd name="connsiteY28" fmla="*/ 24906 h 313831"/>
              <a:gd name="connsiteX29" fmla="*/ 207282 w 338138"/>
              <a:gd name="connsiteY29" fmla="*/ 48190 h 313831"/>
              <a:gd name="connsiteX30" fmla="*/ 201839 w 338138"/>
              <a:gd name="connsiteY30" fmla="*/ 59831 h 313831"/>
              <a:gd name="connsiteX31" fmla="*/ 184150 w 338138"/>
              <a:gd name="connsiteY31" fmla="*/ 45603 h 313831"/>
              <a:gd name="connsiteX32" fmla="*/ 186871 w 338138"/>
              <a:gd name="connsiteY32" fmla="*/ 24906 h 313831"/>
              <a:gd name="connsiteX33" fmla="*/ 18492 w 338138"/>
              <a:gd name="connsiteY33" fmla="*/ 24906 h 313831"/>
              <a:gd name="connsiteX34" fmla="*/ 43588 w 338138"/>
              <a:gd name="connsiteY34" fmla="*/ 24906 h 313831"/>
              <a:gd name="connsiteX35" fmla="*/ 46230 w 338138"/>
              <a:gd name="connsiteY35" fmla="*/ 46015 h 313831"/>
              <a:gd name="connsiteX36" fmla="*/ 29059 w 338138"/>
              <a:gd name="connsiteY36" fmla="*/ 63166 h 313831"/>
              <a:gd name="connsiteX37" fmla="*/ 31700 w 338138"/>
              <a:gd name="connsiteY37" fmla="*/ 96148 h 313831"/>
              <a:gd name="connsiteX38" fmla="*/ 31700 w 338138"/>
              <a:gd name="connsiteY38" fmla="*/ 206969 h 313831"/>
              <a:gd name="connsiteX39" fmla="*/ 39626 w 338138"/>
              <a:gd name="connsiteY39" fmla="*/ 214884 h 313831"/>
              <a:gd name="connsiteX40" fmla="*/ 298512 w 338138"/>
              <a:gd name="connsiteY40" fmla="*/ 214884 h 313831"/>
              <a:gd name="connsiteX41" fmla="*/ 306438 w 338138"/>
              <a:gd name="connsiteY41" fmla="*/ 206969 h 313831"/>
              <a:gd name="connsiteX42" fmla="*/ 306438 w 338138"/>
              <a:gd name="connsiteY42" fmla="*/ 104064 h 313831"/>
              <a:gd name="connsiteX43" fmla="*/ 306438 w 338138"/>
              <a:gd name="connsiteY43" fmla="*/ 77678 h 313831"/>
              <a:gd name="connsiteX44" fmla="*/ 274737 w 338138"/>
              <a:gd name="connsiteY44" fmla="*/ 61846 h 313831"/>
              <a:gd name="connsiteX45" fmla="*/ 281341 w 338138"/>
              <a:gd name="connsiteY45" fmla="*/ 59208 h 313831"/>
              <a:gd name="connsiteX46" fmla="*/ 280021 w 338138"/>
              <a:gd name="connsiteY46" fmla="*/ 24906 h 313831"/>
              <a:gd name="connsiteX47" fmla="*/ 319646 w 338138"/>
              <a:gd name="connsiteY47" fmla="*/ 24906 h 313831"/>
              <a:gd name="connsiteX48" fmla="*/ 338138 w 338138"/>
              <a:gd name="connsiteY48" fmla="*/ 43376 h 313831"/>
              <a:gd name="connsiteX49" fmla="*/ 338138 w 338138"/>
              <a:gd name="connsiteY49" fmla="*/ 234674 h 313831"/>
              <a:gd name="connsiteX50" fmla="*/ 319646 w 338138"/>
              <a:gd name="connsiteY50" fmla="*/ 251825 h 313831"/>
              <a:gd name="connsiteX51" fmla="*/ 200769 w 338138"/>
              <a:gd name="connsiteY51" fmla="*/ 251825 h 313831"/>
              <a:gd name="connsiteX52" fmla="*/ 216620 w 338138"/>
              <a:gd name="connsiteY52" fmla="*/ 290084 h 313831"/>
              <a:gd name="connsiteX53" fmla="*/ 224545 w 338138"/>
              <a:gd name="connsiteY53" fmla="*/ 290084 h 313831"/>
              <a:gd name="connsiteX54" fmla="*/ 235112 w 338138"/>
              <a:gd name="connsiteY54" fmla="*/ 301958 h 313831"/>
              <a:gd name="connsiteX55" fmla="*/ 224545 w 338138"/>
              <a:gd name="connsiteY55" fmla="*/ 313831 h 313831"/>
              <a:gd name="connsiteX56" fmla="*/ 113593 w 338138"/>
              <a:gd name="connsiteY56" fmla="*/ 313831 h 313831"/>
              <a:gd name="connsiteX57" fmla="*/ 103026 w 338138"/>
              <a:gd name="connsiteY57" fmla="*/ 301958 h 313831"/>
              <a:gd name="connsiteX58" fmla="*/ 113593 w 338138"/>
              <a:gd name="connsiteY58" fmla="*/ 290084 h 313831"/>
              <a:gd name="connsiteX59" fmla="*/ 121518 w 338138"/>
              <a:gd name="connsiteY59" fmla="*/ 290084 h 313831"/>
              <a:gd name="connsiteX60" fmla="*/ 137369 w 338138"/>
              <a:gd name="connsiteY60" fmla="*/ 251825 h 313831"/>
              <a:gd name="connsiteX61" fmla="*/ 18492 w 338138"/>
              <a:gd name="connsiteY61" fmla="*/ 251825 h 313831"/>
              <a:gd name="connsiteX62" fmla="*/ 0 w 338138"/>
              <a:gd name="connsiteY62" fmla="*/ 234674 h 313831"/>
              <a:gd name="connsiteX63" fmla="*/ 0 w 338138"/>
              <a:gd name="connsiteY63" fmla="*/ 43376 h 313831"/>
              <a:gd name="connsiteX64" fmla="*/ 18492 w 338138"/>
              <a:gd name="connsiteY64" fmla="*/ 24906 h 313831"/>
              <a:gd name="connsiteX65" fmla="*/ 109666 w 338138"/>
              <a:gd name="connsiteY65" fmla="*/ 1 h 313831"/>
              <a:gd name="connsiteX66" fmla="*/ 126932 w 338138"/>
              <a:gd name="connsiteY66" fmla="*/ 267 h 313831"/>
              <a:gd name="connsiteX67" fmla="*/ 133580 w 338138"/>
              <a:gd name="connsiteY67" fmla="*/ 18637 h 313831"/>
              <a:gd name="connsiteX68" fmla="*/ 144218 w 338138"/>
              <a:gd name="connsiteY68" fmla="*/ 22573 h 313831"/>
              <a:gd name="connsiteX69" fmla="*/ 177460 w 338138"/>
              <a:gd name="connsiteY69" fmla="*/ 29134 h 313831"/>
              <a:gd name="connsiteX70" fmla="*/ 168152 w 338138"/>
              <a:gd name="connsiteY70" fmla="*/ 47504 h 313831"/>
              <a:gd name="connsiteX71" fmla="*/ 173471 w 338138"/>
              <a:gd name="connsiteY71" fmla="*/ 58001 h 313831"/>
              <a:gd name="connsiteX72" fmla="*/ 192087 w 338138"/>
              <a:gd name="connsiteY72" fmla="*/ 67186 h 313831"/>
              <a:gd name="connsiteX73" fmla="*/ 154855 w 338138"/>
              <a:gd name="connsiteY73" fmla="*/ 82931 h 313831"/>
              <a:gd name="connsiteX74" fmla="*/ 116294 w 338138"/>
              <a:gd name="connsiteY74" fmla="*/ 35695 h 313831"/>
              <a:gd name="connsiteX75" fmla="*/ 76403 w 338138"/>
              <a:gd name="connsiteY75" fmla="*/ 75059 h 313831"/>
              <a:gd name="connsiteX76" fmla="*/ 93689 w 338138"/>
              <a:gd name="connsiteY76" fmla="*/ 107862 h 313831"/>
              <a:gd name="connsiteX77" fmla="*/ 59117 w 338138"/>
              <a:gd name="connsiteY77" fmla="*/ 124919 h 313831"/>
              <a:gd name="connsiteX78" fmla="*/ 63106 w 338138"/>
              <a:gd name="connsiteY78" fmla="*/ 102613 h 313831"/>
              <a:gd name="connsiteX79" fmla="*/ 59117 w 338138"/>
              <a:gd name="connsiteY79" fmla="*/ 92116 h 313831"/>
              <a:gd name="connsiteX80" fmla="*/ 40501 w 338138"/>
              <a:gd name="connsiteY80" fmla="*/ 63249 h 313831"/>
              <a:gd name="connsiteX81" fmla="*/ 59117 w 338138"/>
              <a:gd name="connsiteY81" fmla="*/ 58001 h 313831"/>
              <a:gd name="connsiteX82" fmla="*/ 63106 w 338138"/>
              <a:gd name="connsiteY82" fmla="*/ 47504 h 313831"/>
              <a:gd name="connsiteX83" fmla="*/ 69755 w 338138"/>
              <a:gd name="connsiteY83" fmla="*/ 14700 h 313831"/>
              <a:gd name="connsiteX84" fmla="*/ 88370 w 338138"/>
              <a:gd name="connsiteY84" fmla="*/ 22573 h 313831"/>
              <a:gd name="connsiteX85" fmla="*/ 99008 w 338138"/>
              <a:gd name="connsiteY85" fmla="*/ 18637 h 313831"/>
              <a:gd name="connsiteX86" fmla="*/ 109666 w 338138"/>
              <a:gd name="connsiteY86" fmla="*/ 1 h 31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38138" h="313831">
                <a:moveTo>
                  <a:pt x="288132" y="223343"/>
                </a:moveTo>
                <a:cubicBezTo>
                  <a:pt x="283309" y="223343"/>
                  <a:pt x="279400" y="226897"/>
                  <a:pt x="279400" y="231281"/>
                </a:cubicBezTo>
                <a:cubicBezTo>
                  <a:pt x="279400" y="235665"/>
                  <a:pt x="283309" y="239219"/>
                  <a:pt x="288132" y="239219"/>
                </a:cubicBezTo>
                <a:cubicBezTo>
                  <a:pt x="292955" y="239219"/>
                  <a:pt x="296864" y="235665"/>
                  <a:pt x="296864" y="231281"/>
                </a:cubicBezTo>
                <a:cubicBezTo>
                  <a:pt x="296864" y="226897"/>
                  <a:pt x="292955" y="223343"/>
                  <a:pt x="288132" y="223343"/>
                </a:cubicBezTo>
                <a:close/>
                <a:moveTo>
                  <a:pt x="261938" y="223343"/>
                </a:moveTo>
                <a:cubicBezTo>
                  <a:pt x="257554" y="223343"/>
                  <a:pt x="254000" y="226897"/>
                  <a:pt x="254000" y="231281"/>
                </a:cubicBezTo>
                <a:cubicBezTo>
                  <a:pt x="254000" y="235665"/>
                  <a:pt x="257554" y="239219"/>
                  <a:pt x="261938" y="239219"/>
                </a:cubicBezTo>
                <a:cubicBezTo>
                  <a:pt x="266322" y="239219"/>
                  <a:pt x="269876" y="235665"/>
                  <a:pt x="269876" y="231281"/>
                </a:cubicBezTo>
                <a:cubicBezTo>
                  <a:pt x="269876" y="226897"/>
                  <a:pt x="266322" y="223343"/>
                  <a:pt x="261938" y="223343"/>
                </a:cubicBezTo>
                <a:close/>
                <a:moveTo>
                  <a:pt x="116535" y="45543"/>
                </a:moveTo>
                <a:cubicBezTo>
                  <a:pt x="137788" y="45543"/>
                  <a:pt x="152400" y="68137"/>
                  <a:pt x="141773" y="88073"/>
                </a:cubicBezTo>
                <a:cubicBezTo>
                  <a:pt x="141773" y="88073"/>
                  <a:pt x="141773" y="88073"/>
                  <a:pt x="108565" y="102693"/>
                </a:cubicBezTo>
                <a:cubicBezTo>
                  <a:pt x="96610" y="98706"/>
                  <a:pt x="87312" y="88073"/>
                  <a:pt x="87312" y="74783"/>
                </a:cubicBezTo>
                <a:cubicBezTo>
                  <a:pt x="87312" y="58834"/>
                  <a:pt x="100595" y="45543"/>
                  <a:pt x="116535" y="45543"/>
                </a:cubicBezTo>
                <a:close/>
                <a:moveTo>
                  <a:pt x="254349" y="30428"/>
                </a:moveTo>
                <a:cubicBezTo>
                  <a:pt x="271421" y="26493"/>
                  <a:pt x="284553" y="44853"/>
                  <a:pt x="275361" y="48787"/>
                </a:cubicBezTo>
                <a:cubicBezTo>
                  <a:pt x="242530" y="63213"/>
                  <a:pt x="243843" y="57967"/>
                  <a:pt x="255662" y="85507"/>
                </a:cubicBezTo>
                <a:cubicBezTo>
                  <a:pt x="256976" y="89441"/>
                  <a:pt x="262228" y="92064"/>
                  <a:pt x="266168" y="89441"/>
                </a:cubicBezTo>
                <a:cubicBezTo>
                  <a:pt x="266168" y="89441"/>
                  <a:pt x="266168" y="89441"/>
                  <a:pt x="289806" y="80261"/>
                </a:cubicBezTo>
                <a:cubicBezTo>
                  <a:pt x="297685" y="76327"/>
                  <a:pt x="301625" y="99933"/>
                  <a:pt x="287180" y="109113"/>
                </a:cubicBezTo>
                <a:cubicBezTo>
                  <a:pt x="260915" y="124850"/>
                  <a:pt x="259602" y="123538"/>
                  <a:pt x="225458" y="111735"/>
                </a:cubicBezTo>
                <a:cubicBezTo>
                  <a:pt x="225458" y="111735"/>
                  <a:pt x="225458" y="111735"/>
                  <a:pt x="92823" y="166815"/>
                </a:cubicBezTo>
                <a:cubicBezTo>
                  <a:pt x="66559" y="177306"/>
                  <a:pt x="50800" y="137964"/>
                  <a:pt x="75751" y="127472"/>
                </a:cubicBezTo>
                <a:cubicBezTo>
                  <a:pt x="75751" y="127472"/>
                  <a:pt x="75751" y="127472"/>
                  <a:pt x="208386" y="72393"/>
                </a:cubicBezTo>
                <a:cubicBezTo>
                  <a:pt x="217579" y="54033"/>
                  <a:pt x="222832" y="38296"/>
                  <a:pt x="242530" y="33050"/>
                </a:cubicBezTo>
                <a:cubicBezTo>
                  <a:pt x="242530" y="33050"/>
                  <a:pt x="242530" y="33050"/>
                  <a:pt x="254349" y="30428"/>
                </a:cubicBezTo>
                <a:close/>
                <a:moveTo>
                  <a:pt x="186871" y="24906"/>
                </a:moveTo>
                <a:cubicBezTo>
                  <a:pt x="186871" y="24906"/>
                  <a:pt x="186871" y="24906"/>
                  <a:pt x="231775" y="24906"/>
                </a:cubicBezTo>
                <a:cubicBezTo>
                  <a:pt x="220889" y="30080"/>
                  <a:pt x="212725" y="37841"/>
                  <a:pt x="207282" y="48190"/>
                </a:cubicBezTo>
                <a:cubicBezTo>
                  <a:pt x="207282" y="48190"/>
                  <a:pt x="207282" y="48190"/>
                  <a:pt x="201839" y="59831"/>
                </a:cubicBezTo>
                <a:cubicBezTo>
                  <a:pt x="200479" y="52070"/>
                  <a:pt x="193675" y="45603"/>
                  <a:pt x="184150" y="45603"/>
                </a:cubicBezTo>
                <a:cubicBezTo>
                  <a:pt x="190954" y="39135"/>
                  <a:pt x="190954" y="31374"/>
                  <a:pt x="186871" y="24906"/>
                </a:cubicBezTo>
                <a:close/>
                <a:moveTo>
                  <a:pt x="18492" y="24906"/>
                </a:moveTo>
                <a:cubicBezTo>
                  <a:pt x="18492" y="24906"/>
                  <a:pt x="18492" y="24906"/>
                  <a:pt x="43588" y="24906"/>
                </a:cubicBezTo>
                <a:cubicBezTo>
                  <a:pt x="39626" y="32822"/>
                  <a:pt x="40946" y="40738"/>
                  <a:pt x="46230" y="46015"/>
                </a:cubicBezTo>
                <a:cubicBezTo>
                  <a:pt x="36984" y="46015"/>
                  <a:pt x="29059" y="53931"/>
                  <a:pt x="29059" y="63166"/>
                </a:cubicBezTo>
                <a:cubicBezTo>
                  <a:pt x="29059" y="82955"/>
                  <a:pt x="27738" y="89552"/>
                  <a:pt x="31700" y="96148"/>
                </a:cubicBezTo>
                <a:cubicBezTo>
                  <a:pt x="31700" y="96148"/>
                  <a:pt x="31700" y="96148"/>
                  <a:pt x="31700" y="206969"/>
                </a:cubicBezTo>
                <a:cubicBezTo>
                  <a:pt x="31700" y="210926"/>
                  <a:pt x="35663" y="214884"/>
                  <a:pt x="39626" y="214884"/>
                </a:cubicBezTo>
                <a:cubicBezTo>
                  <a:pt x="39626" y="214884"/>
                  <a:pt x="39626" y="214884"/>
                  <a:pt x="298512" y="214884"/>
                </a:cubicBezTo>
                <a:cubicBezTo>
                  <a:pt x="302475" y="214884"/>
                  <a:pt x="306438" y="210926"/>
                  <a:pt x="306438" y="206969"/>
                </a:cubicBezTo>
                <a:cubicBezTo>
                  <a:pt x="306438" y="206969"/>
                  <a:pt x="306438" y="206969"/>
                  <a:pt x="306438" y="104064"/>
                </a:cubicBezTo>
                <a:cubicBezTo>
                  <a:pt x="309079" y="96148"/>
                  <a:pt x="310400" y="86913"/>
                  <a:pt x="306438" y="77678"/>
                </a:cubicBezTo>
                <a:cubicBezTo>
                  <a:pt x="306438" y="59208"/>
                  <a:pt x="306438" y="61846"/>
                  <a:pt x="274737" y="61846"/>
                </a:cubicBezTo>
                <a:cubicBezTo>
                  <a:pt x="274737" y="61846"/>
                  <a:pt x="274737" y="61846"/>
                  <a:pt x="281341" y="59208"/>
                </a:cubicBezTo>
                <a:cubicBezTo>
                  <a:pt x="293229" y="53931"/>
                  <a:pt x="294550" y="38099"/>
                  <a:pt x="280021" y="24906"/>
                </a:cubicBezTo>
                <a:cubicBezTo>
                  <a:pt x="280021" y="24906"/>
                  <a:pt x="280021" y="24906"/>
                  <a:pt x="319646" y="24906"/>
                </a:cubicBezTo>
                <a:cubicBezTo>
                  <a:pt x="330213" y="24906"/>
                  <a:pt x="338138" y="34141"/>
                  <a:pt x="338138" y="43376"/>
                </a:cubicBezTo>
                <a:cubicBezTo>
                  <a:pt x="338138" y="43376"/>
                  <a:pt x="338138" y="43376"/>
                  <a:pt x="338138" y="234674"/>
                </a:cubicBezTo>
                <a:cubicBezTo>
                  <a:pt x="338138" y="243909"/>
                  <a:pt x="330213" y="251825"/>
                  <a:pt x="319646" y="251825"/>
                </a:cubicBezTo>
                <a:cubicBezTo>
                  <a:pt x="319646" y="251825"/>
                  <a:pt x="319646" y="251825"/>
                  <a:pt x="200769" y="251825"/>
                </a:cubicBezTo>
                <a:cubicBezTo>
                  <a:pt x="200769" y="251825"/>
                  <a:pt x="200769" y="251825"/>
                  <a:pt x="216620" y="290084"/>
                </a:cubicBezTo>
                <a:cubicBezTo>
                  <a:pt x="216620" y="290084"/>
                  <a:pt x="216620" y="290084"/>
                  <a:pt x="224545" y="290084"/>
                </a:cubicBezTo>
                <a:cubicBezTo>
                  <a:pt x="229828" y="290084"/>
                  <a:pt x="235112" y="295361"/>
                  <a:pt x="235112" y="301958"/>
                </a:cubicBezTo>
                <a:cubicBezTo>
                  <a:pt x="235112" y="308554"/>
                  <a:pt x="229828" y="313831"/>
                  <a:pt x="224545" y="313831"/>
                </a:cubicBezTo>
                <a:cubicBezTo>
                  <a:pt x="224545" y="313831"/>
                  <a:pt x="224545" y="313831"/>
                  <a:pt x="113593" y="313831"/>
                </a:cubicBezTo>
                <a:cubicBezTo>
                  <a:pt x="108310" y="313831"/>
                  <a:pt x="103026" y="308554"/>
                  <a:pt x="103026" y="301958"/>
                </a:cubicBezTo>
                <a:cubicBezTo>
                  <a:pt x="103026" y="295361"/>
                  <a:pt x="108310" y="290084"/>
                  <a:pt x="113593" y="290084"/>
                </a:cubicBezTo>
                <a:cubicBezTo>
                  <a:pt x="113593" y="290084"/>
                  <a:pt x="113593" y="290084"/>
                  <a:pt x="121518" y="290084"/>
                </a:cubicBezTo>
                <a:cubicBezTo>
                  <a:pt x="121518" y="290084"/>
                  <a:pt x="121518" y="290084"/>
                  <a:pt x="137369" y="251825"/>
                </a:cubicBezTo>
                <a:cubicBezTo>
                  <a:pt x="137369" y="251825"/>
                  <a:pt x="137369" y="251825"/>
                  <a:pt x="18492" y="251825"/>
                </a:cubicBezTo>
                <a:cubicBezTo>
                  <a:pt x="7925" y="251825"/>
                  <a:pt x="0" y="243909"/>
                  <a:pt x="0" y="234674"/>
                </a:cubicBezTo>
                <a:cubicBezTo>
                  <a:pt x="0" y="234674"/>
                  <a:pt x="0" y="234674"/>
                  <a:pt x="0" y="43376"/>
                </a:cubicBezTo>
                <a:cubicBezTo>
                  <a:pt x="0" y="34141"/>
                  <a:pt x="7925" y="24906"/>
                  <a:pt x="18492" y="24906"/>
                </a:cubicBezTo>
                <a:close/>
                <a:moveTo>
                  <a:pt x="109666" y="1"/>
                </a:moveTo>
                <a:cubicBezTo>
                  <a:pt x="113718" y="21"/>
                  <a:pt x="119286" y="267"/>
                  <a:pt x="126932" y="267"/>
                </a:cubicBezTo>
                <a:cubicBezTo>
                  <a:pt x="134910" y="267"/>
                  <a:pt x="133580" y="10764"/>
                  <a:pt x="133580" y="18637"/>
                </a:cubicBezTo>
                <a:cubicBezTo>
                  <a:pt x="137569" y="19949"/>
                  <a:pt x="140229" y="21261"/>
                  <a:pt x="144218" y="22573"/>
                </a:cubicBezTo>
                <a:cubicBezTo>
                  <a:pt x="158845" y="6828"/>
                  <a:pt x="154855" y="8140"/>
                  <a:pt x="177460" y="29134"/>
                </a:cubicBezTo>
                <a:cubicBezTo>
                  <a:pt x="182779" y="35695"/>
                  <a:pt x="174801" y="40943"/>
                  <a:pt x="168152" y="47504"/>
                </a:cubicBezTo>
                <a:cubicBezTo>
                  <a:pt x="170812" y="50128"/>
                  <a:pt x="172142" y="54065"/>
                  <a:pt x="173471" y="58001"/>
                </a:cubicBezTo>
                <a:cubicBezTo>
                  <a:pt x="188098" y="58001"/>
                  <a:pt x="192087" y="55377"/>
                  <a:pt x="192087" y="67186"/>
                </a:cubicBezTo>
                <a:cubicBezTo>
                  <a:pt x="192087" y="67186"/>
                  <a:pt x="192087" y="67186"/>
                  <a:pt x="154855" y="82931"/>
                </a:cubicBezTo>
                <a:cubicBezTo>
                  <a:pt x="160174" y="58001"/>
                  <a:pt x="140229" y="35695"/>
                  <a:pt x="116294" y="35695"/>
                </a:cubicBezTo>
                <a:cubicBezTo>
                  <a:pt x="93689" y="35695"/>
                  <a:pt x="76403" y="52753"/>
                  <a:pt x="76403" y="75059"/>
                </a:cubicBezTo>
                <a:cubicBezTo>
                  <a:pt x="76403" y="88180"/>
                  <a:pt x="83052" y="101301"/>
                  <a:pt x="93689" y="107862"/>
                </a:cubicBezTo>
                <a:cubicBezTo>
                  <a:pt x="73744" y="117047"/>
                  <a:pt x="67095" y="118359"/>
                  <a:pt x="59117" y="124919"/>
                </a:cubicBezTo>
                <a:cubicBezTo>
                  <a:pt x="48479" y="114422"/>
                  <a:pt x="49809" y="115734"/>
                  <a:pt x="63106" y="102613"/>
                </a:cubicBezTo>
                <a:cubicBezTo>
                  <a:pt x="61776" y="98677"/>
                  <a:pt x="60447" y="96053"/>
                  <a:pt x="59117" y="92116"/>
                </a:cubicBezTo>
                <a:cubicBezTo>
                  <a:pt x="36512" y="92116"/>
                  <a:pt x="40501" y="94740"/>
                  <a:pt x="40501" y="63249"/>
                </a:cubicBezTo>
                <a:cubicBezTo>
                  <a:pt x="40501" y="55377"/>
                  <a:pt x="51139" y="58001"/>
                  <a:pt x="59117" y="58001"/>
                </a:cubicBezTo>
                <a:cubicBezTo>
                  <a:pt x="60447" y="54065"/>
                  <a:pt x="61776" y="50128"/>
                  <a:pt x="63106" y="47504"/>
                </a:cubicBezTo>
                <a:cubicBezTo>
                  <a:pt x="47150" y="31759"/>
                  <a:pt x="48479" y="35695"/>
                  <a:pt x="69755" y="14700"/>
                </a:cubicBezTo>
                <a:cubicBezTo>
                  <a:pt x="76403" y="8140"/>
                  <a:pt x="81722" y="17325"/>
                  <a:pt x="88370" y="22573"/>
                </a:cubicBezTo>
                <a:cubicBezTo>
                  <a:pt x="91030" y="21261"/>
                  <a:pt x="95019" y="19949"/>
                  <a:pt x="99008" y="18637"/>
                </a:cubicBezTo>
                <a:cubicBezTo>
                  <a:pt x="99008" y="1907"/>
                  <a:pt x="97512" y="-61"/>
                  <a:pt x="10966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7" name="Oval 16">
            <a:extLst>
              <a:ext uri="{FF2B5EF4-FFF2-40B4-BE49-F238E27FC236}">
                <a16:creationId xmlns="" xmlns:a16="http://schemas.microsoft.com/office/drawing/2014/main" id="{E92BCA32-DDAA-4C86-9E91-34B57B8D3314}"/>
              </a:ext>
            </a:extLst>
          </p:cNvPr>
          <p:cNvSpPr/>
          <p:nvPr/>
        </p:nvSpPr>
        <p:spPr>
          <a:xfrm>
            <a:off x="10301547" y="4940023"/>
            <a:ext cx="321486" cy="292897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="" xmlns:a16="http://schemas.microsoft.com/office/drawing/2014/main" id="{18D84BC3-0EDC-480A-A966-DF03B6D7B3F7}"/>
              </a:ext>
            </a:extLst>
          </p:cNvPr>
          <p:cNvSpPr/>
          <p:nvPr/>
        </p:nvSpPr>
        <p:spPr>
          <a:xfrm>
            <a:off x="1377309" y="4932046"/>
            <a:ext cx="321486" cy="308850"/>
          </a:xfrm>
          <a:custGeom>
            <a:avLst/>
            <a:gdLst>
              <a:gd name="T0" fmla="*/ 114 w 276"/>
              <a:gd name="T1" fmla="*/ 257 h 265"/>
              <a:gd name="T2" fmla="*/ 143 w 276"/>
              <a:gd name="T3" fmla="*/ 249 h 265"/>
              <a:gd name="T4" fmla="*/ 263 w 276"/>
              <a:gd name="T5" fmla="*/ 35 h 265"/>
              <a:gd name="T6" fmla="*/ 234 w 276"/>
              <a:gd name="T7" fmla="*/ 17 h 265"/>
              <a:gd name="T8" fmla="*/ 117 w 276"/>
              <a:gd name="T9" fmla="*/ 210 h 265"/>
              <a:gd name="T10" fmla="*/ 42 w 276"/>
              <a:gd name="T11" fmla="*/ 140 h 265"/>
              <a:gd name="T12" fmla="*/ 18 w 276"/>
              <a:gd name="T13" fmla="*/ 164 h 265"/>
              <a:gd name="T14" fmla="*/ 114 w 276"/>
              <a:gd name="T15" fmla="*/ 257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" h="265">
                <a:moveTo>
                  <a:pt x="114" y="257"/>
                </a:moveTo>
                <a:cubicBezTo>
                  <a:pt x="123" y="265"/>
                  <a:pt x="141" y="262"/>
                  <a:pt x="143" y="249"/>
                </a:cubicBezTo>
                <a:cubicBezTo>
                  <a:pt x="155" y="168"/>
                  <a:pt x="217" y="99"/>
                  <a:pt x="263" y="35"/>
                </a:cubicBezTo>
                <a:cubicBezTo>
                  <a:pt x="276" y="17"/>
                  <a:pt x="246" y="0"/>
                  <a:pt x="234" y="17"/>
                </a:cubicBezTo>
                <a:cubicBezTo>
                  <a:pt x="191" y="77"/>
                  <a:pt x="138" y="139"/>
                  <a:pt x="117" y="210"/>
                </a:cubicBezTo>
                <a:cubicBezTo>
                  <a:pt x="93" y="186"/>
                  <a:pt x="69" y="162"/>
                  <a:pt x="42" y="140"/>
                </a:cubicBezTo>
                <a:cubicBezTo>
                  <a:pt x="25" y="126"/>
                  <a:pt x="0" y="150"/>
                  <a:pt x="18" y="164"/>
                </a:cubicBezTo>
                <a:cubicBezTo>
                  <a:pt x="53" y="192"/>
                  <a:pt x="83" y="225"/>
                  <a:pt x="114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06B313E8-EA58-4878-9696-29F083AE2B92}"/>
              </a:ext>
            </a:extLst>
          </p:cNvPr>
          <p:cNvGrpSpPr/>
          <p:nvPr/>
        </p:nvGrpSpPr>
        <p:grpSpPr>
          <a:xfrm>
            <a:off x="1186723" y="3331152"/>
            <a:ext cx="2878424" cy="1134577"/>
            <a:chOff x="874713" y="3325188"/>
            <a:chExt cx="2878424" cy="1134577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BE43EB73-B565-412E-81A6-E919956DC386}"/>
                </a:ext>
              </a:extLst>
            </p:cNvPr>
            <p:cNvSpPr/>
            <p:nvPr/>
          </p:nvSpPr>
          <p:spPr>
            <a:xfrm>
              <a:off x="874713" y="3624472"/>
              <a:ext cx="2878424" cy="8352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Arial" panose="020B0604020202020204" pitchFamily="34" charset="0"/>
                </a:rPr>
                <a:t>请在此处添加具体内容，文字尽量言简意赅，简单说明即可，不必过于繁琐，注意版面美观度 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43E56674-71DC-40A7-B92C-7DA578731DF1}"/>
                </a:ext>
              </a:extLst>
            </p:cNvPr>
            <p:cNvSpPr/>
            <p:nvPr/>
          </p:nvSpPr>
          <p:spPr>
            <a:xfrm>
              <a:off x="1702585" y="3325188"/>
              <a:ext cx="2050552" cy="368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rPr>
                <a:t>标题文字添加</a:t>
              </a:r>
            </a:p>
          </p:txBody>
        </p:sp>
      </p:grpSp>
      <p:pic>
        <p:nvPicPr>
          <p:cNvPr id="32" name="图片占位符 13">
            <a:extLst>
              <a:ext uri="{FF2B5EF4-FFF2-40B4-BE49-F238E27FC236}">
                <a16:creationId xmlns="" xmlns:a16="http://schemas.microsoft.com/office/drawing/2014/main" id="{DD1E3CE6-1E8B-45DF-BB8A-FA5926C0EF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1" r="16781"/>
          <a:stretch>
            <a:fillRect/>
          </a:stretch>
        </p:blipFill>
        <p:spPr>
          <a:xfrm>
            <a:off x="4559042" y="2932143"/>
            <a:ext cx="2761645" cy="2761643"/>
          </a:xfrm>
          <a:custGeom>
            <a:avLst/>
            <a:gdLst>
              <a:gd name="connsiteX0" fmla="*/ 1490632 w 2981263"/>
              <a:gd name="connsiteY0" fmla="*/ 0 h 2981261"/>
              <a:gd name="connsiteX1" fmla="*/ 2981263 w 2981263"/>
              <a:gd name="connsiteY1" fmla="*/ 1490631 h 2981261"/>
              <a:gd name="connsiteX2" fmla="*/ 1490632 w 2981263"/>
              <a:gd name="connsiteY2" fmla="*/ 2981261 h 2981261"/>
              <a:gd name="connsiteX3" fmla="*/ 0 w 2981263"/>
              <a:gd name="connsiteY3" fmla="*/ 1490631 h 2981261"/>
              <a:gd name="connsiteX4" fmla="*/ 1490632 w 2981263"/>
              <a:gd name="connsiteY4" fmla="*/ 0 h 298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63" h="2981261">
                <a:moveTo>
                  <a:pt x="1490632" y="0"/>
                </a:moveTo>
                <a:cubicBezTo>
                  <a:pt x="2313885" y="0"/>
                  <a:pt x="2981263" y="667378"/>
                  <a:pt x="2981263" y="1490631"/>
                </a:cubicBezTo>
                <a:cubicBezTo>
                  <a:pt x="2981263" y="2313884"/>
                  <a:pt x="2313885" y="2981261"/>
                  <a:pt x="1490632" y="2981261"/>
                </a:cubicBezTo>
                <a:cubicBezTo>
                  <a:pt x="667379" y="2981261"/>
                  <a:pt x="0" y="2313884"/>
                  <a:pt x="0" y="1490631"/>
                </a:cubicBezTo>
                <a:cubicBezTo>
                  <a:pt x="0" y="667378"/>
                  <a:pt x="667379" y="0"/>
                  <a:pt x="1490632" y="0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5871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2" y="2501116"/>
            <a:ext cx="4140416" cy="1696204"/>
            <a:chOff x="9251596" y="1579106"/>
            <a:chExt cx="4140416" cy="16962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第三部分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25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68" y="-81366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</a:t>
              </a: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三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EE3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="" xmlns:a16="http://schemas.microsoft.com/office/drawing/2014/main" id="{633BBB4D-F477-4018-85CA-44CA8EEA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711" y="2191185"/>
            <a:ext cx="2050808" cy="103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05" tIns="22853" rIns="45705" bIns="22853">
            <a:spAutoFit/>
          </a:bodyPr>
          <a:lstStyle/>
          <a:p>
            <a:pPr algn="r" defTabSz="1087878">
              <a:lnSpc>
                <a:spcPct val="13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+mn-ea"/>
                <a:cs typeface="Open Sans" pitchFamily="34" charset="0"/>
              </a:rPr>
              <a:t>单击此处添加标题</a:t>
            </a:r>
            <a:endParaRPr lang="en-US" altLang="zh-CN" sz="1600" b="1" dirty="0">
              <a:solidFill>
                <a:prstClr val="black"/>
              </a:solidFill>
              <a:latin typeface="+mn-ea"/>
              <a:cs typeface="Open Sans" pitchFamily="34" charset="0"/>
            </a:endParaRPr>
          </a:p>
          <a:p>
            <a:pPr algn="r" defTabSz="1219170">
              <a:lnSpc>
                <a:spcPts val="1800"/>
              </a:lnSpc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sz="1000" dirty="0">
                <a:solidFill>
                  <a:prstClr val="white">
                    <a:lumMod val="50000"/>
                  </a:prstClr>
                </a:solidFill>
                <a:latin typeface="+mn-ea"/>
              </a:rPr>
              <a:t>。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grpSp>
        <p:nvGrpSpPr>
          <p:cNvPr id="14" name="组合 2">
            <a:extLst>
              <a:ext uri="{FF2B5EF4-FFF2-40B4-BE49-F238E27FC236}">
                <a16:creationId xmlns="" xmlns:a16="http://schemas.microsoft.com/office/drawing/2014/main" id="{643C7332-4F4A-4D67-B8E4-236D4A4EF62A}"/>
              </a:ext>
            </a:extLst>
          </p:cNvPr>
          <p:cNvGrpSpPr/>
          <p:nvPr/>
        </p:nvGrpSpPr>
        <p:grpSpPr>
          <a:xfrm>
            <a:off x="4200038" y="2606209"/>
            <a:ext cx="3580916" cy="2667001"/>
            <a:chOff x="4692692" y="2532274"/>
            <a:chExt cx="3581400" cy="2667000"/>
          </a:xfrm>
        </p:grpSpPr>
        <p:graphicFrame>
          <p:nvGraphicFramePr>
            <p:cNvPr id="15" name="Chart 2">
              <a:extLst>
                <a:ext uri="{FF2B5EF4-FFF2-40B4-BE49-F238E27FC236}">
                  <a16:creationId xmlns="" xmlns:a16="http://schemas.microsoft.com/office/drawing/2014/main" id="{E1300B0C-C7D0-4D99-A419-DDF2221DE80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8159239"/>
                </p:ext>
              </p:extLst>
            </p:nvPr>
          </p:nvGraphicFramePr>
          <p:xfrm>
            <a:off x="4692692" y="2676048"/>
            <a:ext cx="3581400" cy="238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Oval 3">
              <a:extLst>
                <a:ext uri="{FF2B5EF4-FFF2-40B4-BE49-F238E27FC236}">
                  <a16:creationId xmlns="" xmlns:a16="http://schemas.microsoft.com/office/drawing/2014/main" id="{90017278-7CDB-40FF-8AD7-116DE744FD6A}"/>
                </a:ext>
              </a:extLst>
            </p:cNvPr>
            <p:cNvSpPr/>
            <p:nvPr/>
          </p:nvSpPr>
          <p:spPr>
            <a:xfrm>
              <a:off x="5149892" y="2532274"/>
              <a:ext cx="2667000" cy="2667000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en-US" sz="2399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7" name="Text Box 10">
              <a:extLst>
                <a:ext uri="{FF2B5EF4-FFF2-40B4-BE49-F238E27FC236}">
                  <a16:creationId xmlns="" xmlns:a16="http://schemas.microsoft.com/office/drawing/2014/main" id="{10FF1217-0FF9-4493-A696-74B027D1E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327" y="3598436"/>
              <a:ext cx="935028" cy="55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41" tIns="30471" rIns="60941" bIns="30471">
              <a:spAutoFit/>
            </a:bodyPr>
            <a:lstStyle/>
            <a:p>
              <a:pPr algn="ctr" defTabSz="1087878"/>
              <a:r>
                <a:rPr lang="zh-CN" altLang="en-US" sz="1600" b="1" dirty="0">
                  <a:solidFill>
                    <a:prstClr val="black"/>
                  </a:solidFill>
                  <a:latin typeface="+mn-ea"/>
                  <a:cs typeface="Open Sans" pitchFamily="34" charset="0"/>
                </a:rPr>
                <a:t>输入</a:t>
              </a:r>
              <a:endParaRPr lang="en-US" altLang="zh-CN" sz="1600" b="1" dirty="0">
                <a:solidFill>
                  <a:prstClr val="black"/>
                </a:solidFill>
                <a:latin typeface="+mn-ea"/>
                <a:cs typeface="Open Sans" pitchFamily="34" charset="0"/>
              </a:endParaRPr>
            </a:p>
            <a:p>
              <a:pPr algn="ctr" defTabSz="1087878"/>
              <a:r>
                <a:rPr lang="zh-CN" altLang="en-US" sz="1600" b="1" dirty="0">
                  <a:solidFill>
                    <a:prstClr val="black"/>
                  </a:solidFill>
                  <a:latin typeface="+mn-ea"/>
                  <a:cs typeface="Open Sans" pitchFamily="34" charset="0"/>
                </a:rPr>
                <a:t>标题</a:t>
              </a:r>
              <a:endParaRPr lang="en-US" sz="1600" b="1" dirty="0">
                <a:solidFill>
                  <a:prstClr val="black"/>
                </a:solidFill>
                <a:latin typeface="+mn-ea"/>
                <a:cs typeface="Open Sans" pitchFamily="34" charset="0"/>
              </a:endParaRPr>
            </a:p>
          </p:txBody>
        </p:sp>
      </p:grpSp>
      <p:grpSp>
        <p:nvGrpSpPr>
          <p:cNvPr id="18" name="组合 3">
            <a:extLst>
              <a:ext uri="{FF2B5EF4-FFF2-40B4-BE49-F238E27FC236}">
                <a16:creationId xmlns="" xmlns:a16="http://schemas.microsoft.com/office/drawing/2014/main" id="{4F55871E-90FD-4424-8DEA-6D9E0D71E93A}"/>
              </a:ext>
            </a:extLst>
          </p:cNvPr>
          <p:cNvGrpSpPr/>
          <p:nvPr/>
        </p:nvGrpSpPr>
        <p:grpSpPr>
          <a:xfrm>
            <a:off x="3638705" y="2343587"/>
            <a:ext cx="1386704" cy="1328784"/>
            <a:chOff x="4131285" y="2269648"/>
            <a:chExt cx="1386891" cy="1328785"/>
          </a:xfrm>
        </p:grpSpPr>
        <p:sp>
          <p:nvSpPr>
            <p:cNvPr id="19" name="Oval 4">
              <a:extLst>
                <a:ext uri="{FF2B5EF4-FFF2-40B4-BE49-F238E27FC236}">
                  <a16:creationId xmlns="" xmlns:a16="http://schemas.microsoft.com/office/drawing/2014/main" id="{D1BDBD5E-1209-4D80-AEC7-7663C00733B5}"/>
                </a:ext>
              </a:extLst>
            </p:cNvPr>
            <p:cNvSpPr/>
            <p:nvPr/>
          </p:nvSpPr>
          <p:spPr>
            <a:xfrm>
              <a:off x="4923526" y="3031361"/>
              <a:ext cx="586024" cy="567072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="" xmlns:a16="http://schemas.microsoft.com/office/drawing/2014/main" id="{24AD282A-3ED4-4F99-B50C-2D214EF87BAF}"/>
                </a:ext>
              </a:extLst>
            </p:cNvPr>
            <p:cNvSpPr/>
            <p:nvPr/>
          </p:nvSpPr>
          <p:spPr>
            <a:xfrm>
              <a:off x="4131285" y="2269648"/>
              <a:ext cx="594227" cy="597637"/>
            </a:xfrm>
            <a:prstGeom prst="ellipse">
              <a:avLst/>
            </a:prstGeom>
            <a:solidFill>
              <a:srgbClr val="7E397A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21" name="Group 10">
              <a:extLst>
                <a:ext uri="{FF2B5EF4-FFF2-40B4-BE49-F238E27FC236}">
                  <a16:creationId xmlns="" xmlns:a16="http://schemas.microsoft.com/office/drawing/2014/main" id="{6326D0BA-2224-4700-B2BA-9C21D91CEFD4}"/>
                </a:ext>
              </a:extLst>
            </p:cNvPr>
            <p:cNvGrpSpPr/>
            <p:nvPr/>
          </p:nvGrpSpPr>
          <p:grpSpPr>
            <a:xfrm>
              <a:off x="4239552" y="2398666"/>
              <a:ext cx="381854" cy="310725"/>
              <a:chOff x="1550139" y="1314466"/>
              <a:chExt cx="509139" cy="414300"/>
            </a:xfrm>
            <a:solidFill>
              <a:schemeClr val="bg1"/>
            </a:solidFill>
          </p:grpSpPr>
          <p:sp>
            <p:nvSpPr>
              <p:cNvPr id="24" name="Freeform 5">
                <a:extLst>
                  <a:ext uri="{FF2B5EF4-FFF2-40B4-BE49-F238E27FC236}">
                    <a16:creationId xmlns="" xmlns:a16="http://schemas.microsoft.com/office/drawing/2014/main" id="{A1D3A9E7-EE34-4508-8246-724CC9E213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0139" y="1314466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9012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="" xmlns:a16="http://schemas.microsoft.com/office/drawing/2014/main" id="{942E8F10-DCE4-4438-8354-0F224F03E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464" y="1366877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9012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="" xmlns:a16="http://schemas.microsoft.com/office/drawing/2014/main" id="{B99A6DD6-F884-40B2-A346-2ECE4B02F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255" y="1484179"/>
                <a:ext cx="52412" cy="5490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9012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22" name="Text Box 10">
              <a:extLst>
                <a:ext uri="{FF2B5EF4-FFF2-40B4-BE49-F238E27FC236}">
                  <a16:creationId xmlns="" xmlns:a16="http://schemas.microsoft.com/office/drawing/2014/main" id="{D493D6F4-ACF3-4B8C-BC87-E31390C50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152" y="3154995"/>
              <a:ext cx="586024" cy="307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41" tIns="30471" rIns="60941" bIns="30471">
              <a:spAutoFit/>
            </a:bodyPr>
            <a:lstStyle/>
            <a:p>
              <a:pPr algn="ctr" defTabSz="1087878"/>
              <a:r>
                <a:rPr lang="en-US" sz="1600" b="1" dirty="0">
                  <a:solidFill>
                    <a:prstClr val="white"/>
                  </a:solidFill>
                  <a:latin typeface="+mn-ea"/>
                  <a:cs typeface="Open Sans" pitchFamily="34" charset="0"/>
                </a:rPr>
                <a:t>35%</a:t>
              </a:r>
            </a:p>
          </p:txBody>
        </p:sp>
        <p:cxnSp>
          <p:nvCxnSpPr>
            <p:cNvPr id="23" name="Straight Arrow Connector 55">
              <a:extLst>
                <a:ext uri="{FF2B5EF4-FFF2-40B4-BE49-F238E27FC236}">
                  <a16:creationId xmlns="" xmlns:a16="http://schemas.microsoft.com/office/drawing/2014/main" id="{1BD0A898-92AC-415D-A26A-BA091543F1D4}"/>
                </a:ext>
              </a:extLst>
            </p:cNvPr>
            <p:cNvCxnSpPr>
              <a:stCxn id="19" idx="1"/>
              <a:endCxn id="20" idx="5"/>
            </p:cNvCxnSpPr>
            <p:nvPr/>
          </p:nvCxnSpPr>
          <p:spPr>
            <a:xfrm flipH="1" flipV="1">
              <a:off x="4638489" y="2779763"/>
              <a:ext cx="370858" cy="334644"/>
            </a:xfrm>
            <a:prstGeom prst="straightConnector1">
              <a:avLst/>
            </a:prstGeom>
            <a:ln w="19050">
              <a:solidFill>
                <a:srgbClr val="7E397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6">
            <a:extLst>
              <a:ext uri="{FF2B5EF4-FFF2-40B4-BE49-F238E27FC236}">
                <a16:creationId xmlns="" xmlns:a16="http://schemas.microsoft.com/office/drawing/2014/main" id="{44F7AB87-5924-45E7-AAC8-C3D09458B9A9}"/>
              </a:ext>
            </a:extLst>
          </p:cNvPr>
          <p:cNvGrpSpPr/>
          <p:nvPr/>
        </p:nvGrpSpPr>
        <p:grpSpPr>
          <a:xfrm>
            <a:off x="6716533" y="2543666"/>
            <a:ext cx="1609680" cy="795331"/>
            <a:chOff x="7209526" y="2469728"/>
            <a:chExt cx="1609897" cy="795330"/>
          </a:xfrm>
        </p:grpSpPr>
        <p:sp>
          <p:nvSpPr>
            <p:cNvPr id="28" name="Oval 5">
              <a:extLst>
                <a:ext uri="{FF2B5EF4-FFF2-40B4-BE49-F238E27FC236}">
                  <a16:creationId xmlns="" xmlns:a16="http://schemas.microsoft.com/office/drawing/2014/main" id="{120778F4-23DA-49E8-B487-F72618475ADC}"/>
                </a:ext>
              </a:extLst>
            </p:cNvPr>
            <p:cNvSpPr/>
            <p:nvPr/>
          </p:nvSpPr>
          <p:spPr>
            <a:xfrm>
              <a:off x="7209526" y="2697986"/>
              <a:ext cx="586024" cy="567072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9" name="Oval 21">
              <a:extLst>
                <a:ext uri="{FF2B5EF4-FFF2-40B4-BE49-F238E27FC236}">
                  <a16:creationId xmlns="" xmlns:a16="http://schemas.microsoft.com/office/drawing/2014/main" id="{7CAF3C5C-FEE7-4679-9C56-21CDE3F0763A}"/>
                </a:ext>
              </a:extLst>
            </p:cNvPr>
            <p:cNvSpPr/>
            <p:nvPr/>
          </p:nvSpPr>
          <p:spPr>
            <a:xfrm>
              <a:off x="8225196" y="2469728"/>
              <a:ext cx="594227" cy="597637"/>
            </a:xfrm>
            <a:prstGeom prst="ellipse">
              <a:avLst/>
            </a:prstGeom>
            <a:solidFill>
              <a:srgbClr val="39337A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30" name="Group 22">
              <a:extLst>
                <a:ext uri="{FF2B5EF4-FFF2-40B4-BE49-F238E27FC236}">
                  <a16:creationId xmlns="" xmlns:a16="http://schemas.microsoft.com/office/drawing/2014/main" id="{2D14391E-A296-4F78-968F-729D2D58E6B0}"/>
                </a:ext>
              </a:extLst>
            </p:cNvPr>
            <p:cNvGrpSpPr/>
            <p:nvPr/>
          </p:nvGrpSpPr>
          <p:grpSpPr>
            <a:xfrm>
              <a:off x="8346345" y="2631940"/>
              <a:ext cx="353172" cy="262091"/>
              <a:chOff x="5129089" y="3156352"/>
              <a:chExt cx="474198" cy="351905"/>
            </a:xfrm>
            <a:solidFill>
              <a:schemeClr val="bg1"/>
            </a:solidFill>
          </p:grpSpPr>
          <p:sp>
            <p:nvSpPr>
              <p:cNvPr id="33" name="Freeform 66">
                <a:extLst>
                  <a:ext uri="{FF2B5EF4-FFF2-40B4-BE49-F238E27FC236}">
                    <a16:creationId xmlns="" xmlns:a16="http://schemas.microsoft.com/office/drawing/2014/main" id="{C6A9CB07-ABA4-464D-B2B5-2144777365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9073" y="3156352"/>
                <a:ext cx="459224" cy="279527"/>
              </a:xfrm>
              <a:custGeom>
                <a:avLst/>
                <a:gdLst>
                  <a:gd name="T0" fmla="*/ 184 w 184"/>
                  <a:gd name="T1" fmla="*/ 0 h 112"/>
                  <a:gd name="T2" fmla="*/ 0 w 184"/>
                  <a:gd name="T3" fmla="*/ 0 h 112"/>
                  <a:gd name="T4" fmla="*/ 0 w 184"/>
                  <a:gd name="T5" fmla="*/ 112 h 112"/>
                  <a:gd name="T6" fmla="*/ 184 w 184"/>
                  <a:gd name="T7" fmla="*/ 112 h 112"/>
                  <a:gd name="T8" fmla="*/ 184 w 184"/>
                  <a:gd name="T9" fmla="*/ 0 h 112"/>
                  <a:gd name="T10" fmla="*/ 176 w 184"/>
                  <a:gd name="T11" fmla="*/ 102 h 112"/>
                  <a:gd name="T12" fmla="*/ 8 w 184"/>
                  <a:gd name="T13" fmla="*/ 102 h 112"/>
                  <a:gd name="T14" fmla="*/ 8 w 184"/>
                  <a:gd name="T15" fmla="*/ 8 h 112"/>
                  <a:gd name="T16" fmla="*/ 176 w 184"/>
                  <a:gd name="T17" fmla="*/ 8 h 112"/>
                  <a:gd name="T18" fmla="*/ 176 w 184"/>
                  <a:gd name="T1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12">
                    <a:moveTo>
                      <a:pt x="184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84" y="112"/>
                    </a:lnTo>
                    <a:lnTo>
                      <a:pt x="184" y="0"/>
                    </a:lnTo>
                    <a:close/>
                    <a:moveTo>
                      <a:pt x="176" y="102"/>
                    </a:moveTo>
                    <a:lnTo>
                      <a:pt x="8" y="102"/>
                    </a:lnTo>
                    <a:lnTo>
                      <a:pt x="8" y="8"/>
                    </a:lnTo>
                    <a:lnTo>
                      <a:pt x="176" y="8"/>
                    </a:lnTo>
                    <a:lnTo>
                      <a:pt x="176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9012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34" name="Freeform 67">
                <a:extLst>
                  <a:ext uri="{FF2B5EF4-FFF2-40B4-BE49-F238E27FC236}">
                    <a16:creationId xmlns="" xmlns:a16="http://schemas.microsoft.com/office/drawing/2014/main" id="{0DA5D3C4-CC24-420A-B638-CDCAC7217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089" y="3448358"/>
                <a:ext cx="474198" cy="59899"/>
              </a:xfrm>
              <a:custGeom>
                <a:avLst/>
                <a:gdLst>
                  <a:gd name="T0" fmla="*/ 190 w 190"/>
                  <a:gd name="T1" fmla="*/ 16 h 24"/>
                  <a:gd name="T2" fmla="*/ 188 w 190"/>
                  <a:gd name="T3" fmla="*/ 0 h 24"/>
                  <a:gd name="T4" fmla="*/ 3 w 190"/>
                  <a:gd name="T5" fmla="*/ 0 h 24"/>
                  <a:gd name="T6" fmla="*/ 0 w 190"/>
                  <a:gd name="T7" fmla="*/ 16 h 24"/>
                  <a:gd name="T8" fmla="*/ 0 w 190"/>
                  <a:gd name="T9" fmla="*/ 16 h 24"/>
                  <a:gd name="T10" fmla="*/ 0 w 190"/>
                  <a:gd name="T11" fmla="*/ 24 h 24"/>
                  <a:gd name="T12" fmla="*/ 190 w 190"/>
                  <a:gd name="T13" fmla="*/ 24 h 24"/>
                  <a:gd name="T14" fmla="*/ 190 w 190"/>
                  <a:gd name="T15" fmla="*/ 16 h 24"/>
                  <a:gd name="T16" fmla="*/ 190 w 190"/>
                  <a:gd name="T1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0" h="24">
                    <a:moveTo>
                      <a:pt x="190" y="16"/>
                    </a:moveTo>
                    <a:lnTo>
                      <a:pt x="188" y="0"/>
                    </a:lnTo>
                    <a:lnTo>
                      <a:pt x="3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190" y="24"/>
                    </a:lnTo>
                    <a:lnTo>
                      <a:pt x="190" y="16"/>
                    </a:lnTo>
                    <a:lnTo>
                      <a:pt x="19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9012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31" name="Text Box 10">
              <a:extLst>
                <a:ext uri="{FF2B5EF4-FFF2-40B4-BE49-F238E27FC236}">
                  <a16:creationId xmlns="" xmlns:a16="http://schemas.microsoft.com/office/drawing/2014/main" id="{EA3B3775-C90F-4750-9944-283766CC5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778" y="2810978"/>
              <a:ext cx="586024" cy="307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41" tIns="30471" rIns="60941" bIns="30471">
              <a:spAutoFit/>
            </a:bodyPr>
            <a:lstStyle/>
            <a:p>
              <a:pPr algn="ctr" defTabSz="1087878"/>
              <a:r>
                <a:rPr lang="en-US" sz="1600" b="1" dirty="0">
                  <a:solidFill>
                    <a:prstClr val="white"/>
                  </a:solidFill>
                  <a:latin typeface="+mn-ea"/>
                  <a:cs typeface="Open Sans" pitchFamily="34" charset="0"/>
                </a:rPr>
                <a:t>25%</a:t>
              </a:r>
            </a:p>
          </p:txBody>
        </p:sp>
        <p:cxnSp>
          <p:nvCxnSpPr>
            <p:cNvPr id="32" name="Straight Arrow Connector 58">
              <a:extLst>
                <a:ext uri="{FF2B5EF4-FFF2-40B4-BE49-F238E27FC236}">
                  <a16:creationId xmlns="" xmlns:a16="http://schemas.microsoft.com/office/drawing/2014/main" id="{56103C12-0FE2-4FEF-9699-F2A15E601FC5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7740692" y="2768547"/>
              <a:ext cx="484504" cy="183726"/>
            </a:xfrm>
            <a:prstGeom prst="straightConnector1">
              <a:avLst/>
            </a:prstGeom>
            <a:ln w="19050">
              <a:solidFill>
                <a:srgbClr val="39337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5">
            <a:extLst>
              <a:ext uri="{FF2B5EF4-FFF2-40B4-BE49-F238E27FC236}">
                <a16:creationId xmlns="" xmlns:a16="http://schemas.microsoft.com/office/drawing/2014/main" id="{87A10D24-2FD4-48A9-B49D-F63B4BDA3BFF}"/>
              </a:ext>
            </a:extLst>
          </p:cNvPr>
          <p:cNvGrpSpPr/>
          <p:nvPr/>
        </p:nvGrpSpPr>
        <p:grpSpPr>
          <a:xfrm>
            <a:off x="6871871" y="4415749"/>
            <a:ext cx="1375871" cy="1152993"/>
            <a:chOff x="7364886" y="4341813"/>
            <a:chExt cx="1376056" cy="1152994"/>
          </a:xfrm>
        </p:grpSpPr>
        <p:sp>
          <p:nvSpPr>
            <p:cNvPr id="36" name="Oval 7">
              <a:extLst>
                <a:ext uri="{FF2B5EF4-FFF2-40B4-BE49-F238E27FC236}">
                  <a16:creationId xmlns="" xmlns:a16="http://schemas.microsoft.com/office/drawing/2014/main" id="{7E89C753-0DEA-4041-9461-7CAA7D69DAE1}"/>
                </a:ext>
              </a:extLst>
            </p:cNvPr>
            <p:cNvSpPr/>
            <p:nvPr/>
          </p:nvSpPr>
          <p:spPr>
            <a:xfrm>
              <a:off x="7365388" y="4341813"/>
              <a:ext cx="586024" cy="567072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7" name="Oval 26">
              <a:extLst>
                <a:ext uri="{FF2B5EF4-FFF2-40B4-BE49-F238E27FC236}">
                  <a16:creationId xmlns="" xmlns:a16="http://schemas.microsoft.com/office/drawing/2014/main" id="{4A7D7BBC-9260-4582-AE28-2998481FE6EB}"/>
                </a:ext>
              </a:extLst>
            </p:cNvPr>
            <p:cNvSpPr/>
            <p:nvPr/>
          </p:nvSpPr>
          <p:spPr>
            <a:xfrm>
              <a:off x="8146715" y="4897170"/>
              <a:ext cx="594227" cy="597637"/>
            </a:xfrm>
            <a:prstGeom prst="ellipse">
              <a:avLst/>
            </a:prstGeom>
            <a:solidFill>
              <a:srgbClr val="EE3978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38" name="Group 34">
              <a:extLst>
                <a:ext uri="{FF2B5EF4-FFF2-40B4-BE49-F238E27FC236}">
                  <a16:creationId xmlns="" xmlns:a16="http://schemas.microsoft.com/office/drawing/2014/main" id="{5C71E9E1-0723-41A5-8F2C-47CFF86F28B3}"/>
                </a:ext>
              </a:extLst>
            </p:cNvPr>
            <p:cNvGrpSpPr/>
            <p:nvPr/>
          </p:nvGrpSpPr>
          <p:grpSpPr>
            <a:xfrm>
              <a:off x="8268361" y="5040081"/>
              <a:ext cx="385440" cy="269394"/>
              <a:chOff x="7999238" y="1399322"/>
              <a:chExt cx="464215" cy="324452"/>
            </a:xfrm>
            <a:solidFill>
              <a:schemeClr val="bg1"/>
            </a:solidFill>
          </p:grpSpPr>
          <p:sp>
            <p:nvSpPr>
              <p:cNvPr id="41" name="Freeform 57">
                <a:extLst>
                  <a:ext uri="{FF2B5EF4-FFF2-40B4-BE49-F238E27FC236}">
                    <a16:creationId xmlns="" xmlns:a16="http://schemas.microsoft.com/office/drawing/2014/main" id="{C11F4871-67C3-4C9F-8244-79BEF19E2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9238" y="1399322"/>
                <a:ext cx="331940" cy="324452"/>
              </a:xfrm>
              <a:custGeom>
                <a:avLst/>
                <a:gdLst>
                  <a:gd name="T0" fmla="*/ 86 w 100"/>
                  <a:gd name="T1" fmla="*/ 60 h 97"/>
                  <a:gd name="T2" fmla="*/ 100 w 100"/>
                  <a:gd name="T3" fmla="*/ 54 h 97"/>
                  <a:gd name="T4" fmla="*/ 100 w 100"/>
                  <a:gd name="T5" fmla="*/ 43 h 97"/>
                  <a:gd name="T6" fmla="*/ 86 w 100"/>
                  <a:gd name="T7" fmla="*/ 38 h 97"/>
                  <a:gd name="T8" fmla="*/ 83 w 100"/>
                  <a:gd name="T9" fmla="*/ 32 h 97"/>
                  <a:gd name="T10" fmla="*/ 89 w 100"/>
                  <a:gd name="T11" fmla="*/ 18 h 97"/>
                  <a:gd name="T12" fmla="*/ 81 w 100"/>
                  <a:gd name="T13" fmla="*/ 11 h 97"/>
                  <a:gd name="T14" fmla="*/ 67 w 100"/>
                  <a:gd name="T15" fmla="*/ 16 h 97"/>
                  <a:gd name="T16" fmla="*/ 61 w 100"/>
                  <a:gd name="T17" fmla="*/ 14 h 97"/>
                  <a:gd name="T18" fmla="*/ 55 w 100"/>
                  <a:gd name="T19" fmla="*/ 0 h 97"/>
                  <a:gd name="T20" fmla="*/ 44 w 100"/>
                  <a:gd name="T21" fmla="*/ 0 h 97"/>
                  <a:gd name="T22" fmla="*/ 39 w 100"/>
                  <a:gd name="T23" fmla="*/ 14 h 97"/>
                  <a:gd name="T24" fmla="*/ 33 w 100"/>
                  <a:gd name="T25" fmla="*/ 16 h 97"/>
                  <a:gd name="T26" fmla="*/ 19 w 100"/>
                  <a:gd name="T27" fmla="*/ 11 h 97"/>
                  <a:gd name="T28" fmla="*/ 11 w 100"/>
                  <a:gd name="T29" fmla="*/ 19 h 97"/>
                  <a:gd name="T30" fmla="*/ 17 w 100"/>
                  <a:gd name="T31" fmla="*/ 32 h 97"/>
                  <a:gd name="T32" fmla="*/ 14 w 100"/>
                  <a:gd name="T33" fmla="*/ 38 h 97"/>
                  <a:gd name="T34" fmla="*/ 0 w 100"/>
                  <a:gd name="T35" fmla="*/ 44 h 97"/>
                  <a:gd name="T36" fmla="*/ 0 w 100"/>
                  <a:gd name="T37" fmla="*/ 54 h 97"/>
                  <a:gd name="T38" fmla="*/ 14 w 100"/>
                  <a:gd name="T39" fmla="*/ 60 h 97"/>
                  <a:gd name="T40" fmla="*/ 17 w 100"/>
                  <a:gd name="T41" fmla="*/ 66 h 97"/>
                  <a:gd name="T42" fmla="*/ 11 w 100"/>
                  <a:gd name="T43" fmla="*/ 80 h 97"/>
                  <a:gd name="T44" fmla="*/ 19 w 100"/>
                  <a:gd name="T45" fmla="*/ 87 h 97"/>
                  <a:gd name="T46" fmla="*/ 33 w 100"/>
                  <a:gd name="T47" fmla="*/ 82 h 97"/>
                  <a:gd name="T48" fmla="*/ 39 w 100"/>
                  <a:gd name="T49" fmla="*/ 84 h 97"/>
                  <a:gd name="T50" fmla="*/ 45 w 100"/>
                  <a:gd name="T51" fmla="*/ 97 h 97"/>
                  <a:gd name="T52" fmla="*/ 56 w 100"/>
                  <a:gd name="T53" fmla="*/ 97 h 97"/>
                  <a:gd name="T54" fmla="*/ 61 w 100"/>
                  <a:gd name="T55" fmla="*/ 84 h 97"/>
                  <a:gd name="T56" fmla="*/ 67 w 100"/>
                  <a:gd name="T57" fmla="*/ 82 h 97"/>
                  <a:gd name="T58" fmla="*/ 81 w 100"/>
                  <a:gd name="T59" fmla="*/ 87 h 97"/>
                  <a:gd name="T60" fmla="*/ 89 w 100"/>
                  <a:gd name="T61" fmla="*/ 79 h 97"/>
                  <a:gd name="T62" fmla="*/ 83 w 100"/>
                  <a:gd name="T63" fmla="*/ 66 h 97"/>
                  <a:gd name="T64" fmla="*/ 86 w 100"/>
                  <a:gd name="T65" fmla="*/ 60 h 97"/>
                  <a:gd name="T66" fmla="*/ 50 w 100"/>
                  <a:gd name="T67" fmla="*/ 64 h 97"/>
                  <a:gd name="T68" fmla="*/ 34 w 100"/>
                  <a:gd name="T69" fmla="*/ 49 h 97"/>
                  <a:gd name="T70" fmla="*/ 50 w 100"/>
                  <a:gd name="T71" fmla="*/ 33 h 97"/>
                  <a:gd name="T72" fmla="*/ 66 w 100"/>
                  <a:gd name="T73" fmla="*/ 49 h 97"/>
                  <a:gd name="T74" fmla="*/ 50 w 100"/>
                  <a:gd name="T75" fmla="*/ 6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97">
                    <a:moveTo>
                      <a:pt x="86" y="60"/>
                    </a:moveTo>
                    <a:cubicBezTo>
                      <a:pt x="86" y="60"/>
                      <a:pt x="100" y="55"/>
                      <a:pt x="100" y="54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86" y="38"/>
                      <a:pt x="86" y="38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9" y="19"/>
                      <a:pt x="89" y="18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0"/>
                      <a:pt x="67" y="16"/>
                      <a:pt x="67" y="16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4"/>
                      <a:pt x="56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39" y="14"/>
                      <a:pt x="39" y="14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19" y="10"/>
                      <a:pt x="19" y="1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7" y="32"/>
                      <a:pt x="17" y="32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0" y="43"/>
                      <a:pt x="0" y="4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14" y="60"/>
                      <a:pt x="14" y="60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6"/>
                      <a:pt x="11" y="79"/>
                      <a:pt x="11" y="80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20" y="88"/>
                      <a:pt x="33" y="82"/>
                      <a:pt x="33" y="82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9" y="84"/>
                      <a:pt x="44" y="97"/>
                      <a:pt x="45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61" y="84"/>
                      <a:pt x="61" y="84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7" y="82"/>
                      <a:pt x="81" y="87"/>
                      <a:pt x="81" y="87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0" y="79"/>
                      <a:pt x="83" y="66"/>
                      <a:pt x="83" y="66"/>
                    </a:cubicBezTo>
                    <a:lnTo>
                      <a:pt x="86" y="60"/>
                    </a:lnTo>
                    <a:close/>
                    <a:moveTo>
                      <a:pt x="50" y="64"/>
                    </a:moveTo>
                    <a:cubicBezTo>
                      <a:pt x="41" y="64"/>
                      <a:pt x="34" y="57"/>
                      <a:pt x="34" y="49"/>
                    </a:cubicBezTo>
                    <a:cubicBezTo>
                      <a:pt x="34" y="40"/>
                      <a:pt x="41" y="33"/>
                      <a:pt x="50" y="33"/>
                    </a:cubicBezTo>
                    <a:cubicBezTo>
                      <a:pt x="59" y="33"/>
                      <a:pt x="66" y="40"/>
                      <a:pt x="66" y="49"/>
                    </a:cubicBezTo>
                    <a:cubicBezTo>
                      <a:pt x="66" y="57"/>
                      <a:pt x="59" y="64"/>
                      <a:pt x="5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9012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2" name="Freeform 58">
                <a:extLst>
                  <a:ext uri="{FF2B5EF4-FFF2-40B4-BE49-F238E27FC236}">
                    <a16:creationId xmlns="" xmlns:a16="http://schemas.microsoft.com/office/drawing/2014/main" id="{4D938C76-32D2-43D8-9C02-E2E21AEBD7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8715" y="1564044"/>
                <a:ext cx="154738" cy="154738"/>
              </a:xfrm>
              <a:custGeom>
                <a:avLst/>
                <a:gdLst>
                  <a:gd name="T0" fmla="*/ 41 w 47"/>
                  <a:gd name="T1" fmla="*/ 22 h 47"/>
                  <a:gd name="T2" fmla="*/ 41 w 47"/>
                  <a:gd name="T3" fmla="*/ 19 h 47"/>
                  <a:gd name="T4" fmla="*/ 45 w 47"/>
                  <a:gd name="T5" fmla="*/ 13 h 47"/>
                  <a:gd name="T6" fmla="*/ 42 w 47"/>
                  <a:gd name="T7" fmla="*/ 9 h 47"/>
                  <a:gd name="T8" fmla="*/ 35 w 47"/>
                  <a:gd name="T9" fmla="*/ 10 h 47"/>
                  <a:gd name="T10" fmla="*/ 33 w 47"/>
                  <a:gd name="T11" fmla="*/ 8 h 47"/>
                  <a:gd name="T12" fmla="*/ 32 w 47"/>
                  <a:gd name="T13" fmla="*/ 1 h 47"/>
                  <a:gd name="T14" fmla="*/ 27 w 47"/>
                  <a:gd name="T15" fmla="*/ 0 h 47"/>
                  <a:gd name="T16" fmla="*/ 23 w 47"/>
                  <a:gd name="T17" fmla="*/ 6 h 47"/>
                  <a:gd name="T18" fmla="*/ 20 w 47"/>
                  <a:gd name="T19" fmla="*/ 6 h 47"/>
                  <a:gd name="T20" fmla="*/ 14 w 47"/>
                  <a:gd name="T21" fmla="*/ 2 h 47"/>
                  <a:gd name="T22" fmla="*/ 9 w 47"/>
                  <a:gd name="T23" fmla="*/ 5 h 47"/>
                  <a:gd name="T24" fmla="*/ 10 w 47"/>
                  <a:gd name="T25" fmla="*/ 12 h 47"/>
                  <a:gd name="T26" fmla="*/ 9 w 47"/>
                  <a:gd name="T27" fmla="*/ 14 h 47"/>
                  <a:gd name="T28" fmla="*/ 2 w 47"/>
                  <a:gd name="T29" fmla="*/ 16 h 47"/>
                  <a:gd name="T30" fmla="*/ 1 w 47"/>
                  <a:gd name="T31" fmla="*/ 21 h 47"/>
                  <a:gd name="T32" fmla="*/ 6 w 47"/>
                  <a:gd name="T33" fmla="*/ 25 h 47"/>
                  <a:gd name="T34" fmla="*/ 7 w 47"/>
                  <a:gd name="T35" fmla="*/ 28 h 47"/>
                  <a:gd name="T36" fmla="*/ 3 w 47"/>
                  <a:gd name="T37" fmla="*/ 34 h 47"/>
                  <a:gd name="T38" fmla="*/ 5 w 47"/>
                  <a:gd name="T39" fmla="*/ 38 h 47"/>
                  <a:gd name="T40" fmla="*/ 12 w 47"/>
                  <a:gd name="T41" fmla="*/ 37 h 47"/>
                  <a:gd name="T42" fmla="*/ 14 w 47"/>
                  <a:gd name="T43" fmla="*/ 39 h 47"/>
                  <a:gd name="T44" fmla="*/ 16 w 47"/>
                  <a:gd name="T45" fmla="*/ 46 h 47"/>
                  <a:gd name="T46" fmla="*/ 21 w 47"/>
                  <a:gd name="T47" fmla="*/ 47 h 47"/>
                  <a:gd name="T48" fmla="*/ 25 w 47"/>
                  <a:gd name="T49" fmla="*/ 41 h 47"/>
                  <a:gd name="T50" fmla="*/ 28 w 47"/>
                  <a:gd name="T51" fmla="*/ 41 h 47"/>
                  <a:gd name="T52" fmla="*/ 33 w 47"/>
                  <a:gd name="T53" fmla="*/ 45 h 47"/>
                  <a:gd name="T54" fmla="*/ 38 w 47"/>
                  <a:gd name="T55" fmla="*/ 42 h 47"/>
                  <a:gd name="T56" fmla="*/ 37 w 47"/>
                  <a:gd name="T57" fmla="*/ 35 h 47"/>
                  <a:gd name="T58" fmla="*/ 39 w 47"/>
                  <a:gd name="T59" fmla="*/ 33 h 47"/>
                  <a:gd name="T60" fmla="*/ 46 w 47"/>
                  <a:gd name="T61" fmla="*/ 31 h 47"/>
                  <a:gd name="T62" fmla="*/ 47 w 47"/>
                  <a:gd name="T63" fmla="*/ 26 h 47"/>
                  <a:gd name="T64" fmla="*/ 41 w 47"/>
                  <a:gd name="T65" fmla="*/ 22 h 47"/>
                  <a:gd name="T66" fmla="*/ 31 w 47"/>
                  <a:gd name="T67" fmla="*/ 25 h 47"/>
                  <a:gd name="T68" fmla="*/ 22 w 47"/>
                  <a:gd name="T69" fmla="*/ 31 h 47"/>
                  <a:gd name="T70" fmla="*/ 16 w 47"/>
                  <a:gd name="T71" fmla="*/ 22 h 47"/>
                  <a:gd name="T72" fmla="*/ 25 w 47"/>
                  <a:gd name="T73" fmla="*/ 16 h 47"/>
                  <a:gd name="T74" fmla="*/ 31 w 47"/>
                  <a:gd name="T75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" h="47">
                    <a:moveTo>
                      <a:pt x="41" y="22"/>
                    </a:move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19"/>
                      <a:pt x="45" y="14"/>
                      <a:pt x="45" y="13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35" y="10"/>
                      <a:pt x="35" y="10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1"/>
                      <a:pt x="32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3" y="6"/>
                      <a:pt x="23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4" y="2"/>
                      <a:pt x="14" y="2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2" y="15"/>
                      <a:pt x="2" y="16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1"/>
                      <a:pt x="6" y="25"/>
                      <a:pt x="6" y="25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2" y="33"/>
                      <a:pt x="3" y="3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12" y="37"/>
                      <a:pt x="12" y="3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46"/>
                      <a:pt x="16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5" y="41"/>
                      <a:pt x="25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33" y="45"/>
                      <a:pt x="33" y="45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2"/>
                      <a:pt x="37" y="35"/>
                      <a:pt x="37" y="35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45" y="32"/>
                      <a:pt x="46" y="31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1" y="22"/>
                      <a:pt x="41" y="22"/>
                    </a:cubicBezTo>
                    <a:close/>
                    <a:moveTo>
                      <a:pt x="31" y="25"/>
                    </a:moveTo>
                    <a:cubicBezTo>
                      <a:pt x="30" y="29"/>
                      <a:pt x="26" y="32"/>
                      <a:pt x="22" y="31"/>
                    </a:cubicBezTo>
                    <a:cubicBezTo>
                      <a:pt x="18" y="30"/>
                      <a:pt x="15" y="26"/>
                      <a:pt x="16" y="22"/>
                    </a:cubicBezTo>
                    <a:cubicBezTo>
                      <a:pt x="17" y="18"/>
                      <a:pt x="22" y="15"/>
                      <a:pt x="25" y="16"/>
                    </a:cubicBezTo>
                    <a:cubicBezTo>
                      <a:pt x="29" y="17"/>
                      <a:pt x="32" y="21"/>
                      <a:pt x="3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9012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39" name="Text Box 10">
              <a:extLst>
                <a:ext uri="{FF2B5EF4-FFF2-40B4-BE49-F238E27FC236}">
                  <a16:creationId xmlns="" xmlns:a16="http://schemas.microsoft.com/office/drawing/2014/main" id="{2043F612-0D66-4D06-B7F4-9DC17DA16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4886" y="4468590"/>
              <a:ext cx="586023" cy="307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41" tIns="30471" rIns="60941" bIns="30471">
              <a:spAutoFit/>
            </a:bodyPr>
            <a:lstStyle/>
            <a:p>
              <a:pPr algn="ctr" defTabSz="1087878"/>
              <a:r>
                <a:rPr lang="en-US" sz="1600" b="1" dirty="0">
                  <a:solidFill>
                    <a:prstClr val="white"/>
                  </a:solidFill>
                  <a:latin typeface="+mn-ea"/>
                  <a:cs typeface="Open Sans" pitchFamily="34" charset="0"/>
                </a:rPr>
                <a:t>10%</a:t>
              </a:r>
            </a:p>
          </p:txBody>
        </p:sp>
        <p:cxnSp>
          <p:nvCxnSpPr>
            <p:cNvPr id="40" name="Straight Arrow Connector 60">
              <a:extLst>
                <a:ext uri="{FF2B5EF4-FFF2-40B4-BE49-F238E27FC236}">
                  <a16:creationId xmlns="" xmlns:a16="http://schemas.microsoft.com/office/drawing/2014/main" id="{3E1D7C54-537F-4380-901F-72EB44103B57}"/>
                </a:ext>
              </a:extLst>
            </p:cNvPr>
            <p:cNvCxnSpPr>
              <a:stCxn id="36" idx="5"/>
              <a:endCxn id="37" idx="1"/>
            </p:cNvCxnSpPr>
            <p:nvPr/>
          </p:nvCxnSpPr>
          <p:spPr>
            <a:xfrm>
              <a:off x="7865591" y="4825839"/>
              <a:ext cx="368147" cy="158853"/>
            </a:xfrm>
            <a:prstGeom prst="straightConnector1">
              <a:avLst/>
            </a:prstGeom>
            <a:solidFill>
              <a:srgbClr val="EE3978"/>
            </a:solidFill>
            <a:ln w="19050">
              <a:solidFill>
                <a:srgbClr val="EE397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">
            <a:extLst>
              <a:ext uri="{FF2B5EF4-FFF2-40B4-BE49-F238E27FC236}">
                <a16:creationId xmlns="" xmlns:a16="http://schemas.microsoft.com/office/drawing/2014/main" id="{E6666EAD-C1BA-4148-A839-4D318309C8EB}"/>
              </a:ext>
            </a:extLst>
          </p:cNvPr>
          <p:cNvGrpSpPr/>
          <p:nvPr/>
        </p:nvGrpSpPr>
        <p:grpSpPr>
          <a:xfrm>
            <a:off x="3688689" y="5010302"/>
            <a:ext cx="2356656" cy="734070"/>
            <a:chOff x="4181276" y="4936361"/>
            <a:chExt cx="2356974" cy="734069"/>
          </a:xfrm>
        </p:grpSpPr>
        <p:sp>
          <p:nvSpPr>
            <p:cNvPr id="44" name="Oval 6">
              <a:extLst>
                <a:ext uri="{FF2B5EF4-FFF2-40B4-BE49-F238E27FC236}">
                  <a16:creationId xmlns="" xmlns:a16="http://schemas.microsoft.com/office/drawing/2014/main" id="{61BE4678-D724-4485-AFCC-612DEAA198CD}"/>
                </a:ext>
              </a:extLst>
            </p:cNvPr>
            <p:cNvSpPr/>
            <p:nvPr/>
          </p:nvSpPr>
          <p:spPr>
            <a:xfrm>
              <a:off x="5952226" y="4936361"/>
              <a:ext cx="586024" cy="567072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5" name="Oval 15">
              <a:extLst>
                <a:ext uri="{FF2B5EF4-FFF2-40B4-BE49-F238E27FC236}">
                  <a16:creationId xmlns="" xmlns:a16="http://schemas.microsoft.com/office/drawing/2014/main" id="{02DD016B-50D4-49A0-83AE-6D7910D8AE0C}"/>
                </a:ext>
              </a:extLst>
            </p:cNvPr>
            <p:cNvSpPr/>
            <p:nvPr/>
          </p:nvSpPr>
          <p:spPr>
            <a:xfrm>
              <a:off x="4181276" y="5072793"/>
              <a:ext cx="594227" cy="597637"/>
            </a:xfrm>
            <a:prstGeom prst="ellipse">
              <a:avLst/>
            </a:prstGeom>
            <a:solidFill>
              <a:srgbClr val="00A1D2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2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46" name="Group 30">
              <a:extLst>
                <a:ext uri="{FF2B5EF4-FFF2-40B4-BE49-F238E27FC236}">
                  <a16:creationId xmlns="" xmlns:a16="http://schemas.microsoft.com/office/drawing/2014/main" id="{61855A50-9CCB-4F5F-AB66-669D62E9F4CE}"/>
                </a:ext>
              </a:extLst>
            </p:cNvPr>
            <p:cNvGrpSpPr/>
            <p:nvPr/>
          </p:nvGrpSpPr>
          <p:grpSpPr>
            <a:xfrm>
              <a:off x="4315369" y="5231695"/>
              <a:ext cx="341924" cy="312911"/>
              <a:chOff x="6726389" y="1486674"/>
              <a:chExt cx="411805" cy="376863"/>
            </a:xfrm>
            <a:solidFill>
              <a:schemeClr val="bg1"/>
            </a:solidFill>
          </p:grpSpPr>
          <p:sp>
            <p:nvSpPr>
              <p:cNvPr id="49" name="Oval 52">
                <a:extLst>
                  <a:ext uri="{FF2B5EF4-FFF2-40B4-BE49-F238E27FC236}">
                    <a16:creationId xmlns="" xmlns:a16="http://schemas.microsoft.com/office/drawing/2014/main" id="{B29DF84C-17DB-47C6-BDE9-BAC806E64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3808" y="1786168"/>
                <a:ext cx="44924" cy="424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9012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0" name="Oval 53">
                <a:extLst>
                  <a:ext uri="{FF2B5EF4-FFF2-40B4-BE49-F238E27FC236}">
                    <a16:creationId xmlns="" xmlns:a16="http://schemas.microsoft.com/office/drawing/2014/main" id="{0D6E26AB-8363-4FE3-A658-6DCBA86F0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8851" y="1836083"/>
                <a:ext cx="24958" cy="274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9012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1" name="Freeform 54">
                <a:extLst>
                  <a:ext uri="{FF2B5EF4-FFF2-40B4-BE49-F238E27FC236}">
                    <a16:creationId xmlns="" xmlns:a16="http://schemas.microsoft.com/office/drawing/2014/main" id="{C36E387D-CAF8-4FCA-B74A-F8EDC5DA6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389" y="1486674"/>
                <a:ext cx="411805" cy="292007"/>
              </a:xfrm>
              <a:custGeom>
                <a:avLst/>
                <a:gdLst>
                  <a:gd name="T0" fmla="*/ 124 w 124"/>
                  <a:gd name="T1" fmla="*/ 34 h 88"/>
                  <a:gd name="T2" fmla="*/ 99 w 124"/>
                  <a:gd name="T3" fmla="*/ 9 h 88"/>
                  <a:gd name="T4" fmla="*/ 93 w 124"/>
                  <a:gd name="T5" fmla="*/ 10 h 88"/>
                  <a:gd name="T6" fmla="*/ 74 w 124"/>
                  <a:gd name="T7" fmla="*/ 0 h 88"/>
                  <a:gd name="T8" fmla="*/ 60 w 124"/>
                  <a:gd name="T9" fmla="*/ 5 h 88"/>
                  <a:gd name="T10" fmla="*/ 46 w 124"/>
                  <a:gd name="T11" fmla="*/ 0 h 88"/>
                  <a:gd name="T12" fmla="*/ 31 w 124"/>
                  <a:gd name="T13" fmla="*/ 5 h 88"/>
                  <a:gd name="T14" fmla="*/ 25 w 124"/>
                  <a:gd name="T15" fmla="*/ 5 h 88"/>
                  <a:gd name="T16" fmla="*/ 0 w 124"/>
                  <a:gd name="T17" fmla="*/ 30 h 88"/>
                  <a:gd name="T18" fmla="*/ 3 w 124"/>
                  <a:gd name="T19" fmla="*/ 43 h 88"/>
                  <a:gd name="T20" fmla="*/ 0 w 124"/>
                  <a:gd name="T21" fmla="*/ 55 h 88"/>
                  <a:gd name="T22" fmla="*/ 25 w 124"/>
                  <a:gd name="T23" fmla="*/ 80 h 88"/>
                  <a:gd name="T24" fmla="*/ 28 w 124"/>
                  <a:gd name="T25" fmla="*/ 80 h 88"/>
                  <a:gd name="T26" fmla="*/ 46 w 124"/>
                  <a:gd name="T27" fmla="*/ 88 h 88"/>
                  <a:gd name="T28" fmla="*/ 64 w 124"/>
                  <a:gd name="T29" fmla="*/ 80 h 88"/>
                  <a:gd name="T30" fmla="*/ 79 w 124"/>
                  <a:gd name="T31" fmla="*/ 85 h 88"/>
                  <a:gd name="T32" fmla="*/ 104 w 124"/>
                  <a:gd name="T33" fmla="*/ 60 h 88"/>
                  <a:gd name="T34" fmla="*/ 104 w 124"/>
                  <a:gd name="T35" fmla="*/ 59 h 88"/>
                  <a:gd name="T36" fmla="*/ 124 w 124"/>
                  <a:gd name="T37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88">
                    <a:moveTo>
                      <a:pt x="124" y="34"/>
                    </a:moveTo>
                    <a:cubicBezTo>
                      <a:pt x="124" y="21"/>
                      <a:pt x="113" y="9"/>
                      <a:pt x="99" y="9"/>
                    </a:cubicBezTo>
                    <a:cubicBezTo>
                      <a:pt x="97" y="9"/>
                      <a:pt x="95" y="10"/>
                      <a:pt x="93" y="10"/>
                    </a:cubicBezTo>
                    <a:cubicBezTo>
                      <a:pt x="89" y="4"/>
                      <a:pt x="82" y="0"/>
                      <a:pt x="74" y="0"/>
                    </a:cubicBezTo>
                    <a:cubicBezTo>
                      <a:pt x="69" y="0"/>
                      <a:pt x="64" y="2"/>
                      <a:pt x="60" y="5"/>
                    </a:cubicBezTo>
                    <a:cubicBezTo>
                      <a:pt x="56" y="2"/>
                      <a:pt x="51" y="0"/>
                      <a:pt x="46" y="0"/>
                    </a:cubicBezTo>
                    <a:cubicBezTo>
                      <a:pt x="40" y="0"/>
                      <a:pt x="35" y="2"/>
                      <a:pt x="31" y="5"/>
                    </a:cubicBezTo>
                    <a:cubicBezTo>
                      <a:pt x="29" y="5"/>
                      <a:pt x="27" y="5"/>
                      <a:pt x="25" y="5"/>
                    </a:cubicBezTo>
                    <a:cubicBezTo>
                      <a:pt x="11" y="5"/>
                      <a:pt x="0" y="16"/>
                      <a:pt x="0" y="30"/>
                    </a:cubicBezTo>
                    <a:cubicBezTo>
                      <a:pt x="0" y="35"/>
                      <a:pt x="1" y="39"/>
                      <a:pt x="3" y="43"/>
                    </a:cubicBezTo>
                    <a:cubicBezTo>
                      <a:pt x="1" y="46"/>
                      <a:pt x="0" y="51"/>
                      <a:pt x="0" y="55"/>
                    </a:cubicBezTo>
                    <a:cubicBezTo>
                      <a:pt x="0" y="69"/>
                      <a:pt x="11" y="80"/>
                      <a:pt x="25" y="80"/>
                    </a:cubicBezTo>
                    <a:cubicBezTo>
                      <a:pt x="26" y="80"/>
                      <a:pt x="27" y="80"/>
                      <a:pt x="28" y="80"/>
                    </a:cubicBezTo>
                    <a:cubicBezTo>
                      <a:pt x="32" y="85"/>
                      <a:pt x="39" y="88"/>
                      <a:pt x="46" y="88"/>
                    </a:cubicBezTo>
                    <a:cubicBezTo>
                      <a:pt x="53" y="88"/>
                      <a:pt x="59" y="85"/>
                      <a:pt x="64" y="80"/>
                    </a:cubicBezTo>
                    <a:cubicBezTo>
                      <a:pt x="68" y="83"/>
                      <a:pt x="73" y="85"/>
                      <a:pt x="79" y="85"/>
                    </a:cubicBezTo>
                    <a:cubicBezTo>
                      <a:pt x="92" y="85"/>
                      <a:pt x="104" y="74"/>
                      <a:pt x="104" y="60"/>
                    </a:cubicBezTo>
                    <a:cubicBezTo>
                      <a:pt x="104" y="60"/>
                      <a:pt x="104" y="59"/>
                      <a:pt x="104" y="59"/>
                    </a:cubicBezTo>
                    <a:cubicBezTo>
                      <a:pt x="115" y="57"/>
                      <a:pt x="124" y="47"/>
                      <a:pt x="12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9012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47" name="Text Box 10">
              <a:extLst>
                <a:ext uri="{FF2B5EF4-FFF2-40B4-BE49-F238E27FC236}">
                  <a16:creationId xmlns="" xmlns:a16="http://schemas.microsoft.com/office/drawing/2014/main" id="{10F94BB7-35FD-486C-B9FE-25E88687D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0851" y="5055494"/>
              <a:ext cx="573991" cy="307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41" tIns="30471" rIns="60941" bIns="30471">
              <a:spAutoFit/>
            </a:bodyPr>
            <a:lstStyle/>
            <a:p>
              <a:pPr algn="ctr" defTabSz="1087878"/>
              <a:r>
                <a:rPr lang="en-US" sz="1600" b="1" dirty="0">
                  <a:solidFill>
                    <a:prstClr val="white"/>
                  </a:solidFill>
                  <a:latin typeface="+mn-ea"/>
                  <a:cs typeface="Open Sans" pitchFamily="34" charset="0"/>
                </a:rPr>
                <a:t>20%</a:t>
              </a:r>
            </a:p>
          </p:txBody>
        </p:sp>
        <p:cxnSp>
          <p:nvCxnSpPr>
            <p:cNvPr id="48" name="Straight Arrow Connector 62">
              <a:extLst>
                <a:ext uri="{FF2B5EF4-FFF2-40B4-BE49-F238E27FC236}">
                  <a16:creationId xmlns="" xmlns:a16="http://schemas.microsoft.com/office/drawing/2014/main" id="{4EFED985-6F46-4A93-B049-1745DB14836C}"/>
                </a:ext>
              </a:extLst>
            </p:cNvPr>
            <p:cNvCxnSpPr>
              <a:stCxn id="44" idx="3"/>
              <a:endCxn id="45" idx="6"/>
            </p:cNvCxnSpPr>
            <p:nvPr/>
          </p:nvCxnSpPr>
          <p:spPr>
            <a:xfrm flipH="1" flipV="1">
              <a:off x="4775503" y="5371612"/>
              <a:ext cx="1262544" cy="48775"/>
            </a:xfrm>
            <a:prstGeom prst="straightConnector1">
              <a:avLst/>
            </a:prstGeom>
            <a:ln w="19050">
              <a:solidFill>
                <a:srgbClr val="00A1D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10">
            <a:extLst>
              <a:ext uri="{FF2B5EF4-FFF2-40B4-BE49-F238E27FC236}">
                <a16:creationId xmlns="" xmlns:a16="http://schemas.microsoft.com/office/drawing/2014/main" id="{1E9229A6-71FA-4FEC-9B4B-83BA67559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4774" y="2354753"/>
            <a:ext cx="2050808" cy="103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05" tIns="22853" rIns="45705" bIns="22853">
            <a:spAutoFit/>
          </a:bodyPr>
          <a:lstStyle/>
          <a:p>
            <a:pPr defTabSz="1087878">
              <a:lnSpc>
                <a:spcPct val="13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+mn-ea"/>
                <a:cs typeface="Open Sans" pitchFamily="34" charset="0"/>
              </a:rPr>
              <a:t>单击此处添加标题</a:t>
            </a:r>
            <a:endParaRPr lang="en-US" altLang="zh-CN" sz="1600" b="1" dirty="0">
              <a:solidFill>
                <a:prstClr val="black"/>
              </a:solidFill>
              <a:latin typeface="+mn-ea"/>
              <a:cs typeface="Open Sans" pitchFamily="34" charset="0"/>
            </a:endParaRPr>
          </a:p>
          <a:p>
            <a:pPr defTabSz="1219170">
              <a:lnSpc>
                <a:spcPts val="1800"/>
              </a:lnSpc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sz="1000" dirty="0">
                <a:solidFill>
                  <a:prstClr val="white">
                    <a:lumMod val="50000"/>
                  </a:prstClr>
                </a:solidFill>
                <a:latin typeface="+mn-ea"/>
              </a:rPr>
              <a:t>。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53" name="Text Box 10">
            <a:extLst>
              <a:ext uri="{FF2B5EF4-FFF2-40B4-BE49-F238E27FC236}">
                <a16:creationId xmlns="" xmlns:a16="http://schemas.microsoft.com/office/drawing/2014/main" id="{02506E88-1B5B-46DE-8789-C5E249B9D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825" y="4933006"/>
            <a:ext cx="2050808" cy="103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05" tIns="22853" rIns="45705" bIns="22853">
            <a:spAutoFit/>
          </a:bodyPr>
          <a:lstStyle/>
          <a:p>
            <a:pPr defTabSz="1087878">
              <a:lnSpc>
                <a:spcPct val="13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+mn-ea"/>
                <a:cs typeface="Open Sans" pitchFamily="34" charset="0"/>
              </a:rPr>
              <a:t>单击此处添加标题</a:t>
            </a:r>
            <a:endParaRPr lang="en-US" altLang="zh-CN" sz="1600" b="1" dirty="0">
              <a:solidFill>
                <a:prstClr val="black"/>
              </a:solidFill>
              <a:latin typeface="+mn-ea"/>
              <a:cs typeface="Open Sans" pitchFamily="34" charset="0"/>
            </a:endParaRPr>
          </a:p>
          <a:p>
            <a:pPr defTabSz="1219170">
              <a:lnSpc>
                <a:spcPts val="1800"/>
              </a:lnSpc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sz="1000" dirty="0">
                <a:solidFill>
                  <a:prstClr val="white">
                    <a:lumMod val="50000"/>
                  </a:prstClr>
                </a:solidFill>
                <a:latin typeface="+mn-ea"/>
              </a:rPr>
              <a:t>。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54" name="Text Box 10">
            <a:extLst>
              <a:ext uri="{FF2B5EF4-FFF2-40B4-BE49-F238E27FC236}">
                <a16:creationId xmlns="" xmlns:a16="http://schemas.microsoft.com/office/drawing/2014/main" id="{AF736FB3-D55F-44E6-B2C0-916A06541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098" y="5070747"/>
            <a:ext cx="2050808" cy="103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05" tIns="22853" rIns="45705" bIns="22853">
            <a:spAutoFit/>
          </a:bodyPr>
          <a:lstStyle/>
          <a:p>
            <a:pPr algn="r" defTabSz="1087878">
              <a:lnSpc>
                <a:spcPct val="13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+mn-ea"/>
                <a:cs typeface="Open Sans" pitchFamily="34" charset="0"/>
              </a:rPr>
              <a:t>单击此处添加标题</a:t>
            </a:r>
            <a:endParaRPr lang="en-US" altLang="zh-CN" sz="1600" b="1" dirty="0">
              <a:solidFill>
                <a:prstClr val="black"/>
              </a:solidFill>
              <a:latin typeface="+mn-ea"/>
              <a:cs typeface="Open Sans" pitchFamily="34" charset="0"/>
            </a:endParaRPr>
          </a:p>
          <a:p>
            <a:pPr algn="r" defTabSz="1219170">
              <a:lnSpc>
                <a:spcPts val="1800"/>
              </a:lnSpc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sz="1000" dirty="0">
                <a:solidFill>
                  <a:prstClr val="white">
                    <a:lumMod val="50000"/>
                  </a:prstClr>
                </a:solidFill>
                <a:latin typeface="+mn-ea"/>
              </a:rPr>
              <a:t>。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771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2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</a:t>
              </a: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三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EE3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Group 5">
            <a:extLst>
              <a:ext uri="{FF2B5EF4-FFF2-40B4-BE49-F238E27FC236}">
                <a16:creationId xmlns="" xmlns:a16="http://schemas.microsoft.com/office/drawing/2014/main" id="{2C757E4E-06C4-4EC6-A70F-20AD5DEC09C7}"/>
              </a:ext>
            </a:extLst>
          </p:cNvPr>
          <p:cNvGrpSpPr/>
          <p:nvPr/>
        </p:nvGrpSpPr>
        <p:grpSpPr bwMode="auto">
          <a:xfrm>
            <a:off x="1851798" y="3731708"/>
            <a:ext cx="1269835" cy="1271421"/>
            <a:chOff x="0" y="0"/>
            <a:chExt cx="1080120" cy="1080120"/>
          </a:xfrm>
          <a:solidFill>
            <a:srgbClr val="EE3978"/>
          </a:solidFill>
        </p:grpSpPr>
        <p:sp>
          <p:nvSpPr>
            <p:cNvPr id="11" name="椭圆 6">
              <a:extLst>
                <a:ext uri="{FF2B5EF4-FFF2-40B4-BE49-F238E27FC236}">
                  <a16:creationId xmlns="" xmlns:a16="http://schemas.microsoft.com/office/drawing/2014/main" id="{B6E3AA7F-0200-4675-B19E-6AC983CB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2" name="文本框 10">
              <a:extLst>
                <a:ext uri="{FF2B5EF4-FFF2-40B4-BE49-F238E27FC236}">
                  <a16:creationId xmlns="" xmlns:a16="http://schemas.microsoft.com/office/drawing/2014/main" id="{57FE8FE9-3BDD-43D0-BA04-E1E852E0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57" y="365759"/>
              <a:ext cx="798370" cy="33986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rPr>
                <a:t> 标题</a:t>
              </a: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="" xmlns:a16="http://schemas.microsoft.com/office/drawing/2014/main" id="{155456A2-A091-4511-A049-821F21048FC9}"/>
              </a:ext>
            </a:extLst>
          </p:cNvPr>
          <p:cNvGrpSpPr/>
          <p:nvPr/>
        </p:nvGrpSpPr>
        <p:grpSpPr bwMode="auto">
          <a:xfrm>
            <a:off x="3162902" y="2041239"/>
            <a:ext cx="1741261" cy="1741261"/>
            <a:chOff x="0" y="0"/>
            <a:chExt cx="1080120" cy="1080120"/>
          </a:xfrm>
          <a:solidFill>
            <a:srgbClr val="7E397A"/>
          </a:solidFill>
        </p:grpSpPr>
        <p:sp>
          <p:nvSpPr>
            <p:cNvPr id="14" name="椭圆 27">
              <a:extLst>
                <a:ext uri="{FF2B5EF4-FFF2-40B4-BE49-F238E27FC236}">
                  <a16:creationId xmlns="" xmlns:a16="http://schemas.microsoft.com/office/drawing/2014/main" id="{8DFD6E9A-DF1A-420C-A20A-19A405605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5" name="文本框 26">
              <a:extLst>
                <a:ext uri="{FF2B5EF4-FFF2-40B4-BE49-F238E27FC236}">
                  <a16:creationId xmlns="" xmlns:a16="http://schemas.microsoft.com/office/drawing/2014/main" id="{308755DC-CE07-49E1-93C4-3A4E810C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63" y="400115"/>
              <a:ext cx="653804" cy="27679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rPr>
                <a:t>  标题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24C538B-C3F2-411E-AA22-6A605C25E46A}"/>
              </a:ext>
            </a:extLst>
          </p:cNvPr>
          <p:cNvGrpSpPr/>
          <p:nvPr/>
        </p:nvGrpSpPr>
        <p:grpSpPr bwMode="auto">
          <a:xfrm>
            <a:off x="5467653" y="3731707"/>
            <a:ext cx="1560310" cy="1560309"/>
            <a:chOff x="0" y="0"/>
            <a:chExt cx="1080120" cy="1080120"/>
          </a:xfrm>
          <a:solidFill>
            <a:srgbClr val="EE3978"/>
          </a:solidFill>
        </p:grpSpPr>
        <p:sp>
          <p:nvSpPr>
            <p:cNvPr id="17" name="椭圆 32">
              <a:extLst>
                <a:ext uri="{FF2B5EF4-FFF2-40B4-BE49-F238E27FC236}">
                  <a16:creationId xmlns="" xmlns:a16="http://schemas.microsoft.com/office/drawing/2014/main" id="{524E95E7-EE82-4BD6-A9E2-93004991C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8" name="文本框 31">
              <a:extLst>
                <a:ext uri="{FF2B5EF4-FFF2-40B4-BE49-F238E27FC236}">
                  <a16:creationId xmlns="" xmlns:a16="http://schemas.microsoft.com/office/drawing/2014/main" id="{321E93FB-D9AA-4744-BE48-CF2F3064C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47" y="398075"/>
              <a:ext cx="729627" cy="30889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rPr>
                <a:t>  标题</a:t>
              </a: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="" xmlns:a16="http://schemas.microsoft.com/office/drawing/2014/main" id="{A30EE66B-7EEE-468E-B9F8-78000DCE2B41}"/>
              </a:ext>
            </a:extLst>
          </p:cNvPr>
          <p:cNvGrpSpPr/>
          <p:nvPr/>
        </p:nvGrpSpPr>
        <p:grpSpPr bwMode="auto">
          <a:xfrm>
            <a:off x="7294628" y="1279338"/>
            <a:ext cx="2287289" cy="2285702"/>
            <a:chOff x="0" y="0"/>
            <a:chExt cx="1080120" cy="1080120"/>
          </a:xfrm>
          <a:solidFill>
            <a:srgbClr val="7E397A"/>
          </a:solidFill>
        </p:grpSpPr>
        <p:sp>
          <p:nvSpPr>
            <p:cNvPr id="20" name="椭圆 38">
              <a:extLst>
                <a:ext uri="{FF2B5EF4-FFF2-40B4-BE49-F238E27FC236}">
                  <a16:creationId xmlns="" xmlns:a16="http://schemas.microsoft.com/office/drawing/2014/main" id="{B149B851-EF0D-4D60-921C-8C28EC23D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1" name="文本框 37">
              <a:extLst>
                <a:ext uri="{FF2B5EF4-FFF2-40B4-BE49-F238E27FC236}">
                  <a16:creationId xmlns="" xmlns:a16="http://schemas.microsoft.com/office/drawing/2014/main" id="{7867A8CC-6D26-4E26-AA21-40145F157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83" y="414093"/>
              <a:ext cx="588553" cy="24721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rPr>
                <a:t>  标题</a:t>
              </a:r>
            </a:p>
          </p:txBody>
        </p:sp>
      </p:grpSp>
      <p:cxnSp>
        <p:nvCxnSpPr>
          <p:cNvPr id="22" name="直接连接符 13">
            <a:extLst>
              <a:ext uri="{FF2B5EF4-FFF2-40B4-BE49-F238E27FC236}">
                <a16:creationId xmlns="" xmlns:a16="http://schemas.microsoft.com/office/drawing/2014/main" id="{AE4B8BF9-9C69-4509-A826-2BCE4017D548}"/>
              </a:ext>
            </a:extLst>
          </p:cNvPr>
          <p:cNvCxnSpPr>
            <a:cxnSpLocks noChangeShapeType="1"/>
            <a:stCxn id="11" idx="7"/>
          </p:cNvCxnSpPr>
          <p:nvPr/>
        </p:nvCxnSpPr>
        <p:spPr bwMode="auto">
          <a:xfrm flipV="1">
            <a:off x="2935920" y="3526946"/>
            <a:ext cx="480949" cy="390474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直接连接符 22">
            <a:extLst>
              <a:ext uri="{FF2B5EF4-FFF2-40B4-BE49-F238E27FC236}">
                <a16:creationId xmlns="" xmlns:a16="http://schemas.microsoft.com/office/drawing/2014/main" id="{268B5D63-A61A-4449-BD8B-35BD076DB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8291" y="3306311"/>
            <a:ext cx="907932" cy="653966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9B78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cxnSp>
        <p:nvCxnSpPr>
          <p:cNvPr id="24" name="直接连接符 20">
            <a:extLst>
              <a:ext uri="{FF2B5EF4-FFF2-40B4-BE49-F238E27FC236}">
                <a16:creationId xmlns="" xmlns:a16="http://schemas.microsoft.com/office/drawing/2014/main" id="{1A0678E0-6E8D-4013-9256-B74296E1E5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97804" y="3230123"/>
            <a:ext cx="831742" cy="731742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3">
            <a:extLst>
              <a:ext uri="{FF2B5EF4-FFF2-40B4-BE49-F238E27FC236}">
                <a16:creationId xmlns="" xmlns:a16="http://schemas.microsoft.com/office/drawing/2014/main" id="{1AAE6965-9AAC-4A1E-A6C3-0AE34DCADE84}"/>
              </a:ext>
            </a:extLst>
          </p:cNvPr>
          <p:cNvCxnSpPr>
            <a:cxnSpLocks noChangeShapeType="1"/>
            <a:stCxn id="29" idx="5"/>
            <a:endCxn id="11" idx="1"/>
          </p:cNvCxnSpPr>
          <p:nvPr/>
        </p:nvCxnSpPr>
        <p:spPr bwMode="auto">
          <a:xfrm>
            <a:off x="1639102" y="3633294"/>
            <a:ext cx="398411" cy="284126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43">
            <a:extLst>
              <a:ext uri="{FF2B5EF4-FFF2-40B4-BE49-F238E27FC236}">
                <a16:creationId xmlns="" xmlns:a16="http://schemas.microsoft.com/office/drawing/2014/main" id="{D96838F2-F462-4ABC-A4DA-56BDA5C0E18F}"/>
              </a:ext>
            </a:extLst>
          </p:cNvPr>
          <p:cNvCxnSpPr>
            <a:cxnSpLocks noChangeShapeType="1"/>
            <a:stCxn id="30" idx="7"/>
          </p:cNvCxnSpPr>
          <p:nvPr/>
        </p:nvCxnSpPr>
        <p:spPr bwMode="auto">
          <a:xfrm flipV="1">
            <a:off x="5294638" y="5063447"/>
            <a:ext cx="401585" cy="371426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72">
            <a:extLst>
              <a:ext uri="{FF2B5EF4-FFF2-40B4-BE49-F238E27FC236}">
                <a16:creationId xmlns="" xmlns:a16="http://schemas.microsoft.com/office/drawing/2014/main" id="{30DABE0D-535C-43A6-BC8C-52A24DDFEAC4}"/>
              </a:ext>
            </a:extLst>
          </p:cNvPr>
          <p:cNvCxnSpPr>
            <a:cxnSpLocks noChangeShapeType="1"/>
            <a:endCxn id="31" idx="1"/>
          </p:cNvCxnSpPr>
          <p:nvPr/>
        </p:nvCxnSpPr>
        <p:spPr bwMode="auto">
          <a:xfrm>
            <a:off x="9581917" y="2422189"/>
            <a:ext cx="557141" cy="374602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椭圆 56">
            <a:extLst>
              <a:ext uri="{FF2B5EF4-FFF2-40B4-BE49-F238E27FC236}">
                <a16:creationId xmlns="" xmlns:a16="http://schemas.microsoft.com/office/drawing/2014/main" id="{02ACA0A1-9C6B-42B7-9434-AB820CDCB49A}"/>
              </a:ext>
            </a:extLst>
          </p:cNvPr>
          <p:cNvSpPr>
            <a:spLocks noChangeArrowheads="1"/>
          </p:cNvSpPr>
          <p:nvPr/>
        </p:nvSpPr>
        <p:spPr bwMode="auto">
          <a:xfrm rot="21019160">
            <a:off x="1174024" y="3230124"/>
            <a:ext cx="512696" cy="511108"/>
          </a:xfrm>
          <a:prstGeom prst="ellipse">
            <a:avLst/>
          </a:prstGeom>
          <a:solidFill>
            <a:srgbClr val="7E397A"/>
          </a:solidFill>
          <a:ln>
            <a:noFill/>
          </a:ln>
          <a:effectLst/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B78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0" name="椭圆 58">
            <a:extLst>
              <a:ext uri="{FF2B5EF4-FFF2-40B4-BE49-F238E27FC236}">
                <a16:creationId xmlns="" xmlns:a16="http://schemas.microsoft.com/office/drawing/2014/main" id="{5838553B-4061-4769-8174-62D8F3B9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37" y="5338049"/>
            <a:ext cx="657140" cy="658726"/>
          </a:xfrm>
          <a:prstGeom prst="ellipse">
            <a:avLst/>
          </a:prstGeom>
          <a:solidFill>
            <a:srgbClr val="7E397A"/>
          </a:solidFill>
          <a:ln>
            <a:noFill/>
          </a:ln>
          <a:effectLst/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B78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1" name="椭圆 70">
            <a:extLst>
              <a:ext uri="{FF2B5EF4-FFF2-40B4-BE49-F238E27FC236}">
                <a16:creationId xmlns="" xmlns:a16="http://schemas.microsoft.com/office/drawing/2014/main" id="{F9C9680A-5D1B-47D0-BE03-A22FDCEBC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947" y="2685681"/>
            <a:ext cx="760313" cy="760314"/>
          </a:xfrm>
          <a:prstGeom prst="ellipse">
            <a:avLst/>
          </a:prstGeom>
          <a:solidFill>
            <a:srgbClr val="EE3978"/>
          </a:solidFill>
          <a:ln>
            <a:noFill/>
          </a:ln>
          <a:effectLst/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B78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="" xmlns:a16="http://schemas.microsoft.com/office/drawing/2014/main" id="{29B8ED78-EFB1-461B-A347-885A50EB2F65}"/>
              </a:ext>
            </a:extLst>
          </p:cNvPr>
          <p:cNvSpPr txBox="1">
            <a:spLocks/>
          </p:cNvSpPr>
          <p:nvPr/>
        </p:nvSpPr>
        <p:spPr>
          <a:xfrm>
            <a:off x="1176835" y="5151267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lnSpc>
                <a:spcPts val="1800"/>
              </a:lnSpc>
              <a:buNone/>
            </a:pPr>
            <a:r>
              <a:rPr lang="zh-CN" altLang="en-US" sz="105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+mn-ea"/>
              </a:rPr>
              <a:t>。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38" name="Text Placeholder 9">
            <a:extLst>
              <a:ext uri="{FF2B5EF4-FFF2-40B4-BE49-F238E27FC236}">
                <a16:creationId xmlns="" xmlns:a16="http://schemas.microsoft.com/office/drawing/2014/main" id="{7D01E721-35E5-46D0-A319-FA17254381A3}"/>
              </a:ext>
            </a:extLst>
          </p:cNvPr>
          <p:cNvSpPr txBox="1">
            <a:spLocks/>
          </p:cNvSpPr>
          <p:nvPr/>
        </p:nvSpPr>
        <p:spPr>
          <a:xfrm>
            <a:off x="5538106" y="5425248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lnSpc>
                <a:spcPts val="1800"/>
              </a:lnSpc>
              <a:buNone/>
            </a:pPr>
            <a:r>
              <a:rPr lang="zh-CN" altLang="en-US" sz="105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+mn-ea"/>
              </a:rPr>
              <a:t>。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39" name="Text Placeholder 9">
            <a:extLst>
              <a:ext uri="{FF2B5EF4-FFF2-40B4-BE49-F238E27FC236}">
                <a16:creationId xmlns="" xmlns:a16="http://schemas.microsoft.com/office/drawing/2014/main" id="{C6B829FE-E071-4556-A810-92F077AFA6F0}"/>
              </a:ext>
            </a:extLst>
          </p:cNvPr>
          <p:cNvSpPr txBox="1">
            <a:spLocks/>
          </p:cNvSpPr>
          <p:nvPr/>
        </p:nvSpPr>
        <p:spPr>
          <a:xfrm>
            <a:off x="7707325" y="3628838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lnSpc>
                <a:spcPts val="1800"/>
              </a:lnSpc>
              <a:buNone/>
            </a:pPr>
            <a:r>
              <a:rPr lang="zh-CN" altLang="en-US" sz="105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+mn-ea"/>
              </a:rPr>
              <a:t>。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40" name="Text Placeholder 9">
            <a:extLst>
              <a:ext uri="{FF2B5EF4-FFF2-40B4-BE49-F238E27FC236}">
                <a16:creationId xmlns="" xmlns:a16="http://schemas.microsoft.com/office/drawing/2014/main" id="{46028D46-0D30-40E5-A841-970C4DEB598F}"/>
              </a:ext>
            </a:extLst>
          </p:cNvPr>
          <p:cNvSpPr txBox="1">
            <a:spLocks/>
          </p:cNvSpPr>
          <p:nvPr/>
        </p:nvSpPr>
        <p:spPr>
          <a:xfrm>
            <a:off x="3105398" y="3778014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lnSpc>
                <a:spcPts val="1800"/>
              </a:lnSpc>
              <a:buNone/>
            </a:pPr>
            <a:r>
              <a:rPr lang="zh-CN" altLang="en-US" sz="105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sz="1050" dirty="0">
                <a:solidFill>
                  <a:prstClr val="white">
                    <a:lumMod val="50000"/>
                  </a:prstClr>
                </a:solidFill>
                <a:latin typeface="+mn-ea"/>
              </a:rPr>
              <a:t>。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646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4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4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15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6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>
                                      <p:cBhvr>
                                        <p:cTn id="6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>
                                      <p:cBhvr>
                                        <p:cTn id="6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>
                                      <p:cBhvr>
                                        <p:cTn id="6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9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4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9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9" grpId="0" bldLvl="0" animBg="1" autoUpdateAnimBg="0"/>
      <p:bldP spid="30" grpId="0" bldLvl="0" animBg="1" autoUpdateAnimBg="0"/>
      <p:bldP spid="31" grpId="0" bldLvl="0" animBg="1" autoUpdateAnimBg="0"/>
      <p:bldP spid="32" grpId="0" build="p"/>
      <p:bldP spid="38" grpId="0" build="p"/>
      <p:bldP spid="39" grpId="0" build="p"/>
      <p:bldP spid="4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1659" y="-186316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第三部分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EE3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Freeform 15">
            <a:extLst>
              <a:ext uri="{FF2B5EF4-FFF2-40B4-BE49-F238E27FC236}">
                <a16:creationId xmlns="" xmlns:a16="http://schemas.microsoft.com/office/drawing/2014/main" id="{333D58DC-2A16-4A71-B82E-E99E8E092E8A}"/>
              </a:ext>
            </a:extLst>
          </p:cNvPr>
          <p:cNvSpPr/>
          <p:nvPr/>
        </p:nvSpPr>
        <p:spPr bwMode="auto">
          <a:xfrm>
            <a:off x="5539777" y="4862820"/>
            <a:ext cx="1303004" cy="563544"/>
          </a:xfrm>
          <a:custGeom>
            <a:avLst/>
            <a:gdLst>
              <a:gd name="T0" fmla="*/ 63 w 537"/>
              <a:gd name="T1" fmla="*/ 120 h 233"/>
              <a:gd name="T2" fmla="*/ 448 w 537"/>
              <a:gd name="T3" fmla="*/ 17 h 233"/>
              <a:gd name="T4" fmla="*/ 473 w 537"/>
              <a:gd name="T5" fmla="*/ 113 h 233"/>
              <a:gd name="T6" fmla="*/ 89 w 537"/>
              <a:gd name="T7" fmla="*/ 216 h 233"/>
              <a:gd name="T8" fmla="*/ 63 w 537"/>
              <a:gd name="T9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233">
                <a:moveTo>
                  <a:pt x="63" y="120"/>
                </a:moveTo>
                <a:cubicBezTo>
                  <a:pt x="448" y="17"/>
                  <a:pt x="448" y="17"/>
                  <a:pt x="448" y="17"/>
                </a:cubicBezTo>
                <a:cubicBezTo>
                  <a:pt x="511" y="0"/>
                  <a:pt x="537" y="96"/>
                  <a:pt x="473" y="113"/>
                </a:cubicBezTo>
                <a:cubicBezTo>
                  <a:pt x="89" y="216"/>
                  <a:pt x="89" y="216"/>
                  <a:pt x="89" y="216"/>
                </a:cubicBezTo>
                <a:cubicBezTo>
                  <a:pt x="25" y="233"/>
                  <a:pt x="0" y="137"/>
                  <a:pt x="63" y="120"/>
                </a:cubicBezTo>
                <a:close/>
              </a:path>
            </a:pathLst>
          </a:custGeom>
          <a:solidFill>
            <a:srgbClr val="39337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="" xmlns:a16="http://schemas.microsoft.com/office/drawing/2014/main" id="{5DAC47AE-206F-4DE1-AE2B-BAA717F8CF8C}"/>
              </a:ext>
            </a:extLst>
          </p:cNvPr>
          <p:cNvSpPr/>
          <p:nvPr/>
        </p:nvSpPr>
        <p:spPr bwMode="auto">
          <a:xfrm>
            <a:off x="5539777" y="5170672"/>
            <a:ext cx="1303004" cy="563544"/>
          </a:xfrm>
          <a:custGeom>
            <a:avLst/>
            <a:gdLst>
              <a:gd name="T0" fmla="*/ 63 w 537"/>
              <a:gd name="T1" fmla="*/ 120 h 233"/>
              <a:gd name="T2" fmla="*/ 89 w 537"/>
              <a:gd name="T3" fmla="*/ 216 h 233"/>
              <a:gd name="T4" fmla="*/ 473 w 537"/>
              <a:gd name="T5" fmla="*/ 113 h 233"/>
              <a:gd name="T6" fmla="*/ 448 w 537"/>
              <a:gd name="T7" fmla="*/ 17 h 233"/>
              <a:gd name="T8" fmla="*/ 63 w 537"/>
              <a:gd name="T9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233">
                <a:moveTo>
                  <a:pt x="63" y="120"/>
                </a:moveTo>
                <a:cubicBezTo>
                  <a:pt x="0" y="137"/>
                  <a:pt x="25" y="233"/>
                  <a:pt x="89" y="216"/>
                </a:cubicBezTo>
                <a:cubicBezTo>
                  <a:pt x="473" y="113"/>
                  <a:pt x="473" y="113"/>
                  <a:pt x="473" y="113"/>
                </a:cubicBezTo>
                <a:cubicBezTo>
                  <a:pt x="537" y="96"/>
                  <a:pt x="511" y="0"/>
                  <a:pt x="448" y="17"/>
                </a:cubicBezTo>
                <a:cubicBezTo>
                  <a:pt x="63" y="120"/>
                  <a:pt x="63" y="120"/>
                  <a:pt x="63" y="120"/>
                </a:cubicBezTo>
                <a:close/>
              </a:path>
            </a:pathLst>
          </a:custGeom>
          <a:solidFill>
            <a:srgbClr val="00A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Freeform 17">
            <a:extLst>
              <a:ext uri="{FF2B5EF4-FFF2-40B4-BE49-F238E27FC236}">
                <a16:creationId xmlns="" xmlns:a16="http://schemas.microsoft.com/office/drawing/2014/main" id="{01DE8A45-E36E-4A0B-90D8-BBCCCA93B28D}"/>
              </a:ext>
            </a:extLst>
          </p:cNvPr>
          <p:cNvSpPr/>
          <p:nvPr/>
        </p:nvSpPr>
        <p:spPr bwMode="auto">
          <a:xfrm>
            <a:off x="5539777" y="4560081"/>
            <a:ext cx="1303004" cy="564567"/>
          </a:xfrm>
          <a:custGeom>
            <a:avLst/>
            <a:gdLst>
              <a:gd name="T0" fmla="*/ 63 w 537"/>
              <a:gd name="T1" fmla="*/ 120 h 233"/>
              <a:gd name="T2" fmla="*/ 89 w 537"/>
              <a:gd name="T3" fmla="*/ 216 h 233"/>
              <a:gd name="T4" fmla="*/ 473 w 537"/>
              <a:gd name="T5" fmla="*/ 113 h 233"/>
              <a:gd name="T6" fmla="*/ 448 w 537"/>
              <a:gd name="T7" fmla="*/ 17 h 233"/>
              <a:gd name="T8" fmla="*/ 63 w 537"/>
              <a:gd name="T9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233">
                <a:moveTo>
                  <a:pt x="63" y="120"/>
                </a:moveTo>
                <a:cubicBezTo>
                  <a:pt x="0" y="137"/>
                  <a:pt x="25" y="233"/>
                  <a:pt x="89" y="216"/>
                </a:cubicBezTo>
                <a:cubicBezTo>
                  <a:pt x="473" y="113"/>
                  <a:pt x="473" y="113"/>
                  <a:pt x="473" y="113"/>
                </a:cubicBezTo>
                <a:cubicBezTo>
                  <a:pt x="537" y="96"/>
                  <a:pt x="511" y="0"/>
                  <a:pt x="448" y="17"/>
                </a:cubicBezTo>
                <a:cubicBezTo>
                  <a:pt x="63" y="120"/>
                  <a:pt x="63" y="120"/>
                  <a:pt x="63" y="120"/>
                </a:cubicBezTo>
                <a:close/>
              </a:path>
            </a:pathLst>
          </a:custGeom>
          <a:solidFill>
            <a:srgbClr val="EE39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3" name="Freeform 18">
            <a:extLst>
              <a:ext uri="{FF2B5EF4-FFF2-40B4-BE49-F238E27FC236}">
                <a16:creationId xmlns="" xmlns:a16="http://schemas.microsoft.com/office/drawing/2014/main" id="{DB26EB10-7624-4AB9-A171-79F03EE6C4E6}"/>
              </a:ext>
            </a:extLst>
          </p:cNvPr>
          <p:cNvSpPr/>
          <p:nvPr/>
        </p:nvSpPr>
        <p:spPr bwMode="auto">
          <a:xfrm>
            <a:off x="5550005" y="4202113"/>
            <a:ext cx="909239" cy="496042"/>
          </a:xfrm>
          <a:custGeom>
            <a:avLst/>
            <a:gdLst>
              <a:gd name="T0" fmla="*/ 166 w 375"/>
              <a:gd name="T1" fmla="*/ 36 h 205"/>
              <a:gd name="T2" fmla="*/ 375 w 375"/>
              <a:gd name="T3" fmla="*/ 160 h 205"/>
              <a:gd name="T4" fmla="*/ 202 w 375"/>
              <a:gd name="T5" fmla="*/ 205 h 205"/>
              <a:gd name="T6" fmla="*/ 0 w 375"/>
              <a:gd name="T7" fmla="*/ 81 h 205"/>
              <a:gd name="T8" fmla="*/ 166 w 375"/>
              <a:gd name="T9" fmla="*/ 36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" h="205">
                <a:moveTo>
                  <a:pt x="166" y="36"/>
                </a:moveTo>
                <a:cubicBezTo>
                  <a:pt x="287" y="0"/>
                  <a:pt x="334" y="75"/>
                  <a:pt x="375" y="160"/>
                </a:cubicBezTo>
                <a:cubicBezTo>
                  <a:pt x="318" y="175"/>
                  <a:pt x="260" y="190"/>
                  <a:pt x="202" y="205"/>
                </a:cubicBezTo>
                <a:cubicBezTo>
                  <a:pt x="156" y="56"/>
                  <a:pt x="61" y="73"/>
                  <a:pt x="0" y="81"/>
                </a:cubicBezTo>
                <a:cubicBezTo>
                  <a:pt x="56" y="66"/>
                  <a:pt x="111" y="51"/>
                  <a:pt x="166" y="36"/>
                </a:cubicBezTo>
                <a:close/>
              </a:path>
            </a:pathLst>
          </a:custGeom>
          <a:solidFill>
            <a:srgbClr val="00A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14" name="Group 2">
            <a:extLst>
              <a:ext uri="{FF2B5EF4-FFF2-40B4-BE49-F238E27FC236}">
                <a16:creationId xmlns="" xmlns:a16="http://schemas.microsoft.com/office/drawing/2014/main" id="{06A9C459-915D-4BBC-BBDA-5A9051B5EEDF}"/>
              </a:ext>
            </a:extLst>
          </p:cNvPr>
          <p:cNvGrpSpPr/>
          <p:nvPr/>
        </p:nvGrpSpPr>
        <p:grpSpPr>
          <a:xfrm>
            <a:off x="5802627" y="5514322"/>
            <a:ext cx="831509" cy="740482"/>
            <a:chOff x="5708371" y="5136354"/>
            <a:chExt cx="831509" cy="740482"/>
          </a:xfrm>
          <a:solidFill>
            <a:srgbClr val="00A1D2"/>
          </a:solidFill>
        </p:grpSpPr>
        <p:sp>
          <p:nvSpPr>
            <p:cNvPr id="15" name="Freeform 19">
              <a:extLst>
                <a:ext uri="{FF2B5EF4-FFF2-40B4-BE49-F238E27FC236}">
                  <a16:creationId xmlns="" xmlns:a16="http://schemas.microsoft.com/office/drawing/2014/main" id="{268BE0B4-58E6-4C08-8819-F0C1A43AB5DD}"/>
                </a:ext>
              </a:extLst>
            </p:cNvPr>
            <p:cNvSpPr/>
            <p:nvPr/>
          </p:nvSpPr>
          <p:spPr bwMode="auto">
            <a:xfrm>
              <a:off x="5708371" y="5136354"/>
              <a:ext cx="831509" cy="563544"/>
            </a:xfrm>
            <a:custGeom>
              <a:avLst/>
              <a:gdLst>
                <a:gd name="T0" fmla="*/ 813 w 813"/>
                <a:gd name="T1" fmla="*/ 0 h 551"/>
                <a:gd name="T2" fmla="*/ 524 w 813"/>
                <a:gd name="T3" fmla="*/ 551 h 551"/>
                <a:gd name="T4" fmla="*/ 256 w 813"/>
                <a:gd name="T5" fmla="*/ 551 h 551"/>
                <a:gd name="T6" fmla="*/ 0 w 813"/>
                <a:gd name="T7" fmla="*/ 215 h 551"/>
                <a:gd name="T8" fmla="*/ 0 w 813"/>
                <a:gd name="T9" fmla="*/ 215 h 551"/>
                <a:gd name="T10" fmla="*/ 813 w 813"/>
                <a:gd name="T1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3" h="551">
                  <a:moveTo>
                    <a:pt x="813" y="0"/>
                  </a:moveTo>
                  <a:lnTo>
                    <a:pt x="524" y="551"/>
                  </a:lnTo>
                  <a:lnTo>
                    <a:pt x="256" y="551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8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grpSp>
          <p:nvGrpSpPr>
            <p:cNvPr id="16" name="Group 1">
              <a:extLst>
                <a:ext uri="{FF2B5EF4-FFF2-40B4-BE49-F238E27FC236}">
                  <a16:creationId xmlns="" xmlns:a16="http://schemas.microsoft.com/office/drawing/2014/main" id="{BD466DCB-E9BA-491B-87B4-24207C9D54A3}"/>
                </a:ext>
              </a:extLst>
            </p:cNvPr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17" name="Freeform 20">
                <a:extLst>
                  <a:ext uri="{FF2B5EF4-FFF2-40B4-BE49-F238E27FC236}">
                    <a16:creationId xmlns="" xmlns:a16="http://schemas.microsoft.com/office/drawing/2014/main" id="{8861B825-66DE-42F9-854D-6849F7B3B1B2}"/>
                  </a:ext>
                </a:extLst>
              </p:cNvPr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="" xmlns:a16="http://schemas.microsoft.com/office/drawing/2014/main" id="{50BB090A-D525-43F3-838D-C86A3289FA2B}"/>
                  </a:ext>
                </a:extLst>
              </p:cNvPr>
              <p:cNvSpPr/>
              <p:nvPr/>
            </p:nvSpPr>
            <p:spPr bwMode="auto">
              <a:xfrm>
                <a:off x="5967131" y="5733649"/>
                <a:ext cx="279215" cy="143187"/>
              </a:xfrm>
              <a:custGeom>
                <a:avLst/>
                <a:gdLst>
                  <a:gd name="T0" fmla="*/ 115 w 115"/>
                  <a:gd name="T1" fmla="*/ 0 h 59"/>
                  <a:gd name="T2" fmla="*/ 115 w 115"/>
                  <a:gd name="T3" fmla="*/ 2 h 59"/>
                  <a:gd name="T4" fmla="*/ 57 w 115"/>
                  <a:gd name="T5" fmla="*/ 59 h 59"/>
                  <a:gd name="T6" fmla="*/ 0 w 115"/>
                  <a:gd name="T7" fmla="*/ 2 h 59"/>
                  <a:gd name="T8" fmla="*/ 0 w 115"/>
                  <a:gd name="T9" fmla="*/ 0 h 59"/>
                  <a:gd name="T10" fmla="*/ 1 w 115"/>
                  <a:gd name="T11" fmla="*/ 2 h 59"/>
                  <a:gd name="T12" fmla="*/ 114 w 115"/>
                  <a:gd name="T13" fmla="*/ 2 h 59"/>
                  <a:gd name="T14" fmla="*/ 115 w 115"/>
                  <a:gd name="T1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59">
                    <a:moveTo>
                      <a:pt x="115" y="0"/>
                    </a:moveTo>
                    <a:cubicBezTo>
                      <a:pt x="115" y="0"/>
                      <a:pt x="115" y="1"/>
                      <a:pt x="115" y="2"/>
                    </a:cubicBezTo>
                    <a:cubicBezTo>
                      <a:pt x="115" y="33"/>
                      <a:pt x="89" y="59"/>
                      <a:pt x="57" y="59"/>
                    </a:cubicBezTo>
                    <a:cubicBezTo>
                      <a:pt x="26" y="59"/>
                      <a:pt x="0" y="3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5" y="0"/>
                      <a:pt x="115" y="0"/>
                      <a:pt x="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</p:grpSp>
      </p:grpSp>
      <p:sp>
        <p:nvSpPr>
          <p:cNvPr id="19" name="Freeform 22">
            <a:extLst>
              <a:ext uri="{FF2B5EF4-FFF2-40B4-BE49-F238E27FC236}">
                <a16:creationId xmlns="" xmlns:a16="http://schemas.microsoft.com/office/drawing/2014/main" id="{197DC0C2-C935-4DDC-AB15-FA3CB6A08476}"/>
              </a:ext>
            </a:extLst>
          </p:cNvPr>
          <p:cNvSpPr/>
          <p:nvPr/>
        </p:nvSpPr>
        <p:spPr bwMode="auto">
          <a:xfrm>
            <a:off x="5336246" y="2358066"/>
            <a:ext cx="1048335" cy="411152"/>
          </a:xfrm>
          <a:custGeom>
            <a:avLst/>
            <a:gdLst>
              <a:gd name="T0" fmla="*/ 85 w 432"/>
              <a:gd name="T1" fmla="*/ 0 h 170"/>
              <a:gd name="T2" fmla="*/ 106 w 432"/>
              <a:gd name="T3" fmla="*/ 3 h 170"/>
              <a:gd name="T4" fmla="*/ 106 w 432"/>
              <a:gd name="T5" fmla="*/ 3 h 170"/>
              <a:gd name="T6" fmla="*/ 432 w 432"/>
              <a:gd name="T7" fmla="*/ 86 h 170"/>
              <a:gd name="T8" fmla="*/ 112 w 432"/>
              <a:gd name="T9" fmla="*/ 166 h 170"/>
              <a:gd name="T10" fmla="*/ 112 w 432"/>
              <a:gd name="T11" fmla="*/ 166 h 170"/>
              <a:gd name="T12" fmla="*/ 85 w 432"/>
              <a:gd name="T13" fmla="*/ 170 h 170"/>
              <a:gd name="T14" fmla="*/ 0 w 432"/>
              <a:gd name="T15" fmla="*/ 85 h 170"/>
              <a:gd name="T16" fmla="*/ 85 w 432"/>
              <a:gd name="T1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2" h="170">
                <a:moveTo>
                  <a:pt x="85" y="0"/>
                </a:moveTo>
                <a:cubicBezTo>
                  <a:pt x="92" y="0"/>
                  <a:pt x="99" y="1"/>
                  <a:pt x="106" y="3"/>
                </a:cubicBezTo>
                <a:cubicBezTo>
                  <a:pt x="106" y="3"/>
                  <a:pt x="106" y="3"/>
                  <a:pt x="106" y="3"/>
                </a:cubicBezTo>
                <a:cubicBezTo>
                  <a:pt x="432" y="86"/>
                  <a:pt x="432" y="86"/>
                  <a:pt x="432" y="86"/>
                </a:cubicBezTo>
                <a:cubicBezTo>
                  <a:pt x="112" y="166"/>
                  <a:pt x="112" y="166"/>
                  <a:pt x="112" y="166"/>
                </a:cubicBezTo>
                <a:cubicBezTo>
                  <a:pt x="112" y="166"/>
                  <a:pt x="112" y="166"/>
                  <a:pt x="112" y="166"/>
                </a:cubicBezTo>
                <a:cubicBezTo>
                  <a:pt x="103" y="169"/>
                  <a:pt x="94" y="170"/>
                  <a:pt x="85" y="170"/>
                </a:cubicBezTo>
                <a:cubicBezTo>
                  <a:pt x="38" y="170"/>
                  <a:pt x="0" y="132"/>
                  <a:pt x="0" y="85"/>
                </a:cubicBezTo>
                <a:cubicBezTo>
                  <a:pt x="0" y="38"/>
                  <a:pt x="38" y="0"/>
                  <a:pt x="85" y="0"/>
                </a:cubicBezTo>
                <a:close/>
              </a:path>
            </a:pathLst>
          </a:custGeom>
          <a:solidFill>
            <a:srgbClr val="39337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0" name="Freeform 29">
            <a:extLst>
              <a:ext uri="{FF2B5EF4-FFF2-40B4-BE49-F238E27FC236}">
                <a16:creationId xmlns="" xmlns:a16="http://schemas.microsoft.com/office/drawing/2014/main" id="{1C6E532C-D62E-424C-949A-9F97D814DC67}"/>
              </a:ext>
            </a:extLst>
          </p:cNvPr>
          <p:cNvSpPr/>
          <p:nvPr/>
        </p:nvSpPr>
        <p:spPr bwMode="auto">
          <a:xfrm>
            <a:off x="5179002" y="2485477"/>
            <a:ext cx="2022667" cy="846697"/>
          </a:xfrm>
          <a:custGeom>
            <a:avLst/>
            <a:gdLst>
              <a:gd name="connsiteX0" fmla="*/ 982060 w 2022667"/>
              <a:gd name="connsiteY0" fmla="*/ 271936 h 846697"/>
              <a:gd name="connsiteX1" fmla="*/ 123436 w 2022667"/>
              <a:gd name="connsiteY1" fmla="*/ 504080 h 846697"/>
              <a:gd name="connsiteX2" fmla="*/ 140415 w 2022667"/>
              <a:gd name="connsiteY2" fmla="*/ 564534 h 846697"/>
              <a:gd name="connsiteX3" fmla="*/ 999038 w 2022667"/>
              <a:gd name="connsiteY3" fmla="*/ 332390 h 846697"/>
              <a:gd name="connsiteX4" fmla="*/ 982060 w 2022667"/>
              <a:gd name="connsiteY4" fmla="*/ 271936 h 846697"/>
              <a:gd name="connsiteX5" fmla="*/ 1810824 w 2022667"/>
              <a:gd name="connsiteY5" fmla="*/ 386 h 846697"/>
              <a:gd name="connsiteX6" fmla="*/ 1869874 w 2022667"/>
              <a:gd name="connsiteY6" fmla="*/ 407616 h 846697"/>
              <a:gd name="connsiteX7" fmla="*/ 261781 w 2022667"/>
              <a:gd name="connsiteY7" fmla="*/ 838458 h 846697"/>
              <a:gd name="connsiteX8" fmla="*/ 152634 w 2022667"/>
              <a:gd name="connsiteY8" fmla="*/ 439082 h 846697"/>
              <a:gd name="connsiteX9" fmla="*/ 1763153 w 2022667"/>
              <a:gd name="connsiteY9" fmla="*/ 8239 h 846697"/>
              <a:gd name="connsiteX10" fmla="*/ 1810824 w 2022667"/>
              <a:gd name="connsiteY10" fmla="*/ 386 h 84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2667" h="846697">
                <a:moveTo>
                  <a:pt x="982060" y="271936"/>
                </a:moveTo>
                <a:cubicBezTo>
                  <a:pt x="123436" y="504080"/>
                  <a:pt x="123436" y="504080"/>
                  <a:pt x="123436" y="504080"/>
                </a:cubicBezTo>
                <a:cubicBezTo>
                  <a:pt x="84628" y="513753"/>
                  <a:pt x="101607" y="574207"/>
                  <a:pt x="140415" y="564534"/>
                </a:cubicBezTo>
                <a:cubicBezTo>
                  <a:pt x="999038" y="332390"/>
                  <a:pt x="999038" y="332390"/>
                  <a:pt x="999038" y="332390"/>
                </a:cubicBezTo>
                <a:cubicBezTo>
                  <a:pt x="1037846" y="320299"/>
                  <a:pt x="1020868" y="262263"/>
                  <a:pt x="982060" y="271936"/>
                </a:cubicBezTo>
                <a:close/>
                <a:moveTo>
                  <a:pt x="1810824" y="386"/>
                </a:moveTo>
                <a:cubicBezTo>
                  <a:pt x="2039421" y="-13318"/>
                  <a:pt x="2117728" y="341809"/>
                  <a:pt x="1869874" y="407616"/>
                </a:cubicBezTo>
                <a:cubicBezTo>
                  <a:pt x="1869874" y="407616"/>
                  <a:pt x="1869874" y="407616"/>
                  <a:pt x="261781" y="838458"/>
                </a:cubicBezTo>
                <a:cubicBezTo>
                  <a:pt x="-5022" y="908651"/>
                  <a:pt x="-111743" y="509275"/>
                  <a:pt x="152634" y="439082"/>
                </a:cubicBezTo>
                <a:cubicBezTo>
                  <a:pt x="152634" y="439082"/>
                  <a:pt x="152634" y="439082"/>
                  <a:pt x="1763153" y="8239"/>
                </a:cubicBezTo>
                <a:cubicBezTo>
                  <a:pt x="1779676" y="3852"/>
                  <a:pt x="1795584" y="1299"/>
                  <a:pt x="1810824" y="386"/>
                </a:cubicBezTo>
                <a:close/>
              </a:path>
            </a:pathLst>
          </a:custGeom>
          <a:solidFill>
            <a:srgbClr val="393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1" name="Freeform 30">
            <a:extLst>
              <a:ext uri="{FF2B5EF4-FFF2-40B4-BE49-F238E27FC236}">
                <a16:creationId xmlns="" xmlns:a16="http://schemas.microsoft.com/office/drawing/2014/main" id="{F9A702AA-B047-409B-A8F9-52D5B54243EC}"/>
              </a:ext>
            </a:extLst>
          </p:cNvPr>
          <p:cNvSpPr/>
          <p:nvPr/>
        </p:nvSpPr>
        <p:spPr bwMode="auto">
          <a:xfrm>
            <a:off x="5179002" y="3008131"/>
            <a:ext cx="2022667" cy="848703"/>
          </a:xfrm>
          <a:custGeom>
            <a:avLst/>
            <a:gdLst>
              <a:gd name="connsiteX0" fmla="*/ 982060 w 2022667"/>
              <a:gd name="connsiteY0" fmla="*/ 266822 h 848703"/>
              <a:gd name="connsiteX1" fmla="*/ 123436 w 2022667"/>
              <a:gd name="connsiteY1" fmla="*/ 499446 h 848703"/>
              <a:gd name="connsiteX2" fmla="*/ 140415 w 2022667"/>
              <a:gd name="connsiteY2" fmla="*/ 560025 h 848703"/>
              <a:gd name="connsiteX3" fmla="*/ 999038 w 2022667"/>
              <a:gd name="connsiteY3" fmla="*/ 327401 h 848703"/>
              <a:gd name="connsiteX4" fmla="*/ 982060 w 2022667"/>
              <a:gd name="connsiteY4" fmla="*/ 266822 h 848703"/>
              <a:gd name="connsiteX5" fmla="*/ 1810824 w 2022667"/>
              <a:gd name="connsiteY5" fmla="*/ 369 h 848703"/>
              <a:gd name="connsiteX6" fmla="*/ 1869874 w 2022667"/>
              <a:gd name="connsiteY6" fmla="*/ 409834 h 848703"/>
              <a:gd name="connsiteX7" fmla="*/ 261781 w 2022667"/>
              <a:gd name="connsiteY7" fmla="*/ 840511 h 848703"/>
              <a:gd name="connsiteX8" fmla="*/ 152634 w 2022667"/>
              <a:gd name="connsiteY8" fmla="*/ 438869 h 848703"/>
              <a:gd name="connsiteX9" fmla="*/ 1763153 w 2022667"/>
              <a:gd name="connsiteY9" fmla="*/ 8192 h 848703"/>
              <a:gd name="connsiteX10" fmla="*/ 1810824 w 2022667"/>
              <a:gd name="connsiteY10" fmla="*/ 369 h 8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2667" h="848703">
                <a:moveTo>
                  <a:pt x="982060" y="266822"/>
                </a:moveTo>
                <a:cubicBezTo>
                  <a:pt x="123436" y="499446"/>
                  <a:pt x="123436" y="499446"/>
                  <a:pt x="123436" y="499446"/>
                </a:cubicBezTo>
                <a:cubicBezTo>
                  <a:pt x="84628" y="511562"/>
                  <a:pt x="101607" y="572141"/>
                  <a:pt x="140415" y="560025"/>
                </a:cubicBezTo>
                <a:cubicBezTo>
                  <a:pt x="999038" y="327401"/>
                  <a:pt x="999038" y="327401"/>
                  <a:pt x="999038" y="327401"/>
                </a:cubicBezTo>
                <a:cubicBezTo>
                  <a:pt x="1037846" y="317708"/>
                  <a:pt x="1020868" y="257129"/>
                  <a:pt x="982060" y="266822"/>
                </a:cubicBezTo>
                <a:close/>
                <a:moveTo>
                  <a:pt x="1810824" y="369"/>
                </a:moveTo>
                <a:cubicBezTo>
                  <a:pt x="2039421" y="-13064"/>
                  <a:pt x="2117728" y="344054"/>
                  <a:pt x="1869874" y="409834"/>
                </a:cubicBezTo>
                <a:cubicBezTo>
                  <a:pt x="261781" y="840511"/>
                  <a:pt x="261781" y="840511"/>
                  <a:pt x="261781" y="840511"/>
                </a:cubicBezTo>
                <a:cubicBezTo>
                  <a:pt x="-5022" y="910677"/>
                  <a:pt x="-111743" y="509035"/>
                  <a:pt x="152634" y="438869"/>
                </a:cubicBezTo>
                <a:cubicBezTo>
                  <a:pt x="1763153" y="8192"/>
                  <a:pt x="1763153" y="8192"/>
                  <a:pt x="1763153" y="8192"/>
                </a:cubicBezTo>
                <a:cubicBezTo>
                  <a:pt x="1779676" y="3807"/>
                  <a:pt x="1795584" y="1264"/>
                  <a:pt x="1810824" y="369"/>
                </a:cubicBezTo>
                <a:close/>
              </a:path>
            </a:pathLst>
          </a:custGeom>
          <a:solidFill>
            <a:srgbClr val="00A1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="" xmlns:a16="http://schemas.microsoft.com/office/drawing/2014/main" id="{9AC09286-13C1-4961-A0DE-E25832CF1A7E}"/>
              </a:ext>
            </a:extLst>
          </p:cNvPr>
          <p:cNvSpPr/>
          <p:nvPr/>
        </p:nvSpPr>
        <p:spPr bwMode="auto">
          <a:xfrm>
            <a:off x="5179002" y="3537880"/>
            <a:ext cx="2022667" cy="846868"/>
          </a:xfrm>
          <a:custGeom>
            <a:avLst/>
            <a:gdLst>
              <a:gd name="connsiteX0" fmla="*/ 982060 w 2022667"/>
              <a:gd name="connsiteY0" fmla="*/ 272356 h 846868"/>
              <a:gd name="connsiteX1" fmla="*/ 123436 w 2022667"/>
              <a:gd name="connsiteY1" fmla="*/ 504980 h 846868"/>
              <a:gd name="connsiteX2" fmla="*/ 140415 w 2022667"/>
              <a:gd name="connsiteY2" fmla="*/ 565559 h 846868"/>
              <a:gd name="connsiteX3" fmla="*/ 999038 w 2022667"/>
              <a:gd name="connsiteY3" fmla="*/ 332935 h 846868"/>
              <a:gd name="connsiteX4" fmla="*/ 982060 w 2022667"/>
              <a:gd name="connsiteY4" fmla="*/ 272356 h 846868"/>
              <a:gd name="connsiteX5" fmla="*/ 1810824 w 2022667"/>
              <a:gd name="connsiteY5" fmla="*/ 385 h 846868"/>
              <a:gd name="connsiteX6" fmla="*/ 1869874 w 2022667"/>
              <a:gd name="connsiteY6" fmla="*/ 409877 h 846868"/>
              <a:gd name="connsiteX7" fmla="*/ 261781 w 2022667"/>
              <a:gd name="connsiteY7" fmla="*/ 838134 h 846868"/>
              <a:gd name="connsiteX8" fmla="*/ 152634 w 2022667"/>
              <a:gd name="connsiteY8" fmla="*/ 438912 h 846868"/>
              <a:gd name="connsiteX9" fmla="*/ 1763153 w 2022667"/>
              <a:gd name="connsiteY9" fmla="*/ 8235 h 846868"/>
              <a:gd name="connsiteX10" fmla="*/ 1810824 w 2022667"/>
              <a:gd name="connsiteY10" fmla="*/ 385 h 84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2667" h="846868">
                <a:moveTo>
                  <a:pt x="982060" y="272356"/>
                </a:moveTo>
                <a:lnTo>
                  <a:pt x="123436" y="504980"/>
                </a:lnTo>
                <a:cubicBezTo>
                  <a:pt x="84628" y="514673"/>
                  <a:pt x="101607" y="575252"/>
                  <a:pt x="140415" y="565559"/>
                </a:cubicBezTo>
                <a:cubicBezTo>
                  <a:pt x="999038" y="332935"/>
                  <a:pt x="999038" y="332935"/>
                  <a:pt x="999038" y="332935"/>
                </a:cubicBezTo>
                <a:cubicBezTo>
                  <a:pt x="1037846" y="320819"/>
                  <a:pt x="1020868" y="260240"/>
                  <a:pt x="982060" y="272356"/>
                </a:cubicBezTo>
                <a:close/>
                <a:moveTo>
                  <a:pt x="1810824" y="385"/>
                </a:moveTo>
                <a:cubicBezTo>
                  <a:pt x="2039421" y="-13304"/>
                  <a:pt x="2117728" y="341828"/>
                  <a:pt x="1869874" y="409877"/>
                </a:cubicBezTo>
                <a:cubicBezTo>
                  <a:pt x="1869874" y="409877"/>
                  <a:pt x="1869874" y="409877"/>
                  <a:pt x="261781" y="838134"/>
                </a:cubicBezTo>
                <a:cubicBezTo>
                  <a:pt x="-5022" y="910720"/>
                  <a:pt x="-111743" y="509078"/>
                  <a:pt x="152634" y="438912"/>
                </a:cubicBezTo>
                <a:cubicBezTo>
                  <a:pt x="152634" y="438912"/>
                  <a:pt x="152634" y="438912"/>
                  <a:pt x="1763153" y="8235"/>
                </a:cubicBezTo>
                <a:cubicBezTo>
                  <a:pt x="1779676" y="3850"/>
                  <a:pt x="1795584" y="1298"/>
                  <a:pt x="1810824" y="385"/>
                </a:cubicBezTo>
                <a:close/>
              </a:path>
            </a:pathLst>
          </a:custGeom>
          <a:solidFill>
            <a:srgbClr val="EE39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79B3D68F-9FFF-4E91-A3E0-89087E56E64B}"/>
              </a:ext>
            </a:extLst>
          </p:cNvPr>
          <p:cNvGrpSpPr/>
          <p:nvPr/>
        </p:nvGrpSpPr>
        <p:grpSpPr>
          <a:xfrm>
            <a:off x="3792427" y="2614012"/>
            <a:ext cx="556538" cy="556683"/>
            <a:chOff x="3065478" y="1529552"/>
            <a:chExt cx="556538" cy="556683"/>
          </a:xfrm>
        </p:grpSpPr>
        <p:sp>
          <p:nvSpPr>
            <p:cNvPr id="24" name="Oval 60">
              <a:extLst>
                <a:ext uri="{FF2B5EF4-FFF2-40B4-BE49-F238E27FC236}">
                  <a16:creationId xmlns="" xmlns:a16="http://schemas.microsoft.com/office/drawing/2014/main" id="{1DB40CC6-4D13-4B13-9985-24F544259B90}"/>
                </a:ext>
              </a:extLst>
            </p:cNvPr>
            <p:cNvSpPr/>
            <p:nvPr/>
          </p:nvSpPr>
          <p:spPr bwMode="auto">
            <a:xfrm>
              <a:off x="3065478" y="1529552"/>
              <a:ext cx="556538" cy="556683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5" name="AutoShape 115">
              <a:extLst>
                <a:ext uri="{FF2B5EF4-FFF2-40B4-BE49-F238E27FC236}">
                  <a16:creationId xmlns="" xmlns:a16="http://schemas.microsoft.com/office/drawing/2014/main" id="{8531FF84-6903-429E-B155-3DAC982F41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1607" y="1670708"/>
              <a:ext cx="284539" cy="2839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89" tIns="50789" rIns="50789" bIns="50789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  <a:sym typeface="FZHei-B01S" panose="02010601030101010101" pitchFamily="2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E1E087F8-EF03-49F1-9361-0F1B74264F41}"/>
              </a:ext>
            </a:extLst>
          </p:cNvPr>
          <p:cNvGrpSpPr/>
          <p:nvPr/>
        </p:nvGrpSpPr>
        <p:grpSpPr>
          <a:xfrm>
            <a:off x="3827574" y="4367237"/>
            <a:ext cx="556538" cy="556683"/>
            <a:chOff x="2276630" y="3134523"/>
            <a:chExt cx="556538" cy="556683"/>
          </a:xfrm>
        </p:grpSpPr>
        <p:sp>
          <p:nvSpPr>
            <p:cNvPr id="30" name="Oval 64">
              <a:extLst>
                <a:ext uri="{FF2B5EF4-FFF2-40B4-BE49-F238E27FC236}">
                  <a16:creationId xmlns="" xmlns:a16="http://schemas.microsoft.com/office/drawing/2014/main" id="{BDA63A43-9DD2-4941-8880-BAD021A494EC}"/>
                </a:ext>
              </a:extLst>
            </p:cNvPr>
            <p:cNvSpPr/>
            <p:nvPr/>
          </p:nvSpPr>
          <p:spPr bwMode="auto">
            <a:xfrm>
              <a:off x="2276630" y="3134523"/>
              <a:ext cx="556538" cy="556683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31" name="Freeform 102">
              <a:extLst>
                <a:ext uri="{FF2B5EF4-FFF2-40B4-BE49-F238E27FC236}">
                  <a16:creationId xmlns="" xmlns:a16="http://schemas.microsoft.com/office/drawing/2014/main" id="{29E6AAFC-44D9-4568-95DE-91D2A305B4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7992" y="3259802"/>
              <a:ext cx="342497" cy="306124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C81C1D25-058F-4C98-BE19-DD3C5752B45E}"/>
              </a:ext>
            </a:extLst>
          </p:cNvPr>
          <p:cNvGrpSpPr/>
          <p:nvPr/>
        </p:nvGrpSpPr>
        <p:grpSpPr>
          <a:xfrm>
            <a:off x="7891063" y="2587526"/>
            <a:ext cx="556538" cy="556683"/>
            <a:chOff x="8778756" y="1535947"/>
            <a:chExt cx="556538" cy="556683"/>
          </a:xfrm>
        </p:grpSpPr>
        <p:sp>
          <p:nvSpPr>
            <p:cNvPr id="40" name="Oval 62">
              <a:extLst>
                <a:ext uri="{FF2B5EF4-FFF2-40B4-BE49-F238E27FC236}">
                  <a16:creationId xmlns="" xmlns:a16="http://schemas.microsoft.com/office/drawing/2014/main" id="{F05B5221-EBCA-4A1F-9C33-4EA691EB871C}"/>
                </a:ext>
              </a:extLst>
            </p:cNvPr>
            <p:cNvSpPr/>
            <p:nvPr/>
          </p:nvSpPr>
          <p:spPr bwMode="auto">
            <a:xfrm>
              <a:off x="8778756" y="1535947"/>
              <a:ext cx="556538" cy="556683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grpSp>
          <p:nvGrpSpPr>
            <p:cNvPr id="41" name="Group 75">
              <a:extLst>
                <a:ext uri="{FF2B5EF4-FFF2-40B4-BE49-F238E27FC236}">
                  <a16:creationId xmlns="" xmlns:a16="http://schemas.microsoft.com/office/drawing/2014/main" id="{2B6D2398-FD77-4279-BE34-105F8A7E2056}"/>
                </a:ext>
              </a:extLst>
            </p:cNvPr>
            <p:cNvGrpSpPr/>
            <p:nvPr/>
          </p:nvGrpSpPr>
          <p:grpSpPr>
            <a:xfrm>
              <a:off x="8897908" y="1634811"/>
              <a:ext cx="318234" cy="318234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42" name="Freeform 54">
                <a:extLst>
                  <a:ext uri="{FF2B5EF4-FFF2-40B4-BE49-F238E27FC236}">
                    <a16:creationId xmlns="" xmlns:a16="http://schemas.microsoft.com/office/drawing/2014/main" id="{9AAF7C3C-27FA-4DE5-87AB-4A2E1B9E6DEF}"/>
                  </a:ext>
                </a:extLst>
              </p:cNvPr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43" name="Freeform 55">
                <a:extLst>
                  <a:ext uri="{FF2B5EF4-FFF2-40B4-BE49-F238E27FC236}">
                    <a16:creationId xmlns="" xmlns:a16="http://schemas.microsoft.com/office/drawing/2014/main" id="{55888057-BD99-420F-A530-DBA3E1EB5334}"/>
                  </a:ext>
                </a:extLst>
              </p:cNvPr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44" name="Freeform 56">
                <a:extLst>
                  <a:ext uri="{FF2B5EF4-FFF2-40B4-BE49-F238E27FC236}">
                    <a16:creationId xmlns="" xmlns:a16="http://schemas.microsoft.com/office/drawing/2014/main" id="{D2CE4984-C544-46FB-9D0C-1A924905E3C2}"/>
                  </a:ext>
                </a:extLst>
              </p:cNvPr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Freeform 57">
                <a:extLst>
                  <a:ext uri="{FF2B5EF4-FFF2-40B4-BE49-F238E27FC236}">
                    <a16:creationId xmlns="" xmlns:a16="http://schemas.microsoft.com/office/drawing/2014/main" id="{4C58297F-85A7-47CF-B3FD-48289B7B6D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D06D1226-B088-44C3-9F4F-9735AC8B1C4C}"/>
              </a:ext>
            </a:extLst>
          </p:cNvPr>
          <p:cNvGrpSpPr/>
          <p:nvPr/>
        </p:nvGrpSpPr>
        <p:grpSpPr>
          <a:xfrm>
            <a:off x="7985408" y="4146132"/>
            <a:ext cx="556538" cy="556683"/>
            <a:chOff x="9316040" y="3140914"/>
            <a:chExt cx="556538" cy="556683"/>
          </a:xfrm>
        </p:grpSpPr>
        <p:sp>
          <p:nvSpPr>
            <p:cNvPr id="47" name="Oval 65">
              <a:extLst>
                <a:ext uri="{FF2B5EF4-FFF2-40B4-BE49-F238E27FC236}">
                  <a16:creationId xmlns="" xmlns:a16="http://schemas.microsoft.com/office/drawing/2014/main" id="{EF7A6830-1017-4956-86D4-3996EEC181BA}"/>
                </a:ext>
              </a:extLst>
            </p:cNvPr>
            <p:cNvSpPr/>
            <p:nvPr/>
          </p:nvSpPr>
          <p:spPr bwMode="auto">
            <a:xfrm>
              <a:off x="9316040" y="3140914"/>
              <a:ext cx="556538" cy="556683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="" xmlns:a16="http://schemas.microsoft.com/office/drawing/2014/main" id="{EED6AC6B-6E7C-45B5-8EB2-7B2E451D73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5819" y="3247556"/>
              <a:ext cx="296544" cy="338714"/>
            </a:xfrm>
            <a:custGeom>
              <a:avLst/>
              <a:gdLst>
                <a:gd name="T0" fmla="*/ 432 w 504"/>
                <a:gd name="T1" fmla="*/ 541 h 577"/>
                <a:gd name="T2" fmla="*/ 407 w 504"/>
                <a:gd name="T3" fmla="*/ 541 h 577"/>
                <a:gd name="T4" fmla="*/ 504 w 504"/>
                <a:gd name="T5" fmla="*/ 361 h 577"/>
                <a:gd name="T6" fmla="*/ 341 w 504"/>
                <a:gd name="T7" fmla="*/ 152 h 577"/>
                <a:gd name="T8" fmla="*/ 382 w 504"/>
                <a:gd name="T9" fmla="*/ 75 h 577"/>
                <a:gd name="T10" fmla="*/ 374 w 504"/>
                <a:gd name="T11" fmla="*/ 50 h 577"/>
                <a:gd name="T12" fmla="*/ 277 w 504"/>
                <a:gd name="T13" fmla="*/ 3 h 577"/>
                <a:gd name="T14" fmla="*/ 263 w 504"/>
                <a:gd name="T15" fmla="*/ 2 h 577"/>
                <a:gd name="T16" fmla="*/ 252 w 504"/>
                <a:gd name="T17" fmla="*/ 12 h 577"/>
                <a:gd name="T18" fmla="*/ 137 w 504"/>
                <a:gd name="T19" fmla="*/ 230 h 577"/>
                <a:gd name="T20" fmla="*/ 153 w 504"/>
                <a:gd name="T21" fmla="*/ 280 h 577"/>
                <a:gd name="T22" fmla="*/ 137 w 504"/>
                <a:gd name="T23" fmla="*/ 313 h 577"/>
                <a:gd name="T24" fmla="*/ 202 w 504"/>
                <a:gd name="T25" fmla="*/ 344 h 577"/>
                <a:gd name="T26" fmla="*/ 217 w 504"/>
                <a:gd name="T27" fmla="*/ 312 h 577"/>
                <a:gd name="T28" fmla="*/ 217 w 504"/>
                <a:gd name="T29" fmla="*/ 312 h 577"/>
                <a:gd name="T30" fmla="*/ 267 w 504"/>
                <a:gd name="T31" fmla="*/ 293 h 577"/>
                <a:gd name="T32" fmla="*/ 306 w 504"/>
                <a:gd name="T33" fmla="*/ 219 h 577"/>
                <a:gd name="T34" fmla="*/ 432 w 504"/>
                <a:gd name="T35" fmla="*/ 361 h 577"/>
                <a:gd name="T36" fmla="*/ 288 w 504"/>
                <a:gd name="T37" fmla="*/ 505 h 577"/>
                <a:gd name="T38" fmla="*/ 180 w 504"/>
                <a:gd name="T39" fmla="*/ 469 h 577"/>
                <a:gd name="T40" fmla="*/ 180 w 504"/>
                <a:gd name="T41" fmla="*/ 451 h 577"/>
                <a:gd name="T42" fmla="*/ 198 w 504"/>
                <a:gd name="T43" fmla="*/ 433 h 577"/>
                <a:gd name="T44" fmla="*/ 288 w 504"/>
                <a:gd name="T45" fmla="*/ 433 h 577"/>
                <a:gd name="T46" fmla="*/ 288 w 504"/>
                <a:gd name="T47" fmla="*/ 397 h 577"/>
                <a:gd name="T48" fmla="*/ 149 w 504"/>
                <a:gd name="T49" fmla="*/ 397 h 577"/>
                <a:gd name="T50" fmla="*/ 75 w 504"/>
                <a:gd name="T51" fmla="*/ 397 h 577"/>
                <a:gd name="T52" fmla="*/ 0 w 504"/>
                <a:gd name="T53" fmla="*/ 397 h 577"/>
                <a:gd name="T54" fmla="*/ 0 w 504"/>
                <a:gd name="T55" fmla="*/ 433 h 577"/>
                <a:gd name="T56" fmla="*/ 85 w 504"/>
                <a:gd name="T57" fmla="*/ 433 h 577"/>
                <a:gd name="T58" fmla="*/ 90 w 504"/>
                <a:gd name="T59" fmla="*/ 433 h 577"/>
                <a:gd name="T60" fmla="*/ 108 w 504"/>
                <a:gd name="T61" fmla="*/ 451 h 577"/>
                <a:gd name="T62" fmla="*/ 108 w 504"/>
                <a:gd name="T63" fmla="*/ 469 h 577"/>
                <a:gd name="T64" fmla="*/ 108 w 504"/>
                <a:gd name="T65" fmla="*/ 541 h 577"/>
                <a:gd name="T66" fmla="*/ 36 w 504"/>
                <a:gd name="T67" fmla="*/ 577 h 577"/>
                <a:gd name="T68" fmla="*/ 504 w 504"/>
                <a:gd name="T69" fmla="*/ 577 h 577"/>
                <a:gd name="T70" fmla="*/ 432 w 504"/>
                <a:gd name="T71" fmla="*/ 541 h 577"/>
                <a:gd name="T72" fmla="*/ 306 w 504"/>
                <a:gd name="T73" fmla="*/ 49 h 577"/>
                <a:gd name="T74" fmla="*/ 294 w 504"/>
                <a:gd name="T75" fmla="*/ 61 h 577"/>
                <a:gd name="T76" fmla="*/ 212 w 504"/>
                <a:gd name="T77" fmla="*/ 217 h 577"/>
                <a:gd name="T78" fmla="*/ 180 w 504"/>
                <a:gd name="T79" fmla="*/ 202 h 577"/>
                <a:gd name="T80" fmla="*/ 182 w 504"/>
                <a:gd name="T81" fmla="*/ 195 h 577"/>
                <a:gd name="T82" fmla="*/ 261 w 504"/>
                <a:gd name="T83" fmla="*/ 48 h 577"/>
                <a:gd name="T84" fmla="*/ 272 w 504"/>
                <a:gd name="T85" fmla="*/ 38 h 577"/>
                <a:gd name="T86" fmla="*/ 286 w 504"/>
                <a:gd name="T87" fmla="*/ 39 h 577"/>
                <a:gd name="T88" fmla="*/ 306 w 504"/>
                <a:gd name="T89" fmla="*/ 49 h 577"/>
                <a:gd name="T90" fmla="*/ 306 w 504"/>
                <a:gd name="T91" fmla="*/ 4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4" h="577">
                  <a:moveTo>
                    <a:pt x="432" y="541"/>
                  </a:moveTo>
                  <a:cubicBezTo>
                    <a:pt x="407" y="541"/>
                    <a:pt x="407" y="541"/>
                    <a:pt x="407" y="541"/>
                  </a:cubicBezTo>
                  <a:cubicBezTo>
                    <a:pt x="466" y="502"/>
                    <a:pt x="504" y="436"/>
                    <a:pt x="504" y="361"/>
                  </a:cubicBezTo>
                  <a:cubicBezTo>
                    <a:pt x="504" y="260"/>
                    <a:pt x="435" y="175"/>
                    <a:pt x="341" y="152"/>
                  </a:cubicBezTo>
                  <a:cubicBezTo>
                    <a:pt x="382" y="75"/>
                    <a:pt x="382" y="75"/>
                    <a:pt x="382" y="75"/>
                  </a:cubicBezTo>
                  <a:cubicBezTo>
                    <a:pt x="386" y="65"/>
                    <a:pt x="383" y="54"/>
                    <a:pt x="374" y="50"/>
                  </a:cubicBezTo>
                  <a:cubicBezTo>
                    <a:pt x="277" y="3"/>
                    <a:pt x="277" y="3"/>
                    <a:pt x="277" y="3"/>
                  </a:cubicBezTo>
                  <a:cubicBezTo>
                    <a:pt x="272" y="1"/>
                    <a:pt x="267" y="0"/>
                    <a:pt x="263" y="2"/>
                  </a:cubicBezTo>
                  <a:cubicBezTo>
                    <a:pt x="258" y="4"/>
                    <a:pt x="254" y="7"/>
                    <a:pt x="252" y="12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28" y="249"/>
                    <a:pt x="135" y="272"/>
                    <a:pt x="153" y="280"/>
                  </a:cubicBezTo>
                  <a:cubicBezTo>
                    <a:pt x="137" y="313"/>
                    <a:pt x="137" y="313"/>
                    <a:pt x="137" y="313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35" y="320"/>
                    <a:pt x="257" y="312"/>
                    <a:pt x="267" y="293"/>
                  </a:cubicBezTo>
                  <a:cubicBezTo>
                    <a:pt x="306" y="219"/>
                    <a:pt x="306" y="219"/>
                    <a:pt x="306" y="219"/>
                  </a:cubicBezTo>
                  <a:cubicBezTo>
                    <a:pt x="377" y="228"/>
                    <a:pt x="432" y="288"/>
                    <a:pt x="432" y="361"/>
                  </a:cubicBezTo>
                  <a:cubicBezTo>
                    <a:pt x="432" y="440"/>
                    <a:pt x="367" y="505"/>
                    <a:pt x="288" y="505"/>
                  </a:cubicBezTo>
                  <a:cubicBezTo>
                    <a:pt x="252" y="505"/>
                    <a:pt x="205" y="491"/>
                    <a:pt x="180" y="469"/>
                  </a:cubicBezTo>
                  <a:cubicBezTo>
                    <a:pt x="180" y="451"/>
                    <a:pt x="180" y="451"/>
                    <a:pt x="180" y="451"/>
                  </a:cubicBezTo>
                  <a:cubicBezTo>
                    <a:pt x="180" y="441"/>
                    <a:pt x="188" y="433"/>
                    <a:pt x="198" y="433"/>
                  </a:cubicBezTo>
                  <a:cubicBezTo>
                    <a:pt x="288" y="433"/>
                    <a:pt x="288" y="433"/>
                    <a:pt x="288" y="433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75" y="397"/>
                    <a:pt x="75" y="397"/>
                    <a:pt x="75" y="397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85" y="433"/>
                    <a:pt x="85" y="433"/>
                    <a:pt x="85" y="433"/>
                  </a:cubicBezTo>
                  <a:cubicBezTo>
                    <a:pt x="90" y="433"/>
                    <a:pt x="90" y="433"/>
                    <a:pt x="90" y="433"/>
                  </a:cubicBezTo>
                  <a:cubicBezTo>
                    <a:pt x="100" y="433"/>
                    <a:pt x="108" y="441"/>
                    <a:pt x="108" y="451"/>
                  </a:cubicBezTo>
                  <a:cubicBezTo>
                    <a:pt x="108" y="469"/>
                    <a:pt x="108" y="469"/>
                    <a:pt x="108" y="469"/>
                  </a:cubicBezTo>
                  <a:cubicBezTo>
                    <a:pt x="108" y="541"/>
                    <a:pt x="108" y="541"/>
                    <a:pt x="108" y="541"/>
                  </a:cubicBezTo>
                  <a:cubicBezTo>
                    <a:pt x="68" y="541"/>
                    <a:pt x="36" y="537"/>
                    <a:pt x="36" y="577"/>
                  </a:cubicBezTo>
                  <a:cubicBezTo>
                    <a:pt x="504" y="577"/>
                    <a:pt x="504" y="577"/>
                    <a:pt x="504" y="577"/>
                  </a:cubicBezTo>
                  <a:cubicBezTo>
                    <a:pt x="504" y="537"/>
                    <a:pt x="472" y="541"/>
                    <a:pt x="432" y="541"/>
                  </a:cubicBezTo>
                  <a:close/>
                  <a:moveTo>
                    <a:pt x="306" y="49"/>
                  </a:moveTo>
                  <a:cubicBezTo>
                    <a:pt x="301" y="51"/>
                    <a:pt x="297" y="55"/>
                    <a:pt x="294" y="61"/>
                  </a:cubicBezTo>
                  <a:cubicBezTo>
                    <a:pt x="212" y="217"/>
                    <a:pt x="212" y="217"/>
                    <a:pt x="212" y="217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1" y="199"/>
                    <a:pt x="181" y="197"/>
                    <a:pt x="182" y="195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3" y="43"/>
                    <a:pt x="267" y="40"/>
                    <a:pt x="272" y="38"/>
                  </a:cubicBezTo>
                  <a:cubicBezTo>
                    <a:pt x="276" y="36"/>
                    <a:pt x="281" y="37"/>
                    <a:pt x="286" y="39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6" y="49"/>
                    <a:pt x="306" y="49"/>
                    <a:pt x="306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D70949B-FC08-4EA1-A863-8998F87C6AF9}"/>
              </a:ext>
            </a:extLst>
          </p:cNvPr>
          <p:cNvSpPr/>
          <p:nvPr/>
        </p:nvSpPr>
        <p:spPr>
          <a:xfrm>
            <a:off x="2803932" y="2744734"/>
            <a:ext cx="1934520" cy="3771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小标题</a:t>
            </a:r>
          </a:p>
        </p:txBody>
      </p:sp>
      <p:sp>
        <p:nvSpPr>
          <p:cNvPr id="50" name="TextBox 32">
            <a:extLst>
              <a:ext uri="{FF2B5EF4-FFF2-40B4-BE49-F238E27FC236}">
                <a16:creationId xmlns="" xmlns:a16="http://schemas.microsoft.com/office/drawing/2014/main" id="{A0EEA02B-1E5F-4D3A-AB55-4A334744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595" y="3297615"/>
            <a:ext cx="2722638" cy="720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9606" tIns="24804" rIns="49606" bIns="24804">
            <a:spAutoFit/>
          </a:bodyPr>
          <a:lstStyle/>
          <a:p>
            <a:pPr algn="r"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2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8DAC4492-9A38-48A5-B9A2-2A7BF56E0857}"/>
              </a:ext>
            </a:extLst>
          </p:cNvPr>
          <p:cNvSpPr/>
          <p:nvPr/>
        </p:nvSpPr>
        <p:spPr>
          <a:xfrm>
            <a:off x="2860314" y="4492516"/>
            <a:ext cx="1934520" cy="3771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小标题</a:t>
            </a:r>
          </a:p>
        </p:txBody>
      </p:sp>
      <p:sp>
        <p:nvSpPr>
          <p:cNvPr id="52" name="TextBox 32">
            <a:extLst>
              <a:ext uri="{FF2B5EF4-FFF2-40B4-BE49-F238E27FC236}">
                <a16:creationId xmlns="" xmlns:a16="http://schemas.microsoft.com/office/drawing/2014/main" id="{C0135AD8-6DDC-4391-B925-E249145C8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567" y="5029917"/>
            <a:ext cx="2722638" cy="720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9606" tIns="24804" rIns="49606" bIns="24804">
            <a:spAutoFit/>
          </a:bodyPr>
          <a:lstStyle/>
          <a:p>
            <a:pPr algn="r"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2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0882F91D-A2E0-4C18-BF22-C17F9D2A992E}"/>
              </a:ext>
            </a:extLst>
          </p:cNvPr>
          <p:cNvSpPr/>
          <p:nvPr/>
        </p:nvSpPr>
        <p:spPr>
          <a:xfrm>
            <a:off x="8541946" y="2650782"/>
            <a:ext cx="1934520" cy="3771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小标题</a:t>
            </a:r>
          </a:p>
        </p:txBody>
      </p:sp>
      <p:sp>
        <p:nvSpPr>
          <p:cNvPr id="56" name="TextBox 32">
            <a:extLst>
              <a:ext uri="{FF2B5EF4-FFF2-40B4-BE49-F238E27FC236}">
                <a16:creationId xmlns="" xmlns:a16="http://schemas.microsoft.com/office/drawing/2014/main" id="{F74E3895-E0F6-4D0A-8A4E-5D4BA03D5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432" y="3275855"/>
            <a:ext cx="2722638" cy="720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9606" tIns="24804" rIns="49606" bIns="24804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2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6DDC9B01-4FAB-455B-A10D-F638484C2271}"/>
              </a:ext>
            </a:extLst>
          </p:cNvPr>
          <p:cNvSpPr/>
          <p:nvPr/>
        </p:nvSpPr>
        <p:spPr>
          <a:xfrm>
            <a:off x="8626214" y="4192746"/>
            <a:ext cx="1934520" cy="3771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小标题</a:t>
            </a:r>
          </a:p>
        </p:txBody>
      </p:sp>
      <p:sp>
        <p:nvSpPr>
          <p:cNvPr id="58" name="TextBox 32">
            <a:extLst>
              <a:ext uri="{FF2B5EF4-FFF2-40B4-BE49-F238E27FC236}">
                <a16:creationId xmlns="" xmlns:a16="http://schemas.microsoft.com/office/drawing/2014/main" id="{D80447A6-5785-44A2-A7D0-570D6455F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671" y="4829749"/>
            <a:ext cx="2722638" cy="720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9606" tIns="24804" rIns="49606" bIns="24804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2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41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9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4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6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1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4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9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15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65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9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第三部分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EE3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0" name="图片占位符 13">
            <a:extLst>
              <a:ext uri="{FF2B5EF4-FFF2-40B4-BE49-F238E27FC236}">
                <a16:creationId xmlns="" xmlns:a16="http://schemas.microsoft.com/office/drawing/2014/main" id="{1E07E92D-2CAD-4405-A599-6870D1CAA3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39" y="2683470"/>
            <a:ext cx="2979495" cy="2946349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012F72D-6DD2-4CBD-B647-2E1D63BBEDBD}"/>
              </a:ext>
            </a:extLst>
          </p:cNvPr>
          <p:cNvGrpSpPr/>
          <p:nvPr/>
        </p:nvGrpSpPr>
        <p:grpSpPr>
          <a:xfrm>
            <a:off x="4135606" y="2384932"/>
            <a:ext cx="3903670" cy="3463926"/>
            <a:chOff x="4379268" y="2127867"/>
            <a:chExt cx="3432288" cy="3045645"/>
          </a:xfrm>
        </p:grpSpPr>
        <p:cxnSp>
          <p:nvCxnSpPr>
            <p:cNvPr id="12" name="MH_Other_1">
              <a:extLst>
                <a:ext uri="{FF2B5EF4-FFF2-40B4-BE49-F238E27FC236}">
                  <a16:creationId xmlns="" xmlns:a16="http://schemas.microsoft.com/office/drawing/2014/main" id="{AED5E837-2C05-4F2F-8380-A3991333DF19}"/>
                </a:ext>
              </a:extLst>
            </p:cNvPr>
            <p:cNvCxnSpPr/>
            <p:nvPr>
              <p:custDataLst>
                <p:tags r:id="rId1"/>
              </p:custDataLst>
            </p:nvPr>
          </p:nvCxnSpPr>
          <p:spPr>
            <a:xfrm flipH="1">
              <a:off x="7806708" y="4626414"/>
              <a:ext cx="4848" cy="547098"/>
            </a:xfrm>
            <a:prstGeom prst="line">
              <a:avLst/>
            </a:prstGeom>
            <a:ln>
              <a:solidFill>
                <a:srgbClr val="7E39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MH_Other_2">
              <a:extLst>
                <a:ext uri="{FF2B5EF4-FFF2-40B4-BE49-F238E27FC236}">
                  <a16:creationId xmlns="" xmlns:a16="http://schemas.microsoft.com/office/drawing/2014/main" id="{492B68B2-8F60-4C03-A22D-61A01B83BAAC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 flipH="1">
              <a:off x="4379268" y="2127867"/>
              <a:ext cx="1090" cy="680987"/>
            </a:xfrm>
            <a:prstGeom prst="line">
              <a:avLst/>
            </a:prstGeom>
            <a:ln>
              <a:solidFill>
                <a:srgbClr val="7E39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H_Other_3">
              <a:extLst>
                <a:ext uri="{FF2B5EF4-FFF2-40B4-BE49-F238E27FC236}">
                  <a16:creationId xmlns="" xmlns:a16="http://schemas.microsoft.com/office/drawing/2014/main" id="{96DB6121-A1C5-4D57-B062-28B290D84E8C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>
              <a:off x="4760810" y="2374647"/>
              <a:ext cx="1297781" cy="1345406"/>
            </a:xfrm>
            <a:custGeom>
              <a:avLst/>
              <a:gdLst>
                <a:gd name="T0" fmla="*/ 0 w 846"/>
                <a:gd name="T1" fmla="*/ 2354 h 875"/>
                <a:gd name="T2" fmla="*/ 1 w 846"/>
                <a:gd name="T3" fmla="*/ 2433 h 875"/>
                <a:gd name="T4" fmla="*/ 828 w 846"/>
                <a:gd name="T5" fmla="*/ 2433 h 875"/>
                <a:gd name="T6" fmla="*/ 2331 w 846"/>
                <a:gd name="T7" fmla="*/ 783 h 875"/>
                <a:gd name="T8" fmla="*/ 2331 w 846"/>
                <a:gd name="T9" fmla="*/ 0 h 875"/>
                <a:gd name="T10" fmla="*/ 0 w 846"/>
                <a:gd name="T11" fmla="*/ 2354 h 8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6"/>
                <a:gd name="T19" fmla="*/ 0 h 875"/>
                <a:gd name="T20" fmla="*/ 846 w 846"/>
                <a:gd name="T21" fmla="*/ 875 h 8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6" h="875">
                  <a:moveTo>
                    <a:pt x="0" y="846"/>
                  </a:moveTo>
                  <a:cubicBezTo>
                    <a:pt x="0" y="855"/>
                    <a:pt x="0" y="865"/>
                    <a:pt x="1" y="875"/>
                  </a:cubicBezTo>
                  <a:cubicBezTo>
                    <a:pt x="300" y="875"/>
                    <a:pt x="300" y="875"/>
                    <a:pt x="300" y="875"/>
                  </a:cubicBezTo>
                  <a:cubicBezTo>
                    <a:pt x="317" y="269"/>
                    <a:pt x="846" y="281"/>
                    <a:pt x="846" y="281"/>
                  </a:cubicBezTo>
                  <a:cubicBezTo>
                    <a:pt x="846" y="0"/>
                    <a:pt x="846" y="0"/>
                    <a:pt x="846" y="0"/>
                  </a:cubicBezTo>
                  <a:cubicBezTo>
                    <a:pt x="379" y="0"/>
                    <a:pt x="0" y="378"/>
                    <a:pt x="0" y="846"/>
                  </a:cubicBezTo>
                  <a:close/>
                </a:path>
              </a:pathLst>
            </a:custGeom>
            <a:solidFill>
              <a:srgbClr val="EE3978">
                <a:alpha val="70000"/>
              </a:srgbClr>
            </a:solidFill>
            <a:ln w="127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5" name="MH_Other_4">
              <a:extLst>
                <a:ext uri="{FF2B5EF4-FFF2-40B4-BE49-F238E27FC236}">
                  <a16:creationId xmlns="" xmlns:a16="http://schemas.microsoft.com/office/drawing/2014/main" id="{7D2CA942-5A03-46E0-8A29-06B22F473555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gray">
            <a:xfrm rot="5235986" flipH="1">
              <a:off x="4475654" y="2329999"/>
              <a:ext cx="389334" cy="542925"/>
            </a:xfrm>
            <a:custGeom>
              <a:avLst/>
              <a:gdLst>
                <a:gd name="T0" fmla="*/ 0 w 618"/>
                <a:gd name="T1" fmla="*/ 0 h 654"/>
                <a:gd name="T2" fmla="*/ 2147483647 w 618"/>
                <a:gd name="T3" fmla="*/ 2147483647 h 654"/>
                <a:gd name="T4" fmla="*/ 0 60000 65536"/>
                <a:gd name="T5" fmla="*/ 0 60000 65536"/>
                <a:gd name="T6" fmla="*/ 0 w 618"/>
                <a:gd name="T7" fmla="*/ 0 h 654"/>
                <a:gd name="T8" fmla="*/ 618 w 618"/>
                <a:gd name="T9" fmla="*/ 654 h 6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8" h="654">
                  <a:moveTo>
                    <a:pt x="0" y="0"/>
                  </a:moveTo>
                  <a:cubicBezTo>
                    <a:pt x="0" y="0"/>
                    <a:pt x="486" y="192"/>
                    <a:pt x="618" y="654"/>
                  </a:cubicBezTo>
                </a:path>
              </a:pathLst>
            </a:custGeom>
            <a:noFill/>
            <a:ln w="25400" cap="flat">
              <a:solidFill>
                <a:srgbClr val="7E397A"/>
              </a:solidFill>
              <a:prstDash val="solid"/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6" name="MH_Other_5">
              <a:extLst>
                <a:ext uri="{FF2B5EF4-FFF2-40B4-BE49-F238E27FC236}">
                  <a16:creationId xmlns="" xmlns:a16="http://schemas.microsoft.com/office/drawing/2014/main" id="{6C1F055C-4C68-4ECF-9EC5-3286ECFEE9D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>
              <a:off x="6065733" y="2374647"/>
              <a:ext cx="1302544" cy="1345406"/>
            </a:xfrm>
            <a:custGeom>
              <a:avLst/>
              <a:gdLst>
                <a:gd name="T0" fmla="*/ 0 w 845"/>
                <a:gd name="T1" fmla="*/ 0 h 875"/>
                <a:gd name="T2" fmla="*/ 0 w 845"/>
                <a:gd name="T3" fmla="*/ 783 h 875"/>
                <a:gd name="T4" fmla="*/ 1611 w 845"/>
                <a:gd name="T5" fmla="*/ 2433 h 875"/>
                <a:gd name="T6" fmla="*/ 2373 w 845"/>
                <a:gd name="T7" fmla="*/ 2433 h 875"/>
                <a:gd name="T8" fmla="*/ 2373 w 845"/>
                <a:gd name="T9" fmla="*/ 2354 h 875"/>
                <a:gd name="T10" fmla="*/ 0 w 845"/>
                <a:gd name="T11" fmla="*/ 0 h 8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5"/>
                <a:gd name="T19" fmla="*/ 0 h 875"/>
                <a:gd name="T20" fmla="*/ 845 w 845"/>
                <a:gd name="T21" fmla="*/ 875 h 8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5" h="875">
                  <a:moveTo>
                    <a:pt x="0" y="0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605" y="336"/>
                    <a:pt x="573" y="875"/>
                    <a:pt x="573" y="875"/>
                  </a:cubicBezTo>
                  <a:cubicBezTo>
                    <a:pt x="845" y="875"/>
                    <a:pt x="845" y="875"/>
                    <a:pt x="845" y="875"/>
                  </a:cubicBezTo>
                  <a:cubicBezTo>
                    <a:pt x="845" y="865"/>
                    <a:pt x="845" y="856"/>
                    <a:pt x="845" y="846"/>
                  </a:cubicBezTo>
                  <a:cubicBezTo>
                    <a:pt x="845" y="379"/>
                    <a:pt x="467" y="0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1270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7" name="MH_Other_6">
              <a:extLst>
                <a:ext uri="{FF2B5EF4-FFF2-40B4-BE49-F238E27FC236}">
                  <a16:creationId xmlns="" xmlns:a16="http://schemas.microsoft.com/office/drawing/2014/main" id="{0643AE0F-C501-4AB1-B039-027C0906E1F7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gray">
            <a:xfrm>
              <a:off x="4760809" y="3723624"/>
              <a:ext cx="1301353" cy="1257300"/>
            </a:xfrm>
            <a:custGeom>
              <a:avLst/>
              <a:gdLst>
                <a:gd name="T0" fmla="*/ 833 w 846"/>
                <a:gd name="T1" fmla="*/ 0 h 817"/>
                <a:gd name="T2" fmla="*/ 0 w 846"/>
                <a:gd name="T3" fmla="*/ 0 h 817"/>
                <a:gd name="T4" fmla="*/ 2357 w 846"/>
                <a:gd name="T5" fmla="*/ 2280 h 817"/>
                <a:gd name="T6" fmla="*/ 2357 w 846"/>
                <a:gd name="T7" fmla="*/ 1479 h 817"/>
                <a:gd name="T8" fmla="*/ 833 w 846"/>
                <a:gd name="T9" fmla="*/ 0 h 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817"/>
                <a:gd name="T17" fmla="*/ 846 w 846"/>
                <a:gd name="T18" fmla="*/ 817 h 8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817">
                  <a:moveTo>
                    <a:pt x="29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454"/>
                    <a:pt x="388" y="817"/>
                    <a:pt x="846" y="817"/>
                  </a:cubicBezTo>
                  <a:cubicBezTo>
                    <a:pt x="846" y="530"/>
                    <a:pt x="846" y="530"/>
                    <a:pt x="846" y="530"/>
                  </a:cubicBezTo>
                  <a:cubicBezTo>
                    <a:pt x="310" y="476"/>
                    <a:pt x="299" y="0"/>
                    <a:pt x="299" y="0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127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8" name="MH_Other_7">
              <a:extLst>
                <a:ext uri="{FF2B5EF4-FFF2-40B4-BE49-F238E27FC236}">
                  <a16:creationId xmlns="" xmlns:a16="http://schemas.microsoft.com/office/drawing/2014/main" id="{9455F04F-6F93-4E30-8BCC-FBA4439BE7B8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gray">
            <a:xfrm>
              <a:off x="6068115" y="3723624"/>
              <a:ext cx="1300162" cy="1257300"/>
            </a:xfrm>
            <a:custGeom>
              <a:avLst/>
              <a:gdLst>
                <a:gd name="T0" fmla="*/ 1595 w 845"/>
                <a:gd name="T1" fmla="*/ 0 h 817"/>
                <a:gd name="T2" fmla="*/ 0 w 845"/>
                <a:gd name="T3" fmla="*/ 1479 h 817"/>
                <a:gd name="T4" fmla="*/ 0 w 845"/>
                <a:gd name="T5" fmla="*/ 2280 h 817"/>
                <a:gd name="T6" fmla="*/ 2356 w 845"/>
                <a:gd name="T7" fmla="*/ 0 h 817"/>
                <a:gd name="T8" fmla="*/ 1595 w 845"/>
                <a:gd name="T9" fmla="*/ 0 h 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5"/>
                <a:gd name="T16" fmla="*/ 0 h 817"/>
                <a:gd name="T17" fmla="*/ 845 w 845"/>
                <a:gd name="T18" fmla="*/ 817 h 8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5" h="817">
                  <a:moveTo>
                    <a:pt x="572" y="0"/>
                  </a:moveTo>
                  <a:cubicBezTo>
                    <a:pt x="517" y="536"/>
                    <a:pt x="0" y="530"/>
                    <a:pt x="0" y="530"/>
                  </a:cubicBezTo>
                  <a:cubicBezTo>
                    <a:pt x="0" y="817"/>
                    <a:pt x="0" y="817"/>
                    <a:pt x="0" y="817"/>
                  </a:cubicBezTo>
                  <a:cubicBezTo>
                    <a:pt x="457" y="817"/>
                    <a:pt x="830" y="454"/>
                    <a:pt x="845" y="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rgbClr val="EE3978">
                <a:alpha val="70000"/>
              </a:srgbClr>
            </a:solidFill>
            <a:ln w="1270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9" name="MH_Other_8">
              <a:extLst>
                <a:ext uri="{FF2B5EF4-FFF2-40B4-BE49-F238E27FC236}">
                  <a16:creationId xmlns="" xmlns:a16="http://schemas.microsoft.com/office/drawing/2014/main" id="{6D053FD9-85D0-41DD-90FC-4D0BEF881F47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gray">
            <a:xfrm rot="5235986" flipV="1">
              <a:off x="7284338" y="4413592"/>
              <a:ext cx="389334" cy="542925"/>
            </a:xfrm>
            <a:custGeom>
              <a:avLst/>
              <a:gdLst>
                <a:gd name="T0" fmla="*/ 0 w 618"/>
                <a:gd name="T1" fmla="*/ 0 h 654"/>
                <a:gd name="T2" fmla="*/ 2147483647 w 618"/>
                <a:gd name="T3" fmla="*/ 2147483647 h 654"/>
                <a:gd name="T4" fmla="*/ 0 60000 65536"/>
                <a:gd name="T5" fmla="*/ 0 60000 65536"/>
                <a:gd name="T6" fmla="*/ 0 w 618"/>
                <a:gd name="T7" fmla="*/ 0 h 654"/>
                <a:gd name="T8" fmla="*/ 618 w 618"/>
                <a:gd name="T9" fmla="*/ 654 h 6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8" h="654">
                  <a:moveTo>
                    <a:pt x="0" y="0"/>
                  </a:moveTo>
                  <a:cubicBezTo>
                    <a:pt x="0" y="0"/>
                    <a:pt x="486" y="192"/>
                    <a:pt x="618" y="654"/>
                  </a:cubicBezTo>
                </a:path>
              </a:pathLst>
            </a:custGeom>
            <a:noFill/>
            <a:ln w="25400" cap="flat">
              <a:solidFill>
                <a:srgbClr val="7E397A"/>
              </a:solidFill>
              <a:prstDash val="solid"/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0" name="MH_SubTitle_2">
              <a:extLst>
                <a:ext uri="{FF2B5EF4-FFF2-40B4-BE49-F238E27FC236}">
                  <a16:creationId xmlns="" xmlns:a16="http://schemas.microsoft.com/office/drawing/2014/main" id="{91AB26FC-C660-4241-BC72-2FE493010B61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 rot="8317307">
              <a:off x="5571124" y="3146831"/>
              <a:ext cx="1440000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EAEA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spcFirstLastPara="1" wrap="square" lIns="0" tIns="0" rIns="0" bIns="0" numCol="1">
              <a:prstTxWarp prst="textArchUp">
                <a:avLst/>
              </a:prstTxWarp>
              <a:normAutofit/>
            </a:bodyPr>
            <a:lstStyle>
              <a:defPPr>
                <a:defRPr lang="zh-CN"/>
              </a:defPPr>
              <a:lvl1pPr algn="ctr" defTabSz="801688">
                <a:spcAft>
                  <a:spcPct val="40000"/>
                </a:spcAft>
                <a:defRPr b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defRPr>
              </a:lvl1pPr>
              <a:lvl2pPr marL="742950" indent="-285750" defTabSz="801688">
                <a:defRPr>
                  <a:latin typeface="Arial" charset="0"/>
                </a:defRPr>
              </a:lvl2pPr>
              <a:lvl3pPr marL="1143000" indent="-228600" defTabSz="801688">
                <a:defRPr>
                  <a:latin typeface="Arial" charset="0"/>
                </a:defRPr>
              </a:lvl3pPr>
              <a:lvl4pPr marL="1600200" indent="-228600" defTabSz="801688">
                <a:defRPr>
                  <a:latin typeface="Arial" charset="0"/>
                </a:defRPr>
              </a:lvl4pPr>
              <a:lvl5pPr marL="2057400" indent="-228600" defTabSz="801688">
                <a:defRPr>
                  <a:latin typeface="Arial" charset="0"/>
                </a:defRPr>
              </a:lvl5pPr>
              <a:lvl6pPr marL="2514600" indent="-228600" defTabSz="801688" fontAlgn="base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6pPr>
              <a:lvl7pPr marL="2971800" indent="-228600" defTabSz="801688" fontAlgn="base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7pPr>
              <a:lvl8pPr marL="3429000" indent="-228600" defTabSz="801688" fontAlgn="base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8pPr>
              <a:lvl9pPr marL="3886200" indent="-228600" defTabSz="801688" fontAlgn="base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</a:defRPr>
              </a:lvl9pPr>
            </a:lstStyle>
            <a:p>
              <a:pPr marL="0" marR="0" lvl="0" indent="0" algn="ctr" defTabSz="801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3C68C671-0C9D-4FF1-8AEE-82F58282B46E}"/>
              </a:ext>
            </a:extLst>
          </p:cNvPr>
          <p:cNvSpPr txBox="1">
            <a:spLocks/>
          </p:cNvSpPr>
          <p:nvPr/>
        </p:nvSpPr>
        <p:spPr>
          <a:xfrm>
            <a:off x="1869539" y="2345869"/>
            <a:ext cx="2009593" cy="336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CN" altLang="en-US" sz="159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标题文字添加</a:t>
            </a:r>
            <a:endParaRPr kumimoji="0" lang="en-US" altLang="zh-CN" sz="1598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F4017E66-1A10-42D7-B537-136F5B5D2A2C}"/>
              </a:ext>
            </a:extLst>
          </p:cNvPr>
          <p:cNvSpPr txBox="1">
            <a:spLocks/>
          </p:cNvSpPr>
          <p:nvPr/>
        </p:nvSpPr>
        <p:spPr>
          <a:xfrm>
            <a:off x="1425194" y="2642156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00"/>
              </a:lnSpc>
              <a:buNone/>
              <a:defRPr/>
            </a:pPr>
            <a:r>
              <a:rPr lang="zh-CN" altLang="en-US" sz="12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4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+mn-ea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27" name="Text Placeholder 8">
            <a:extLst>
              <a:ext uri="{FF2B5EF4-FFF2-40B4-BE49-F238E27FC236}">
                <a16:creationId xmlns="" xmlns:a16="http://schemas.microsoft.com/office/drawing/2014/main" id="{6CEC14B1-CF0F-481A-9A52-556278965E46}"/>
              </a:ext>
            </a:extLst>
          </p:cNvPr>
          <p:cNvSpPr txBox="1">
            <a:spLocks/>
          </p:cNvSpPr>
          <p:nvPr/>
        </p:nvSpPr>
        <p:spPr>
          <a:xfrm>
            <a:off x="8304339" y="4929345"/>
            <a:ext cx="2009593" cy="336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CN" altLang="en-US" sz="1598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标题文字添加</a:t>
            </a:r>
            <a:endParaRPr kumimoji="0" lang="en-US" altLang="zh-CN" sz="1598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8" name="Text Placeholder 9">
            <a:extLst>
              <a:ext uri="{FF2B5EF4-FFF2-40B4-BE49-F238E27FC236}">
                <a16:creationId xmlns="" xmlns:a16="http://schemas.microsoft.com/office/drawing/2014/main" id="{7439E2FE-3638-4276-96F0-96F381857179}"/>
              </a:ext>
            </a:extLst>
          </p:cNvPr>
          <p:cNvSpPr txBox="1">
            <a:spLocks/>
          </p:cNvSpPr>
          <p:nvPr/>
        </p:nvSpPr>
        <p:spPr>
          <a:xfrm>
            <a:off x="8275311" y="5265688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None/>
              <a:defRPr/>
            </a:pPr>
            <a:r>
              <a:rPr lang="zh-CN" altLang="en-US" sz="12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4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+mn-ea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76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27" grpId="0" build="p"/>
      <p:bldP spid="2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2" y="2501116"/>
            <a:ext cx="4140416" cy="1696204"/>
            <a:chOff x="9251596" y="1579106"/>
            <a:chExt cx="4140416" cy="16962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第四部分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79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第四部分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7E3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KSO_Shape">
            <a:extLst>
              <a:ext uri="{FF2B5EF4-FFF2-40B4-BE49-F238E27FC236}">
                <a16:creationId xmlns="" xmlns:a16="http://schemas.microsoft.com/office/drawing/2014/main" id="{8B035C6F-F6BA-44FB-9168-4A8662F03AA1}"/>
              </a:ext>
            </a:extLst>
          </p:cNvPr>
          <p:cNvSpPr/>
          <p:nvPr/>
        </p:nvSpPr>
        <p:spPr>
          <a:xfrm rot="5400000">
            <a:off x="5334835" y="1596611"/>
            <a:ext cx="924789" cy="1194526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="" xmlns:a16="http://schemas.microsoft.com/office/drawing/2014/main" id="{28C70117-177C-48D6-8F90-113988F6B877}"/>
              </a:ext>
            </a:extLst>
          </p:cNvPr>
          <p:cNvSpPr/>
          <p:nvPr/>
        </p:nvSpPr>
        <p:spPr>
          <a:xfrm rot="16200000" flipH="1">
            <a:off x="6516576" y="2521400"/>
            <a:ext cx="924788" cy="1194525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="" xmlns:a16="http://schemas.microsoft.com/office/drawing/2014/main" id="{5A40F078-9AA5-4D58-BA2B-78CE8D8EBC73}"/>
              </a:ext>
            </a:extLst>
          </p:cNvPr>
          <p:cNvSpPr/>
          <p:nvPr/>
        </p:nvSpPr>
        <p:spPr>
          <a:xfrm rot="5400000">
            <a:off x="5334835" y="3446189"/>
            <a:ext cx="924789" cy="1194526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="" xmlns:a16="http://schemas.microsoft.com/office/drawing/2014/main" id="{11FB5856-BF73-4301-9545-D3B66D50CF6E}"/>
              </a:ext>
            </a:extLst>
          </p:cNvPr>
          <p:cNvSpPr/>
          <p:nvPr/>
        </p:nvSpPr>
        <p:spPr>
          <a:xfrm rot="16200000" flipH="1">
            <a:off x="6516576" y="4370978"/>
            <a:ext cx="924788" cy="1194526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4" name="KSO_Shape">
            <a:extLst>
              <a:ext uri="{FF2B5EF4-FFF2-40B4-BE49-F238E27FC236}">
                <a16:creationId xmlns="" xmlns:a16="http://schemas.microsoft.com/office/drawing/2014/main" id="{671F850C-9335-4AAC-983B-127DA0DD5EF7}"/>
              </a:ext>
            </a:extLst>
          </p:cNvPr>
          <p:cNvSpPr/>
          <p:nvPr/>
        </p:nvSpPr>
        <p:spPr>
          <a:xfrm rot="5400000">
            <a:off x="5334835" y="5295767"/>
            <a:ext cx="924789" cy="1194526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3258426-1193-4242-8A90-08E0F20ECAE0}"/>
              </a:ext>
            </a:extLst>
          </p:cNvPr>
          <p:cNvCxnSpPr/>
          <p:nvPr/>
        </p:nvCxnSpPr>
        <p:spPr>
          <a:xfrm>
            <a:off x="7561719" y="3128097"/>
            <a:ext cx="1181741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48891733-97B9-4348-BDD6-5C842C1AD3CA}"/>
              </a:ext>
            </a:extLst>
          </p:cNvPr>
          <p:cNvCxnSpPr/>
          <p:nvPr/>
        </p:nvCxnSpPr>
        <p:spPr>
          <a:xfrm>
            <a:off x="7573146" y="4971839"/>
            <a:ext cx="1181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EC938533-BCEB-4708-86F9-6011C9A46390}"/>
              </a:ext>
            </a:extLst>
          </p:cNvPr>
          <p:cNvCxnSpPr/>
          <p:nvPr/>
        </p:nvCxnSpPr>
        <p:spPr>
          <a:xfrm>
            <a:off x="3982223" y="2191993"/>
            <a:ext cx="1181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93BE8FA7-E1F9-451F-94DC-9E0877D67FF2}"/>
              </a:ext>
            </a:extLst>
          </p:cNvPr>
          <p:cNvCxnSpPr/>
          <p:nvPr/>
        </p:nvCxnSpPr>
        <p:spPr>
          <a:xfrm>
            <a:off x="3982223" y="4035735"/>
            <a:ext cx="1181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F1921DED-4C87-481F-8A88-403079939723}"/>
              </a:ext>
            </a:extLst>
          </p:cNvPr>
          <p:cNvCxnSpPr/>
          <p:nvPr/>
        </p:nvCxnSpPr>
        <p:spPr>
          <a:xfrm>
            <a:off x="3982223" y="5864401"/>
            <a:ext cx="1181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77B1EC99-8864-4A23-B7A0-E79C1888394E}"/>
              </a:ext>
            </a:extLst>
          </p:cNvPr>
          <p:cNvSpPr/>
          <p:nvPr/>
        </p:nvSpPr>
        <p:spPr>
          <a:xfrm>
            <a:off x="5545401" y="1875495"/>
            <a:ext cx="771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FZHei-B01S" panose="02010601030101010101" pitchFamily="2" charset="-122"/>
              </a:rPr>
              <a:t>45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FZHei-B01S" panose="02010601030101010101" pitchFamily="2" charset="-122"/>
              </a:rPr>
              <a:t>%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52CA98D7-1E35-4FB3-9B96-94C205565821}"/>
              </a:ext>
            </a:extLst>
          </p:cNvPr>
          <p:cNvSpPr/>
          <p:nvPr/>
        </p:nvSpPr>
        <p:spPr>
          <a:xfrm>
            <a:off x="5587797" y="3743347"/>
            <a:ext cx="771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FZHei-B01S" panose="02010601030101010101" pitchFamily="2" charset="-122"/>
              </a:rPr>
              <a:t>56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FZHei-B01S" panose="02010601030101010101" pitchFamily="2" charset="-122"/>
              </a:rPr>
              <a:t>%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DBB20574-D553-4069-B66B-2133B531B75C}"/>
              </a:ext>
            </a:extLst>
          </p:cNvPr>
          <p:cNvSpPr/>
          <p:nvPr/>
        </p:nvSpPr>
        <p:spPr>
          <a:xfrm>
            <a:off x="5545401" y="5611199"/>
            <a:ext cx="771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FZHei-B01S" panose="02010601030101010101" pitchFamily="2" charset="-122"/>
              </a:rPr>
              <a:t>97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FZHei-B01S" panose="02010601030101010101" pitchFamily="2" charset="-122"/>
              </a:rPr>
              <a:t>%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53225887-4C43-4CDE-989A-14D8D6BAA40C}"/>
              </a:ext>
            </a:extLst>
          </p:cNvPr>
          <p:cNvSpPr/>
          <p:nvPr/>
        </p:nvSpPr>
        <p:spPr>
          <a:xfrm>
            <a:off x="6459434" y="4675096"/>
            <a:ext cx="771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FZHei-B01S" panose="02010601030101010101" pitchFamily="2" charset="-122"/>
              </a:rPr>
              <a:t>78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FZHei-B01S" panose="02010601030101010101" pitchFamily="2" charset="-122"/>
              </a:rPr>
              <a:t>%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0F8274A4-E291-47BC-8B19-408AAEA2DE70}"/>
              </a:ext>
            </a:extLst>
          </p:cNvPr>
          <p:cNvSpPr/>
          <p:nvPr/>
        </p:nvSpPr>
        <p:spPr>
          <a:xfrm>
            <a:off x="6441737" y="2825518"/>
            <a:ext cx="771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FZHei-B01S" panose="02010601030101010101" pitchFamily="2" charset="-122"/>
              </a:rPr>
              <a:t>23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FZHei-B01S" panose="02010601030101010101" pitchFamily="2" charset="-122"/>
              </a:rPr>
              <a:t>%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420FFE87-CCDA-481B-A7EB-DEFBC431EB56}"/>
              </a:ext>
            </a:extLst>
          </p:cNvPr>
          <p:cNvSpPr/>
          <p:nvPr/>
        </p:nvSpPr>
        <p:spPr>
          <a:xfrm>
            <a:off x="3795812" y="2082808"/>
            <a:ext cx="216024" cy="216024"/>
          </a:xfrm>
          <a:prstGeom prst="ellipse">
            <a:avLst/>
          </a:prstGeom>
          <a:solidFill>
            <a:srgbClr val="00A1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A31F8AD9-83D8-4A07-9C3B-D170C8F4B67B}"/>
              </a:ext>
            </a:extLst>
          </p:cNvPr>
          <p:cNvSpPr/>
          <p:nvPr/>
        </p:nvSpPr>
        <p:spPr>
          <a:xfrm>
            <a:off x="3795812" y="3963727"/>
            <a:ext cx="216024" cy="216024"/>
          </a:xfrm>
          <a:prstGeom prst="ellipse">
            <a:avLst/>
          </a:prstGeom>
          <a:solidFill>
            <a:srgbClr val="00A1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E3576730-2E0F-4C20-96A3-FEF2D9200783}"/>
              </a:ext>
            </a:extLst>
          </p:cNvPr>
          <p:cNvSpPr/>
          <p:nvPr/>
        </p:nvSpPr>
        <p:spPr>
          <a:xfrm>
            <a:off x="3795812" y="5763927"/>
            <a:ext cx="216024" cy="216024"/>
          </a:xfrm>
          <a:prstGeom prst="ellipse">
            <a:avLst/>
          </a:prstGeom>
          <a:solidFill>
            <a:srgbClr val="00A1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B1C70354-4418-42C4-B96A-D755E6DB2FED}"/>
              </a:ext>
            </a:extLst>
          </p:cNvPr>
          <p:cNvSpPr/>
          <p:nvPr/>
        </p:nvSpPr>
        <p:spPr>
          <a:xfrm>
            <a:off x="8661389" y="3036894"/>
            <a:ext cx="216024" cy="216024"/>
          </a:xfrm>
          <a:prstGeom prst="ellipse">
            <a:avLst/>
          </a:prstGeom>
          <a:solidFill>
            <a:srgbClr val="3933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D6F7B7AD-DB2A-45D9-80D0-9BD8826720A7}"/>
              </a:ext>
            </a:extLst>
          </p:cNvPr>
          <p:cNvSpPr/>
          <p:nvPr/>
        </p:nvSpPr>
        <p:spPr>
          <a:xfrm>
            <a:off x="8692356" y="4859471"/>
            <a:ext cx="216024" cy="216024"/>
          </a:xfrm>
          <a:prstGeom prst="ellipse">
            <a:avLst/>
          </a:prstGeom>
          <a:solidFill>
            <a:srgbClr val="3933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A04C9AF3-4CF2-4346-A725-17B6F88107D4}"/>
              </a:ext>
            </a:extLst>
          </p:cNvPr>
          <p:cNvGrpSpPr/>
          <p:nvPr/>
        </p:nvGrpSpPr>
        <p:grpSpPr>
          <a:xfrm>
            <a:off x="1390650" y="1999657"/>
            <a:ext cx="2369160" cy="1092150"/>
            <a:chOff x="1251480" y="1833477"/>
            <a:chExt cx="2369160" cy="109215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E8779636-1D62-44DB-B70B-B0EA22D667DE}"/>
                </a:ext>
              </a:extLst>
            </p:cNvPr>
            <p:cNvSpPr/>
            <p:nvPr/>
          </p:nvSpPr>
          <p:spPr>
            <a:xfrm>
              <a:off x="1686120" y="1833477"/>
              <a:ext cx="1934520" cy="377190"/>
            </a:xfrm>
            <a:prstGeom prst="rect">
              <a:avLst/>
            </a:prstGeom>
          </p:spPr>
          <p:txBody>
            <a:bodyPr wrap="square" lIns="91433" tIns="45716" rIns="91433" bIns="45716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rPr>
                <a:t>小标题</a:t>
              </a:r>
            </a:p>
          </p:txBody>
        </p:sp>
        <p:sp>
          <p:nvSpPr>
            <p:cNvPr id="31" name="TextBox 32">
              <a:extLst>
                <a:ext uri="{FF2B5EF4-FFF2-40B4-BE49-F238E27FC236}">
                  <a16:creationId xmlns="" xmlns:a16="http://schemas.microsoft.com/office/drawing/2014/main" id="{B2AC6756-8CC0-4D14-A8F3-0BBF5AE24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480" y="2199644"/>
              <a:ext cx="2346908" cy="725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606" tIns="24804" rIns="49606" bIns="24804">
              <a:spAutoFit/>
            </a:bodyPr>
            <a:lstStyle/>
            <a:p>
              <a:pPr algn="r">
                <a:lnSpc>
                  <a:spcPts val="1800"/>
                </a:lnSpc>
                <a:defRPr/>
              </a:pPr>
              <a:r>
                <a:rPr lang="zh-CN" altLang="en-US" sz="1100" dirty="0">
                  <a:latin typeface="+mn-ea"/>
                  <a:sym typeface="Arial" panose="020B0604020202020204" pitchFamily="34" charset="0"/>
                </a:rPr>
                <a:t>请在此处添加具体内容，文字尽量言简意赅，简单说明即可，不必过于繁琐，注意版面美观度</a:t>
              </a:r>
              <a:r>
                <a:rPr lang="zh-CN" altLang="en-US" sz="1200" dirty="0">
                  <a:latin typeface="+mn-ea"/>
                  <a:sym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cs typeface="萝莉体 第二版" panose="02000500000000000000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5FF4124E-4395-48DE-B25C-C92D0E14494B}"/>
              </a:ext>
            </a:extLst>
          </p:cNvPr>
          <p:cNvSpPr/>
          <p:nvPr/>
        </p:nvSpPr>
        <p:spPr>
          <a:xfrm>
            <a:off x="2259173" y="3569084"/>
            <a:ext cx="1934520" cy="3771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小标题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B880AEC-039C-4536-BE61-DBDF47F41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118" y="3946274"/>
            <a:ext cx="2346909" cy="720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9606" tIns="24804" rIns="49606" bIns="24804">
            <a:spAutoFit/>
          </a:bodyPr>
          <a:lstStyle/>
          <a:p>
            <a:pPr algn="r"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2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+mn-ea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24A3525D-E808-4C1F-B37E-9D37845CF127}"/>
              </a:ext>
            </a:extLst>
          </p:cNvPr>
          <p:cNvSpPr/>
          <p:nvPr/>
        </p:nvSpPr>
        <p:spPr>
          <a:xfrm>
            <a:off x="2151775" y="5247664"/>
            <a:ext cx="1934520" cy="3771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小标题</a:t>
            </a:r>
          </a:p>
        </p:txBody>
      </p:sp>
      <p:sp>
        <p:nvSpPr>
          <p:cNvPr id="35" name="TextBox 32">
            <a:extLst>
              <a:ext uri="{FF2B5EF4-FFF2-40B4-BE49-F238E27FC236}">
                <a16:creationId xmlns="" xmlns:a16="http://schemas.microsoft.com/office/drawing/2014/main" id="{8DECD30C-CEFF-424A-ACCA-E8456A3F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233" y="5666528"/>
            <a:ext cx="2346909" cy="720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9606" tIns="24804" rIns="49606" bIns="24804">
            <a:spAutoFit/>
          </a:bodyPr>
          <a:lstStyle/>
          <a:p>
            <a:pPr algn="r"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2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+mn-ea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94C09C54-C301-4283-8FDF-AB255F63A827}"/>
              </a:ext>
            </a:extLst>
          </p:cNvPr>
          <p:cNvSpPr/>
          <p:nvPr/>
        </p:nvSpPr>
        <p:spPr>
          <a:xfrm>
            <a:off x="9052599" y="2957622"/>
            <a:ext cx="1934520" cy="3771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小标题</a:t>
            </a:r>
          </a:p>
        </p:txBody>
      </p:sp>
      <p:sp>
        <p:nvSpPr>
          <p:cNvPr id="37" name="TextBox 32">
            <a:extLst>
              <a:ext uri="{FF2B5EF4-FFF2-40B4-BE49-F238E27FC236}">
                <a16:creationId xmlns="" xmlns:a16="http://schemas.microsoft.com/office/drawing/2014/main" id="{6E68F128-9E5A-4815-9A99-E00282CC0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2358" y="3322086"/>
            <a:ext cx="2275786" cy="720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9606" tIns="24804" rIns="49606" bIns="24804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2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+mn-ea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42D63C67-23C9-498F-B5FD-60999E0D4A1C}"/>
              </a:ext>
            </a:extLst>
          </p:cNvPr>
          <p:cNvSpPr/>
          <p:nvPr/>
        </p:nvSpPr>
        <p:spPr>
          <a:xfrm>
            <a:off x="8877413" y="4594649"/>
            <a:ext cx="1934520" cy="3771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小标题</a:t>
            </a:r>
          </a:p>
        </p:txBody>
      </p:sp>
      <p:sp>
        <p:nvSpPr>
          <p:cNvPr id="39" name="TextBox 32">
            <a:extLst>
              <a:ext uri="{FF2B5EF4-FFF2-40B4-BE49-F238E27FC236}">
                <a16:creationId xmlns="" xmlns:a16="http://schemas.microsoft.com/office/drawing/2014/main" id="{A9FB47E8-9ACD-493A-AA04-C9B7F442D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809" y="4986830"/>
            <a:ext cx="2275786" cy="9241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9606" tIns="24804" rIns="49606" bIns="248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2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+mn-ea"/>
              <a:cs typeface="萝莉体 第二版" panose="02000500000000000000" pitchFamily="2" charset="-122"/>
              <a:sym typeface="FZHei-B01S" panose="02010601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6331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75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20" grpId="0"/>
      <p:bldP spid="21" grpId="0"/>
      <p:bldP spid="22" grpId="0"/>
      <p:bldP spid="23" grpId="0"/>
      <p:bldP spid="24" grpId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7945FBDC-AA52-47FD-87F4-8113026988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>
            <a:extLst>
              <a:ext uri="{FF2B5EF4-FFF2-40B4-BE49-F238E27FC236}">
                <a16:creationId xmlns="" xmlns:a16="http://schemas.microsoft.com/office/drawing/2014/main" id="{7B962A31-E4DC-491E-AF91-E7145BCAE82A}"/>
              </a:ext>
            </a:extLst>
          </p:cNvPr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>
            <a:extLst>
              <a:ext uri="{FF2B5EF4-FFF2-40B4-BE49-F238E27FC236}">
                <a16:creationId xmlns="" xmlns:a16="http://schemas.microsoft.com/office/drawing/2014/main" id="{ACF533BB-328C-4BBF-8341-302BF2D63B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>
            <a:extLst>
              <a:ext uri="{FF2B5EF4-FFF2-40B4-BE49-F238E27FC236}">
                <a16:creationId xmlns="" xmlns:a16="http://schemas.microsoft.com/office/drawing/2014/main" id="{C664BEE0-42C3-4073-B1B3-96EC1A1EB9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9A8C8E95-AE97-4BB1-9527-F743DFFA3254}"/>
              </a:ext>
            </a:extLst>
          </p:cNvPr>
          <p:cNvGrpSpPr/>
          <p:nvPr/>
        </p:nvGrpSpPr>
        <p:grpSpPr>
          <a:xfrm>
            <a:off x="6516610" y="1081376"/>
            <a:ext cx="4069531" cy="1059073"/>
            <a:chOff x="9322481" y="1977453"/>
            <a:chExt cx="4069531" cy="1059073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CCCBD7C4-8C59-40F4-931C-17CA31B05E80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66EEA219-8802-468E-BF5D-698B81683151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5F9923FC-ABB6-42B0-BAB3-0B982461F358}"/>
              </a:ext>
            </a:extLst>
          </p:cNvPr>
          <p:cNvGrpSpPr/>
          <p:nvPr/>
        </p:nvGrpSpPr>
        <p:grpSpPr>
          <a:xfrm>
            <a:off x="6516610" y="2295063"/>
            <a:ext cx="4069531" cy="1060162"/>
            <a:chOff x="9322481" y="1977453"/>
            <a:chExt cx="4069531" cy="1060162"/>
          </a:xfrm>
        </p:grpSpPr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21692CDF-3EF4-48FC-87DE-6963FE2C3EFB}"/>
                </a:ext>
              </a:extLst>
            </p:cNvPr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第二部分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A71B54A0-B8EF-48D6-9809-D66094F6A75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530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83739C9C-DDBC-4E42-9ED9-30140096DAEC}"/>
              </a:ext>
            </a:extLst>
          </p:cNvPr>
          <p:cNvGrpSpPr/>
          <p:nvPr/>
        </p:nvGrpSpPr>
        <p:grpSpPr>
          <a:xfrm>
            <a:off x="6516610" y="3512855"/>
            <a:ext cx="4069531" cy="1060162"/>
            <a:chOff x="9322481" y="1977453"/>
            <a:chExt cx="4069531" cy="1060162"/>
          </a:xfrm>
        </p:grpSpPr>
        <p:sp>
          <p:nvSpPr>
            <p:cNvPr id="51" name="矩形 50">
              <a:extLst>
                <a:ext uri="{FF2B5EF4-FFF2-40B4-BE49-F238E27FC236}">
                  <a16:creationId xmlns="" xmlns:a16="http://schemas.microsoft.com/office/drawing/2014/main" id="{92CAE557-FC5F-4D07-95A1-51AB10B90592}"/>
                </a:ext>
              </a:extLst>
            </p:cNvPr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第三部分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="" xmlns:a16="http://schemas.microsoft.com/office/drawing/2014/main" id="{98D02CA8-7F98-4EB7-851D-F77620B2F76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530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BE15BC5F-1F3D-4B04-A372-E00D7B46CCC4}"/>
              </a:ext>
            </a:extLst>
          </p:cNvPr>
          <p:cNvGrpSpPr/>
          <p:nvPr/>
        </p:nvGrpSpPr>
        <p:grpSpPr>
          <a:xfrm>
            <a:off x="6516610" y="4742274"/>
            <a:ext cx="4069531" cy="1074676"/>
            <a:chOff x="9322481" y="1977453"/>
            <a:chExt cx="4069531" cy="1074676"/>
          </a:xfrm>
        </p:grpSpPr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F3A1DB1-9C67-4A1B-8FED-37EBBF27CBB4}"/>
                </a:ext>
              </a:extLst>
            </p:cNvPr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第四部分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="" xmlns:a16="http://schemas.microsoft.com/office/drawing/2014/main" id="{1BD43F0D-2369-4304-A24C-5577856A9575}"/>
                </a:ext>
              </a:extLst>
            </p:cNvPr>
            <p:cNvSpPr txBox="1"/>
            <p:nvPr/>
          </p:nvSpPr>
          <p:spPr>
            <a:xfrm>
              <a:off x="9322481" y="2521599"/>
              <a:ext cx="4069531" cy="530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DE307DD-0A44-4B97-B9E2-3A75B3BA5A34}"/>
              </a:ext>
            </a:extLst>
          </p:cNvPr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B79C1A3-C449-4D7D-91B0-FB5DF7700AD3}"/>
                </a:ext>
              </a:extLst>
            </p:cNvPr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="" xmlns:a16="http://schemas.microsoft.com/office/drawing/2014/main" id="{9F2DD580-969B-4470-A611-D32C42F7E305}"/>
                </a:ext>
              </a:extLst>
            </p:cNvPr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2CDD9-328A-472C-983F-28B9A866465E}"/>
              </a:ext>
            </a:extLst>
          </p:cNvPr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BA94DF88-E37F-4406-8F0C-6883AC924ADA}"/>
                </a:ext>
              </a:extLst>
            </p:cNvPr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="" xmlns:a16="http://schemas.microsoft.com/office/drawing/2014/main" id="{E516E3B1-D8DE-485A-88EE-D08FEEF75078}"/>
                </a:ext>
              </a:extLst>
            </p:cNvPr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7583876F-923A-4D45-B655-9CAC656942D3}"/>
              </a:ext>
            </a:extLst>
          </p:cNvPr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A264887B-10F6-4678-8BB8-F7709B8925CD}"/>
                </a:ext>
              </a:extLst>
            </p:cNvPr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="" xmlns:a16="http://schemas.microsoft.com/office/drawing/2014/main" id="{B8AFE7B9-9A40-40B7-A26F-362AD52740CF}"/>
                </a:ext>
              </a:extLst>
            </p:cNvPr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E2621BB0-17F1-426C-90D4-63AF41A819C7}"/>
              </a:ext>
            </a:extLst>
          </p:cNvPr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5B2B6BAF-8087-4734-BE79-BB9582CC54C9}"/>
                </a:ext>
              </a:extLst>
            </p:cNvPr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="" xmlns:a16="http://schemas.microsoft.com/office/drawing/2014/main" id="{71D2C2CD-77C2-4217-84FC-8B1F65057254}"/>
                </a:ext>
              </a:extLst>
            </p:cNvPr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4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第四部分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7E3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65D0C30-F017-407D-BF1B-D8B4A674343C}"/>
              </a:ext>
            </a:extLst>
          </p:cNvPr>
          <p:cNvGrpSpPr/>
          <p:nvPr/>
        </p:nvGrpSpPr>
        <p:grpSpPr>
          <a:xfrm>
            <a:off x="4302873" y="2424636"/>
            <a:ext cx="692877" cy="3291840"/>
            <a:chOff x="3280410" y="1623060"/>
            <a:chExt cx="519658" cy="2468880"/>
          </a:xfrm>
        </p:grpSpPr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75C4A668-B8AC-4B92-B7D4-471A9AF3900B}"/>
                </a:ext>
              </a:extLst>
            </p:cNvPr>
            <p:cNvCxnSpPr/>
            <p:nvPr/>
          </p:nvCxnSpPr>
          <p:spPr>
            <a:xfrm>
              <a:off x="3611880" y="1623060"/>
              <a:ext cx="0" cy="24688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5DF49190-C560-4681-958A-2490BFCC72F0}"/>
                </a:ext>
              </a:extLst>
            </p:cNvPr>
            <p:cNvCxnSpPr/>
            <p:nvPr/>
          </p:nvCxnSpPr>
          <p:spPr>
            <a:xfrm flipH="1">
              <a:off x="3280410" y="211455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DAF1283-7656-4049-B8FB-B41C1BDE9E71}"/>
                </a:ext>
              </a:extLst>
            </p:cNvPr>
            <p:cNvCxnSpPr/>
            <p:nvPr/>
          </p:nvCxnSpPr>
          <p:spPr>
            <a:xfrm flipH="1">
              <a:off x="3280410" y="283464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6B3F2942-4F62-4FD4-B958-565812D7F589}"/>
                </a:ext>
              </a:extLst>
            </p:cNvPr>
            <p:cNvCxnSpPr/>
            <p:nvPr/>
          </p:nvCxnSpPr>
          <p:spPr>
            <a:xfrm flipH="1">
              <a:off x="3280410" y="355473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42D065E6-3FB3-4F26-8861-DD48845E74F1}"/>
              </a:ext>
            </a:extLst>
          </p:cNvPr>
          <p:cNvGrpSpPr/>
          <p:nvPr/>
        </p:nvGrpSpPr>
        <p:grpSpPr>
          <a:xfrm>
            <a:off x="7185401" y="2424636"/>
            <a:ext cx="692877" cy="3291840"/>
            <a:chOff x="5442306" y="1623060"/>
            <a:chExt cx="519658" cy="2468880"/>
          </a:xfrm>
        </p:grpSpPr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487C2FFB-1068-471D-BB17-6D8A6B69EE78}"/>
                </a:ext>
              </a:extLst>
            </p:cNvPr>
            <p:cNvCxnSpPr/>
            <p:nvPr/>
          </p:nvCxnSpPr>
          <p:spPr>
            <a:xfrm>
              <a:off x="5612130" y="1623060"/>
              <a:ext cx="0" cy="24688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F2DC7FB7-BC81-4BC6-B509-3C7DC93A366E}"/>
                </a:ext>
              </a:extLst>
            </p:cNvPr>
            <p:cNvCxnSpPr/>
            <p:nvPr/>
          </p:nvCxnSpPr>
          <p:spPr>
            <a:xfrm flipH="1">
              <a:off x="5442306" y="212598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ECAA8E8D-A1D9-49FE-830E-368988C1F379}"/>
                </a:ext>
              </a:extLst>
            </p:cNvPr>
            <p:cNvCxnSpPr/>
            <p:nvPr/>
          </p:nvCxnSpPr>
          <p:spPr>
            <a:xfrm flipH="1">
              <a:off x="5442306" y="284607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AC7F0894-E1B6-4A78-8A86-14E778C05847}"/>
                </a:ext>
              </a:extLst>
            </p:cNvPr>
            <p:cNvCxnSpPr/>
            <p:nvPr/>
          </p:nvCxnSpPr>
          <p:spPr>
            <a:xfrm flipH="1">
              <a:off x="5442306" y="356616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BEFF088D-6F03-49F7-99B1-FAB19BDE799A}"/>
              </a:ext>
            </a:extLst>
          </p:cNvPr>
          <p:cNvSpPr/>
          <p:nvPr/>
        </p:nvSpPr>
        <p:spPr>
          <a:xfrm>
            <a:off x="1453720" y="2882908"/>
            <a:ext cx="2901631" cy="53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  <a:defRPr/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050" dirty="0">
                <a:latin typeface="+mn-ea"/>
                <a:sym typeface="Arial" panose="020B0604020202020204" pitchFamily="34" charset="0"/>
              </a:rPr>
              <a:t>。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D9BF3B66-D18C-4A39-88A0-8C4A48FE7F7A}"/>
              </a:ext>
            </a:extLst>
          </p:cNvPr>
          <p:cNvSpPr/>
          <p:nvPr/>
        </p:nvSpPr>
        <p:spPr>
          <a:xfrm>
            <a:off x="1453720" y="3820057"/>
            <a:ext cx="2901631" cy="530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  <a:defRPr/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A168CD8F-FA8B-4819-A567-3E8E8EF6B410}"/>
              </a:ext>
            </a:extLst>
          </p:cNvPr>
          <p:cNvSpPr/>
          <p:nvPr/>
        </p:nvSpPr>
        <p:spPr>
          <a:xfrm>
            <a:off x="1453720" y="4757207"/>
            <a:ext cx="2901631" cy="530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  <a:defRPr/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06FA49D-FBD6-495F-9A43-B19A80694489}"/>
              </a:ext>
            </a:extLst>
          </p:cNvPr>
          <p:cNvSpPr/>
          <p:nvPr/>
        </p:nvSpPr>
        <p:spPr>
          <a:xfrm>
            <a:off x="7878278" y="2849967"/>
            <a:ext cx="2856220" cy="54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  <a:defRPr/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4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9CB4170C-B740-4445-A9F7-C8D587AAC429}"/>
              </a:ext>
            </a:extLst>
          </p:cNvPr>
          <p:cNvSpPr/>
          <p:nvPr/>
        </p:nvSpPr>
        <p:spPr>
          <a:xfrm>
            <a:off x="7878278" y="3803587"/>
            <a:ext cx="2856220" cy="54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  <a:defRPr/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zh-CN" altLang="en-US" sz="1400" dirty="0">
                <a:latin typeface="+mn-ea"/>
                <a:sym typeface="Arial" panose="020B0604020202020204" pitchFamily="34" charset="0"/>
              </a:rPr>
              <a:t>。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ED1158A5-9AF2-410E-A476-77A67CCE584C}"/>
              </a:ext>
            </a:extLst>
          </p:cNvPr>
          <p:cNvSpPr/>
          <p:nvPr/>
        </p:nvSpPr>
        <p:spPr>
          <a:xfrm>
            <a:off x="7878278" y="4757207"/>
            <a:ext cx="2856220" cy="530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  <a:defRPr/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E46F8035-397C-4679-BDC9-0AB72BA8C2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58" y="2058701"/>
            <a:ext cx="2244169" cy="38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第四部分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7E3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5B5CAA1F-FF4A-450F-B4E2-5EB2B7552009}"/>
              </a:ext>
            </a:extLst>
          </p:cNvPr>
          <p:cNvGrpSpPr/>
          <p:nvPr/>
        </p:nvGrpSpPr>
        <p:grpSpPr>
          <a:xfrm>
            <a:off x="5044509" y="2295177"/>
            <a:ext cx="2426990" cy="3449195"/>
            <a:chOff x="4494510" y="1894599"/>
            <a:chExt cx="3177585" cy="4515927"/>
          </a:xfrm>
        </p:grpSpPr>
        <p:grpSp>
          <p:nvGrpSpPr>
            <p:cNvPr id="10" name="Group 2">
              <a:extLst>
                <a:ext uri="{FF2B5EF4-FFF2-40B4-BE49-F238E27FC236}">
                  <a16:creationId xmlns="" xmlns:a16="http://schemas.microsoft.com/office/drawing/2014/main" id="{0A586FF2-AA66-492A-9374-AD8026ABAC89}"/>
                </a:ext>
              </a:extLst>
            </p:cNvPr>
            <p:cNvGrpSpPr/>
            <p:nvPr/>
          </p:nvGrpSpPr>
          <p:grpSpPr>
            <a:xfrm>
              <a:off x="5756542" y="3825805"/>
              <a:ext cx="342412" cy="342413"/>
              <a:chOff x="4326855" y="2690011"/>
              <a:chExt cx="256888" cy="256889"/>
            </a:xfrm>
            <a:solidFill>
              <a:srgbClr val="7E397A"/>
            </a:solidFill>
          </p:grpSpPr>
          <p:sp>
            <p:nvSpPr>
              <p:cNvPr id="11" name="Oval 735">
                <a:extLst>
                  <a:ext uri="{FF2B5EF4-FFF2-40B4-BE49-F238E27FC236}">
                    <a16:creationId xmlns="" xmlns:a16="http://schemas.microsoft.com/office/drawing/2014/main" id="{2D9EF3FC-49CF-44A4-8CAE-F625B79CE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6855" y="2690011"/>
                <a:ext cx="256888" cy="256889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12" name="Freeform 736">
                <a:extLst>
                  <a:ext uri="{FF2B5EF4-FFF2-40B4-BE49-F238E27FC236}">
                    <a16:creationId xmlns="" xmlns:a16="http://schemas.microsoft.com/office/drawing/2014/main" id="{F0CC71ED-46FC-4725-8E7A-AEEE32AC1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841" y="2722306"/>
                <a:ext cx="107159" cy="124775"/>
              </a:xfrm>
              <a:custGeom>
                <a:avLst/>
                <a:gdLst>
                  <a:gd name="T0" fmla="*/ 0 w 17"/>
                  <a:gd name="T1" fmla="*/ 0 h 20"/>
                  <a:gd name="T2" fmla="*/ 13 w 17"/>
                  <a:gd name="T3" fmla="*/ 20 h 20"/>
                  <a:gd name="T4" fmla="*/ 0 w 17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0">
                    <a:moveTo>
                      <a:pt x="0" y="0"/>
                    </a:moveTo>
                    <a:cubicBezTo>
                      <a:pt x="0" y="0"/>
                      <a:pt x="17" y="3"/>
                      <a:pt x="13" y="20"/>
                    </a:cubicBezTo>
                    <a:cubicBezTo>
                      <a:pt x="13" y="20"/>
                      <a:pt x="9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13" name="Freeform 738">
              <a:extLst>
                <a:ext uri="{FF2B5EF4-FFF2-40B4-BE49-F238E27FC236}">
                  <a16:creationId xmlns="" xmlns:a16="http://schemas.microsoft.com/office/drawing/2014/main" id="{4901DE00-8CFA-4FDB-AC04-6BAD6929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2663" y="1894599"/>
              <a:ext cx="500900" cy="1639664"/>
            </a:xfrm>
            <a:custGeom>
              <a:avLst/>
              <a:gdLst>
                <a:gd name="T0" fmla="*/ 16 w 60"/>
                <a:gd name="T1" fmla="*/ 196 h 196"/>
                <a:gd name="T2" fmla="*/ 0 w 60"/>
                <a:gd name="T3" fmla="*/ 180 h 196"/>
                <a:gd name="T4" fmla="*/ 0 w 60"/>
                <a:gd name="T5" fmla="*/ 15 h 196"/>
                <a:gd name="T6" fmla="*/ 16 w 60"/>
                <a:gd name="T7" fmla="*/ 0 h 196"/>
                <a:gd name="T8" fmla="*/ 45 w 60"/>
                <a:gd name="T9" fmla="*/ 0 h 196"/>
                <a:gd name="T10" fmla="*/ 60 w 60"/>
                <a:gd name="T11" fmla="*/ 15 h 196"/>
                <a:gd name="T12" fmla="*/ 45 w 60"/>
                <a:gd name="T13" fmla="*/ 30 h 196"/>
                <a:gd name="T14" fmla="*/ 31 w 60"/>
                <a:gd name="T15" fmla="*/ 30 h 196"/>
                <a:gd name="T16" fmla="*/ 31 w 60"/>
                <a:gd name="T17" fmla="*/ 180 h 196"/>
                <a:gd name="T18" fmla="*/ 16 w 60"/>
                <a:gd name="T1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96">
                  <a:moveTo>
                    <a:pt x="16" y="196"/>
                  </a:moveTo>
                  <a:cubicBezTo>
                    <a:pt x="7" y="196"/>
                    <a:pt x="0" y="189"/>
                    <a:pt x="0" y="18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3" y="0"/>
                    <a:pt x="60" y="7"/>
                    <a:pt x="60" y="15"/>
                  </a:cubicBezTo>
                  <a:cubicBezTo>
                    <a:pt x="60" y="23"/>
                    <a:pt x="53" y="30"/>
                    <a:pt x="45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9"/>
                    <a:pt x="24" y="196"/>
                    <a:pt x="16" y="196"/>
                  </a:cubicBezTo>
                </a:path>
              </a:pathLst>
            </a:custGeom>
            <a:solidFill>
              <a:srgbClr val="00A1D2"/>
            </a:solidFill>
            <a:ln>
              <a:noFill/>
            </a:ln>
            <a:extLst/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4" name="Freeform 739">
              <a:extLst>
                <a:ext uri="{FF2B5EF4-FFF2-40B4-BE49-F238E27FC236}">
                  <a16:creationId xmlns="" xmlns:a16="http://schemas.microsoft.com/office/drawing/2014/main" id="{F4FBF6B2-E962-42D4-AD2B-7B65A2EBB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9" y="3258380"/>
              <a:ext cx="1389213" cy="1688581"/>
            </a:xfrm>
            <a:custGeom>
              <a:avLst/>
              <a:gdLst>
                <a:gd name="T0" fmla="*/ 151 w 166"/>
                <a:gd name="T1" fmla="*/ 202 h 202"/>
                <a:gd name="T2" fmla="*/ 135 w 166"/>
                <a:gd name="T3" fmla="*/ 187 h 202"/>
                <a:gd name="T4" fmla="*/ 13 w 166"/>
                <a:gd name="T5" fmla="*/ 32 h 202"/>
                <a:gd name="T6" fmla="*/ 2 w 166"/>
                <a:gd name="T7" fmla="*/ 14 h 202"/>
                <a:gd name="T8" fmla="*/ 20 w 166"/>
                <a:gd name="T9" fmla="*/ 2 h 202"/>
                <a:gd name="T10" fmla="*/ 166 w 166"/>
                <a:gd name="T11" fmla="*/ 187 h 202"/>
                <a:gd name="T12" fmla="*/ 151 w 166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02">
                  <a:moveTo>
                    <a:pt x="151" y="202"/>
                  </a:moveTo>
                  <a:cubicBezTo>
                    <a:pt x="142" y="202"/>
                    <a:pt x="135" y="196"/>
                    <a:pt x="135" y="187"/>
                  </a:cubicBezTo>
                  <a:cubicBezTo>
                    <a:pt x="135" y="113"/>
                    <a:pt x="85" y="49"/>
                    <a:pt x="13" y="32"/>
                  </a:cubicBezTo>
                  <a:cubicBezTo>
                    <a:pt x="5" y="30"/>
                    <a:pt x="0" y="22"/>
                    <a:pt x="2" y="14"/>
                  </a:cubicBezTo>
                  <a:cubicBezTo>
                    <a:pt x="4" y="5"/>
                    <a:pt x="12" y="0"/>
                    <a:pt x="20" y="2"/>
                  </a:cubicBezTo>
                  <a:cubicBezTo>
                    <a:pt x="106" y="23"/>
                    <a:pt x="166" y="99"/>
                    <a:pt x="166" y="187"/>
                  </a:cubicBezTo>
                  <a:cubicBezTo>
                    <a:pt x="166" y="196"/>
                    <a:pt x="159" y="202"/>
                    <a:pt x="151" y="202"/>
                  </a:cubicBezTo>
                </a:path>
              </a:pathLst>
            </a:custGeom>
            <a:solidFill>
              <a:srgbClr val="00A1D2"/>
            </a:solidFill>
            <a:ln>
              <a:noFill/>
            </a:ln>
            <a:extLst/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5" name="Freeform 740">
              <a:extLst>
                <a:ext uri="{FF2B5EF4-FFF2-40B4-BE49-F238E27FC236}">
                  <a16:creationId xmlns="" xmlns:a16="http://schemas.microsoft.com/office/drawing/2014/main" id="{6F46BEB5-F993-4CEA-9CE7-4B2B6C44D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079" y="4696510"/>
              <a:ext cx="1714016" cy="1714016"/>
            </a:xfrm>
            <a:custGeom>
              <a:avLst/>
              <a:gdLst>
                <a:gd name="T0" fmla="*/ 15 w 205"/>
                <a:gd name="T1" fmla="*/ 205 h 205"/>
                <a:gd name="T2" fmla="*/ 0 w 205"/>
                <a:gd name="T3" fmla="*/ 190 h 205"/>
                <a:gd name="T4" fmla="*/ 15 w 205"/>
                <a:gd name="T5" fmla="*/ 174 h 205"/>
                <a:gd name="T6" fmla="*/ 174 w 205"/>
                <a:gd name="T7" fmla="*/ 15 h 205"/>
                <a:gd name="T8" fmla="*/ 190 w 205"/>
                <a:gd name="T9" fmla="*/ 0 h 205"/>
                <a:gd name="T10" fmla="*/ 205 w 205"/>
                <a:gd name="T11" fmla="*/ 15 h 205"/>
                <a:gd name="T12" fmla="*/ 15 w 205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205">
                  <a:moveTo>
                    <a:pt x="15" y="205"/>
                  </a:moveTo>
                  <a:cubicBezTo>
                    <a:pt x="6" y="205"/>
                    <a:pt x="0" y="198"/>
                    <a:pt x="0" y="190"/>
                  </a:cubicBezTo>
                  <a:cubicBezTo>
                    <a:pt x="0" y="181"/>
                    <a:pt x="6" y="174"/>
                    <a:pt x="15" y="174"/>
                  </a:cubicBezTo>
                  <a:cubicBezTo>
                    <a:pt x="103" y="174"/>
                    <a:pt x="174" y="103"/>
                    <a:pt x="174" y="15"/>
                  </a:cubicBezTo>
                  <a:cubicBezTo>
                    <a:pt x="174" y="7"/>
                    <a:pt x="181" y="0"/>
                    <a:pt x="190" y="0"/>
                  </a:cubicBezTo>
                  <a:cubicBezTo>
                    <a:pt x="198" y="0"/>
                    <a:pt x="205" y="7"/>
                    <a:pt x="205" y="15"/>
                  </a:cubicBezTo>
                  <a:cubicBezTo>
                    <a:pt x="205" y="120"/>
                    <a:pt x="120" y="205"/>
                    <a:pt x="15" y="205"/>
                  </a:cubicBezTo>
                </a:path>
              </a:pathLst>
            </a:custGeom>
            <a:solidFill>
              <a:srgbClr val="39337A"/>
            </a:solidFill>
            <a:ln>
              <a:noFill/>
            </a:ln>
            <a:extLst/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6" name="Freeform 741">
              <a:extLst>
                <a:ext uri="{FF2B5EF4-FFF2-40B4-BE49-F238E27FC236}">
                  <a16:creationId xmlns="" xmlns:a16="http://schemas.microsoft.com/office/drawing/2014/main" id="{02CDF181-B637-49E0-A409-C856E6E26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511" y="4696510"/>
              <a:ext cx="1714016" cy="1714016"/>
            </a:xfrm>
            <a:custGeom>
              <a:avLst/>
              <a:gdLst>
                <a:gd name="T0" fmla="*/ 190 w 205"/>
                <a:gd name="T1" fmla="*/ 205 h 205"/>
                <a:gd name="T2" fmla="*/ 0 w 205"/>
                <a:gd name="T3" fmla="*/ 15 h 205"/>
                <a:gd name="T4" fmla="*/ 15 w 205"/>
                <a:gd name="T5" fmla="*/ 0 h 205"/>
                <a:gd name="T6" fmla="*/ 31 w 205"/>
                <a:gd name="T7" fmla="*/ 15 h 205"/>
                <a:gd name="T8" fmla="*/ 190 w 205"/>
                <a:gd name="T9" fmla="*/ 174 h 205"/>
                <a:gd name="T10" fmla="*/ 205 w 205"/>
                <a:gd name="T11" fmla="*/ 190 h 205"/>
                <a:gd name="T12" fmla="*/ 190 w 205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205">
                  <a:moveTo>
                    <a:pt x="190" y="205"/>
                  </a:moveTo>
                  <a:cubicBezTo>
                    <a:pt x="85" y="205"/>
                    <a:pt x="0" y="12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103"/>
                    <a:pt x="102" y="174"/>
                    <a:pt x="190" y="174"/>
                  </a:cubicBezTo>
                  <a:cubicBezTo>
                    <a:pt x="198" y="174"/>
                    <a:pt x="205" y="181"/>
                    <a:pt x="205" y="190"/>
                  </a:cubicBezTo>
                  <a:cubicBezTo>
                    <a:pt x="205" y="198"/>
                    <a:pt x="198" y="205"/>
                    <a:pt x="190" y="205"/>
                  </a:cubicBezTo>
                </a:path>
              </a:pathLst>
            </a:custGeom>
            <a:solidFill>
              <a:srgbClr val="EE3978"/>
            </a:solidFill>
            <a:ln>
              <a:noFill/>
            </a:ln>
            <a:extLst/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7" name="Freeform 742">
              <a:extLst>
                <a:ext uri="{FF2B5EF4-FFF2-40B4-BE49-F238E27FC236}">
                  <a16:creationId xmlns="" xmlns:a16="http://schemas.microsoft.com/office/drawing/2014/main" id="{91C3C260-4CE1-4C57-8B42-1C0AA0783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510" y="3258380"/>
              <a:ext cx="1387257" cy="1688581"/>
            </a:xfrm>
            <a:custGeom>
              <a:avLst/>
              <a:gdLst>
                <a:gd name="T0" fmla="*/ 15 w 166"/>
                <a:gd name="T1" fmla="*/ 202 h 202"/>
                <a:gd name="T2" fmla="*/ 0 w 166"/>
                <a:gd name="T3" fmla="*/ 187 h 202"/>
                <a:gd name="T4" fmla="*/ 146 w 166"/>
                <a:gd name="T5" fmla="*/ 2 h 202"/>
                <a:gd name="T6" fmla="*/ 164 w 166"/>
                <a:gd name="T7" fmla="*/ 14 h 202"/>
                <a:gd name="T8" fmla="*/ 153 w 166"/>
                <a:gd name="T9" fmla="*/ 32 h 202"/>
                <a:gd name="T10" fmla="*/ 31 w 166"/>
                <a:gd name="T11" fmla="*/ 187 h 202"/>
                <a:gd name="T12" fmla="*/ 15 w 166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02">
                  <a:moveTo>
                    <a:pt x="15" y="202"/>
                  </a:moveTo>
                  <a:cubicBezTo>
                    <a:pt x="7" y="202"/>
                    <a:pt x="0" y="196"/>
                    <a:pt x="0" y="187"/>
                  </a:cubicBezTo>
                  <a:cubicBezTo>
                    <a:pt x="0" y="99"/>
                    <a:pt x="60" y="23"/>
                    <a:pt x="146" y="2"/>
                  </a:cubicBezTo>
                  <a:cubicBezTo>
                    <a:pt x="154" y="0"/>
                    <a:pt x="162" y="5"/>
                    <a:pt x="164" y="14"/>
                  </a:cubicBezTo>
                  <a:cubicBezTo>
                    <a:pt x="166" y="22"/>
                    <a:pt x="161" y="30"/>
                    <a:pt x="153" y="32"/>
                  </a:cubicBezTo>
                  <a:cubicBezTo>
                    <a:pt x="81" y="49"/>
                    <a:pt x="31" y="113"/>
                    <a:pt x="31" y="187"/>
                  </a:cubicBezTo>
                  <a:cubicBezTo>
                    <a:pt x="31" y="196"/>
                    <a:pt x="24" y="202"/>
                    <a:pt x="15" y="202"/>
                  </a:cubicBezTo>
                </a:path>
              </a:pathLst>
            </a:custGeom>
            <a:solidFill>
              <a:srgbClr val="00A1D2"/>
            </a:solidFill>
            <a:ln>
              <a:noFill/>
            </a:ln>
            <a:extLst/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8" name="Freeform 743">
              <a:extLst>
                <a:ext uri="{FF2B5EF4-FFF2-40B4-BE49-F238E27FC236}">
                  <a16:creationId xmlns="" xmlns:a16="http://schemas.microsoft.com/office/drawing/2014/main" id="{D48217D5-6413-4DB4-AB19-174A1FD4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5429" y="1894599"/>
              <a:ext cx="510683" cy="1639664"/>
            </a:xfrm>
            <a:custGeom>
              <a:avLst/>
              <a:gdLst>
                <a:gd name="T0" fmla="*/ 46 w 61"/>
                <a:gd name="T1" fmla="*/ 196 h 196"/>
                <a:gd name="T2" fmla="*/ 31 w 61"/>
                <a:gd name="T3" fmla="*/ 180 h 196"/>
                <a:gd name="T4" fmla="*/ 31 w 61"/>
                <a:gd name="T5" fmla="*/ 30 h 196"/>
                <a:gd name="T6" fmla="*/ 15 w 61"/>
                <a:gd name="T7" fmla="*/ 30 h 196"/>
                <a:gd name="T8" fmla="*/ 0 w 61"/>
                <a:gd name="T9" fmla="*/ 15 h 196"/>
                <a:gd name="T10" fmla="*/ 15 w 61"/>
                <a:gd name="T11" fmla="*/ 0 h 196"/>
                <a:gd name="T12" fmla="*/ 46 w 61"/>
                <a:gd name="T13" fmla="*/ 0 h 196"/>
                <a:gd name="T14" fmla="*/ 61 w 61"/>
                <a:gd name="T15" fmla="*/ 15 h 196"/>
                <a:gd name="T16" fmla="*/ 61 w 61"/>
                <a:gd name="T17" fmla="*/ 180 h 196"/>
                <a:gd name="T18" fmla="*/ 46 w 61"/>
                <a:gd name="T1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96">
                  <a:moveTo>
                    <a:pt x="46" y="196"/>
                  </a:moveTo>
                  <a:cubicBezTo>
                    <a:pt x="38" y="196"/>
                    <a:pt x="31" y="189"/>
                    <a:pt x="31" y="18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61" y="7"/>
                    <a:pt x="61" y="15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189"/>
                    <a:pt x="55" y="196"/>
                    <a:pt x="46" y="196"/>
                  </a:cubicBezTo>
                </a:path>
              </a:pathLst>
            </a:custGeom>
            <a:solidFill>
              <a:srgbClr val="00A1D2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grpSp>
          <p:nvGrpSpPr>
            <p:cNvPr id="19" name="Group 1">
              <a:extLst>
                <a:ext uri="{FF2B5EF4-FFF2-40B4-BE49-F238E27FC236}">
                  <a16:creationId xmlns="" xmlns:a16="http://schemas.microsoft.com/office/drawing/2014/main" id="{79E690E2-6703-4843-BEB3-8556BAB66C9D}"/>
                </a:ext>
              </a:extLst>
            </p:cNvPr>
            <p:cNvGrpSpPr/>
            <p:nvPr/>
          </p:nvGrpSpPr>
          <p:grpSpPr>
            <a:xfrm>
              <a:off x="6190915" y="4193651"/>
              <a:ext cx="536120" cy="536120"/>
              <a:chOff x="4652736" y="2965983"/>
              <a:chExt cx="402214" cy="402214"/>
            </a:xfrm>
            <a:solidFill>
              <a:srgbClr val="00A1D2"/>
            </a:solidFill>
          </p:grpSpPr>
          <p:sp>
            <p:nvSpPr>
              <p:cNvPr id="20" name="Oval 744">
                <a:extLst>
                  <a:ext uri="{FF2B5EF4-FFF2-40B4-BE49-F238E27FC236}">
                    <a16:creationId xmlns="" xmlns:a16="http://schemas.microsoft.com/office/drawing/2014/main" id="{125E04B2-D150-4870-8B39-543D311CF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736" y="2965983"/>
                <a:ext cx="402214" cy="40221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21" name="Freeform 745">
                <a:extLst>
                  <a:ext uri="{FF2B5EF4-FFF2-40B4-BE49-F238E27FC236}">
                    <a16:creationId xmlns="" xmlns:a16="http://schemas.microsoft.com/office/drawing/2014/main" id="{5B5FAFA1-2206-49E5-AD98-EEF5F02F4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926" y="3015892"/>
                <a:ext cx="168812" cy="195236"/>
              </a:xfrm>
              <a:custGeom>
                <a:avLst/>
                <a:gdLst>
                  <a:gd name="T0" fmla="*/ 0 w 27"/>
                  <a:gd name="T1" fmla="*/ 0 h 31"/>
                  <a:gd name="T2" fmla="*/ 20 w 27"/>
                  <a:gd name="T3" fmla="*/ 31 h 31"/>
                  <a:gd name="T4" fmla="*/ 0 w 27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31">
                    <a:moveTo>
                      <a:pt x="0" y="0"/>
                    </a:moveTo>
                    <a:cubicBezTo>
                      <a:pt x="0" y="0"/>
                      <a:pt x="27" y="5"/>
                      <a:pt x="20" y="31"/>
                    </a:cubicBezTo>
                    <a:cubicBezTo>
                      <a:pt x="20" y="31"/>
                      <a:pt x="14" y="1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22" name="Oval 746">
              <a:extLst>
                <a:ext uri="{FF2B5EF4-FFF2-40B4-BE49-F238E27FC236}">
                  <a16:creationId xmlns="" xmlns:a16="http://schemas.microsoft.com/office/drawing/2014/main" id="{36AAF32C-2DF2-40ED-A4E2-3C7185644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925" y="3315120"/>
              <a:ext cx="183924" cy="1858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3" name="Oval 748">
              <a:extLst>
                <a:ext uri="{FF2B5EF4-FFF2-40B4-BE49-F238E27FC236}">
                  <a16:creationId xmlns="" xmlns:a16="http://schemas.microsoft.com/office/drawing/2014/main" id="{2B3BB46A-36DD-4576-AC1D-84A4FF65E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145" y="3307295"/>
              <a:ext cx="191751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4" name="Oval 750">
              <a:extLst>
                <a:ext uri="{FF2B5EF4-FFF2-40B4-BE49-F238E27FC236}">
                  <a16:creationId xmlns="" xmlns:a16="http://schemas.microsoft.com/office/drawing/2014/main" id="{C87A587C-87E7-4C45-9DF3-15B380751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123" y="4745425"/>
              <a:ext cx="183924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5" name="Oval 752">
              <a:extLst>
                <a:ext uri="{FF2B5EF4-FFF2-40B4-BE49-F238E27FC236}">
                  <a16:creationId xmlns="" xmlns:a16="http://schemas.microsoft.com/office/drawing/2014/main" id="{36B5D1F7-40E8-4F6B-87C5-EF5C3A38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557" y="6201165"/>
              <a:ext cx="193707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6" name="Oval 750">
              <a:extLst>
                <a:ext uri="{FF2B5EF4-FFF2-40B4-BE49-F238E27FC236}">
                  <a16:creationId xmlns="" xmlns:a16="http://schemas.microsoft.com/office/drawing/2014/main" id="{A914094A-9330-4076-A62B-3B9074066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249" y="3697092"/>
              <a:ext cx="183924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="" xmlns:a16="http://schemas.microsoft.com/office/drawing/2014/main" id="{D63F2679-FF0A-4FC5-9B07-BB1102937845}"/>
                </a:ext>
              </a:extLst>
            </p:cNvPr>
            <p:cNvSpPr txBox="1"/>
            <p:nvPr/>
          </p:nvSpPr>
          <p:spPr>
            <a:xfrm>
              <a:off x="5447787" y="5142939"/>
              <a:ext cx="1521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rPr>
                <a:t>小标题</a:t>
              </a:r>
              <a:endParaRPr kumimoji="0" lang="en-AU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28" name="Rounded Rectangle 35">
            <a:extLst>
              <a:ext uri="{FF2B5EF4-FFF2-40B4-BE49-F238E27FC236}">
                <a16:creationId xmlns="" xmlns:a16="http://schemas.microsoft.com/office/drawing/2014/main" id="{47CF6FF2-B60F-43B9-BBFB-5F32EB15553A}"/>
              </a:ext>
            </a:extLst>
          </p:cNvPr>
          <p:cNvSpPr/>
          <p:nvPr/>
        </p:nvSpPr>
        <p:spPr>
          <a:xfrm>
            <a:off x="2218298" y="2434482"/>
            <a:ext cx="1553120" cy="363872"/>
          </a:xfrm>
          <a:prstGeom prst="roundRect">
            <a:avLst>
              <a:gd name="adj" fmla="val 31802"/>
            </a:avLst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="" xmlns:a16="http://schemas.microsoft.com/office/drawing/2014/main" id="{A1F877C9-A403-4625-A8EB-EFA19576B236}"/>
              </a:ext>
            </a:extLst>
          </p:cNvPr>
          <p:cNvSpPr txBox="1"/>
          <p:nvPr/>
        </p:nvSpPr>
        <p:spPr>
          <a:xfrm>
            <a:off x="2327383" y="2405251"/>
            <a:ext cx="13349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小标题</a:t>
            </a:r>
            <a:endParaRPr kumimoji="0" lang="en-AU" altLang="zh-CN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0" name="Rounded Rectangle 38">
            <a:extLst>
              <a:ext uri="{FF2B5EF4-FFF2-40B4-BE49-F238E27FC236}">
                <a16:creationId xmlns="" xmlns:a16="http://schemas.microsoft.com/office/drawing/2014/main" id="{B98ED803-4CB6-49E0-9C1F-2D1E647938E5}"/>
              </a:ext>
            </a:extLst>
          </p:cNvPr>
          <p:cNvSpPr/>
          <p:nvPr/>
        </p:nvSpPr>
        <p:spPr>
          <a:xfrm>
            <a:off x="2218298" y="4548979"/>
            <a:ext cx="1553120" cy="363872"/>
          </a:xfrm>
          <a:prstGeom prst="roundRect">
            <a:avLst>
              <a:gd name="adj" fmla="val 31802"/>
            </a:avLst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1" name="Rounded Rectangle 41">
            <a:extLst>
              <a:ext uri="{FF2B5EF4-FFF2-40B4-BE49-F238E27FC236}">
                <a16:creationId xmlns="" xmlns:a16="http://schemas.microsoft.com/office/drawing/2014/main" id="{DE39D55F-DA0C-466B-84FF-33E45C521AA6}"/>
              </a:ext>
            </a:extLst>
          </p:cNvPr>
          <p:cNvSpPr/>
          <p:nvPr/>
        </p:nvSpPr>
        <p:spPr>
          <a:xfrm>
            <a:off x="7972905" y="2491477"/>
            <a:ext cx="1553120" cy="363872"/>
          </a:xfrm>
          <a:prstGeom prst="roundRect">
            <a:avLst>
              <a:gd name="adj" fmla="val 31802"/>
            </a:avLst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2" name="Rounded Rectangle 44">
            <a:extLst>
              <a:ext uri="{FF2B5EF4-FFF2-40B4-BE49-F238E27FC236}">
                <a16:creationId xmlns="" xmlns:a16="http://schemas.microsoft.com/office/drawing/2014/main" id="{159E3665-B816-4335-AAFE-D3ABDD31E3C2}"/>
              </a:ext>
            </a:extLst>
          </p:cNvPr>
          <p:cNvSpPr/>
          <p:nvPr/>
        </p:nvSpPr>
        <p:spPr>
          <a:xfrm>
            <a:off x="7972905" y="4605974"/>
            <a:ext cx="1553120" cy="363872"/>
          </a:xfrm>
          <a:prstGeom prst="roundRect">
            <a:avLst>
              <a:gd name="adj" fmla="val 31802"/>
            </a:avLst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="" xmlns:a16="http://schemas.microsoft.com/office/drawing/2014/main" id="{0A0212B0-31AF-4ACD-A8D7-013E289F133B}"/>
              </a:ext>
            </a:extLst>
          </p:cNvPr>
          <p:cNvSpPr txBox="1"/>
          <p:nvPr/>
        </p:nvSpPr>
        <p:spPr>
          <a:xfrm>
            <a:off x="2334527" y="4518614"/>
            <a:ext cx="13349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小标题</a:t>
            </a:r>
            <a:endParaRPr kumimoji="0" lang="en-AU" altLang="zh-CN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4" name="TextBox 36">
            <a:extLst>
              <a:ext uri="{FF2B5EF4-FFF2-40B4-BE49-F238E27FC236}">
                <a16:creationId xmlns="" xmlns:a16="http://schemas.microsoft.com/office/drawing/2014/main" id="{DF0F7BEE-4652-461A-931D-813FD11BCBD9}"/>
              </a:ext>
            </a:extLst>
          </p:cNvPr>
          <p:cNvSpPr txBox="1"/>
          <p:nvPr/>
        </p:nvSpPr>
        <p:spPr>
          <a:xfrm>
            <a:off x="7972905" y="2459215"/>
            <a:ext cx="13349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小标题</a:t>
            </a:r>
            <a:endParaRPr kumimoji="0" lang="en-AU" altLang="zh-CN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5" name="TextBox 36">
            <a:extLst>
              <a:ext uri="{FF2B5EF4-FFF2-40B4-BE49-F238E27FC236}">
                <a16:creationId xmlns="" xmlns:a16="http://schemas.microsoft.com/office/drawing/2014/main" id="{7F329D6C-61B5-41C1-BD2E-3FB395EF2D64}"/>
              </a:ext>
            </a:extLst>
          </p:cNvPr>
          <p:cNvSpPr txBox="1"/>
          <p:nvPr/>
        </p:nvSpPr>
        <p:spPr>
          <a:xfrm>
            <a:off x="8081987" y="4557664"/>
            <a:ext cx="13349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小标题</a:t>
            </a:r>
            <a:endParaRPr kumimoji="0" lang="en-AU" altLang="zh-CN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="" xmlns:a16="http://schemas.microsoft.com/office/drawing/2014/main" id="{24E7C0E6-324C-460D-95DE-33774A99D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49" y="2969336"/>
            <a:ext cx="2147911" cy="675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lvl="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ahoma" pitchFamily="34" charset="0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r>
              <a:rPr lang="en-US" altLang="zh-CN" dirty="0">
                <a:sym typeface="Arial" panose="020B0604020202020204" pitchFamily="34" charset="0"/>
              </a:rPr>
              <a:t>.</a:t>
            </a:r>
            <a:endParaRPr lang="zh-CN" altLang="en-US" dirty="0">
              <a:sym typeface="FZHei-B01S" panose="02010601030101010101" pitchFamily="2" charset="-122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="" xmlns:a16="http://schemas.microsoft.com/office/drawing/2014/main" id="{48DE90A4-B9A9-4CCD-80DF-CC27EC9A6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349" y="5028403"/>
            <a:ext cx="2147911" cy="675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lvl="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ahoma" pitchFamily="34" charset="0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endParaRPr lang="zh-CN" altLang="en-US" dirty="0">
              <a:sym typeface="FZHei-B01S" panose="02010601030101010101" pitchFamily="2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="" xmlns:a16="http://schemas.microsoft.com/office/drawing/2014/main" id="{5452C2F3-7179-4BCC-B08E-B736A00A1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711" y="2992071"/>
            <a:ext cx="2147911" cy="81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lv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schemeClr val="bg1">
                    <a:lumMod val="85000"/>
                  </a:schemeClr>
                </a:solidFill>
                <a:latin typeface="+mn-ea"/>
                <a:ea typeface="+mj-ea"/>
                <a:cs typeface="Tahoma" pitchFamily="34" charset="0"/>
              </a:defRPr>
            </a:lvl1pPr>
          </a:lstStyle>
          <a:p>
            <a:pPr>
              <a:lnSpc>
                <a:spcPts val="22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+mn-ea"/>
              <a:sym typeface="FZHei-B01S" panose="02010601030101010101" pitchFamily="2" charset="-122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="" xmlns:a16="http://schemas.microsoft.com/office/drawing/2014/main" id="{5C33C736-C1DD-46F2-B17E-6F705B3C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8427" y="5089802"/>
            <a:ext cx="2147911" cy="675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lvl="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ahoma" pitchFamily="34" charset="0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endParaRPr lang="zh-CN" altLang="en-US" dirty="0"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16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="" xmlns:a16="http://schemas.microsoft.com/office/drawing/2014/main" id="{4FF09BAC-9AED-4ABF-A185-E25CC0E7FE07}"/>
              </a:ext>
            </a:extLst>
          </p:cNvPr>
          <p:cNvSpPr/>
          <p:nvPr/>
        </p:nvSpPr>
        <p:spPr bwMode="auto">
          <a:xfrm>
            <a:off x="1030790" y="3259469"/>
            <a:ext cx="2946239" cy="255679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6694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7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十字形 92">
            <a:extLst>
              <a:ext uri="{FF2B5EF4-FFF2-40B4-BE49-F238E27FC236}">
                <a16:creationId xmlns="" xmlns:a16="http://schemas.microsoft.com/office/drawing/2014/main" id="{89A0E632-F347-4640-BB41-945936229686}"/>
              </a:ext>
            </a:extLst>
          </p:cNvPr>
          <p:cNvSpPr/>
          <p:nvPr/>
        </p:nvSpPr>
        <p:spPr bwMode="auto">
          <a:xfrm>
            <a:off x="1663639" y="2721865"/>
            <a:ext cx="226470" cy="226470"/>
          </a:xfrm>
          <a:prstGeom prst="plus">
            <a:avLst>
              <a:gd name="adj" fmla="val 413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6694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7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="" xmlns:a16="http://schemas.microsoft.com/office/drawing/2014/main" id="{ACF3C715-F8F1-49F3-80EB-FDFA0AA946D7}"/>
              </a:ext>
            </a:extLst>
          </p:cNvPr>
          <p:cNvSpPr/>
          <p:nvPr/>
        </p:nvSpPr>
        <p:spPr bwMode="auto">
          <a:xfrm>
            <a:off x="4637390" y="3259468"/>
            <a:ext cx="2946238" cy="255679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6694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7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十字形 97">
            <a:extLst>
              <a:ext uri="{FF2B5EF4-FFF2-40B4-BE49-F238E27FC236}">
                <a16:creationId xmlns="" xmlns:a16="http://schemas.microsoft.com/office/drawing/2014/main" id="{D316F478-E2FC-4935-8AEF-0BAF800814CB}"/>
              </a:ext>
            </a:extLst>
          </p:cNvPr>
          <p:cNvSpPr/>
          <p:nvPr/>
        </p:nvSpPr>
        <p:spPr bwMode="auto">
          <a:xfrm>
            <a:off x="5348527" y="2603337"/>
            <a:ext cx="226470" cy="226470"/>
          </a:xfrm>
          <a:prstGeom prst="plus">
            <a:avLst>
              <a:gd name="adj" fmla="val 413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6694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7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="" xmlns:a16="http://schemas.microsoft.com/office/drawing/2014/main" id="{9A3C4458-13E0-43F4-8BA3-F62AF50D4043}"/>
              </a:ext>
            </a:extLst>
          </p:cNvPr>
          <p:cNvSpPr/>
          <p:nvPr/>
        </p:nvSpPr>
        <p:spPr bwMode="auto">
          <a:xfrm>
            <a:off x="8243992" y="3259469"/>
            <a:ext cx="2946238" cy="2556794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6694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7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十字形 102">
            <a:extLst>
              <a:ext uri="{FF2B5EF4-FFF2-40B4-BE49-F238E27FC236}">
                <a16:creationId xmlns="" xmlns:a16="http://schemas.microsoft.com/office/drawing/2014/main" id="{C2BA6E5D-A54E-4FFD-A9E9-1403C4592517}"/>
              </a:ext>
            </a:extLst>
          </p:cNvPr>
          <p:cNvSpPr/>
          <p:nvPr/>
        </p:nvSpPr>
        <p:spPr bwMode="auto">
          <a:xfrm>
            <a:off x="8912798" y="2721865"/>
            <a:ext cx="226470" cy="226470"/>
          </a:xfrm>
          <a:prstGeom prst="plus">
            <a:avLst>
              <a:gd name="adj" fmla="val 413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6694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7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itle 13">
            <a:extLst>
              <a:ext uri="{FF2B5EF4-FFF2-40B4-BE49-F238E27FC236}">
                <a16:creationId xmlns="" xmlns:a16="http://schemas.microsoft.com/office/drawing/2014/main" id="{5970B8EC-F272-42F4-B777-90CF43BD40D7}"/>
              </a:ext>
            </a:extLst>
          </p:cNvPr>
          <p:cNvSpPr txBox="1">
            <a:spLocks/>
          </p:cNvSpPr>
          <p:nvPr/>
        </p:nvSpPr>
        <p:spPr bwMode="auto">
          <a:xfrm>
            <a:off x="1068087" y="2157157"/>
            <a:ext cx="2908940" cy="93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endParaRPr lang="zh-CN" altLang="en-US" sz="758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Title 13">
            <a:extLst>
              <a:ext uri="{FF2B5EF4-FFF2-40B4-BE49-F238E27FC236}">
                <a16:creationId xmlns="" xmlns:a16="http://schemas.microsoft.com/office/drawing/2014/main" id="{9C541122-88E5-4BC1-A2E4-0D07FD7B6066}"/>
              </a:ext>
            </a:extLst>
          </p:cNvPr>
          <p:cNvSpPr txBox="1">
            <a:spLocks/>
          </p:cNvSpPr>
          <p:nvPr/>
        </p:nvSpPr>
        <p:spPr bwMode="auto">
          <a:xfrm>
            <a:off x="4641124" y="2157157"/>
            <a:ext cx="2908940" cy="93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endParaRPr lang="zh-CN" altLang="en-US" sz="758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itle 13">
            <a:extLst>
              <a:ext uri="{FF2B5EF4-FFF2-40B4-BE49-F238E27FC236}">
                <a16:creationId xmlns="" xmlns:a16="http://schemas.microsoft.com/office/drawing/2014/main" id="{828AA0B1-441D-4078-B41C-58FE045E77CC}"/>
              </a:ext>
            </a:extLst>
          </p:cNvPr>
          <p:cNvSpPr txBox="1">
            <a:spLocks/>
          </p:cNvSpPr>
          <p:nvPr/>
        </p:nvSpPr>
        <p:spPr bwMode="auto">
          <a:xfrm>
            <a:off x="8262642" y="2157157"/>
            <a:ext cx="2908940" cy="93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</a:t>
            </a:r>
            <a:endParaRPr lang="zh-CN" altLang="en-US" sz="758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6157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754933" y="482620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89" name="Group 3">
            <a:extLst>
              <a:ext uri="{FF2B5EF4-FFF2-40B4-BE49-F238E27FC236}">
                <a16:creationId xmlns="" xmlns:a16="http://schemas.microsoft.com/office/drawing/2014/main" id="{4BCB2D5C-87EB-4823-9196-7FA91752AB0D}"/>
              </a:ext>
            </a:extLst>
          </p:cNvPr>
          <p:cNvGrpSpPr/>
          <p:nvPr/>
        </p:nvGrpSpPr>
        <p:grpSpPr>
          <a:xfrm>
            <a:off x="1958132" y="1652517"/>
            <a:ext cx="3114255" cy="4601536"/>
            <a:chOff x="1912729" y="1458758"/>
            <a:chExt cx="3510756" cy="5187394"/>
          </a:xfrm>
        </p:grpSpPr>
        <p:grpSp>
          <p:nvGrpSpPr>
            <p:cNvPr id="90" name="Group 4">
              <a:extLst>
                <a:ext uri="{FF2B5EF4-FFF2-40B4-BE49-F238E27FC236}">
                  <a16:creationId xmlns="" xmlns:a16="http://schemas.microsoft.com/office/drawing/2014/main" id="{7CAEAA3A-4459-4508-BD58-2C96217E6080}"/>
                </a:ext>
              </a:extLst>
            </p:cNvPr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107" name="Pentagon 21">
                <a:extLst>
                  <a:ext uri="{FF2B5EF4-FFF2-40B4-BE49-F238E27FC236}">
                    <a16:creationId xmlns="" xmlns:a16="http://schemas.microsoft.com/office/drawing/2014/main" id="{E494C4E9-72BD-4A99-BBEF-3B105E554FD3}"/>
                  </a:ext>
                </a:extLst>
              </p:cNvPr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="" xmlns:a16="http://schemas.microsoft.com/office/drawing/2014/main" id="{0D55A00F-802F-42EA-B9E0-B9EF35070BB2}"/>
                  </a:ext>
                </a:extLst>
              </p:cNvPr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Rectangle 23">
                <a:extLst>
                  <a:ext uri="{FF2B5EF4-FFF2-40B4-BE49-F238E27FC236}">
                    <a16:creationId xmlns="" xmlns:a16="http://schemas.microsoft.com/office/drawing/2014/main" id="{5715928A-B0D7-476E-9C80-BDF756E162CB}"/>
                  </a:ext>
                </a:extLst>
              </p:cNvPr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Rectangle 24">
                <a:extLst>
                  <a:ext uri="{FF2B5EF4-FFF2-40B4-BE49-F238E27FC236}">
                    <a16:creationId xmlns="" xmlns:a16="http://schemas.microsoft.com/office/drawing/2014/main" id="{25E3E491-4863-4BAD-91F0-3449B1B39A29}"/>
                  </a:ext>
                </a:extLst>
              </p:cNvPr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Freeform 25">
                <a:extLst>
                  <a:ext uri="{FF2B5EF4-FFF2-40B4-BE49-F238E27FC236}">
                    <a16:creationId xmlns="" xmlns:a16="http://schemas.microsoft.com/office/drawing/2014/main" id="{5D63437F-F3A6-4017-8D91-80DDC9CCE836}"/>
                  </a:ext>
                </a:extLst>
              </p:cNvPr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12" name="Straight Connector 26">
                <a:extLst>
                  <a:ext uri="{FF2B5EF4-FFF2-40B4-BE49-F238E27FC236}">
                    <a16:creationId xmlns="" xmlns:a16="http://schemas.microsoft.com/office/drawing/2014/main" id="{5E914BA4-1848-4F89-83CE-E790DD9DFD94}"/>
                  </a:ext>
                </a:extLst>
              </p:cNvPr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27">
                <a:extLst>
                  <a:ext uri="{FF2B5EF4-FFF2-40B4-BE49-F238E27FC236}">
                    <a16:creationId xmlns="" xmlns:a16="http://schemas.microsoft.com/office/drawing/2014/main" id="{DD3202B6-DCEF-4F26-832E-2FF7584521E6}"/>
                  </a:ext>
                </a:extLst>
              </p:cNvPr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28">
                <a:extLst>
                  <a:ext uri="{FF2B5EF4-FFF2-40B4-BE49-F238E27FC236}">
                    <a16:creationId xmlns="" xmlns:a16="http://schemas.microsoft.com/office/drawing/2014/main" id="{26CB9FED-C5DD-4B37-BB9B-A9BF07D4512B}"/>
                  </a:ext>
                </a:extLst>
              </p:cNvPr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29">
                <a:extLst>
                  <a:ext uri="{FF2B5EF4-FFF2-40B4-BE49-F238E27FC236}">
                    <a16:creationId xmlns="" xmlns:a16="http://schemas.microsoft.com/office/drawing/2014/main" id="{EDA8D66D-5A64-4B4D-A305-2113D4DE67C7}"/>
                  </a:ext>
                </a:extLst>
              </p:cNvPr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30">
                <a:extLst>
                  <a:ext uri="{FF2B5EF4-FFF2-40B4-BE49-F238E27FC236}">
                    <a16:creationId xmlns="" xmlns:a16="http://schemas.microsoft.com/office/drawing/2014/main" id="{3EB97E2D-5991-4784-8714-54B51B22F202}"/>
                  </a:ext>
                </a:extLst>
              </p:cNvPr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31">
                <a:extLst>
                  <a:ext uri="{FF2B5EF4-FFF2-40B4-BE49-F238E27FC236}">
                    <a16:creationId xmlns="" xmlns:a16="http://schemas.microsoft.com/office/drawing/2014/main" id="{A9357CC0-78C9-4A4E-A6C4-E81D0A8DE046}"/>
                  </a:ext>
                </a:extLst>
              </p:cNvPr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32">
                <a:extLst>
                  <a:ext uri="{FF2B5EF4-FFF2-40B4-BE49-F238E27FC236}">
                    <a16:creationId xmlns="" xmlns:a16="http://schemas.microsoft.com/office/drawing/2014/main" id="{6C4C471D-68C1-4722-986B-15EAEAD66AB7}"/>
                  </a:ext>
                </a:extLst>
              </p:cNvPr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rapezoid 5">
              <a:extLst>
                <a:ext uri="{FF2B5EF4-FFF2-40B4-BE49-F238E27FC236}">
                  <a16:creationId xmlns="" xmlns:a16="http://schemas.microsoft.com/office/drawing/2014/main" id="{FF5145AB-B5C3-4A0F-ABF6-BD040BCFF9E5}"/>
                </a:ext>
              </a:extLst>
            </p:cNvPr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7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Trapezoid 6">
              <a:extLst>
                <a:ext uri="{FF2B5EF4-FFF2-40B4-BE49-F238E27FC236}">
                  <a16:creationId xmlns="" xmlns:a16="http://schemas.microsoft.com/office/drawing/2014/main" id="{935B8815-B8BB-4A44-AD71-8704C483C2FB}"/>
                </a:ext>
              </a:extLst>
            </p:cNvPr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7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Trapezoid 7">
              <a:extLst>
                <a:ext uri="{FF2B5EF4-FFF2-40B4-BE49-F238E27FC236}">
                  <a16:creationId xmlns="" xmlns:a16="http://schemas.microsoft.com/office/drawing/2014/main" id="{C68559D7-3503-494A-841F-4171DADAF7CD}"/>
                </a:ext>
              </a:extLst>
            </p:cNvPr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7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Trapezoid 8">
              <a:extLst>
                <a:ext uri="{FF2B5EF4-FFF2-40B4-BE49-F238E27FC236}">
                  <a16:creationId xmlns="" xmlns:a16="http://schemas.microsoft.com/office/drawing/2014/main" id="{23C7C172-8D95-44EE-A9B1-B47AA0095890}"/>
                </a:ext>
              </a:extLst>
            </p:cNvPr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7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Pentagon 9">
              <a:extLst>
                <a:ext uri="{FF2B5EF4-FFF2-40B4-BE49-F238E27FC236}">
                  <a16:creationId xmlns="" xmlns:a16="http://schemas.microsoft.com/office/drawing/2014/main" id="{82FFD58F-2688-4AF5-9D89-79D2B0E31A2E}"/>
                </a:ext>
              </a:extLst>
            </p:cNvPr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00A1D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7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Pentagon 10">
              <a:extLst>
                <a:ext uri="{FF2B5EF4-FFF2-40B4-BE49-F238E27FC236}">
                  <a16:creationId xmlns="" xmlns:a16="http://schemas.microsoft.com/office/drawing/2014/main" id="{9ADF9328-CC5D-47D4-80C8-FFCD4D45E95E}"/>
                </a:ext>
              </a:extLst>
            </p:cNvPr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7E397A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7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Pentagon 11">
              <a:extLst>
                <a:ext uri="{FF2B5EF4-FFF2-40B4-BE49-F238E27FC236}">
                  <a16:creationId xmlns="" xmlns:a16="http://schemas.microsoft.com/office/drawing/2014/main" id="{C9CF5A80-0C72-4C79-BC5B-2C416526E6AD}"/>
                </a:ext>
              </a:extLst>
            </p:cNvPr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39337A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7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Pentagon 12">
              <a:extLst>
                <a:ext uri="{FF2B5EF4-FFF2-40B4-BE49-F238E27FC236}">
                  <a16:creationId xmlns="" xmlns:a16="http://schemas.microsoft.com/office/drawing/2014/main" id="{EF5B10E1-3C78-4045-B10E-95B1EEBA7833}"/>
                </a:ext>
              </a:extLst>
            </p:cNvPr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EE3978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7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Rectangle 33">
              <a:extLst>
                <a:ext uri="{FF2B5EF4-FFF2-40B4-BE49-F238E27FC236}">
                  <a16:creationId xmlns="" xmlns:a16="http://schemas.microsoft.com/office/drawing/2014/main" id="{49DBAFC5-6017-4429-9037-E92052E19E7D}"/>
                </a:ext>
              </a:extLst>
            </p:cNvPr>
            <p:cNvSpPr/>
            <p:nvPr/>
          </p:nvSpPr>
          <p:spPr>
            <a:xfrm>
              <a:off x="2679704" y="2509740"/>
              <a:ext cx="2330568" cy="356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27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327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100" name="TextBox 38">
              <a:extLst>
                <a:ext uri="{FF2B5EF4-FFF2-40B4-BE49-F238E27FC236}">
                  <a16:creationId xmlns="" xmlns:a16="http://schemas.microsoft.com/office/drawing/2014/main" id="{78EE0C20-5484-4907-AB62-136DAC381297}"/>
                </a:ext>
              </a:extLst>
            </p:cNvPr>
            <p:cNvSpPr txBox="1"/>
            <p:nvPr/>
          </p:nvSpPr>
          <p:spPr>
            <a:xfrm>
              <a:off x="1939251" y="2478964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7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01" name="TextBox 191">
              <a:extLst>
                <a:ext uri="{FF2B5EF4-FFF2-40B4-BE49-F238E27FC236}">
                  <a16:creationId xmlns="" xmlns:a16="http://schemas.microsoft.com/office/drawing/2014/main" id="{5013D452-677B-461C-8BA3-CC76EAB2B429}"/>
                </a:ext>
              </a:extLst>
            </p:cNvPr>
            <p:cNvSpPr txBox="1"/>
            <p:nvPr/>
          </p:nvSpPr>
          <p:spPr>
            <a:xfrm>
              <a:off x="1939251" y="3381429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7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02" name="TextBox 192">
              <a:extLst>
                <a:ext uri="{FF2B5EF4-FFF2-40B4-BE49-F238E27FC236}">
                  <a16:creationId xmlns="" xmlns:a16="http://schemas.microsoft.com/office/drawing/2014/main" id="{5BF55D95-0918-4CAD-8E0B-5CE49F83365C}"/>
                </a:ext>
              </a:extLst>
            </p:cNvPr>
            <p:cNvSpPr txBox="1"/>
            <p:nvPr/>
          </p:nvSpPr>
          <p:spPr>
            <a:xfrm>
              <a:off x="1939251" y="4283894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7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103" name="TextBox 193">
              <a:extLst>
                <a:ext uri="{FF2B5EF4-FFF2-40B4-BE49-F238E27FC236}">
                  <a16:creationId xmlns="" xmlns:a16="http://schemas.microsoft.com/office/drawing/2014/main" id="{C1C4BC72-D963-4B67-9816-BF68492DB31F}"/>
                </a:ext>
              </a:extLst>
            </p:cNvPr>
            <p:cNvSpPr txBox="1"/>
            <p:nvPr/>
          </p:nvSpPr>
          <p:spPr>
            <a:xfrm>
              <a:off x="1939251" y="5186362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7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104" name="Rectangle 38">
              <a:extLst>
                <a:ext uri="{FF2B5EF4-FFF2-40B4-BE49-F238E27FC236}">
                  <a16:creationId xmlns="" xmlns:a16="http://schemas.microsoft.com/office/drawing/2014/main" id="{209CBBDA-125A-4E50-896D-C76ADF256741}"/>
                </a:ext>
              </a:extLst>
            </p:cNvPr>
            <p:cNvSpPr/>
            <p:nvPr/>
          </p:nvSpPr>
          <p:spPr>
            <a:xfrm>
              <a:off x="2679704" y="3412206"/>
              <a:ext cx="2330568" cy="356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Rectangle 39">
              <a:extLst>
                <a:ext uri="{FF2B5EF4-FFF2-40B4-BE49-F238E27FC236}">
                  <a16:creationId xmlns="" xmlns:a16="http://schemas.microsoft.com/office/drawing/2014/main" id="{305F237B-0969-4FF8-BCF0-93C0D0019440}"/>
                </a:ext>
              </a:extLst>
            </p:cNvPr>
            <p:cNvSpPr/>
            <p:nvPr/>
          </p:nvSpPr>
          <p:spPr>
            <a:xfrm>
              <a:off x="2679704" y="4314673"/>
              <a:ext cx="2330568" cy="356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="" xmlns:a16="http://schemas.microsoft.com/office/drawing/2014/main" id="{88F8A04D-1D92-48BE-8B7D-B8BB7A7F75B9}"/>
                </a:ext>
              </a:extLst>
            </p:cNvPr>
            <p:cNvSpPr/>
            <p:nvPr/>
          </p:nvSpPr>
          <p:spPr>
            <a:xfrm>
              <a:off x="2679704" y="5214752"/>
              <a:ext cx="2330568" cy="356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327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1" name="Donut 44">
            <a:extLst>
              <a:ext uri="{FF2B5EF4-FFF2-40B4-BE49-F238E27FC236}">
                <a16:creationId xmlns="" xmlns:a16="http://schemas.microsoft.com/office/drawing/2014/main" id="{3E53E04B-98ED-4B43-9571-84D34B116AF3}"/>
              </a:ext>
            </a:extLst>
          </p:cNvPr>
          <p:cNvSpPr/>
          <p:nvPr/>
        </p:nvSpPr>
        <p:spPr>
          <a:xfrm>
            <a:off x="5654776" y="2478518"/>
            <a:ext cx="686928" cy="686928"/>
          </a:xfrm>
          <a:prstGeom prst="donut">
            <a:avLst>
              <a:gd name="adj" fmla="val 6804"/>
            </a:avLst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GB" sz="90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22" name="Freeform 45">
            <a:extLst>
              <a:ext uri="{FF2B5EF4-FFF2-40B4-BE49-F238E27FC236}">
                <a16:creationId xmlns="" xmlns:a16="http://schemas.microsoft.com/office/drawing/2014/main" id="{F1E12C4A-694F-4E18-A6CD-6A1FAB2246B3}"/>
              </a:ext>
            </a:extLst>
          </p:cNvPr>
          <p:cNvSpPr>
            <a:spLocks noEditPoints="1"/>
          </p:cNvSpPr>
          <p:nvPr/>
        </p:nvSpPr>
        <p:spPr bwMode="auto">
          <a:xfrm>
            <a:off x="5849864" y="2665722"/>
            <a:ext cx="296750" cy="312520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rgbClr val="00A1D2"/>
          </a:solidFill>
          <a:ln>
            <a:noFill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9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Freeform 46">
            <a:extLst>
              <a:ext uri="{FF2B5EF4-FFF2-40B4-BE49-F238E27FC236}">
                <a16:creationId xmlns="" xmlns:a16="http://schemas.microsoft.com/office/drawing/2014/main" id="{AE6464A1-14C2-4357-A3ED-228DB17AFB7C}"/>
              </a:ext>
            </a:extLst>
          </p:cNvPr>
          <p:cNvSpPr>
            <a:spLocks noEditPoints="1"/>
          </p:cNvSpPr>
          <p:nvPr/>
        </p:nvSpPr>
        <p:spPr bwMode="auto">
          <a:xfrm>
            <a:off x="5822983" y="4111782"/>
            <a:ext cx="336888" cy="272379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7E397A"/>
          </a:solidFill>
          <a:ln>
            <a:noFill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9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Freeform 47">
            <a:extLst>
              <a:ext uri="{FF2B5EF4-FFF2-40B4-BE49-F238E27FC236}">
                <a16:creationId xmlns="" xmlns:a16="http://schemas.microsoft.com/office/drawing/2014/main" id="{837D14E7-92B8-4EF8-A237-C481DE497963}"/>
              </a:ext>
            </a:extLst>
          </p:cNvPr>
          <p:cNvSpPr>
            <a:spLocks noEditPoints="1"/>
          </p:cNvSpPr>
          <p:nvPr/>
        </p:nvSpPr>
        <p:spPr bwMode="auto">
          <a:xfrm>
            <a:off x="8420486" y="4109393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rgbClr val="EE3978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9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Freeform 48">
            <a:extLst>
              <a:ext uri="{FF2B5EF4-FFF2-40B4-BE49-F238E27FC236}">
                <a16:creationId xmlns="" xmlns:a16="http://schemas.microsoft.com/office/drawing/2014/main" id="{0123A33F-A8D8-467F-8ED8-394E1346C32A}"/>
              </a:ext>
            </a:extLst>
          </p:cNvPr>
          <p:cNvSpPr>
            <a:spLocks noEditPoints="1"/>
          </p:cNvSpPr>
          <p:nvPr/>
        </p:nvSpPr>
        <p:spPr bwMode="auto">
          <a:xfrm>
            <a:off x="8410880" y="2677908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39337A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9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Donut 49">
            <a:extLst>
              <a:ext uri="{FF2B5EF4-FFF2-40B4-BE49-F238E27FC236}">
                <a16:creationId xmlns="" xmlns:a16="http://schemas.microsoft.com/office/drawing/2014/main" id="{88035DFC-1C6C-4D2F-93E0-7746B1CDF291}"/>
              </a:ext>
            </a:extLst>
          </p:cNvPr>
          <p:cNvSpPr/>
          <p:nvPr/>
        </p:nvSpPr>
        <p:spPr>
          <a:xfrm>
            <a:off x="8189558" y="3916895"/>
            <a:ext cx="686928" cy="686928"/>
          </a:xfrm>
          <a:prstGeom prst="donut">
            <a:avLst>
              <a:gd name="adj" fmla="val 6804"/>
            </a:avLst>
          </a:prstGeom>
          <a:solidFill>
            <a:srgbClr val="EE3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GB" sz="90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27" name="Donut 50">
            <a:extLst>
              <a:ext uri="{FF2B5EF4-FFF2-40B4-BE49-F238E27FC236}">
                <a16:creationId xmlns="" xmlns:a16="http://schemas.microsoft.com/office/drawing/2014/main" id="{3237083B-D7F7-48F6-9C19-B2D0602E1BBD}"/>
              </a:ext>
            </a:extLst>
          </p:cNvPr>
          <p:cNvSpPr/>
          <p:nvPr/>
        </p:nvSpPr>
        <p:spPr>
          <a:xfrm>
            <a:off x="5649637" y="3917040"/>
            <a:ext cx="686928" cy="686928"/>
          </a:xfrm>
          <a:prstGeom prst="donut">
            <a:avLst>
              <a:gd name="adj" fmla="val 6804"/>
            </a:avLst>
          </a:prstGeom>
          <a:solidFill>
            <a:srgbClr val="7E3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GB" sz="90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28" name="Donut 51">
            <a:extLst>
              <a:ext uri="{FF2B5EF4-FFF2-40B4-BE49-F238E27FC236}">
                <a16:creationId xmlns="" xmlns:a16="http://schemas.microsoft.com/office/drawing/2014/main" id="{1FF0C605-3204-475C-95CC-2E87D6DC2F18}"/>
              </a:ext>
            </a:extLst>
          </p:cNvPr>
          <p:cNvSpPr/>
          <p:nvPr/>
        </p:nvSpPr>
        <p:spPr>
          <a:xfrm>
            <a:off x="8184149" y="2478518"/>
            <a:ext cx="686928" cy="686928"/>
          </a:xfrm>
          <a:prstGeom prst="donut">
            <a:avLst>
              <a:gd name="adj" fmla="val 6804"/>
            </a:avLst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GB" sz="90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29" name="TextBox 52">
            <a:extLst>
              <a:ext uri="{FF2B5EF4-FFF2-40B4-BE49-F238E27FC236}">
                <a16:creationId xmlns="" xmlns:a16="http://schemas.microsoft.com/office/drawing/2014/main" id="{B1ED9A32-4C00-4761-B89B-A7AE5E650655}"/>
              </a:ext>
            </a:extLst>
          </p:cNvPr>
          <p:cNvSpPr txBox="1"/>
          <p:nvPr/>
        </p:nvSpPr>
        <p:spPr>
          <a:xfrm>
            <a:off x="6334837" y="2770551"/>
            <a:ext cx="1374094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27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TextBox 53">
            <a:extLst>
              <a:ext uri="{FF2B5EF4-FFF2-40B4-BE49-F238E27FC236}">
                <a16:creationId xmlns="" xmlns:a16="http://schemas.microsoft.com/office/drawing/2014/main" id="{CD2ADC7A-5F71-4C4E-88F7-53E600343C00}"/>
              </a:ext>
            </a:extLst>
          </p:cNvPr>
          <p:cNvSpPr txBox="1"/>
          <p:nvPr/>
        </p:nvSpPr>
        <p:spPr>
          <a:xfrm>
            <a:off x="6275643" y="2515287"/>
            <a:ext cx="524503" cy="314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27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80%</a:t>
            </a:r>
            <a:endParaRPr lang="en-GB" sz="1327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1" name="TextBox 54">
            <a:extLst>
              <a:ext uri="{FF2B5EF4-FFF2-40B4-BE49-F238E27FC236}">
                <a16:creationId xmlns="" xmlns:a16="http://schemas.microsoft.com/office/drawing/2014/main" id="{D8EC0567-F7B5-4106-AF79-A9E9ABD5E871}"/>
              </a:ext>
            </a:extLst>
          </p:cNvPr>
          <p:cNvSpPr txBox="1"/>
          <p:nvPr/>
        </p:nvSpPr>
        <p:spPr>
          <a:xfrm>
            <a:off x="8827475" y="2770551"/>
            <a:ext cx="1374094" cy="320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27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327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2" name="TextBox 55">
            <a:extLst>
              <a:ext uri="{FF2B5EF4-FFF2-40B4-BE49-F238E27FC236}">
                <a16:creationId xmlns="" xmlns:a16="http://schemas.microsoft.com/office/drawing/2014/main" id="{A070C2AE-FA1E-4A9F-A6E7-521FCB3E2EF3}"/>
              </a:ext>
            </a:extLst>
          </p:cNvPr>
          <p:cNvSpPr txBox="1"/>
          <p:nvPr/>
        </p:nvSpPr>
        <p:spPr>
          <a:xfrm>
            <a:off x="8821710" y="2515287"/>
            <a:ext cx="524503" cy="314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27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60%</a:t>
            </a:r>
            <a:endParaRPr lang="en-GB" sz="1327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3" name="TextBox 56">
            <a:extLst>
              <a:ext uri="{FF2B5EF4-FFF2-40B4-BE49-F238E27FC236}">
                <a16:creationId xmlns="" xmlns:a16="http://schemas.microsoft.com/office/drawing/2014/main" id="{DBA00C77-87E0-44DB-8E57-4DAEE70375DE}"/>
              </a:ext>
            </a:extLst>
          </p:cNvPr>
          <p:cNvSpPr txBox="1"/>
          <p:nvPr/>
        </p:nvSpPr>
        <p:spPr>
          <a:xfrm>
            <a:off x="6334837" y="4217376"/>
            <a:ext cx="1374094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27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TextBox 57">
            <a:extLst>
              <a:ext uri="{FF2B5EF4-FFF2-40B4-BE49-F238E27FC236}">
                <a16:creationId xmlns="" xmlns:a16="http://schemas.microsoft.com/office/drawing/2014/main" id="{A335ACDB-705C-49DF-A901-99343DA169E5}"/>
              </a:ext>
            </a:extLst>
          </p:cNvPr>
          <p:cNvSpPr txBox="1"/>
          <p:nvPr/>
        </p:nvSpPr>
        <p:spPr>
          <a:xfrm>
            <a:off x="6275643" y="3946394"/>
            <a:ext cx="524503" cy="314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27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93%</a:t>
            </a:r>
            <a:endParaRPr lang="en-GB" sz="1327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5" name="TextBox 58">
            <a:extLst>
              <a:ext uri="{FF2B5EF4-FFF2-40B4-BE49-F238E27FC236}">
                <a16:creationId xmlns="" xmlns:a16="http://schemas.microsoft.com/office/drawing/2014/main" id="{00787CC0-8197-4C69-AF02-A02E536485BA}"/>
              </a:ext>
            </a:extLst>
          </p:cNvPr>
          <p:cNvSpPr txBox="1"/>
          <p:nvPr/>
        </p:nvSpPr>
        <p:spPr>
          <a:xfrm>
            <a:off x="8881999" y="4217376"/>
            <a:ext cx="1374094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27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TextBox 59">
            <a:extLst>
              <a:ext uri="{FF2B5EF4-FFF2-40B4-BE49-F238E27FC236}">
                <a16:creationId xmlns="" xmlns:a16="http://schemas.microsoft.com/office/drawing/2014/main" id="{EA267536-B513-4524-B6A4-CEE61A656DE8}"/>
              </a:ext>
            </a:extLst>
          </p:cNvPr>
          <p:cNvSpPr txBox="1"/>
          <p:nvPr/>
        </p:nvSpPr>
        <p:spPr>
          <a:xfrm>
            <a:off x="8823904" y="3946394"/>
            <a:ext cx="524503" cy="314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27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55%</a:t>
            </a:r>
            <a:endParaRPr lang="en-GB" sz="1327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7" name="Rectangle 60">
            <a:extLst>
              <a:ext uri="{FF2B5EF4-FFF2-40B4-BE49-F238E27FC236}">
                <a16:creationId xmlns="" xmlns:a16="http://schemas.microsoft.com/office/drawing/2014/main" id="{5240B3DB-2E73-4D2C-9088-BBB071CDC98E}"/>
              </a:ext>
            </a:extLst>
          </p:cNvPr>
          <p:cNvSpPr/>
          <p:nvPr/>
        </p:nvSpPr>
        <p:spPr>
          <a:xfrm>
            <a:off x="5604412" y="3175220"/>
            <a:ext cx="2275815" cy="655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38" name="Rectangle 61">
            <a:extLst>
              <a:ext uri="{FF2B5EF4-FFF2-40B4-BE49-F238E27FC236}">
                <a16:creationId xmlns="" xmlns:a16="http://schemas.microsoft.com/office/drawing/2014/main" id="{3A28D144-1DDA-47E4-A5A8-01242B62A50A}"/>
              </a:ext>
            </a:extLst>
          </p:cNvPr>
          <p:cNvSpPr/>
          <p:nvPr/>
        </p:nvSpPr>
        <p:spPr>
          <a:xfrm>
            <a:off x="5604412" y="4619767"/>
            <a:ext cx="2275815" cy="65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39" name="Rectangle 62">
            <a:extLst>
              <a:ext uri="{FF2B5EF4-FFF2-40B4-BE49-F238E27FC236}">
                <a16:creationId xmlns="" xmlns:a16="http://schemas.microsoft.com/office/drawing/2014/main" id="{6C3FC1B2-F19C-47BF-9084-2BA364BAC4A3}"/>
              </a:ext>
            </a:extLst>
          </p:cNvPr>
          <p:cNvSpPr/>
          <p:nvPr/>
        </p:nvSpPr>
        <p:spPr>
          <a:xfrm>
            <a:off x="8130574" y="3175220"/>
            <a:ext cx="2275815" cy="65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40" name="Rectangle 63">
            <a:extLst>
              <a:ext uri="{FF2B5EF4-FFF2-40B4-BE49-F238E27FC236}">
                <a16:creationId xmlns="" xmlns:a16="http://schemas.microsoft.com/office/drawing/2014/main" id="{CC218A52-D011-44E8-94DC-44D31B32B741}"/>
              </a:ext>
            </a:extLst>
          </p:cNvPr>
          <p:cNvSpPr/>
          <p:nvPr/>
        </p:nvSpPr>
        <p:spPr>
          <a:xfrm>
            <a:off x="8124763" y="4619767"/>
            <a:ext cx="2275815" cy="65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34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="" xmlns:a16="http://schemas.microsoft.com/office/drawing/2014/main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="" xmlns:a16="http://schemas.microsoft.com/office/drawing/2014/main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="" xmlns:a16="http://schemas.microsoft.com/office/drawing/2014/main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优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品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 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时间：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42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203137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4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2" y="2501116"/>
            <a:ext cx="4140416" cy="1696204"/>
            <a:chOff x="9251596" y="1579106"/>
            <a:chExt cx="4140416" cy="16962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9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00e6aa4c-33c1-4c4c-8d0d-59f2d3a7bcb8">
            <a:extLst>
              <a:ext uri="{FF2B5EF4-FFF2-40B4-BE49-F238E27FC236}">
                <a16:creationId xmlns="" xmlns:a16="http://schemas.microsoft.com/office/drawing/2014/main" id="{A2B7FB04-6099-4F40-BA5C-6C04EF6A3C63}"/>
              </a:ext>
            </a:extLst>
          </p:cNvPr>
          <p:cNvGrpSpPr>
            <a:grpSpLocks noChangeAspect="1"/>
          </p:cNvGrpSpPr>
          <p:nvPr/>
        </p:nvGrpSpPr>
        <p:grpSpPr>
          <a:xfrm>
            <a:off x="3532611" y="2161105"/>
            <a:ext cx="6240502" cy="3522925"/>
            <a:chOff x="3655322" y="1916832"/>
            <a:chExt cx="5875398" cy="3316815"/>
          </a:xfrm>
        </p:grpSpPr>
        <p:cxnSp>
          <p:nvCxnSpPr>
            <p:cNvPr id="11" name="íṡľíḍè-Straight Connector 6">
              <a:extLst>
                <a:ext uri="{FF2B5EF4-FFF2-40B4-BE49-F238E27FC236}">
                  <a16:creationId xmlns="" xmlns:a16="http://schemas.microsoft.com/office/drawing/2014/main" id="{1F49E99D-7FB5-478E-866E-94107FAE80C8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78822" y="4448489"/>
              <a:ext cx="1296144" cy="0"/>
            </a:xfrm>
            <a:prstGeom prst="line">
              <a:avLst/>
            </a:prstGeom>
            <a:ln w="1905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íṡľíḍè-Straight Connector 7">
              <a:extLst>
                <a:ext uri="{FF2B5EF4-FFF2-40B4-BE49-F238E27FC236}">
                  <a16:creationId xmlns="" xmlns:a16="http://schemas.microsoft.com/office/drawing/2014/main" id="{F6A9A511-6C7D-459E-BAE7-39DE17A0531E}"/>
                </a:ext>
              </a:extLst>
            </p:cNvPr>
            <p:cNvCxnSpPr>
              <a:cxnSpLocks/>
            </p:cNvCxnSpPr>
            <p:nvPr/>
          </p:nvCxnSpPr>
          <p:spPr>
            <a:xfrm>
              <a:off x="4890458" y="3982484"/>
              <a:ext cx="1296144" cy="0"/>
            </a:xfrm>
            <a:prstGeom prst="line">
              <a:avLst/>
            </a:prstGeom>
            <a:ln w="1905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íṡľíḍè-Straight Connector 8">
              <a:extLst>
                <a:ext uri="{FF2B5EF4-FFF2-40B4-BE49-F238E27FC236}">
                  <a16:creationId xmlns="" xmlns:a16="http://schemas.microsoft.com/office/drawing/2014/main" id="{6AC9D262-D8BE-46B9-B454-0CAB5708F0C5}"/>
                </a:ext>
              </a:extLst>
            </p:cNvPr>
            <p:cNvCxnSpPr>
              <a:cxnSpLocks/>
            </p:cNvCxnSpPr>
            <p:nvPr/>
          </p:nvCxnSpPr>
          <p:spPr>
            <a:xfrm>
              <a:off x="7096370" y="3061260"/>
              <a:ext cx="1296144" cy="0"/>
            </a:xfrm>
            <a:prstGeom prst="line">
              <a:avLst/>
            </a:prstGeom>
            <a:ln w="1905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íṡľíḍè-Straight Connector 9">
              <a:extLst>
                <a:ext uri="{FF2B5EF4-FFF2-40B4-BE49-F238E27FC236}">
                  <a16:creationId xmlns="" xmlns:a16="http://schemas.microsoft.com/office/drawing/2014/main" id="{09343B9A-88DD-41D6-9806-55218F4EAC8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990042" y="3524227"/>
              <a:ext cx="1296144" cy="0"/>
            </a:xfrm>
            <a:prstGeom prst="line">
              <a:avLst/>
            </a:prstGeom>
            <a:ln w="1905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íṡľíḍè-Straight Connector 10">
              <a:extLst>
                <a:ext uri="{FF2B5EF4-FFF2-40B4-BE49-F238E27FC236}">
                  <a16:creationId xmlns="" xmlns:a16="http://schemas.microsoft.com/office/drawing/2014/main" id="{9BE051A3-2970-43C4-BEFF-D521F2A4F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0256" y="1916832"/>
              <a:ext cx="1130464" cy="1130464"/>
            </a:xfrm>
            <a:prstGeom prst="line">
              <a:avLst/>
            </a:prstGeom>
            <a:ln w="190500" cap="rnd">
              <a:solidFill>
                <a:schemeClr val="bg1">
                  <a:lumMod val="75000"/>
                </a:schemeClr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A21388E0-8C54-4EFE-8280-113D3A6C78B9}"/>
                </a:ext>
              </a:extLst>
            </p:cNvPr>
            <p:cNvGrpSpPr>
              <a:grpSpLocks/>
            </p:cNvGrpSpPr>
            <p:nvPr/>
          </p:nvGrpSpPr>
          <p:grpSpPr>
            <a:xfrm>
              <a:off x="4533016" y="3655582"/>
              <a:ext cx="653802" cy="653803"/>
              <a:chOff x="5675954" y="2249137"/>
              <a:chExt cx="648072" cy="648072"/>
            </a:xfrm>
          </p:grpSpPr>
          <p:sp>
            <p:nvSpPr>
              <p:cNvPr id="29" name="íṡľíḍè-Oval 39">
                <a:extLst>
                  <a:ext uri="{FF2B5EF4-FFF2-40B4-BE49-F238E27FC236}">
                    <a16:creationId xmlns="" xmlns:a16="http://schemas.microsoft.com/office/drawing/2014/main" id="{CFAD4862-700F-4818-B030-A5490DD81658}"/>
                  </a:ext>
                </a:extLst>
              </p:cNvPr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rgbClr val="39337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30" name="íṡľíḍè-任意多边形: 形状 15">
                <a:extLst>
                  <a:ext uri="{FF2B5EF4-FFF2-40B4-BE49-F238E27FC236}">
                    <a16:creationId xmlns="" xmlns:a16="http://schemas.microsoft.com/office/drawing/2014/main" id="{6F8F9541-C6E0-44A1-961F-2C50AC6C2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8D1E5041-CF44-43E4-AB7C-C2F1DFA36267}"/>
                </a:ext>
              </a:extLst>
            </p:cNvPr>
            <p:cNvGrpSpPr>
              <a:grpSpLocks/>
            </p:cNvGrpSpPr>
            <p:nvPr/>
          </p:nvGrpSpPr>
          <p:grpSpPr>
            <a:xfrm>
              <a:off x="6719417" y="2739332"/>
              <a:ext cx="653802" cy="653803"/>
              <a:chOff x="7442747" y="2249137"/>
              <a:chExt cx="648072" cy="648072"/>
            </a:xfrm>
          </p:grpSpPr>
          <p:sp>
            <p:nvSpPr>
              <p:cNvPr id="27" name="íṡľíḍè-Oval 37">
                <a:extLst>
                  <a:ext uri="{FF2B5EF4-FFF2-40B4-BE49-F238E27FC236}">
                    <a16:creationId xmlns="" xmlns:a16="http://schemas.microsoft.com/office/drawing/2014/main" id="{03B3EAFA-D831-466C-9E7D-32A8585DC61A}"/>
                  </a:ext>
                </a:extLst>
              </p:cNvPr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rgbClr val="EE397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28" name="íṡľíḍè-任意多边形: 形状 18">
                <a:extLst>
                  <a:ext uri="{FF2B5EF4-FFF2-40B4-BE49-F238E27FC236}">
                    <a16:creationId xmlns="" xmlns:a16="http://schemas.microsoft.com/office/drawing/2014/main" id="{215E9A8B-7CC1-4C1F-ACC5-E54521655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ED44981C-571C-4827-BBAD-0B378A121B45}"/>
                </a:ext>
              </a:extLst>
            </p:cNvPr>
            <p:cNvGrpSpPr>
              <a:grpSpLocks/>
            </p:cNvGrpSpPr>
            <p:nvPr/>
          </p:nvGrpSpPr>
          <p:grpSpPr>
            <a:xfrm>
              <a:off x="8109954" y="2739332"/>
              <a:ext cx="653802" cy="653803"/>
              <a:chOff x="4792557" y="2249137"/>
              <a:chExt cx="648072" cy="648072"/>
            </a:xfrm>
          </p:grpSpPr>
          <p:sp>
            <p:nvSpPr>
              <p:cNvPr id="25" name="íṡľíḍè-Oval 35">
                <a:extLst>
                  <a:ext uri="{FF2B5EF4-FFF2-40B4-BE49-F238E27FC236}">
                    <a16:creationId xmlns="" xmlns:a16="http://schemas.microsoft.com/office/drawing/2014/main" id="{86DB3612-C4FB-4D5F-81FA-1B982D33E4CB}"/>
                  </a:ext>
                </a:extLst>
              </p:cNvPr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rgbClr val="00A1D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26" name="íṡľíḍè-任意多边形: 形状 21">
                <a:extLst>
                  <a:ext uri="{FF2B5EF4-FFF2-40B4-BE49-F238E27FC236}">
                    <a16:creationId xmlns="" xmlns:a16="http://schemas.microsoft.com/office/drawing/2014/main" id="{8298D585-E913-4689-BA93-528ED4121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C5766026-1237-4D2C-8D38-04133FEB67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655322" y="4579844"/>
              <a:ext cx="653802" cy="653803"/>
              <a:chOff x="3909160" y="2249137"/>
              <a:chExt cx="648072" cy="648072"/>
            </a:xfrm>
          </p:grpSpPr>
          <p:sp>
            <p:nvSpPr>
              <p:cNvPr id="23" name="íṡľíḍè-Oval 33">
                <a:extLst>
                  <a:ext uri="{FF2B5EF4-FFF2-40B4-BE49-F238E27FC236}">
                    <a16:creationId xmlns="" xmlns:a16="http://schemas.microsoft.com/office/drawing/2014/main" id="{F0C37908-4A55-43F8-985C-FC8F0E3D5785}"/>
                  </a:ext>
                </a:extLst>
              </p:cNvPr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rgbClr val="00A1D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24" name="íṡľíḍè-任意多边形: 形状 24">
                <a:extLst>
                  <a:ext uri="{FF2B5EF4-FFF2-40B4-BE49-F238E27FC236}">
                    <a16:creationId xmlns="" xmlns:a16="http://schemas.microsoft.com/office/drawing/2014/main" id="{5E600247-0CC7-4B88-9B02-524295282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68B30667-44B0-4AD2-9606-2D08081E910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59701" y="3655582"/>
              <a:ext cx="653802" cy="653803"/>
              <a:chOff x="5675954" y="2249137"/>
              <a:chExt cx="648072" cy="648072"/>
            </a:xfrm>
          </p:grpSpPr>
          <p:sp>
            <p:nvSpPr>
              <p:cNvPr id="21" name="íṡľíḍè-Oval 23">
                <a:extLst>
                  <a:ext uri="{FF2B5EF4-FFF2-40B4-BE49-F238E27FC236}">
                    <a16:creationId xmlns="" xmlns:a16="http://schemas.microsoft.com/office/drawing/2014/main" id="{6D52D3DE-E4FE-4EB2-B6E7-840342AB6B41}"/>
                  </a:ext>
                </a:extLst>
              </p:cNvPr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rgbClr val="7E397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22" name="íṡľíḍè-任意多边形: 形状 45">
                <a:extLst>
                  <a:ext uri="{FF2B5EF4-FFF2-40B4-BE49-F238E27FC236}">
                    <a16:creationId xmlns="" xmlns:a16="http://schemas.microsoft.com/office/drawing/2014/main" id="{23103946-5414-4371-892D-C905BBC06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</p:grpSp>
      </p:grp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FFED3F5A-DA6B-46AB-89F3-DCAFB21297F7}"/>
              </a:ext>
            </a:extLst>
          </p:cNvPr>
          <p:cNvSpPr/>
          <p:nvPr/>
        </p:nvSpPr>
        <p:spPr>
          <a:xfrm>
            <a:off x="6195813" y="2178571"/>
            <a:ext cx="2114550" cy="5035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16CD1690-063C-4F91-B7D6-4AEA64742B74}"/>
              </a:ext>
            </a:extLst>
          </p:cNvPr>
          <p:cNvSpPr/>
          <p:nvPr/>
        </p:nvSpPr>
        <p:spPr>
          <a:xfrm>
            <a:off x="6214024" y="1944744"/>
            <a:ext cx="3042615" cy="237183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关键词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C04DA6CD-1F62-4A16-8ACE-52F6F9D53F99}"/>
              </a:ext>
            </a:extLst>
          </p:cNvPr>
          <p:cNvSpPr/>
          <p:nvPr/>
        </p:nvSpPr>
        <p:spPr>
          <a:xfrm>
            <a:off x="3240256" y="3053295"/>
            <a:ext cx="2114550" cy="5035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C13C5D39-D484-48B6-8552-2D6FB3C2F9A2}"/>
              </a:ext>
            </a:extLst>
          </p:cNvPr>
          <p:cNvSpPr/>
          <p:nvPr/>
        </p:nvSpPr>
        <p:spPr>
          <a:xfrm>
            <a:off x="3287138" y="2805405"/>
            <a:ext cx="3042615" cy="237183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关键词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D1AE5053-6FBA-4321-9695-A79766A0DC74}"/>
              </a:ext>
            </a:extLst>
          </p:cNvPr>
          <p:cNvSpPr/>
          <p:nvPr/>
        </p:nvSpPr>
        <p:spPr>
          <a:xfrm>
            <a:off x="1354106" y="4998200"/>
            <a:ext cx="2114550" cy="5035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CB0A67B3-193D-4C96-B6EE-685B6D7ED2DC}"/>
              </a:ext>
            </a:extLst>
          </p:cNvPr>
          <p:cNvSpPr/>
          <p:nvPr/>
        </p:nvSpPr>
        <p:spPr>
          <a:xfrm>
            <a:off x="1372317" y="4764373"/>
            <a:ext cx="3042615" cy="237183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关键词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22B62C19-5E83-4C22-A2B4-3DBDAB3D256C}"/>
              </a:ext>
            </a:extLst>
          </p:cNvPr>
          <p:cNvSpPr/>
          <p:nvPr/>
        </p:nvSpPr>
        <p:spPr>
          <a:xfrm>
            <a:off x="5413943" y="5003159"/>
            <a:ext cx="2114550" cy="5035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D72E88CF-F869-4B7B-B741-6DC14DC87DA0}"/>
              </a:ext>
            </a:extLst>
          </p:cNvPr>
          <p:cNvSpPr/>
          <p:nvPr/>
        </p:nvSpPr>
        <p:spPr>
          <a:xfrm>
            <a:off x="5432154" y="4769332"/>
            <a:ext cx="3042615" cy="237183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关键词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E97F02AC-23AB-40EC-9018-3A9CEF8612EE}"/>
              </a:ext>
            </a:extLst>
          </p:cNvPr>
          <p:cNvSpPr/>
          <p:nvPr/>
        </p:nvSpPr>
        <p:spPr>
          <a:xfrm>
            <a:off x="7929521" y="4085310"/>
            <a:ext cx="2114550" cy="5035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B582AF10-FE51-4509-AB23-86E9A9D75562}"/>
              </a:ext>
            </a:extLst>
          </p:cNvPr>
          <p:cNvSpPr/>
          <p:nvPr/>
        </p:nvSpPr>
        <p:spPr>
          <a:xfrm>
            <a:off x="7947732" y="3851483"/>
            <a:ext cx="3042615" cy="237183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关键词</a:t>
            </a:r>
          </a:p>
        </p:txBody>
      </p:sp>
    </p:spTree>
    <p:extLst>
      <p:ext uri="{BB962C8B-B14F-4D97-AF65-F5344CB8AC3E}">
        <p14:creationId xmlns:p14="http://schemas.microsoft.com/office/powerpoint/2010/main" val="11489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FDD82F4-A98D-46F4-B358-A877DAECED32}"/>
              </a:ext>
            </a:extLst>
          </p:cNvPr>
          <p:cNvGrpSpPr/>
          <p:nvPr/>
        </p:nvGrpSpPr>
        <p:grpSpPr>
          <a:xfrm>
            <a:off x="3044779" y="2120724"/>
            <a:ext cx="2229219" cy="1098725"/>
            <a:chOff x="3210165" y="1821887"/>
            <a:chExt cx="2229617" cy="1098725"/>
          </a:xfrm>
          <a:solidFill>
            <a:srgbClr val="EE3978"/>
          </a:solidFill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559A5611-2C38-4621-B6A8-B315FE57EC76}"/>
                </a:ext>
              </a:extLst>
            </p:cNvPr>
            <p:cNvGrpSpPr/>
            <p:nvPr/>
          </p:nvGrpSpPr>
          <p:grpSpPr>
            <a:xfrm>
              <a:off x="3210165" y="1821887"/>
              <a:ext cx="2229617" cy="1098725"/>
              <a:chOff x="3210165" y="1821887"/>
              <a:chExt cx="2229617" cy="1098725"/>
            </a:xfrm>
            <a:grpFill/>
          </p:grpSpPr>
          <p:sp>
            <p:nvSpPr>
              <p:cNvPr id="13" name="任意多边形 5">
                <a:extLst>
                  <a:ext uri="{FF2B5EF4-FFF2-40B4-BE49-F238E27FC236}">
                    <a16:creationId xmlns="" xmlns:a16="http://schemas.microsoft.com/office/drawing/2014/main" id="{B03A8E3D-9D44-444C-92AA-64110AEB8766}"/>
                  </a:ext>
                </a:extLst>
              </p:cNvPr>
              <p:cNvSpPr/>
              <p:nvPr/>
            </p:nvSpPr>
            <p:spPr>
              <a:xfrm>
                <a:off x="3210165" y="1821887"/>
                <a:ext cx="2229617" cy="1098725"/>
              </a:xfrm>
              <a:custGeom>
                <a:avLst/>
                <a:gdLst>
                  <a:gd name="connsiteX0" fmla="*/ 1102282 w 2185862"/>
                  <a:gd name="connsiteY0" fmla="*/ 0 h 1075799"/>
                  <a:gd name="connsiteX1" fmla="*/ 1424014 w 2185862"/>
                  <a:gd name="connsiteY1" fmla="*/ 314408 h 1075799"/>
                  <a:gd name="connsiteX2" fmla="*/ 1080299 w 2185862"/>
                  <a:gd name="connsiteY2" fmla="*/ 632592 h 1075799"/>
                  <a:gd name="connsiteX3" fmla="*/ 1754062 w 2185862"/>
                  <a:gd name="connsiteY3" fmla="*/ 634226 h 1075799"/>
                  <a:gd name="connsiteX4" fmla="*/ 2185862 w 2185862"/>
                  <a:gd name="connsiteY4" fmla="*/ 1075799 h 1075799"/>
                  <a:gd name="connsiteX5" fmla="*/ 305667 w 2185862"/>
                  <a:gd name="connsiteY5" fmla="*/ 1066274 h 1075799"/>
                  <a:gd name="connsiteX6" fmla="*/ 305768 w 2185862"/>
                  <a:gd name="connsiteY6" fmla="*/ 1065959 h 1075799"/>
                  <a:gd name="connsiteX7" fmla="*/ 0 w 2185862"/>
                  <a:gd name="connsiteY7" fmla="*/ 1067499 h 1075799"/>
                  <a:gd name="connsiteX8" fmla="*/ 442976 w 2185862"/>
                  <a:gd name="connsiteY8" fmla="*/ 638502 h 1075799"/>
                  <a:gd name="connsiteX9" fmla="*/ 445367 w 2185862"/>
                  <a:gd name="connsiteY9" fmla="*/ 631051 h 1075799"/>
                  <a:gd name="connsiteX10" fmla="*/ 450656 w 2185862"/>
                  <a:gd name="connsiteY10" fmla="*/ 631064 h 10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5862" h="1075799">
                    <a:moveTo>
                      <a:pt x="1102282" y="0"/>
                    </a:moveTo>
                    <a:lnTo>
                      <a:pt x="1424014" y="314408"/>
                    </a:lnTo>
                    <a:lnTo>
                      <a:pt x="1080299" y="632592"/>
                    </a:lnTo>
                    <a:lnTo>
                      <a:pt x="1754062" y="634226"/>
                    </a:lnTo>
                    <a:lnTo>
                      <a:pt x="2185862" y="1075799"/>
                    </a:lnTo>
                    <a:lnTo>
                      <a:pt x="305667" y="1066274"/>
                    </a:lnTo>
                    <a:lnTo>
                      <a:pt x="305768" y="1065959"/>
                    </a:lnTo>
                    <a:lnTo>
                      <a:pt x="0" y="1067499"/>
                    </a:lnTo>
                    <a:lnTo>
                      <a:pt x="442976" y="638502"/>
                    </a:lnTo>
                    <a:lnTo>
                      <a:pt x="445367" y="631051"/>
                    </a:lnTo>
                    <a:lnTo>
                      <a:pt x="450656" y="6310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2" tIns="45706" rIns="91412" bIns="45706" anchor="ctr"/>
              <a:lstStyle/>
              <a:p>
                <a:pPr algn="ctr" defTabSz="609402">
                  <a:defRPr/>
                </a:pPr>
                <a:endParaRPr lang="zh-CN" altLang="en-US" sz="1200" dirty="0">
                  <a:solidFill>
                    <a:prstClr val="white"/>
                  </a:solidFill>
                  <a:latin typeface="+mn-ea"/>
                </a:endParaRP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="" xmlns:a16="http://schemas.microsoft.com/office/drawing/2014/main" id="{EFDB7ACE-81FE-40D1-8298-33F5BD524FEE}"/>
                  </a:ext>
                </a:extLst>
              </p:cNvPr>
              <p:cNvGrpSpPr/>
              <p:nvPr/>
            </p:nvGrpSpPr>
            <p:grpSpPr>
              <a:xfrm>
                <a:off x="3687153" y="2536849"/>
                <a:ext cx="293487" cy="317202"/>
                <a:chOff x="6127750" y="1165225"/>
                <a:chExt cx="314325" cy="339725"/>
              </a:xfrm>
              <a:grpFill/>
            </p:grpSpPr>
            <p:sp>
              <p:nvSpPr>
                <p:cNvPr id="15" name="Freeform 178">
                  <a:extLst>
                    <a:ext uri="{FF2B5EF4-FFF2-40B4-BE49-F238E27FC236}">
                      <a16:creationId xmlns="" xmlns:a16="http://schemas.microsoft.com/office/drawing/2014/main" id="{58EE4000-FAA9-408E-AFBB-29D3BEB16D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7750" y="1165225"/>
                  <a:ext cx="314325" cy="339725"/>
                </a:xfrm>
                <a:custGeom>
                  <a:avLst/>
                  <a:gdLst>
                    <a:gd name="T0" fmla="*/ 303 w 312"/>
                    <a:gd name="T1" fmla="*/ 78 h 337"/>
                    <a:gd name="T2" fmla="*/ 285 w 312"/>
                    <a:gd name="T3" fmla="*/ 16 h 337"/>
                    <a:gd name="T4" fmla="*/ 273 w 312"/>
                    <a:gd name="T5" fmla="*/ 7 h 337"/>
                    <a:gd name="T6" fmla="*/ 273 w 312"/>
                    <a:gd name="T7" fmla="*/ 7 h 337"/>
                    <a:gd name="T8" fmla="*/ 261 w 312"/>
                    <a:gd name="T9" fmla="*/ 16 h 337"/>
                    <a:gd name="T10" fmla="*/ 218 w 312"/>
                    <a:gd name="T11" fmla="*/ 39 h 337"/>
                    <a:gd name="T12" fmla="*/ 167 w 312"/>
                    <a:gd name="T13" fmla="*/ 8 h 337"/>
                    <a:gd name="T14" fmla="*/ 156 w 312"/>
                    <a:gd name="T15" fmla="*/ 0 h 337"/>
                    <a:gd name="T16" fmla="*/ 156 w 312"/>
                    <a:gd name="T17" fmla="*/ 0 h 337"/>
                    <a:gd name="T18" fmla="*/ 144 w 312"/>
                    <a:gd name="T19" fmla="*/ 8 h 337"/>
                    <a:gd name="T20" fmla="*/ 93 w 312"/>
                    <a:gd name="T21" fmla="*/ 39 h 337"/>
                    <a:gd name="T22" fmla="*/ 50 w 312"/>
                    <a:gd name="T23" fmla="*/ 16 h 337"/>
                    <a:gd name="T24" fmla="*/ 38 w 312"/>
                    <a:gd name="T25" fmla="*/ 7 h 337"/>
                    <a:gd name="T26" fmla="*/ 26 w 312"/>
                    <a:gd name="T27" fmla="*/ 16 h 337"/>
                    <a:gd name="T28" fmla="*/ 8 w 312"/>
                    <a:gd name="T29" fmla="*/ 78 h 337"/>
                    <a:gd name="T30" fmla="*/ 18 w 312"/>
                    <a:gd name="T31" fmla="*/ 212 h 337"/>
                    <a:gd name="T32" fmla="*/ 151 w 312"/>
                    <a:gd name="T33" fmla="*/ 336 h 337"/>
                    <a:gd name="T34" fmla="*/ 156 w 312"/>
                    <a:gd name="T35" fmla="*/ 337 h 337"/>
                    <a:gd name="T36" fmla="*/ 160 w 312"/>
                    <a:gd name="T37" fmla="*/ 336 h 337"/>
                    <a:gd name="T38" fmla="*/ 294 w 312"/>
                    <a:gd name="T39" fmla="*/ 212 h 337"/>
                    <a:gd name="T40" fmla="*/ 303 w 312"/>
                    <a:gd name="T41" fmla="*/ 78 h 337"/>
                    <a:gd name="T42" fmla="*/ 269 w 312"/>
                    <a:gd name="T43" fmla="*/ 201 h 337"/>
                    <a:gd name="T44" fmla="*/ 156 w 312"/>
                    <a:gd name="T45" fmla="*/ 307 h 337"/>
                    <a:gd name="T46" fmla="*/ 42 w 312"/>
                    <a:gd name="T47" fmla="*/ 201 h 337"/>
                    <a:gd name="T48" fmla="*/ 34 w 312"/>
                    <a:gd name="T49" fmla="*/ 85 h 337"/>
                    <a:gd name="T50" fmla="*/ 43 w 312"/>
                    <a:gd name="T51" fmla="*/ 50 h 337"/>
                    <a:gd name="T52" fmla="*/ 93 w 312"/>
                    <a:gd name="T53" fmla="*/ 69 h 337"/>
                    <a:gd name="T54" fmla="*/ 156 w 312"/>
                    <a:gd name="T55" fmla="*/ 39 h 337"/>
                    <a:gd name="T56" fmla="*/ 218 w 312"/>
                    <a:gd name="T57" fmla="*/ 69 h 337"/>
                    <a:gd name="T58" fmla="*/ 269 w 312"/>
                    <a:gd name="T59" fmla="*/ 50 h 337"/>
                    <a:gd name="T60" fmla="*/ 269 w 312"/>
                    <a:gd name="T61" fmla="*/ 201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12" h="337">
                      <a:moveTo>
                        <a:pt x="303" y="78"/>
                      </a:moveTo>
                      <a:cubicBezTo>
                        <a:pt x="297" y="42"/>
                        <a:pt x="286" y="17"/>
                        <a:pt x="285" y="16"/>
                      </a:cubicBezTo>
                      <a:cubicBezTo>
                        <a:pt x="283" y="11"/>
                        <a:pt x="279" y="7"/>
                        <a:pt x="273" y="7"/>
                      </a:cubicBezTo>
                      <a:cubicBezTo>
                        <a:pt x="273" y="7"/>
                        <a:pt x="273" y="7"/>
                        <a:pt x="273" y="7"/>
                      </a:cubicBezTo>
                      <a:cubicBezTo>
                        <a:pt x="268" y="7"/>
                        <a:pt x="264" y="10"/>
                        <a:pt x="261" y="16"/>
                      </a:cubicBezTo>
                      <a:cubicBezTo>
                        <a:pt x="260" y="17"/>
                        <a:pt x="249" y="39"/>
                        <a:pt x="218" y="39"/>
                      </a:cubicBezTo>
                      <a:cubicBezTo>
                        <a:pt x="186" y="39"/>
                        <a:pt x="168" y="10"/>
                        <a:pt x="167" y="8"/>
                      </a:cubicBezTo>
                      <a:cubicBezTo>
                        <a:pt x="165" y="3"/>
                        <a:pt x="161" y="0"/>
                        <a:pt x="156" y="0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151" y="0"/>
                        <a:pt x="147" y="3"/>
                        <a:pt x="144" y="8"/>
                      </a:cubicBezTo>
                      <a:cubicBezTo>
                        <a:pt x="143" y="9"/>
                        <a:pt x="126" y="39"/>
                        <a:pt x="93" y="39"/>
                      </a:cubicBezTo>
                      <a:cubicBezTo>
                        <a:pt x="62" y="39"/>
                        <a:pt x="51" y="17"/>
                        <a:pt x="50" y="16"/>
                      </a:cubicBezTo>
                      <a:cubicBezTo>
                        <a:pt x="48" y="10"/>
                        <a:pt x="43" y="7"/>
                        <a:pt x="38" y="7"/>
                      </a:cubicBezTo>
                      <a:cubicBezTo>
                        <a:pt x="33" y="7"/>
                        <a:pt x="28" y="10"/>
                        <a:pt x="26" y="16"/>
                      </a:cubicBezTo>
                      <a:cubicBezTo>
                        <a:pt x="26" y="17"/>
                        <a:pt x="15" y="42"/>
                        <a:pt x="8" y="78"/>
                      </a:cubicBezTo>
                      <a:cubicBezTo>
                        <a:pt x="0" y="127"/>
                        <a:pt x="3" y="173"/>
                        <a:pt x="18" y="212"/>
                      </a:cubicBezTo>
                      <a:cubicBezTo>
                        <a:pt x="39" y="269"/>
                        <a:pt x="84" y="311"/>
                        <a:pt x="151" y="336"/>
                      </a:cubicBezTo>
                      <a:cubicBezTo>
                        <a:pt x="153" y="337"/>
                        <a:pt x="154" y="337"/>
                        <a:pt x="156" y="337"/>
                      </a:cubicBezTo>
                      <a:cubicBezTo>
                        <a:pt x="157" y="337"/>
                        <a:pt x="159" y="337"/>
                        <a:pt x="160" y="336"/>
                      </a:cubicBezTo>
                      <a:cubicBezTo>
                        <a:pt x="228" y="311"/>
                        <a:pt x="273" y="269"/>
                        <a:pt x="294" y="212"/>
                      </a:cubicBezTo>
                      <a:cubicBezTo>
                        <a:pt x="309" y="173"/>
                        <a:pt x="312" y="127"/>
                        <a:pt x="303" y="78"/>
                      </a:cubicBezTo>
                      <a:close/>
                      <a:moveTo>
                        <a:pt x="269" y="201"/>
                      </a:moveTo>
                      <a:cubicBezTo>
                        <a:pt x="251" y="248"/>
                        <a:pt x="213" y="284"/>
                        <a:pt x="156" y="307"/>
                      </a:cubicBezTo>
                      <a:cubicBezTo>
                        <a:pt x="98" y="284"/>
                        <a:pt x="60" y="248"/>
                        <a:pt x="42" y="201"/>
                      </a:cubicBezTo>
                      <a:cubicBezTo>
                        <a:pt x="26" y="159"/>
                        <a:pt x="29" y="115"/>
                        <a:pt x="34" y="85"/>
                      </a:cubicBezTo>
                      <a:cubicBezTo>
                        <a:pt x="37" y="71"/>
                        <a:pt x="40" y="60"/>
                        <a:pt x="43" y="50"/>
                      </a:cubicBezTo>
                      <a:cubicBezTo>
                        <a:pt x="53" y="60"/>
                        <a:pt x="70" y="69"/>
                        <a:pt x="93" y="69"/>
                      </a:cubicBezTo>
                      <a:cubicBezTo>
                        <a:pt x="123" y="69"/>
                        <a:pt x="144" y="52"/>
                        <a:pt x="156" y="39"/>
                      </a:cubicBezTo>
                      <a:cubicBezTo>
                        <a:pt x="168" y="52"/>
                        <a:pt x="188" y="69"/>
                        <a:pt x="218" y="69"/>
                      </a:cubicBezTo>
                      <a:cubicBezTo>
                        <a:pt x="242" y="69"/>
                        <a:pt x="258" y="60"/>
                        <a:pt x="269" y="50"/>
                      </a:cubicBezTo>
                      <a:cubicBezTo>
                        <a:pt x="278" y="82"/>
                        <a:pt x="291" y="144"/>
                        <a:pt x="269" y="2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6" name="Freeform 179">
                  <a:extLst>
                    <a:ext uri="{FF2B5EF4-FFF2-40B4-BE49-F238E27FC236}">
                      <a16:creationId xmlns="" xmlns:a16="http://schemas.microsoft.com/office/drawing/2014/main" id="{D7E3E3BB-F01B-4C79-9591-3091C1128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1247775"/>
                  <a:ext cx="50800" cy="122238"/>
                </a:xfrm>
                <a:custGeom>
                  <a:avLst/>
                  <a:gdLst>
                    <a:gd name="T0" fmla="*/ 42 w 50"/>
                    <a:gd name="T1" fmla="*/ 122 h 122"/>
                    <a:gd name="T2" fmla="*/ 50 w 50"/>
                    <a:gd name="T3" fmla="*/ 0 h 122"/>
                    <a:gd name="T4" fmla="*/ 0 w 50"/>
                    <a:gd name="T5" fmla="*/ 0 h 122"/>
                    <a:gd name="T6" fmla="*/ 8 w 50"/>
                    <a:gd name="T7" fmla="*/ 122 h 122"/>
                    <a:gd name="T8" fmla="*/ 42 w 50"/>
                    <a:gd name="T9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22">
                      <a:moveTo>
                        <a:pt x="42" y="122"/>
                      </a:moveTo>
                      <a:cubicBezTo>
                        <a:pt x="45" y="82"/>
                        <a:pt x="47" y="41"/>
                        <a:pt x="50" y="0"/>
                      </a:cubicBezTo>
                      <a:cubicBezTo>
                        <a:pt x="33" y="0"/>
                        <a:pt x="17" y="0"/>
                        <a:pt x="0" y="0"/>
                      </a:cubicBezTo>
                      <a:cubicBezTo>
                        <a:pt x="3" y="41"/>
                        <a:pt x="5" y="82"/>
                        <a:pt x="8" y="122"/>
                      </a:cubicBezTo>
                      <a:cubicBezTo>
                        <a:pt x="19" y="122"/>
                        <a:pt x="31" y="122"/>
                        <a:pt x="42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7" name="Oval 180">
                  <a:extLst>
                    <a:ext uri="{FF2B5EF4-FFF2-40B4-BE49-F238E27FC236}">
                      <a16:creationId xmlns="" xmlns:a16="http://schemas.microsoft.com/office/drawing/2014/main" id="{748FFFAA-1D5C-4140-8841-38D134B214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9513" y="1382713"/>
                  <a:ext cx="50800" cy="50800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7852AD2B-5A7D-460F-8760-89B1C4182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498" y="2554836"/>
              <a:ext cx="1005506" cy="3383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1402" tIns="45702" rIns="91402" bIns="45702">
              <a:spAutoFit/>
            </a:bodyPr>
            <a:lstStyle/>
            <a:p>
              <a:pPr algn="ctr" defTabSz="609402"/>
              <a:r>
                <a:rPr lang="zh-CN" altLang="en-US" sz="1599" dirty="0">
                  <a:solidFill>
                    <a:prstClr val="white"/>
                  </a:solidFill>
                  <a:latin typeface="+mn-ea"/>
                </a:rPr>
                <a:t>您的内容</a:t>
              </a:r>
              <a:endParaRPr lang="en-US" altLang="zh-CN" sz="1599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DF1A28F7-D2A6-4CDA-9215-ABB4E28F5D6D}"/>
              </a:ext>
            </a:extLst>
          </p:cNvPr>
          <p:cNvGrpSpPr/>
          <p:nvPr/>
        </p:nvGrpSpPr>
        <p:grpSpPr>
          <a:xfrm>
            <a:off x="4458142" y="3844145"/>
            <a:ext cx="2540665" cy="1107190"/>
            <a:chOff x="4623780" y="3545311"/>
            <a:chExt cx="2541119" cy="1107190"/>
          </a:xfrm>
          <a:solidFill>
            <a:srgbClr val="39337A"/>
          </a:solidFill>
        </p:grpSpPr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FCA12AFF-4953-41BE-81C3-00853DDF1404}"/>
                </a:ext>
              </a:extLst>
            </p:cNvPr>
            <p:cNvGrpSpPr/>
            <p:nvPr/>
          </p:nvGrpSpPr>
          <p:grpSpPr>
            <a:xfrm>
              <a:off x="4623780" y="3545311"/>
              <a:ext cx="2541119" cy="1107190"/>
              <a:chOff x="4623780" y="3545311"/>
              <a:chExt cx="2541119" cy="1107190"/>
            </a:xfrm>
            <a:grpFill/>
          </p:grpSpPr>
          <p:sp>
            <p:nvSpPr>
              <p:cNvPr id="21" name="任意多边形 13">
                <a:extLst>
                  <a:ext uri="{FF2B5EF4-FFF2-40B4-BE49-F238E27FC236}">
                    <a16:creationId xmlns="" xmlns:a16="http://schemas.microsoft.com/office/drawing/2014/main" id="{41429078-7875-4C49-9329-6C8A533C995B}"/>
                  </a:ext>
                </a:extLst>
              </p:cNvPr>
              <p:cNvSpPr/>
              <p:nvPr/>
            </p:nvSpPr>
            <p:spPr>
              <a:xfrm>
                <a:off x="4623780" y="3545311"/>
                <a:ext cx="2541119" cy="1107190"/>
              </a:xfrm>
              <a:custGeom>
                <a:avLst/>
                <a:gdLst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4106013 w 4106013"/>
                  <a:gd name="connsiteY3" fmla="*/ 645236 h 1084709"/>
                  <a:gd name="connsiteX4" fmla="*/ 4106013 w 4106013"/>
                  <a:gd name="connsiteY4" fmla="*/ 1077284 h 1084709"/>
                  <a:gd name="connsiteX5" fmla="*/ 486636 w 4106013"/>
                  <a:gd name="connsiteY5" fmla="*/ 1083634 h 1084709"/>
                  <a:gd name="connsiteX6" fmla="*/ 486757 w 4106013"/>
                  <a:gd name="connsiteY6" fmla="*/ 1083106 h 1084709"/>
                  <a:gd name="connsiteX7" fmla="*/ 0 w 4106013"/>
                  <a:gd name="connsiteY7" fmla="*/ 1084709 h 1084709"/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2038171 w 4106013"/>
                  <a:gd name="connsiteY3" fmla="*/ 645289 h 1084709"/>
                  <a:gd name="connsiteX4" fmla="*/ 4106013 w 4106013"/>
                  <a:gd name="connsiteY4" fmla="*/ 645236 h 1084709"/>
                  <a:gd name="connsiteX5" fmla="*/ 4106013 w 4106013"/>
                  <a:gd name="connsiteY5" fmla="*/ 1077284 h 1084709"/>
                  <a:gd name="connsiteX6" fmla="*/ 486636 w 4106013"/>
                  <a:gd name="connsiteY6" fmla="*/ 1083634 h 1084709"/>
                  <a:gd name="connsiteX7" fmla="*/ 486757 w 4106013"/>
                  <a:gd name="connsiteY7" fmla="*/ 1083106 h 1084709"/>
                  <a:gd name="connsiteX8" fmla="*/ 0 w 4106013"/>
                  <a:gd name="connsiteY8" fmla="*/ 1084709 h 1084709"/>
                  <a:gd name="connsiteX9" fmla="*/ 1426945 w 4106013"/>
                  <a:gd name="connsiteY9" fmla="*/ 0 h 1084709"/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2038171 w 4106013"/>
                  <a:gd name="connsiteY3" fmla="*/ 645289 h 1084709"/>
                  <a:gd name="connsiteX4" fmla="*/ 4106013 w 4106013"/>
                  <a:gd name="connsiteY4" fmla="*/ 645236 h 1084709"/>
                  <a:gd name="connsiteX5" fmla="*/ 4106013 w 4106013"/>
                  <a:gd name="connsiteY5" fmla="*/ 1077284 h 1084709"/>
                  <a:gd name="connsiteX6" fmla="*/ 486636 w 4106013"/>
                  <a:gd name="connsiteY6" fmla="*/ 1083634 h 1084709"/>
                  <a:gd name="connsiteX7" fmla="*/ 486757 w 4106013"/>
                  <a:gd name="connsiteY7" fmla="*/ 1083106 h 1084709"/>
                  <a:gd name="connsiteX8" fmla="*/ 0 w 4106013"/>
                  <a:gd name="connsiteY8" fmla="*/ 1084709 h 1084709"/>
                  <a:gd name="connsiteX9" fmla="*/ 1426945 w 4106013"/>
                  <a:gd name="connsiteY9" fmla="*/ 0 h 1084709"/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2038171 w 4106013"/>
                  <a:gd name="connsiteY3" fmla="*/ 645289 h 1084709"/>
                  <a:gd name="connsiteX4" fmla="*/ 4106013 w 4106013"/>
                  <a:gd name="connsiteY4" fmla="*/ 645236 h 1084709"/>
                  <a:gd name="connsiteX5" fmla="*/ 4106013 w 4106013"/>
                  <a:gd name="connsiteY5" fmla="*/ 1077284 h 1084709"/>
                  <a:gd name="connsiteX6" fmla="*/ 2490608 w 4106013"/>
                  <a:gd name="connsiteY6" fmla="*/ 1078676 h 1084709"/>
                  <a:gd name="connsiteX7" fmla="*/ 486636 w 4106013"/>
                  <a:gd name="connsiteY7" fmla="*/ 1083634 h 1084709"/>
                  <a:gd name="connsiteX8" fmla="*/ 486757 w 4106013"/>
                  <a:gd name="connsiteY8" fmla="*/ 1083106 h 1084709"/>
                  <a:gd name="connsiteX9" fmla="*/ 0 w 4106013"/>
                  <a:gd name="connsiteY9" fmla="*/ 1084709 h 1084709"/>
                  <a:gd name="connsiteX10" fmla="*/ 1426945 w 4106013"/>
                  <a:gd name="connsiteY10" fmla="*/ 0 h 1084709"/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2038171 w 4106013"/>
                  <a:gd name="connsiteY3" fmla="*/ 645289 h 1084709"/>
                  <a:gd name="connsiteX4" fmla="*/ 4106013 w 4106013"/>
                  <a:gd name="connsiteY4" fmla="*/ 645236 h 1084709"/>
                  <a:gd name="connsiteX5" fmla="*/ 4106013 w 4106013"/>
                  <a:gd name="connsiteY5" fmla="*/ 1077284 h 1084709"/>
                  <a:gd name="connsiteX6" fmla="*/ 3066871 w 4106013"/>
                  <a:gd name="connsiteY6" fmla="*/ 1073914 h 1084709"/>
                  <a:gd name="connsiteX7" fmla="*/ 2490608 w 4106013"/>
                  <a:gd name="connsiteY7" fmla="*/ 1078676 h 1084709"/>
                  <a:gd name="connsiteX8" fmla="*/ 486636 w 4106013"/>
                  <a:gd name="connsiteY8" fmla="*/ 1083634 h 1084709"/>
                  <a:gd name="connsiteX9" fmla="*/ 486757 w 4106013"/>
                  <a:gd name="connsiteY9" fmla="*/ 1083106 h 1084709"/>
                  <a:gd name="connsiteX10" fmla="*/ 0 w 4106013"/>
                  <a:gd name="connsiteY10" fmla="*/ 1084709 h 1084709"/>
                  <a:gd name="connsiteX11" fmla="*/ 1426945 w 4106013"/>
                  <a:gd name="connsiteY11" fmla="*/ 0 h 1084709"/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2038171 w 4106013"/>
                  <a:gd name="connsiteY3" fmla="*/ 645289 h 1084709"/>
                  <a:gd name="connsiteX4" fmla="*/ 4106013 w 4106013"/>
                  <a:gd name="connsiteY4" fmla="*/ 1077284 h 1084709"/>
                  <a:gd name="connsiteX5" fmla="*/ 3066871 w 4106013"/>
                  <a:gd name="connsiteY5" fmla="*/ 1073914 h 1084709"/>
                  <a:gd name="connsiteX6" fmla="*/ 2490608 w 4106013"/>
                  <a:gd name="connsiteY6" fmla="*/ 1078676 h 1084709"/>
                  <a:gd name="connsiteX7" fmla="*/ 486636 w 4106013"/>
                  <a:gd name="connsiteY7" fmla="*/ 1083634 h 1084709"/>
                  <a:gd name="connsiteX8" fmla="*/ 486757 w 4106013"/>
                  <a:gd name="connsiteY8" fmla="*/ 1083106 h 1084709"/>
                  <a:gd name="connsiteX9" fmla="*/ 0 w 4106013"/>
                  <a:gd name="connsiteY9" fmla="*/ 1084709 h 1084709"/>
                  <a:gd name="connsiteX10" fmla="*/ 1426945 w 4106013"/>
                  <a:gd name="connsiteY10" fmla="*/ 0 h 1084709"/>
                  <a:gd name="connsiteX0" fmla="*/ 1426945 w 3066871"/>
                  <a:gd name="connsiteY0" fmla="*/ 0 h 1084709"/>
                  <a:gd name="connsiteX1" fmla="*/ 1728455 w 3066871"/>
                  <a:gd name="connsiteY1" fmla="*/ 302403 h 1084709"/>
                  <a:gd name="connsiteX2" fmla="*/ 1288915 w 3066871"/>
                  <a:gd name="connsiteY2" fmla="*/ 645236 h 1084709"/>
                  <a:gd name="connsiteX3" fmla="*/ 2038171 w 3066871"/>
                  <a:gd name="connsiteY3" fmla="*/ 645289 h 1084709"/>
                  <a:gd name="connsiteX4" fmla="*/ 3066871 w 3066871"/>
                  <a:gd name="connsiteY4" fmla="*/ 1073914 h 1084709"/>
                  <a:gd name="connsiteX5" fmla="*/ 2490608 w 3066871"/>
                  <a:gd name="connsiteY5" fmla="*/ 1078676 h 1084709"/>
                  <a:gd name="connsiteX6" fmla="*/ 486636 w 3066871"/>
                  <a:gd name="connsiteY6" fmla="*/ 1083634 h 1084709"/>
                  <a:gd name="connsiteX7" fmla="*/ 486757 w 3066871"/>
                  <a:gd name="connsiteY7" fmla="*/ 1083106 h 1084709"/>
                  <a:gd name="connsiteX8" fmla="*/ 0 w 3066871"/>
                  <a:gd name="connsiteY8" fmla="*/ 1084709 h 1084709"/>
                  <a:gd name="connsiteX9" fmla="*/ 1426945 w 3066871"/>
                  <a:gd name="connsiteY9" fmla="*/ 0 h 1084709"/>
                  <a:gd name="connsiteX0" fmla="*/ 1426945 w 2490608"/>
                  <a:gd name="connsiteY0" fmla="*/ 0 h 1084709"/>
                  <a:gd name="connsiteX1" fmla="*/ 1728455 w 2490608"/>
                  <a:gd name="connsiteY1" fmla="*/ 302403 h 1084709"/>
                  <a:gd name="connsiteX2" fmla="*/ 1288915 w 2490608"/>
                  <a:gd name="connsiteY2" fmla="*/ 645236 h 1084709"/>
                  <a:gd name="connsiteX3" fmla="*/ 2038171 w 2490608"/>
                  <a:gd name="connsiteY3" fmla="*/ 645289 h 1084709"/>
                  <a:gd name="connsiteX4" fmla="*/ 2490608 w 2490608"/>
                  <a:gd name="connsiteY4" fmla="*/ 1078676 h 1084709"/>
                  <a:gd name="connsiteX5" fmla="*/ 486636 w 2490608"/>
                  <a:gd name="connsiteY5" fmla="*/ 1083634 h 1084709"/>
                  <a:gd name="connsiteX6" fmla="*/ 486757 w 2490608"/>
                  <a:gd name="connsiteY6" fmla="*/ 1083106 h 1084709"/>
                  <a:gd name="connsiteX7" fmla="*/ 0 w 2490608"/>
                  <a:gd name="connsiteY7" fmla="*/ 1084709 h 1084709"/>
                  <a:gd name="connsiteX8" fmla="*/ 1426945 w 2490608"/>
                  <a:gd name="connsiteY8" fmla="*/ 0 h 1084709"/>
                  <a:gd name="connsiteX0" fmla="*/ 1426945 w 2490608"/>
                  <a:gd name="connsiteY0" fmla="*/ 0 h 1084709"/>
                  <a:gd name="connsiteX1" fmla="*/ 1728455 w 2490608"/>
                  <a:gd name="connsiteY1" fmla="*/ 302403 h 1084709"/>
                  <a:gd name="connsiteX2" fmla="*/ 1288915 w 2490608"/>
                  <a:gd name="connsiteY2" fmla="*/ 645236 h 1084709"/>
                  <a:gd name="connsiteX3" fmla="*/ 2063571 w 2490608"/>
                  <a:gd name="connsiteY3" fmla="*/ 642114 h 1084709"/>
                  <a:gd name="connsiteX4" fmla="*/ 2490608 w 2490608"/>
                  <a:gd name="connsiteY4" fmla="*/ 1078676 h 1084709"/>
                  <a:gd name="connsiteX5" fmla="*/ 486636 w 2490608"/>
                  <a:gd name="connsiteY5" fmla="*/ 1083634 h 1084709"/>
                  <a:gd name="connsiteX6" fmla="*/ 486757 w 2490608"/>
                  <a:gd name="connsiteY6" fmla="*/ 1083106 h 1084709"/>
                  <a:gd name="connsiteX7" fmla="*/ 0 w 2490608"/>
                  <a:gd name="connsiteY7" fmla="*/ 1084709 h 1084709"/>
                  <a:gd name="connsiteX8" fmla="*/ 1426945 w 2490608"/>
                  <a:gd name="connsiteY8" fmla="*/ 0 h 1084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0608" h="1084709">
                    <a:moveTo>
                      <a:pt x="1426945" y="0"/>
                    </a:moveTo>
                    <a:lnTo>
                      <a:pt x="1728455" y="302403"/>
                    </a:lnTo>
                    <a:lnTo>
                      <a:pt x="1288915" y="645236"/>
                    </a:lnTo>
                    <a:lnTo>
                      <a:pt x="2063571" y="642114"/>
                    </a:lnTo>
                    <a:lnTo>
                      <a:pt x="2490608" y="1078676"/>
                    </a:lnTo>
                    <a:lnTo>
                      <a:pt x="486636" y="1083634"/>
                    </a:lnTo>
                    <a:cubicBezTo>
                      <a:pt x="486676" y="1083458"/>
                      <a:pt x="486717" y="1083282"/>
                      <a:pt x="486757" y="1083106"/>
                    </a:cubicBezTo>
                    <a:lnTo>
                      <a:pt x="0" y="1084709"/>
                    </a:lnTo>
                    <a:lnTo>
                      <a:pt x="14269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2" tIns="45706" rIns="91412" bIns="45706" anchor="ctr"/>
              <a:lstStyle/>
              <a:p>
                <a:pPr algn="ctr" defTabSz="609402">
                  <a:defRPr/>
                </a:pPr>
                <a:endParaRPr lang="zh-CN" altLang="en-US" sz="1200" dirty="0">
                  <a:solidFill>
                    <a:prstClr val="white"/>
                  </a:solidFill>
                  <a:latin typeface="+mn-ea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="" xmlns:a16="http://schemas.microsoft.com/office/drawing/2014/main" id="{87BE9B73-1BA3-4367-BBA2-765D5247D13E}"/>
                  </a:ext>
                </a:extLst>
              </p:cNvPr>
              <p:cNvGrpSpPr/>
              <p:nvPr/>
            </p:nvGrpSpPr>
            <p:grpSpPr>
              <a:xfrm>
                <a:off x="5303118" y="4207675"/>
                <a:ext cx="303806" cy="432828"/>
                <a:chOff x="7896225" y="2422639"/>
                <a:chExt cx="360015" cy="512910"/>
              </a:xfrm>
              <a:grpFill/>
            </p:grpSpPr>
            <p:sp>
              <p:nvSpPr>
                <p:cNvPr id="23" name="Freeform 775">
                  <a:extLst>
                    <a:ext uri="{FF2B5EF4-FFF2-40B4-BE49-F238E27FC236}">
                      <a16:creationId xmlns="" xmlns:a16="http://schemas.microsoft.com/office/drawing/2014/main" id="{CE503960-8149-468A-9597-9229DBFCFB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75788" y="2935549"/>
                  <a:ext cx="14223" cy="0"/>
                </a:xfrm>
                <a:custGeom>
                  <a:avLst/>
                  <a:gdLst>
                    <a:gd name="T0" fmla="*/ 1 w 15"/>
                    <a:gd name="T1" fmla="*/ 0 w 15"/>
                    <a:gd name="T2" fmla="*/ 0 w 15"/>
                    <a:gd name="T3" fmla="*/ 1 w 15"/>
                    <a:gd name="T4" fmla="*/ 2 w 15"/>
                    <a:gd name="T5" fmla="*/ 2 w 15"/>
                    <a:gd name="T6" fmla="*/ 2 w 15"/>
                    <a:gd name="T7" fmla="*/ 3 w 15"/>
                    <a:gd name="T8" fmla="*/ 3 w 15"/>
                    <a:gd name="T9" fmla="*/ 3 w 15"/>
                    <a:gd name="T10" fmla="*/ 4 w 15"/>
                    <a:gd name="T11" fmla="*/ 4 w 15"/>
                    <a:gd name="T12" fmla="*/ 4 w 15"/>
                    <a:gd name="T13" fmla="*/ 5 w 15"/>
                    <a:gd name="T14" fmla="*/ 5 w 15"/>
                    <a:gd name="T15" fmla="*/ 5 w 15"/>
                    <a:gd name="T16" fmla="*/ 6 w 15"/>
                    <a:gd name="T17" fmla="*/ 6 w 15"/>
                    <a:gd name="T18" fmla="*/ 6 w 15"/>
                    <a:gd name="T19" fmla="*/ 7 w 15"/>
                    <a:gd name="T20" fmla="*/ 7 w 15"/>
                    <a:gd name="T21" fmla="*/ 7 w 15"/>
                    <a:gd name="T22" fmla="*/ 8 w 15"/>
                    <a:gd name="T23" fmla="*/ 8 w 15"/>
                    <a:gd name="T24" fmla="*/ 8 w 15"/>
                    <a:gd name="T25" fmla="*/ 9 w 15"/>
                    <a:gd name="T26" fmla="*/ 9 w 15"/>
                    <a:gd name="T27" fmla="*/ 9 w 15"/>
                    <a:gd name="T28" fmla="*/ 10 w 15"/>
                    <a:gd name="T29" fmla="*/ 10 w 15"/>
                    <a:gd name="T30" fmla="*/ 10 w 15"/>
                    <a:gd name="T31" fmla="*/ 12 w 15"/>
                    <a:gd name="T32" fmla="*/ 12 w 15"/>
                    <a:gd name="T33" fmla="*/ 13 w 15"/>
                    <a:gd name="T34" fmla="*/ 13 w 15"/>
                    <a:gd name="T35" fmla="*/ 13 w 15"/>
                    <a:gd name="T36" fmla="*/ 13 w 15"/>
                    <a:gd name="T37" fmla="*/ 14 w 15"/>
                    <a:gd name="T38" fmla="*/ 14 w 15"/>
                    <a:gd name="T39" fmla="*/ 14 w 15"/>
                    <a:gd name="T40" fmla="*/ 15 w 15"/>
                    <a:gd name="T41" fmla="*/ 15 w 15"/>
                    <a:gd name="T42" fmla="*/ 15 w 1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</a:cxnLst>
                  <a:rect l="0" t="0" r="r" b="b"/>
                  <a:pathLst>
                    <a:path w="15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6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moveTo>
                        <a:pt x="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moveTo>
                        <a:pt x="7" y="0"/>
                      </a:move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6" y="0"/>
                        <a:pt x="7" y="0"/>
                        <a:pt x="7" y="0"/>
                      </a:cubicBezTo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moveTo>
                        <a:pt x="8" y="0"/>
                      </a:move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9" y="0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moveTo>
                        <a:pt x="10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10" y="0"/>
                      </a:cubicBezTo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13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moveTo>
                        <a:pt x="13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moveTo>
                        <a:pt x="14" y="0"/>
                      </a:move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moveTo>
                        <a:pt x="15" y="0"/>
                      </a:moveTo>
                      <a:cubicBezTo>
                        <a:pt x="15" y="0"/>
                        <a:pt x="14" y="0"/>
                        <a:pt x="14" y="0"/>
                      </a:cubicBezTo>
                      <a:cubicBezTo>
                        <a:pt x="14" y="0"/>
                        <a:pt x="15" y="0"/>
                        <a:pt x="15" y="0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24" name="Freeform 777">
                  <a:extLst>
                    <a:ext uri="{FF2B5EF4-FFF2-40B4-BE49-F238E27FC236}">
                      <a16:creationId xmlns="" xmlns:a16="http://schemas.microsoft.com/office/drawing/2014/main" id="{76DBF1D3-6B35-492B-B3BC-A3A5C95317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24671" y="2574645"/>
                  <a:ext cx="93337" cy="180452"/>
                </a:xfrm>
                <a:custGeom>
                  <a:avLst/>
                  <a:gdLst>
                    <a:gd name="T0" fmla="*/ 0 w 97"/>
                    <a:gd name="T1" fmla="*/ 157 h 188"/>
                    <a:gd name="T2" fmla="*/ 0 w 97"/>
                    <a:gd name="T3" fmla="*/ 170 h 188"/>
                    <a:gd name="T4" fmla="*/ 19 w 97"/>
                    <a:gd name="T5" fmla="*/ 188 h 188"/>
                    <a:gd name="T6" fmla="*/ 78 w 97"/>
                    <a:gd name="T7" fmla="*/ 188 h 188"/>
                    <a:gd name="T8" fmla="*/ 97 w 97"/>
                    <a:gd name="T9" fmla="*/ 170 h 188"/>
                    <a:gd name="T10" fmla="*/ 97 w 97"/>
                    <a:gd name="T11" fmla="*/ 157 h 188"/>
                    <a:gd name="T12" fmla="*/ 87 w 97"/>
                    <a:gd name="T13" fmla="*/ 141 h 188"/>
                    <a:gd name="T14" fmla="*/ 87 w 97"/>
                    <a:gd name="T15" fmla="*/ 48 h 188"/>
                    <a:gd name="T16" fmla="*/ 97 w 97"/>
                    <a:gd name="T17" fmla="*/ 32 h 188"/>
                    <a:gd name="T18" fmla="*/ 97 w 97"/>
                    <a:gd name="T19" fmla="*/ 19 h 188"/>
                    <a:gd name="T20" fmla="*/ 78 w 97"/>
                    <a:gd name="T21" fmla="*/ 0 h 188"/>
                    <a:gd name="T22" fmla="*/ 19 w 97"/>
                    <a:gd name="T23" fmla="*/ 0 h 188"/>
                    <a:gd name="T24" fmla="*/ 0 w 97"/>
                    <a:gd name="T25" fmla="*/ 19 h 188"/>
                    <a:gd name="T26" fmla="*/ 0 w 97"/>
                    <a:gd name="T27" fmla="*/ 32 h 188"/>
                    <a:gd name="T28" fmla="*/ 10 w 97"/>
                    <a:gd name="T29" fmla="*/ 48 h 188"/>
                    <a:gd name="T30" fmla="*/ 10 w 97"/>
                    <a:gd name="T31" fmla="*/ 141 h 188"/>
                    <a:gd name="T32" fmla="*/ 0 w 97"/>
                    <a:gd name="T33" fmla="*/ 157 h 188"/>
                    <a:gd name="T34" fmla="*/ 23 w 97"/>
                    <a:gd name="T35" fmla="*/ 161 h 188"/>
                    <a:gd name="T36" fmla="*/ 33 w 97"/>
                    <a:gd name="T37" fmla="*/ 150 h 188"/>
                    <a:gd name="T38" fmla="*/ 33 w 97"/>
                    <a:gd name="T39" fmla="*/ 39 h 188"/>
                    <a:gd name="T40" fmla="*/ 23 w 97"/>
                    <a:gd name="T41" fmla="*/ 28 h 188"/>
                    <a:gd name="T42" fmla="*/ 23 w 97"/>
                    <a:gd name="T43" fmla="*/ 23 h 188"/>
                    <a:gd name="T44" fmla="*/ 74 w 97"/>
                    <a:gd name="T45" fmla="*/ 23 h 188"/>
                    <a:gd name="T46" fmla="*/ 74 w 97"/>
                    <a:gd name="T47" fmla="*/ 28 h 188"/>
                    <a:gd name="T48" fmla="*/ 64 w 97"/>
                    <a:gd name="T49" fmla="*/ 39 h 188"/>
                    <a:gd name="T50" fmla="*/ 64 w 97"/>
                    <a:gd name="T51" fmla="*/ 150 h 188"/>
                    <a:gd name="T52" fmla="*/ 74 w 97"/>
                    <a:gd name="T53" fmla="*/ 161 h 188"/>
                    <a:gd name="T54" fmla="*/ 74 w 97"/>
                    <a:gd name="T55" fmla="*/ 166 h 188"/>
                    <a:gd name="T56" fmla="*/ 23 w 97"/>
                    <a:gd name="T57" fmla="*/ 166 h 188"/>
                    <a:gd name="T58" fmla="*/ 23 w 97"/>
                    <a:gd name="T59" fmla="*/ 16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7" h="188">
                      <a:moveTo>
                        <a:pt x="0" y="157"/>
                      </a:move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180"/>
                        <a:pt x="9" y="188"/>
                        <a:pt x="19" y="188"/>
                      </a:cubicBezTo>
                      <a:cubicBezTo>
                        <a:pt x="78" y="188"/>
                        <a:pt x="78" y="188"/>
                        <a:pt x="78" y="188"/>
                      </a:cubicBezTo>
                      <a:cubicBezTo>
                        <a:pt x="89" y="188"/>
                        <a:pt x="97" y="180"/>
                        <a:pt x="97" y="170"/>
                      </a:cubicBezTo>
                      <a:cubicBezTo>
                        <a:pt x="97" y="157"/>
                        <a:pt x="97" y="157"/>
                        <a:pt x="97" y="157"/>
                      </a:cubicBezTo>
                      <a:cubicBezTo>
                        <a:pt x="97" y="150"/>
                        <a:pt x="93" y="144"/>
                        <a:pt x="87" y="141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cubicBezTo>
                        <a:pt x="93" y="45"/>
                        <a:pt x="97" y="39"/>
                        <a:pt x="97" y="32"/>
                      </a:cubicBezTo>
                      <a:cubicBezTo>
                        <a:pt x="97" y="19"/>
                        <a:pt x="97" y="19"/>
                        <a:pt x="97" y="19"/>
                      </a:cubicBezTo>
                      <a:cubicBezTo>
                        <a:pt x="97" y="9"/>
                        <a:pt x="89" y="0"/>
                        <a:pt x="7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9"/>
                        <a:pt x="0" y="1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9"/>
                        <a:pt x="4" y="45"/>
                        <a:pt x="10" y="48"/>
                      </a:cubicBezTo>
                      <a:cubicBezTo>
                        <a:pt x="10" y="141"/>
                        <a:pt x="10" y="141"/>
                        <a:pt x="10" y="141"/>
                      </a:cubicBezTo>
                      <a:cubicBezTo>
                        <a:pt x="4" y="144"/>
                        <a:pt x="0" y="150"/>
                        <a:pt x="0" y="157"/>
                      </a:cubicBezTo>
                      <a:close/>
                      <a:moveTo>
                        <a:pt x="23" y="161"/>
                      </a:moveTo>
                      <a:cubicBezTo>
                        <a:pt x="29" y="161"/>
                        <a:pt x="33" y="156"/>
                        <a:pt x="33" y="150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3" y="33"/>
                        <a:pt x="29" y="28"/>
                        <a:pt x="23" y="28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74" y="23"/>
                        <a:pt x="74" y="23"/>
                        <a:pt x="74" y="23"/>
                      </a:cubicBezTo>
                      <a:cubicBezTo>
                        <a:pt x="74" y="28"/>
                        <a:pt x="74" y="28"/>
                        <a:pt x="74" y="28"/>
                      </a:cubicBezTo>
                      <a:cubicBezTo>
                        <a:pt x="69" y="28"/>
                        <a:pt x="64" y="33"/>
                        <a:pt x="64" y="39"/>
                      </a:cubicBezTo>
                      <a:cubicBezTo>
                        <a:pt x="64" y="150"/>
                        <a:pt x="64" y="150"/>
                        <a:pt x="64" y="150"/>
                      </a:cubicBezTo>
                      <a:cubicBezTo>
                        <a:pt x="64" y="156"/>
                        <a:pt x="69" y="161"/>
                        <a:pt x="74" y="161"/>
                      </a:cubicBezTo>
                      <a:cubicBezTo>
                        <a:pt x="74" y="166"/>
                        <a:pt x="74" y="166"/>
                        <a:pt x="74" y="166"/>
                      </a:cubicBezTo>
                      <a:cubicBezTo>
                        <a:pt x="23" y="166"/>
                        <a:pt x="23" y="166"/>
                        <a:pt x="23" y="166"/>
                      </a:cubicBezTo>
                      <a:lnTo>
                        <a:pt x="23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25" name="Freeform 778">
                  <a:extLst>
                    <a:ext uri="{FF2B5EF4-FFF2-40B4-BE49-F238E27FC236}">
                      <a16:creationId xmlns="" xmlns:a16="http://schemas.microsoft.com/office/drawing/2014/main" id="{63435887-EC6F-4E95-9240-535D93F316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29564" y="2574645"/>
                  <a:ext cx="92448" cy="180452"/>
                </a:xfrm>
                <a:custGeom>
                  <a:avLst/>
                  <a:gdLst>
                    <a:gd name="T0" fmla="*/ 0 w 97"/>
                    <a:gd name="T1" fmla="*/ 157 h 188"/>
                    <a:gd name="T2" fmla="*/ 0 w 97"/>
                    <a:gd name="T3" fmla="*/ 170 h 188"/>
                    <a:gd name="T4" fmla="*/ 19 w 97"/>
                    <a:gd name="T5" fmla="*/ 188 h 188"/>
                    <a:gd name="T6" fmla="*/ 78 w 97"/>
                    <a:gd name="T7" fmla="*/ 188 h 188"/>
                    <a:gd name="T8" fmla="*/ 97 w 97"/>
                    <a:gd name="T9" fmla="*/ 170 h 188"/>
                    <a:gd name="T10" fmla="*/ 97 w 97"/>
                    <a:gd name="T11" fmla="*/ 157 h 188"/>
                    <a:gd name="T12" fmla="*/ 87 w 97"/>
                    <a:gd name="T13" fmla="*/ 141 h 188"/>
                    <a:gd name="T14" fmla="*/ 87 w 97"/>
                    <a:gd name="T15" fmla="*/ 48 h 188"/>
                    <a:gd name="T16" fmla="*/ 97 w 97"/>
                    <a:gd name="T17" fmla="*/ 32 h 188"/>
                    <a:gd name="T18" fmla="*/ 97 w 97"/>
                    <a:gd name="T19" fmla="*/ 19 h 188"/>
                    <a:gd name="T20" fmla="*/ 78 w 97"/>
                    <a:gd name="T21" fmla="*/ 0 h 188"/>
                    <a:gd name="T22" fmla="*/ 19 w 97"/>
                    <a:gd name="T23" fmla="*/ 0 h 188"/>
                    <a:gd name="T24" fmla="*/ 0 w 97"/>
                    <a:gd name="T25" fmla="*/ 19 h 188"/>
                    <a:gd name="T26" fmla="*/ 0 w 97"/>
                    <a:gd name="T27" fmla="*/ 32 h 188"/>
                    <a:gd name="T28" fmla="*/ 10 w 97"/>
                    <a:gd name="T29" fmla="*/ 48 h 188"/>
                    <a:gd name="T30" fmla="*/ 10 w 97"/>
                    <a:gd name="T31" fmla="*/ 141 h 188"/>
                    <a:gd name="T32" fmla="*/ 0 w 97"/>
                    <a:gd name="T33" fmla="*/ 157 h 188"/>
                    <a:gd name="T34" fmla="*/ 23 w 97"/>
                    <a:gd name="T35" fmla="*/ 161 h 188"/>
                    <a:gd name="T36" fmla="*/ 33 w 97"/>
                    <a:gd name="T37" fmla="*/ 150 h 188"/>
                    <a:gd name="T38" fmla="*/ 33 w 97"/>
                    <a:gd name="T39" fmla="*/ 39 h 188"/>
                    <a:gd name="T40" fmla="*/ 23 w 97"/>
                    <a:gd name="T41" fmla="*/ 28 h 188"/>
                    <a:gd name="T42" fmla="*/ 23 w 97"/>
                    <a:gd name="T43" fmla="*/ 23 h 188"/>
                    <a:gd name="T44" fmla="*/ 74 w 97"/>
                    <a:gd name="T45" fmla="*/ 23 h 188"/>
                    <a:gd name="T46" fmla="*/ 74 w 97"/>
                    <a:gd name="T47" fmla="*/ 28 h 188"/>
                    <a:gd name="T48" fmla="*/ 64 w 97"/>
                    <a:gd name="T49" fmla="*/ 39 h 188"/>
                    <a:gd name="T50" fmla="*/ 64 w 97"/>
                    <a:gd name="T51" fmla="*/ 150 h 188"/>
                    <a:gd name="T52" fmla="*/ 74 w 97"/>
                    <a:gd name="T53" fmla="*/ 161 h 188"/>
                    <a:gd name="T54" fmla="*/ 74 w 97"/>
                    <a:gd name="T55" fmla="*/ 166 h 188"/>
                    <a:gd name="T56" fmla="*/ 23 w 97"/>
                    <a:gd name="T57" fmla="*/ 166 h 188"/>
                    <a:gd name="T58" fmla="*/ 23 w 97"/>
                    <a:gd name="T59" fmla="*/ 16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7" h="188">
                      <a:moveTo>
                        <a:pt x="0" y="157"/>
                      </a:move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180"/>
                        <a:pt x="9" y="188"/>
                        <a:pt x="19" y="188"/>
                      </a:cubicBezTo>
                      <a:cubicBezTo>
                        <a:pt x="78" y="188"/>
                        <a:pt x="78" y="188"/>
                        <a:pt x="78" y="188"/>
                      </a:cubicBezTo>
                      <a:cubicBezTo>
                        <a:pt x="89" y="188"/>
                        <a:pt x="97" y="180"/>
                        <a:pt x="97" y="170"/>
                      </a:cubicBezTo>
                      <a:cubicBezTo>
                        <a:pt x="97" y="157"/>
                        <a:pt x="97" y="157"/>
                        <a:pt x="97" y="157"/>
                      </a:cubicBezTo>
                      <a:cubicBezTo>
                        <a:pt x="97" y="150"/>
                        <a:pt x="93" y="144"/>
                        <a:pt x="87" y="141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cubicBezTo>
                        <a:pt x="93" y="45"/>
                        <a:pt x="97" y="39"/>
                        <a:pt x="97" y="32"/>
                      </a:cubicBezTo>
                      <a:cubicBezTo>
                        <a:pt x="97" y="19"/>
                        <a:pt x="97" y="19"/>
                        <a:pt x="97" y="19"/>
                      </a:cubicBezTo>
                      <a:cubicBezTo>
                        <a:pt x="97" y="9"/>
                        <a:pt x="89" y="0"/>
                        <a:pt x="7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9"/>
                        <a:pt x="0" y="1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9"/>
                        <a:pt x="4" y="45"/>
                        <a:pt x="10" y="48"/>
                      </a:cubicBezTo>
                      <a:cubicBezTo>
                        <a:pt x="10" y="141"/>
                        <a:pt x="10" y="141"/>
                        <a:pt x="10" y="141"/>
                      </a:cubicBezTo>
                      <a:cubicBezTo>
                        <a:pt x="4" y="144"/>
                        <a:pt x="0" y="150"/>
                        <a:pt x="0" y="157"/>
                      </a:cubicBezTo>
                      <a:close/>
                      <a:moveTo>
                        <a:pt x="23" y="161"/>
                      </a:moveTo>
                      <a:cubicBezTo>
                        <a:pt x="29" y="161"/>
                        <a:pt x="33" y="156"/>
                        <a:pt x="33" y="150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3" y="33"/>
                        <a:pt x="29" y="28"/>
                        <a:pt x="23" y="28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74" y="23"/>
                        <a:pt x="74" y="23"/>
                        <a:pt x="74" y="23"/>
                      </a:cubicBezTo>
                      <a:cubicBezTo>
                        <a:pt x="74" y="28"/>
                        <a:pt x="74" y="28"/>
                        <a:pt x="74" y="28"/>
                      </a:cubicBezTo>
                      <a:cubicBezTo>
                        <a:pt x="69" y="28"/>
                        <a:pt x="64" y="33"/>
                        <a:pt x="64" y="39"/>
                      </a:cubicBezTo>
                      <a:cubicBezTo>
                        <a:pt x="64" y="150"/>
                        <a:pt x="64" y="150"/>
                        <a:pt x="64" y="150"/>
                      </a:cubicBezTo>
                      <a:cubicBezTo>
                        <a:pt x="64" y="156"/>
                        <a:pt x="69" y="161"/>
                        <a:pt x="74" y="161"/>
                      </a:cubicBezTo>
                      <a:cubicBezTo>
                        <a:pt x="74" y="166"/>
                        <a:pt x="74" y="166"/>
                        <a:pt x="74" y="166"/>
                      </a:cubicBezTo>
                      <a:cubicBezTo>
                        <a:pt x="23" y="166"/>
                        <a:pt x="23" y="166"/>
                        <a:pt x="23" y="166"/>
                      </a:cubicBezTo>
                      <a:lnTo>
                        <a:pt x="23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26" name="Freeform 779">
                  <a:extLst>
                    <a:ext uri="{FF2B5EF4-FFF2-40B4-BE49-F238E27FC236}">
                      <a16:creationId xmlns="" xmlns:a16="http://schemas.microsoft.com/office/drawing/2014/main" id="{C30F8013-B3AF-4947-950D-967FDF3BD0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33568" y="2574645"/>
                  <a:ext cx="93337" cy="180452"/>
                </a:xfrm>
                <a:custGeom>
                  <a:avLst/>
                  <a:gdLst>
                    <a:gd name="T0" fmla="*/ 0 w 97"/>
                    <a:gd name="T1" fmla="*/ 157 h 188"/>
                    <a:gd name="T2" fmla="*/ 0 w 97"/>
                    <a:gd name="T3" fmla="*/ 170 h 188"/>
                    <a:gd name="T4" fmla="*/ 19 w 97"/>
                    <a:gd name="T5" fmla="*/ 188 h 188"/>
                    <a:gd name="T6" fmla="*/ 78 w 97"/>
                    <a:gd name="T7" fmla="*/ 188 h 188"/>
                    <a:gd name="T8" fmla="*/ 97 w 97"/>
                    <a:gd name="T9" fmla="*/ 170 h 188"/>
                    <a:gd name="T10" fmla="*/ 97 w 97"/>
                    <a:gd name="T11" fmla="*/ 157 h 188"/>
                    <a:gd name="T12" fmla="*/ 87 w 97"/>
                    <a:gd name="T13" fmla="*/ 141 h 188"/>
                    <a:gd name="T14" fmla="*/ 87 w 97"/>
                    <a:gd name="T15" fmla="*/ 48 h 188"/>
                    <a:gd name="T16" fmla="*/ 97 w 97"/>
                    <a:gd name="T17" fmla="*/ 32 h 188"/>
                    <a:gd name="T18" fmla="*/ 97 w 97"/>
                    <a:gd name="T19" fmla="*/ 19 h 188"/>
                    <a:gd name="T20" fmla="*/ 78 w 97"/>
                    <a:gd name="T21" fmla="*/ 0 h 188"/>
                    <a:gd name="T22" fmla="*/ 19 w 97"/>
                    <a:gd name="T23" fmla="*/ 0 h 188"/>
                    <a:gd name="T24" fmla="*/ 0 w 97"/>
                    <a:gd name="T25" fmla="*/ 19 h 188"/>
                    <a:gd name="T26" fmla="*/ 0 w 97"/>
                    <a:gd name="T27" fmla="*/ 32 h 188"/>
                    <a:gd name="T28" fmla="*/ 10 w 97"/>
                    <a:gd name="T29" fmla="*/ 48 h 188"/>
                    <a:gd name="T30" fmla="*/ 10 w 97"/>
                    <a:gd name="T31" fmla="*/ 141 h 188"/>
                    <a:gd name="T32" fmla="*/ 0 w 97"/>
                    <a:gd name="T33" fmla="*/ 157 h 188"/>
                    <a:gd name="T34" fmla="*/ 23 w 97"/>
                    <a:gd name="T35" fmla="*/ 161 h 188"/>
                    <a:gd name="T36" fmla="*/ 33 w 97"/>
                    <a:gd name="T37" fmla="*/ 150 h 188"/>
                    <a:gd name="T38" fmla="*/ 33 w 97"/>
                    <a:gd name="T39" fmla="*/ 39 h 188"/>
                    <a:gd name="T40" fmla="*/ 23 w 97"/>
                    <a:gd name="T41" fmla="*/ 28 h 188"/>
                    <a:gd name="T42" fmla="*/ 23 w 97"/>
                    <a:gd name="T43" fmla="*/ 23 h 188"/>
                    <a:gd name="T44" fmla="*/ 74 w 97"/>
                    <a:gd name="T45" fmla="*/ 23 h 188"/>
                    <a:gd name="T46" fmla="*/ 74 w 97"/>
                    <a:gd name="T47" fmla="*/ 28 h 188"/>
                    <a:gd name="T48" fmla="*/ 64 w 97"/>
                    <a:gd name="T49" fmla="*/ 39 h 188"/>
                    <a:gd name="T50" fmla="*/ 64 w 97"/>
                    <a:gd name="T51" fmla="*/ 150 h 188"/>
                    <a:gd name="T52" fmla="*/ 74 w 97"/>
                    <a:gd name="T53" fmla="*/ 161 h 188"/>
                    <a:gd name="T54" fmla="*/ 74 w 97"/>
                    <a:gd name="T55" fmla="*/ 166 h 188"/>
                    <a:gd name="T56" fmla="*/ 23 w 97"/>
                    <a:gd name="T57" fmla="*/ 166 h 188"/>
                    <a:gd name="T58" fmla="*/ 23 w 97"/>
                    <a:gd name="T59" fmla="*/ 16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7" h="188">
                      <a:moveTo>
                        <a:pt x="0" y="157"/>
                      </a:move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180"/>
                        <a:pt x="9" y="188"/>
                        <a:pt x="19" y="188"/>
                      </a:cubicBezTo>
                      <a:cubicBezTo>
                        <a:pt x="78" y="188"/>
                        <a:pt x="78" y="188"/>
                        <a:pt x="78" y="188"/>
                      </a:cubicBezTo>
                      <a:cubicBezTo>
                        <a:pt x="89" y="188"/>
                        <a:pt x="97" y="180"/>
                        <a:pt x="97" y="170"/>
                      </a:cubicBezTo>
                      <a:cubicBezTo>
                        <a:pt x="97" y="157"/>
                        <a:pt x="97" y="157"/>
                        <a:pt x="97" y="157"/>
                      </a:cubicBezTo>
                      <a:cubicBezTo>
                        <a:pt x="97" y="150"/>
                        <a:pt x="93" y="144"/>
                        <a:pt x="87" y="141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cubicBezTo>
                        <a:pt x="93" y="45"/>
                        <a:pt x="97" y="39"/>
                        <a:pt x="97" y="32"/>
                      </a:cubicBezTo>
                      <a:cubicBezTo>
                        <a:pt x="97" y="19"/>
                        <a:pt x="97" y="19"/>
                        <a:pt x="97" y="19"/>
                      </a:cubicBezTo>
                      <a:cubicBezTo>
                        <a:pt x="97" y="9"/>
                        <a:pt x="89" y="0"/>
                        <a:pt x="7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9"/>
                        <a:pt x="0" y="1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9"/>
                        <a:pt x="4" y="45"/>
                        <a:pt x="10" y="48"/>
                      </a:cubicBezTo>
                      <a:cubicBezTo>
                        <a:pt x="10" y="141"/>
                        <a:pt x="10" y="141"/>
                        <a:pt x="10" y="141"/>
                      </a:cubicBezTo>
                      <a:cubicBezTo>
                        <a:pt x="4" y="144"/>
                        <a:pt x="0" y="150"/>
                        <a:pt x="0" y="157"/>
                      </a:cubicBezTo>
                      <a:close/>
                      <a:moveTo>
                        <a:pt x="23" y="161"/>
                      </a:moveTo>
                      <a:cubicBezTo>
                        <a:pt x="29" y="161"/>
                        <a:pt x="33" y="156"/>
                        <a:pt x="33" y="150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3" y="33"/>
                        <a:pt x="29" y="28"/>
                        <a:pt x="23" y="28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74" y="23"/>
                        <a:pt x="74" y="23"/>
                        <a:pt x="74" y="23"/>
                      </a:cubicBezTo>
                      <a:cubicBezTo>
                        <a:pt x="74" y="28"/>
                        <a:pt x="74" y="28"/>
                        <a:pt x="74" y="28"/>
                      </a:cubicBezTo>
                      <a:cubicBezTo>
                        <a:pt x="69" y="28"/>
                        <a:pt x="64" y="33"/>
                        <a:pt x="64" y="39"/>
                      </a:cubicBezTo>
                      <a:cubicBezTo>
                        <a:pt x="64" y="150"/>
                        <a:pt x="64" y="150"/>
                        <a:pt x="64" y="150"/>
                      </a:cubicBezTo>
                      <a:cubicBezTo>
                        <a:pt x="64" y="156"/>
                        <a:pt x="69" y="161"/>
                        <a:pt x="74" y="161"/>
                      </a:cubicBezTo>
                      <a:cubicBezTo>
                        <a:pt x="74" y="166"/>
                        <a:pt x="74" y="166"/>
                        <a:pt x="74" y="166"/>
                      </a:cubicBezTo>
                      <a:cubicBezTo>
                        <a:pt x="23" y="166"/>
                        <a:pt x="23" y="166"/>
                        <a:pt x="23" y="166"/>
                      </a:cubicBezTo>
                      <a:lnTo>
                        <a:pt x="23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27" name="Freeform 780">
                  <a:extLst>
                    <a:ext uri="{FF2B5EF4-FFF2-40B4-BE49-F238E27FC236}">
                      <a16:creationId xmlns="" xmlns:a16="http://schemas.microsoft.com/office/drawing/2014/main" id="{26305EEC-D6A0-419E-9154-D54BC94501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226" y="2763986"/>
                  <a:ext cx="327125" cy="38224"/>
                </a:xfrm>
                <a:custGeom>
                  <a:avLst/>
                  <a:gdLst>
                    <a:gd name="T0" fmla="*/ 335 w 341"/>
                    <a:gd name="T1" fmla="*/ 0 h 40"/>
                    <a:gd name="T2" fmla="*/ 6 w 341"/>
                    <a:gd name="T3" fmla="*/ 0 h 40"/>
                    <a:gd name="T4" fmla="*/ 0 w 341"/>
                    <a:gd name="T5" fmla="*/ 7 h 40"/>
                    <a:gd name="T6" fmla="*/ 0 w 341"/>
                    <a:gd name="T7" fmla="*/ 34 h 40"/>
                    <a:gd name="T8" fmla="*/ 6 w 341"/>
                    <a:gd name="T9" fmla="*/ 40 h 40"/>
                    <a:gd name="T10" fmla="*/ 335 w 341"/>
                    <a:gd name="T11" fmla="*/ 40 h 40"/>
                    <a:gd name="T12" fmla="*/ 341 w 341"/>
                    <a:gd name="T13" fmla="*/ 34 h 40"/>
                    <a:gd name="T14" fmla="*/ 341 w 341"/>
                    <a:gd name="T15" fmla="*/ 7 h 40"/>
                    <a:gd name="T16" fmla="*/ 335 w 341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1" h="40">
                      <a:moveTo>
                        <a:pt x="335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7"/>
                        <a:pt x="3" y="40"/>
                        <a:pt x="6" y="40"/>
                      </a:cubicBezTo>
                      <a:cubicBezTo>
                        <a:pt x="335" y="40"/>
                        <a:pt x="335" y="40"/>
                        <a:pt x="335" y="40"/>
                      </a:cubicBezTo>
                      <a:cubicBezTo>
                        <a:pt x="338" y="40"/>
                        <a:pt x="341" y="37"/>
                        <a:pt x="341" y="34"/>
                      </a:cubicBezTo>
                      <a:cubicBezTo>
                        <a:pt x="341" y="7"/>
                        <a:pt x="341" y="7"/>
                        <a:pt x="341" y="7"/>
                      </a:cubicBezTo>
                      <a:cubicBezTo>
                        <a:pt x="341" y="3"/>
                        <a:pt x="338" y="0"/>
                        <a:pt x="3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28" name="Freeform 781">
                  <a:extLst>
                    <a:ext uri="{FF2B5EF4-FFF2-40B4-BE49-F238E27FC236}">
                      <a16:creationId xmlns="" xmlns:a16="http://schemas.microsoft.com/office/drawing/2014/main" id="{97360D71-83FF-498C-A46E-525950677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6225" y="2422639"/>
                  <a:ext cx="360015" cy="140450"/>
                </a:xfrm>
                <a:custGeom>
                  <a:avLst/>
                  <a:gdLst>
                    <a:gd name="T0" fmla="*/ 369 w 375"/>
                    <a:gd name="T1" fmla="*/ 133 h 146"/>
                    <a:gd name="T2" fmla="*/ 193 w 375"/>
                    <a:gd name="T3" fmla="*/ 2 h 146"/>
                    <a:gd name="T4" fmla="*/ 182 w 375"/>
                    <a:gd name="T5" fmla="*/ 2 h 146"/>
                    <a:gd name="T6" fmla="*/ 6 w 375"/>
                    <a:gd name="T7" fmla="*/ 133 h 146"/>
                    <a:gd name="T8" fmla="*/ 12 w 375"/>
                    <a:gd name="T9" fmla="*/ 146 h 146"/>
                    <a:gd name="T10" fmla="*/ 363 w 375"/>
                    <a:gd name="T11" fmla="*/ 146 h 146"/>
                    <a:gd name="T12" fmla="*/ 369 w 375"/>
                    <a:gd name="T13" fmla="*/ 133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5" h="146">
                      <a:moveTo>
                        <a:pt x="369" y="133"/>
                      </a:moveTo>
                      <a:cubicBezTo>
                        <a:pt x="193" y="2"/>
                        <a:pt x="193" y="2"/>
                        <a:pt x="193" y="2"/>
                      </a:cubicBezTo>
                      <a:cubicBezTo>
                        <a:pt x="190" y="0"/>
                        <a:pt x="185" y="0"/>
                        <a:pt x="182" y="2"/>
                      </a:cubicBezTo>
                      <a:cubicBezTo>
                        <a:pt x="6" y="133"/>
                        <a:pt x="6" y="133"/>
                        <a:pt x="6" y="133"/>
                      </a:cubicBezTo>
                      <a:cubicBezTo>
                        <a:pt x="0" y="137"/>
                        <a:pt x="4" y="146"/>
                        <a:pt x="12" y="146"/>
                      </a:cubicBezTo>
                      <a:cubicBezTo>
                        <a:pt x="363" y="146"/>
                        <a:pt x="363" y="146"/>
                        <a:pt x="363" y="146"/>
                      </a:cubicBezTo>
                      <a:cubicBezTo>
                        <a:pt x="371" y="146"/>
                        <a:pt x="375" y="137"/>
                        <a:pt x="369" y="1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1995850D-DB22-48D3-9D82-6EBB166AD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710" y="4283028"/>
              <a:ext cx="1005507" cy="3383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1402" tIns="45702" rIns="91402" bIns="45702">
              <a:spAutoFit/>
            </a:bodyPr>
            <a:lstStyle/>
            <a:p>
              <a:pPr algn="ctr" defTabSz="609402"/>
              <a:r>
                <a:rPr lang="zh-CN" altLang="en-US" sz="1599" dirty="0">
                  <a:solidFill>
                    <a:prstClr val="white"/>
                  </a:solidFill>
                  <a:latin typeface="+mn-ea"/>
                </a:rPr>
                <a:t>您的内容</a:t>
              </a:r>
              <a:endParaRPr lang="en-US" altLang="zh-CN" sz="1599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AA5D5B06-423A-4197-B364-F9AD101C5457}"/>
              </a:ext>
            </a:extLst>
          </p:cNvPr>
          <p:cNvGrpSpPr/>
          <p:nvPr/>
        </p:nvGrpSpPr>
        <p:grpSpPr>
          <a:xfrm>
            <a:off x="6551948" y="4502701"/>
            <a:ext cx="2359175" cy="443552"/>
            <a:chOff x="6717960" y="4203868"/>
            <a:chExt cx="2359595" cy="443553"/>
          </a:xfrm>
          <a:solidFill>
            <a:srgbClr val="00A1D2"/>
          </a:solidFill>
        </p:grpSpPr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95B4EFF-06FB-419B-95BE-F8782496B58E}"/>
                </a:ext>
              </a:extLst>
            </p:cNvPr>
            <p:cNvGrpSpPr/>
            <p:nvPr/>
          </p:nvGrpSpPr>
          <p:grpSpPr>
            <a:xfrm>
              <a:off x="6717960" y="4203868"/>
              <a:ext cx="2359595" cy="443553"/>
              <a:chOff x="6717960" y="4203868"/>
              <a:chExt cx="2359595" cy="443553"/>
            </a:xfrm>
            <a:grpFill/>
          </p:grpSpPr>
          <p:sp>
            <p:nvSpPr>
              <p:cNvPr id="32" name="任意多边形 24">
                <a:extLst>
                  <a:ext uri="{FF2B5EF4-FFF2-40B4-BE49-F238E27FC236}">
                    <a16:creationId xmlns="" xmlns:a16="http://schemas.microsoft.com/office/drawing/2014/main" id="{7A435A7B-8248-4519-8EED-9463EA0D0891}"/>
                  </a:ext>
                </a:extLst>
              </p:cNvPr>
              <p:cNvSpPr/>
              <p:nvPr/>
            </p:nvSpPr>
            <p:spPr>
              <a:xfrm>
                <a:off x="6717960" y="4203868"/>
                <a:ext cx="2359595" cy="443553"/>
              </a:xfrm>
              <a:custGeom>
                <a:avLst/>
                <a:gdLst>
                  <a:gd name="connsiteX0" fmla="*/ 0 w 2035175"/>
                  <a:gd name="connsiteY0" fmla="*/ 0 h 425450"/>
                  <a:gd name="connsiteX1" fmla="*/ 2035175 w 2035175"/>
                  <a:gd name="connsiteY1" fmla="*/ 0 h 425450"/>
                  <a:gd name="connsiteX2" fmla="*/ 2035175 w 2035175"/>
                  <a:gd name="connsiteY2" fmla="*/ 425450 h 425450"/>
                  <a:gd name="connsiteX3" fmla="*/ 438150 w 2035175"/>
                  <a:gd name="connsiteY3" fmla="*/ 425450 h 425450"/>
                  <a:gd name="connsiteX4" fmla="*/ 12700 w 2035175"/>
                  <a:gd name="connsiteY4" fmla="*/ 0 h 425450"/>
                  <a:gd name="connsiteX0" fmla="*/ 0 w 2035175"/>
                  <a:gd name="connsiteY0" fmla="*/ 0 h 425450"/>
                  <a:gd name="connsiteX1" fmla="*/ 2035175 w 2035175"/>
                  <a:gd name="connsiteY1" fmla="*/ 0 h 425450"/>
                  <a:gd name="connsiteX2" fmla="*/ 2035175 w 2035175"/>
                  <a:gd name="connsiteY2" fmla="*/ 425450 h 425450"/>
                  <a:gd name="connsiteX3" fmla="*/ 407194 w 2035175"/>
                  <a:gd name="connsiteY3" fmla="*/ 425450 h 425450"/>
                  <a:gd name="connsiteX4" fmla="*/ 12700 w 2035175"/>
                  <a:gd name="connsiteY4" fmla="*/ 0 h 425450"/>
                  <a:gd name="connsiteX0" fmla="*/ 25400 w 2060575"/>
                  <a:gd name="connsiteY0" fmla="*/ 19050 h 444500"/>
                  <a:gd name="connsiteX1" fmla="*/ 2060575 w 2060575"/>
                  <a:gd name="connsiteY1" fmla="*/ 19050 h 444500"/>
                  <a:gd name="connsiteX2" fmla="*/ 2060575 w 2060575"/>
                  <a:gd name="connsiteY2" fmla="*/ 444500 h 444500"/>
                  <a:gd name="connsiteX3" fmla="*/ 432594 w 2060575"/>
                  <a:gd name="connsiteY3" fmla="*/ 444500 h 444500"/>
                  <a:gd name="connsiteX4" fmla="*/ 0 w 2060575"/>
                  <a:gd name="connsiteY4" fmla="*/ 0 h 444500"/>
                  <a:gd name="connsiteX0" fmla="*/ 0 w 2035175"/>
                  <a:gd name="connsiteY0" fmla="*/ 0 h 425450"/>
                  <a:gd name="connsiteX1" fmla="*/ 2035175 w 2035175"/>
                  <a:gd name="connsiteY1" fmla="*/ 0 h 425450"/>
                  <a:gd name="connsiteX2" fmla="*/ 2035175 w 2035175"/>
                  <a:gd name="connsiteY2" fmla="*/ 425450 h 425450"/>
                  <a:gd name="connsiteX3" fmla="*/ 407194 w 2035175"/>
                  <a:gd name="connsiteY3" fmla="*/ 425450 h 425450"/>
                  <a:gd name="connsiteX0" fmla="*/ 0 w 2070894"/>
                  <a:gd name="connsiteY0" fmla="*/ 0 h 434975"/>
                  <a:gd name="connsiteX1" fmla="*/ 2070894 w 2070894"/>
                  <a:gd name="connsiteY1" fmla="*/ 9525 h 434975"/>
                  <a:gd name="connsiteX2" fmla="*/ 2070894 w 2070894"/>
                  <a:gd name="connsiteY2" fmla="*/ 434975 h 434975"/>
                  <a:gd name="connsiteX3" fmla="*/ 442913 w 2070894"/>
                  <a:gd name="connsiteY3" fmla="*/ 434975 h 434975"/>
                  <a:gd name="connsiteX0" fmla="*/ 0 w 2070894"/>
                  <a:gd name="connsiteY0" fmla="*/ 0 h 434975"/>
                  <a:gd name="connsiteX1" fmla="*/ 2063750 w 2070894"/>
                  <a:gd name="connsiteY1" fmla="*/ 2382 h 434975"/>
                  <a:gd name="connsiteX2" fmla="*/ 2070894 w 2070894"/>
                  <a:gd name="connsiteY2" fmla="*/ 434975 h 434975"/>
                  <a:gd name="connsiteX3" fmla="*/ 442913 w 2070894"/>
                  <a:gd name="connsiteY3" fmla="*/ 434975 h 434975"/>
                  <a:gd name="connsiteX0" fmla="*/ 0 w 2063750"/>
                  <a:gd name="connsiteY0" fmla="*/ 0 h 434975"/>
                  <a:gd name="connsiteX1" fmla="*/ 2063750 w 2063750"/>
                  <a:gd name="connsiteY1" fmla="*/ 2382 h 434975"/>
                  <a:gd name="connsiteX2" fmla="*/ 1778794 w 2063750"/>
                  <a:gd name="connsiteY2" fmla="*/ 434975 h 434975"/>
                  <a:gd name="connsiteX3" fmla="*/ 442913 w 2063750"/>
                  <a:gd name="connsiteY3" fmla="*/ 434975 h 4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3750" h="434975">
                    <a:moveTo>
                      <a:pt x="0" y="0"/>
                    </a:moveTo>
                    <a:lnTo>
                      <a:pt x="2063750" y="2382"/>
                    </a:lnTo>
                    <a:lnTo>
                      <a:pt x="1778794" y="434975"/>
                    </a:lnTo>
                    <a:lnTo>
                      <a:pt x="442913" y="434975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2" tIns="45706" rIns="91412" bIns="45706" anchor="ctr"/>
              <a:lstStyle/>
              <a:p>
                <a:pPr algn="ctr" defTabSz="609402">
                  <a:defRPr/>
                </a:pPr>
                <a:endParaRPr lang="zh-CN" altLang="en-US" sz="1200" dirty="0">
                  <a:solidFill>
                    <a:prstClr val="white"/>
                  </a:solidFill>
                  <a:latin typeface="+mn-ea"/>
                </a:endParaRPr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BEAAC3C0-7EF0-4FE1-8101-667631B948ED}"/>
                  </a:ext>
                </a:extLst>
              </p:cNvPr>
              <p:cNvGrpSpPr/>
              <p:nvPr/>
            </p:nvGrpSpPr>
            <p:grpSpPr>
              <a:xfrm>
                <a:off x="7285871" y="4259974"/>
                <a:ext cx="310305" cy="300710"/>
                <a:chOff x="6025301" y="4979492"/>
                <a:chExt cx="333385" cy="323074"/>
              </a:xfrm>
              <a:grpFill/>
            </p:grpSpPr>
            <p:sp>
              <p:nvSpPr>
                <p:cNvPr id="34" name="Freeform 482">
                  <a:extLst>
                    <a:ext uri="{FF2B5EF4-FFF2-40B4-BE49-F238E27FC236}">
                      <a16:creationId xmlns="" xmlns:a16="http://schemas.microsoft.com/office/drawing/2014/main" id="{1D03A6DE-1982-499A-8004-22668F3AC3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67607" y="5146184"/>
                  <a:ext cx="91079" cy="156382"/>
                </a:xfrm>
                <a:custGeom>
                  <a:avLst/>
                  <a:gdLst>
                    <a:gd name="T0" fmla="*/ 0 w 53"/>
                    <a:gd name="T1" fmla="*/ 0 h 91"/>
                    <a:gd name="T2" fmla="*/ 0 w 53"/>
                    <a:gd name="T3" fmla="*/ 91 h 91"/>
                    <a:gd name="T4" fmla="*/ 53 w 53"/>
                    <a:gd name="T5" fmla="*/ 91 h 91"/>
                    <a:gd name="T6" fmla="*/ 53 w 53"/>
                    <a:gd name="T7" fmla="*/ 0 h 91"/>
                    <a:gd name="T8" fmla="*/ 0 w 53"/>
                    <a:gd name="T9" fmla="*/ 0 h 91"/>
                    <a:gd name="T10" fmla="*/ 9 w 53"/>
                    <a:gd name="T11" fmla="*/ 16 h 91"/>
                    <a:gd name="T12" fmla="*/ 17 w 53"/>
                    <a:gd name="T13" fmla="*/ 16 h 91"/>
                    <a:gd name="T14" fmla="*/ 17 w 53"/>
                    <a:gd name="T15" fmla="*/ 26 h 91"/>
                    <a:gd name="T16" fmla="*/ 9 w 53"/>
                    <a:gd name="T17" fmla="*/ 26 h 91"/>
                    <a:gd name="T18" fmla="*/ 9 w 53"/>
                    <a:gd name="T19" fmla="*/ 16 h 91"/>
                    <a:gd name="T20" fmla="*/ 17 w 53"/>
                    <a:gd name="T21" fmla="*/ 44 h 91"/>
                    <a:gd name="T22" fmla="*/ 9 w 53"/>
                    <a:gd name="T23" fmla="*/ 44 h 91"/>
                    <a:gd name="T24" fmla="*/ 9 w 53"/>
                    <a:gd name="T25" fmla="*/ 33 h 91"/>
                    <a:gd name="T26" fmla="*/ 17 w 53"/>
                    <a:gd name="T27" fmla="*/ 33 h 91"/>
                    <a:gd name="T28" fmla="*/ 17 w 53"/>
                    <a:gd name="T29" fmla="*/ 44 h 91"/>
                    <a:gd name="T30" fmla="*/ 22 w 53"/>
                    <a:gd name="T31" fmla="*/ 16 h 91"/>
                    <a:gd name="T32" fmla="*/ 30 w 53"/>
                    <a:gd name="T33" fmla="*/ 16 h 91"/>
                    <a:gd name="T34" fmla="*/ 30 w 53"/>
                    <a:gd name="T35" fmla="*/ 26 h 91"/>
                    <a:gd name="T36" fmla="*/ 22 w 53"/>
                    <a:gd name="T37" fmla="*/ 26 h 91"/>
                    <a:gd name="T38" fmla="*/ 22 w 53"/>
                    <a:gd name="T39" fmla="*/ 16 h 91"/>
                    <a:gd name="T40" fmla="*/ 31 w 53"/>
                    <a:gd name="T41" fmla="*/ 44 h 91"/>
                    <a:gd name="T42" fmla="*/ 22 w 53"/>
                    <a:gd name="T43" fmla="*/ 44 h 91"/>
                    <a:gd name="T44" fmla="*/ 22 w 53"/>
                    <a:gd name="T45" fmla="*/ 33 h 91"/>
                    <a:gd name="T46" fmla="*/ 31 w 53"/>
                    <a:gd name="T47" fmla="*/ 33 h 91"/>
                    <a:gd name="T48" fmla="*/ 31 w 53"/>
                    <a:gd name="T49" fmla="*/ 44 h 91"/>
                    <a:gd name="T50" fmla="*/ 35 w 53"/>
                    <a:gd name="T51" fmla="*/ 16 h 91"/>
                    <a:gd name="T52" fmla="*/ 44 w 53"/>
                    <a:gd name="T53" fmla="*/ 16 h 91"/>
                    <a:gd name="T54" fmla="*/ 44 w 53"/>
                    <a:gd name="T55" fmla="*/ 26 h 91"/>
                    <a:gd name="T56" fmla="*/ 35 w 53"/>
                    <a:gd name="T57" fmla="*/ 26 h 91"/>
                    <a:gd name="T58" fmla="*/ 35 w 53"/>
                    <a:gd name="T59" fmla="*/ 16 h 91"/>
                    <a:gd name="T60" fmla="*/ 44 w 53"/>
                    <a:gd name="T61" fmla="*/ 44 h 91"/>
                    <a:gd name="T62" fmla="*/ 36 w 53"/>
                    <a:gd name="T63" fmla="*/ 44 h 91"/>
                    <a:gd name="T64" fmla="*/ 36 w 53"/>
                    <a:gd name="T65" fmla="*/ 33 h 91"/>
                    <a:gd name="T66" fmla="*/ 44 w 53"/>
                    <a:gd name="T67" fmla="*/ 33 h 91"/>
                    <a:gd name="T68" fmla="*/ 44 w 53"/>
                    <a:gd name="T69" fmla="*/ 4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3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53" y="91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  <a:moveTo>
                        <a:pt x="9" y="16"/>
                      </a:moveTo>
                      <a:lnTo>
                        <a:pt x="17" y="16"/>
                      </a:lnTo>
                      <a:lnTo>
                        <a:pt x="17" y="26"/>
                      </a:lnTo>
                      <a:lnTo>
                        <a:pt x="9" y="26"/>
                      </a:lnTo>
                      <a:lnTo>
                        <a:pt x="9" y="16"/>
                      </a:lnTo>
                      <a:close/>
                      <a:moveTo>
                        <a:pt x="17" y="44"/>
                      </a:moveTo>
                      <a:lnTo>
                        <a:pt x="9" y="44"/>
                      </a:lnTo>
                      <a:lnTo>
                        <a:pt x="9" y="33"/>
                      </a:lnTo>
                      <a:lnTo>
                        <a:pt x="17" y="33"/>
                      </a:lnTo>
                      <a:lnTo>
                        <a:pt x="17" y="44"/>
                      </a:lnTo>
                      <a:close/>
                      <a:moveTo>
                        <a:pt x="22" y="16"/>
                      </a:moveTo>
                      <a:lnTo>
                        <a:pt x="30" y="16"/>
                      </a:lnTo>
                      <a:lnTo>
                        <a:pt x="30" y="26"/>
                      </a:lnTo>
                      <a:lnTo>
                        <a:pt x="22" y="26"/>
                      </a:lnTo>
                      <a:lnTo>
                        <a:pt x="22" y="16"/>
                      </a:lnTo>
                      <a:close/>
                      <a:moveTo>
                        <a:pt x="31" y="44"/>
                      </a:moveTo>
                      <a:lnTo>
                        <a:pt x="22" y="44"/>
                      </a:lnTo>
                      <a:lnTo>
                        <a:pt x="22" y="33"/>
                      </a:lnTo>
                      <a:lnTo>
                        <a:pt x="31" y="33"/>
                      </a:lnTo>
                      <a:lnTo>
                        <a:pt x="31" y="44"/>
                      </a:lnTo>
                      <a:close/>
                      <a:moveTo>
                        <a:pt x="35" y="16"/>
                      </a:moveTo>
                      <a:lnTo>
                        <a:pt x="44" y="16"/>
                      </a:ln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35" y="16"/>
                      </a:lnTo>
                      <a:close/>
                      <a:moveTo>
                        <a:pt x="44" y="44"/>
                      </a:moveTo>
                      <a:lnTo>
                        <a:pt x="36" y="44"/>
                      </a:lnTo>
                      <a:lnTo>
                        <a:pt x="36" y="33"/>
                      </a:lnTo>
                      <a:lnTo>
                        <a:pt x="44" y="33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35" name="Freeform 483">
                  <a:extLst>
                    <a:ext uri="{FF2B5EF4-FFF2-40B4-BE49-F238E27FC236}">
                      <a16:creationId xmlns="" xmlns:a16="http://schemas.microsoft.com/office/drawing/2014/main" id="{6AEACA4A-0F80-4E7D-A4F0-5128779F59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8410" y="4979492"/>
                  <a:ext cx="128886" cy="323074"/>
                </a:xfrm>
                <a:custGeom>
                  <a:avLst/>
                  <a:gdLst>
                    <a:gd name="T0" fmla="*/ 0 w 75"/>
                    <a:gd name="T1" fmla="*/ 31 h 188"/>
                    <a:gd name="T2" fmla="*/ 28 w 75"/>
                    <a:gd name="T3" fmla="*/ 31 h 188"/>
                    <a:gd name="T4" fmla="*/ 28 w 75"/>
                    <a:gd name="T5" fmla="*/ 188 h 188"/>
                    <a:gd name="T6" fmla="*/ 75 w 75"/>
                    <a:gd name="T7" fmla="*/ 188 h 188"/>
                    <a:gd name="T8" fmla="*/ 75 w 75"/>
                    <a:gd name="T9" fmla="*/ 0 h 188"/>
                    <a:gd name="T10" fmla="*/ 0 w 75"/>
                    <a:gd name="T11" fmla="*/ 0 h 188"/>
                    <a:gd name="T12" fmla="*/ 0 w 75"/>
                    <a:gd name="T13" fmla="*/ 31 h 188"/>
                    <a:gd name="T14" fmla="*/ 66 w 75"/>
                    <a:gd name="T15" fmla="*/ 164 h 188"/>
                    <a:gd name="T16" fmla="*/ 38 w 75"/>
                    <a:gd name="T17" fmla="*/ 164 h 188"/>
                    <a:gd name="T18" fmla="*/ 38 w 75"/>
                    <a:gd name="T19" fmla="*/ 155 h 188"/>
                    <a:gd name="T20" fmla="*/ 66 w 75"/>
                    <a:gd name="T21" fmla="*/ 155 h 188"/>
                    <a:gd name="T22" fmla="*/ 66 w 75"/>
                    <a:gd name="T23" fmla="*/ 164 h 188"/>
                    <a:gd name="T24" fmla="*/ 66 w 75"/>
                    <a:gd name="T25" fmla="*/ 96 h 188"/>
                    <a:gd name="T26" fmla="*/ 38 w 75"/>
                    <a:gd name="T27" fmla="*/ 96 h 188"/>
                    <a:gd name="T28" fmla="*/ 38 w 75"/>
                    <a:gd name="T29" fmla="*/ 88 h 188"/>
                    <a:gd name="T30" fmla="*/ 66 w 75"/>
                    <a:gd name="T31" fmla="*/ 88 h 188"/>
                    <a:gd name="T32" fmla="*/ 66 w 75"/>
                    <a:gd name="T33" fmla="*/ 96 h 188"/>
                    <a:gd name="T34" fmla="*/ 66 w 75"/>
                    <a:gd name="T35" fmla="*/ 72 h 188"/>
                    <a:gd name="T36" fmla="*/ 38 w 75"/>
                    <a:gd name="T37" fmla="*/ 72 h 188"/>
                    <a:gd name="T38" fmla="*/ 38 w 75"/>
                    <a:gd name="T39" fmla="*/ 64 h 188"/>
                    <a:gd name="T40" fmla="*/ 66 w 75"/>
                    <a:gd name="T41" fmla="*/ 64 h 188"/>
                    <a:gd name="T42" fmla="*/ 66 w 75"/>
                    <a:gd name="T43" fmla="*/ 72 h 188"/>
                    <a:gd name="T44" fmla="*/ 38 w 75"/>
                    <a:gd name="T45" fmla="*/ 19 h 188"/>
                    <a:gd name="T46" fmla="*/ 66 w 75"/>
                    <a:gd name="T47" fmla="*/ 19 h 188"/>
                    <a:gd name="T48" fmla="*/ 66 w 75"/>
                    <a:gd name="T49" fmla="*/ 27 h 188"/>
                    <a:gd name="T50" fmla="*/ 38 w 75"/>
                    <a:gd name="T51" fmla="*/ 27 h 188"/>
                    <a:gd name="T52" fmla="*/ 38 w 75"/>
                    <a:gd name="T53" fmla="*/ 19 h 188"/>
                    <a:gd name="T54" fmla="*/ 38 w 75"/>
                    <a:gd name="T55" fmla="*/ 42 h 188"/>
                    <a:gd name="T56" fmla="*/ 66 w 75"/>
                    <a:gd name="T57" fmla="*/ 42 h 188"/>
                    <a:gd name="T58" fmla="*/ 66 w 75"/>
                    <a:gd name="T59" fmla="*/ 50 h 188"/>
                    <a:gd name="T60" fmla="*/ 38 w 75"/>
                    <a:gd name="T61" fmla="*/ 50 h 188"/>
                    <a:gd name="T62" fmla="*/ 38 w 75"/>
                    <a:gd name="T63" fmla="*/ 42 h 188"/>
                    <a:gd name="T64" fmla="*/ 38 w 75"/>
                    <a:gd name="T65" fmla="*/ 110 h 188"/>
                    <a:gd name="T66" fmla="*/ 65 w 75"/>
                    <a:gd name="T67" fmla="*/ 110 h 188"/>
                    <a:gd name="T68" fmla="*/ 65 w 75"/>
                    <a:gd name="T69" fmla="*/ 118 h 188"/>
                    <a:gd name="T70" fmla="*/ 38 w 75"/>
                    <a:gd name="T71" fmla="*/ 118 h 188"/>
                    <a:gd name="T72" fmla="*/ 38 w 75"/>
                    <a:gd name="T73" fmla="*/ 110 h 188"/>
                    <a:gd name="T74" fmla="*/ 38 w 75"/>
                    <a:gd name="T75" fmla="*/ 133 h 188"/>
                    <a:gd name="T76" fmla="*/ 65 w 75"/>
                    <a:gd name="T77" fmla="*/ 133 h 188"/>
                    <a:gd name="T78" fmla="*/ 65 w 75"/>
                    <a:gd name="T79" fmla="*/ 142 h 188"/>
                    <a:gd name="T80" fmla="*/ 38 w 75"/>
                    <a:gd name="T81" fmla="*/ 142 h 188"/>
                    <a:gd name="T82" fmla="*/ 38 w 75"/>
                    <a:gd name="T83" fmla="*/ 133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5" h="188">
                      <a:moveTo>
                        <a:pt x="0" y="31"/>
                      </a:moveTo>
                      <a:lnTo>
                        <a:pt x="28" y="31"/>
                      </a:lnTo>
                      <a:lnTo>
                        <a:pt x="28" y="188"/>
                      </a:lnTo>
                      <a:lnTo>
                        <a:pt x="75" y="188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31"/>
                      </a:lnTo>
                      <a:close/>
                      <a:moveTo>
                        <a:pt x="66" y="164"/>
                      </a:moveTo>
                      <a:lnTo>
                        <a:pt x="38" y="164"/>
                      </a:lnTo>
                      <a:lnTo>
                        <a:pt x="38" y="155"/>
                      </a:lnTo>
                      <a:lnTo>
                        <a:pt x="66" y="155"/>
                      </a:lnTo>
                      <a:lnTo>
                        <a:pt x="66" y="164"/>
                      </a:lnTo>
                      <a:close/>
                      <a:moveTo>
                        <a:pt x="66" y="96"/>
                      </a:moveTo>
                      <a:lnTo>
                        <a:pt x="38" y="96"/>
                      </a:lnTo>
                      <a:lnTo>
                        <a:pt x="38" y="88"/>
                      </a:lnTo>
                      <a:lnTo>
                        <a:pt x="66" y="88"/>
                      </a:lnTo>
                      <a:lnTo>
                        <a:pt x="66" y="96"/>
                      </a:lnTo>
                      <a:close/>
                      <a:moveTo>
                        <a:pt x="66" y="72"/>
                      </a:moveTo>
                      <a:lnTo>
                        <a:pt x="38" y="72"/>
                      </a:lnTo>
                      <a:lnTo>
                        <a:pt x="38" y="64"/>
                      </a:lnTo>
                      <a:lnTo>
                        <a:pt x="66" y="64"/>
                      </a:lnTo>
                      <a:lnTo>
                        <a:pt x="66" y="72"/>
                      </a:lnTo>
                      <a:close/>
                      <a:moveTo>
                        <a:pt x="38" y="19"/>
                      </a:moveTo>
                      <a:lnTo>
                        <a:pt x="66" y="19"/>
                      </a:lnTo>
                      <a:lnTo>
                        <a:pt x="66" y="27"/>
                      </a:lnTo>
                      <a:lnTo>
                        <a:pt x="38" y="27"/>
                      </a:lnTo>
                      <a:lnTo>
                        <a:pt x="38" y="19"/>
                      </a:lnTo>
                      <a:close/>
                      <a:moveTo>
                        <a:pt x="38" y="42"/>
                      </a:moveTo>
                      <a:lnTo>
                        <a:pt x="66" y="42"/>
                      </a:lnTo>
                      <a:lnTo>
                        <a:pt x="66" y="50"/>
                      </a:lnTo>
                      <a:lnTo>
                        <a:pt x="38" y="50"/>
                      </a:lnTo>
                      <a:lnTo>
                        <a:pt x="38" y="42"/>
                      </a:lnTo>
                      <a:close/>
                      <a:moveTo>
                        <a:pt x="38" y="110"/>
                      </a:moveTo>
                      <a:lnTo>
                        <a:pt x="65" y="110"/>
                      </a:lnTo>
                      <a:lnTo>
                        <a:pt x="65" y="118"/>
                      </a:lnTo>
                      <a:lnTo>
                        <a:pt x="38" y="118"/>
                      </a:lnTo>
                      <a:lnTo>
                        <a:pt x="38" y="110"/>
                      </a:lnTo>
                      <a:close/>
                      <a:moveTo>
                        <a:pt x="38" y="133"/>
                      </a:moveTo>
                      <a:lnTo>
                        <a:pt x="65" y="133"/>
                      </a:lnTo>
                      <a:lnTo>
                        <a:pt x="65" y="142"/>
                      </a:lnTo>
                      <a:lnTo>
                        <a:pt x="38" y="142"/>
                      </a:lnTo>
                      <a:lnTo>
                        <a:pt x="38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36" name="Freeform 484">
                  <a:extLst>
                    <a:ext uri="{FF2B5EF4-FFF2-40B4-BE49-F238E27FC236}">
                      <a16:creationId xmlns="" xmlns:a16="http://schemas.microsoft.com/office/drawing/2014/main" id="{45298A04-CDDD-4AC1-9664-8C4F3502DE8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25301" y="5048231"/>
                  <a:ext cx="135760" cy="254335"/>
                </a:xfrm>
                <a:custGeom>
                  <a:avLst/>
                  <a:gdLst>
                    <a:gd name="T0" fmla="*/ 79 w 79"/>
                    <a:gd name="T1" fmla="*/ 148 h 148"/>
                    <a:gd name="T2" fmla="*/ 0 w 79"/>
                    <a:gd name="T3" fmla="*/ 0 h 148"/>
                    <a:gd name="T4" fmla="*/ 70 w 79"/>
                    <a:gd name="T5" fmla="*/ 127 h 148"/>
                    <a:gd name="T6" fmla="*/ 55 w 79"/>
                    <a:gd name="T7" fmla="*/ 108 h 148"/>
                    <a:gd name="T8" fmla="*/ 70 w 79"/>
                    <a:gd name="T9" fmla="*/ 127 h 148"/>
                    <a:gd name="T10" fmla="*/ 55 w 79"/>
                    <a:gd name="T11" fmla="*/ 79 h 148"/>
                    <a:gd name="T12" fmla="*/ 70 w 79"/>
                    <a:gd name="T13" fmla="*/ 97 h 148"/>
                    <a:gd name="T14" fmla="*/ 70 w 79"/>
                    <a:gd name="T15" fmla="*/ 70 h 148"/>
                    <a:gd name="T16" fmla="*/ 55 w 79"/>
                    <a:gd name="T17" fmla="*/ 51 h 148"/>
                    <a:gd name="T18" fmla="*/ 70 w 79"/>
                    <a:gd name="T19" fmla="*/ 70 h 148"/>
                    <a:gd name="T20" fmla="*/ 70 w 79"/>
                    <a:gd name="T21" fmla="*/ 21 h 148"/>
                    <a:gd name="T22" fmla="*/ 55 w 79"/>
                    <a:gd name="T23" fmla="*/ 41 h 148"/>
                    <a:gd name="T24" fmla="*/ 47 w 79"/>
                    <a:gd name="T25" fmla="*/ 127 h 148"/>
                    <a:gd name="T26" fmla="*/ 32 w 79"/>
                    <a:gd name="T27" fmla="*/ 108 h 148"/>
                    <a:gd name="T28" fmla="*/ 47 w 79"/>
                    <a:gd name="T29" fmla="*/ 127 h 148"/>
                    <a:gd name="T30" fmla="*/ 32 w 79"/>
                    <a:gd name="T31" fmla="*/ 79 h 148"/>
                    <a:gd name="T32" fmla="*/ 47 w 79"/>
                    <a:gd name="T33" fmla="*/ 97 h 148"/>
                    <a:gd name="T34" fmla="*/ 47 w 79"/>
                    <a:gd name="T35" fmla="*/ 70 h 148"/>
                    <a:gd name="T36" fmla="*/ 32 w 79"/>
                    <a:gd name="T37" fmla="*/ 51 h 148"/>
                    <a:gd name="T38" fmla="*/ 47 w 79"/>
                    <a:gd name="T39" fmla="*/ 70 h 148"/>
                    <a:gd name="T40" fmla="*/ 47 w 79"/>
                    <a:gd name="T41" fmla="*/ 21 h 148"/>
                    <a:gd name="T42" fmla="*/ 32 w 79"/>
                    <a:gd name="T43" fmla="*/ 41 h 148"/>
                    <a:gd name="T44" fmla="*/ 25 w 79"/>
                    <a:gd name="T45" fmla="*/ 127 h 148"/>
                    <a:gd name="T46" fmla="*/ 10 w 79"/>
                    <a:gd name="T47" fmla="*/ 108 h 148"/>
                    <a:gd name="T48" fmla="*/ 25 w 79"/>
                    <a:gd name="T49" fmla="*/ 127 h 148"/>
                    <a:gd name="T50" fmla="*/ 10 w 79"/>
                    <a:gd name="T51" fmla="*/ 79 h 148"/>
                    <a:gd name="T52" fmla="*/ 25 w 79"/>
                    <a:gd name="T53" fmla="*/ 97 h 148"/>
                    <a:gd name="T54" fmla="*/ 25 w 79"/>
                    <a:gd name="T55" fmla="*/ 70 h 148"/>
                    <a:gd name="T56" fmla="*/ 10 w 79"/>
                    <a:gd name="T57" fmla="*/ 51 h 148"/>
                    <a:gd name="T58" fmla="*/ 25 w 79"/>
                    <a:gd name="T59" fmla="*/ 70 h 148"/>
                    <a:gd name="T60" fmla="*/ 25 w 79"/>
                    <a:gd name="T61" fmla="*/ 21 h 148"/>
                    <a:gd name="T62" fmla="*/ 10 w 79"/>
                    <a:gd name="T63" fmla="*/ 4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" h="148">
                      <a:moveTo>
                        <a:pt x="0" y="148"/>
                      </a:moveTo>
                      <a:lnTo>
                        <a:pt x="79" y="148"/>
                      </a:lnTo>
                      <a:lnTo>
                        <a:pt x="79" y="0"/>
                      </a:lnTo>
                      <a:lnTo>
                        <a:pt x="0" y="0"/>
                      </a:lnTo>
                      <a:lnTo>
                        <a:pt x="0" y="148"/>
                      </a:lnTo>
                      <a:close/>
                      <a:moveTo>
                        <a:pt x="70" y="127"/>
                      </a:moveTo>
                      <a:lnTo>
                        <a:pt x="55" y="127"/>
                      </a:lnTo>
                      <a:lnTo>
                        <a:pt x="55" y="108"/>
                      </a:lnTo>
                      <a:lnTo>
                        <a:pt x="70" y="108"/>
                      </a:lnTo>
                      <a:lnTo>
                        <a:pt x="70" y="127"/>
                      </a:lnTo>
                      <a:close/>
                      <a:moveTo>
                        <a:pt x="55" y="97"/>
                      </a:moveTo>
                      <a:lnTo>
                        <a:pt x="55" y="79"/>
                      </a:lnTo>
                      <a:lnTo>
                        <a:pt x="70" y="79"/>
                      </a:lnTo>
                      <a:lnTo>
                        <a:pt x="70" y="97"/>
                      </a:lnTo>
                      <a:lnTo>
                        <a:pt x="55" y="97"/>
                      </a:lnTo>
                      <a:close/>
                      <a:moveTo>
                        <a:pt x="70" y="70"/>
                      </a:moveTo>
                      <a:lnTo>
                        <a:pt x="55" y="70"/>
                      </a:lnTo>
                      <a:lnTo>
                        <a:pt x="55" y="51"/>
                      </a:lnTo>
                      <a:lnTo>
                        <a:pt x="70" y="51"/>
                      </a:lnTo>
                      <a:lnTo>
                        <a:pt x="70" y="70"/>
                      </a:lnTo>
                      <a:close/>
                      <a:moveTo>
                        <a:pt x="55" y="21"/>
                      </a:moveTo>
                      <a:lnTo>
                        <a:pt x="70" y="21"/>
                      </a:lnTo>
                      <a:lnTo>
                        <a:pt x="70" y="41"/>
                      </a:lnTo>
                      <a:lnTo>
                        <a:pt x="55" y="41"/>
                      </a:lnTo>
                      <a:lnTo>
                        <a:pt x="55" y="21"/>
                      </a:lnTo>
                      <a:close/>
                      <a:moveTo>
                        <a:pt x="47" y="127"/>
                      </a:moveTo>
                      <a:lnTo>
                        <a:pt x="32" y="127"/>
                      </a:lnTo>
                      <a:lnTo>
                        <a:pt x="32" y="108"/>
                      </a:lnTo>
                      <a:lnTo>
                        <a:pt x="47" y="108"/>
                      </a:lnTo>
                      <a:lnTo>
                        <a:pt x="47" y="127"/>
                      </a:lnTo>
                      <a:close/>
                      <a:moveTo>
                        <a:pt x="32" y="97"/>
                      </a:moveTo>
                      <a:lnTo>
                        <a:pt x="32" y="79"/>
                      </a:lnTo>
                      <a:lnTo>
                        <a:pt x="47" y="79"/>
                      </a:lnTo>
                      <a:lnTo>
                        <a:pt x="47" y="97"/>
                      </a:lnTo>
                      <a:lnTo>
                        <a:pt x="32" y="97"/>
                      </a:lnTo>
                      <a:close/>
                      <a:moveTo>
                        <a:pt x="47" y="70"/>
                      </a:moveTo>
                      <a:lnTo>
                        <a:pt x="32" y="70"/>
                      </a:lnTo>
                      <a:lnTo>
                        <a:pt x="32" y="51"/>
                      </a:lnTo>
                      <a:lnTo>
                        <a:pt x="47" y="51"/>
                      </a:lnTo>
                      <a:lnTo>
                        <a:pt x="47" y="70"/>
                      </a:lnTo>
                      <a:close/>
                      <a:moveTo>
                        <a:pt x="32" y="21"/>
                      </a:moveTo>
                      <a:lnTo>
                        <a:pt x="47" y="21"/>
                      </a:lnTo>
                      <a:lnTo>
                        <a:pt x="47" y="41"/>
                      </a:lnTo>
                      <a:lnTo>
                        <a:pt x="32" y="41"/>
                      </a:lnTo>
                      <a:lnTo>
                        <a:pt x="32" y="21"/>
                      </a:lnTo>
                      <a:close/>
                      <a:moveTo>
                        <a:pt x="25" y="127"/>
                      </a:moveTo>
                      <a:lnTo>
                        <a:pt x="10" y="127"/>
                      </a:lnTo>
                      <a:lnTo>
                        <a:pt x="10" y="108"/>
                      </a:lnTo>
                      <a:lnTo>
                        <a:pt x="25" y="108"/>
                      </a:lnTo>
                      <a:lnTo>
                        <a:pt x="25" y="127"/>
                      </a:lnTo>
                      <a:close/>
                      <a:moveTo>
                        <a:pt x="10" y="97"/>
                      </a:moveTo>
                      <a:lnTo>
                        <a:pt x="10" y="79"/>
                      </a:lnTo>
                      <a:lnTo>
                        <a:pt x="25" y="79"/>
                      </a:lnTo>
                      <a:lnTo>
                        <a:pt x="25" y="97"/>
                      </a:lnTo>
                      <a:lnTo>
                        <a:pt x="10" y="97"/>
                      </a:lnTo>
                      <a:close/>
                      <a:moveTo>
                        <a:pt x="25" y="70"/>
                      </a:moveTo>
                      <a:lnTo>
                        <a:pt x="10" y="70"/>
                      </a:lnTo>
                      <a:lnTo>
                        <a:pt x="10" y="51"/>
                      </a:lnTo>
                      <a:lnTo>
                        <a:pt x="25" y="51"/>
                      </a:lnTo>
                      <a:lnTo>
                        <a:pt x="25" y="70"/>
                      </a:lnTo>
                      <a:close/>
                      <a:moveTo>
                        <a:pt x="10" y="21"/>
                      </a:moveTo>
                      <a:lnTo>
                        <a:pt x="25" y="21"/>
                      </a:lnTo>
                      <a:lnTo>
                        <a:pt x="25" y="41"/>
                      </a:lnTo>
                      <a:lnTo>
                        <a:pt x="10" y="41"/>
                      </a:lnTo>
                      <a:lnTo>
                        <a:pt x="10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91412" tIns="45706" rIns="91412" bIns="45706"/>
                <a:lstStyle/>
                <a:p>
                  <a:pPr defTabSz="609402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5669A139-0870-4BD3-97DB-F216B7089269}"/>
                </a:ext>
              </a:extLst>
            </p:cNvPr>
            <p:cNvSpPr/>
            <p:nvPr/>
          </p:nvSpPr>
          <p:spPr>
            <a:xfrm>
              <a:off x="7576037" y="4283028"/>
              <a:ext cx="1005506" cy="338391"/>
            </a:xfrm>
            <a:prstGeom prst="rect">
              <a:avLst/>
            </a:prstGeom>
            <a:grpFill/>
          </p:spPr>
          <p:txBody>
            <a:bodyPr wrap="none" lIns="91402" tIns="45702" rIns="91402" bIns="45702">
              <a:spAutoFit/>
            </a:bodyPr>
            <a:lstStyle/>
            <a:p>
              <a:pPr algn="ctr" defTabSz="609402">
                <a:defRPr/>
              </a:pPr>
              <a:r>
                <a:rPr lang="zh-CN" altLang="en-US" sz="1599" dirty="0">
                  <a:solidFill>
                    <a:prstClr val="white"/>
                  </a:solidFill>
                  <a:latin typeface="+mn-ea"/>
                </a:rPr>
                <a:t>您的内容</a:t>
              </a:r>
              <a:endParaRPr lang="en-US" altLang="zh-CN" sz="1599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BA8A762A-931E-4051-8B59-46E416E8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074" y="2859733"/>
            <a:ext cx="568068" cy="3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pPr algn="ctr" defTabSz="609402"/>
            <a:r>
              <a:rPr lang="en-US" altLang="zh-CN" sz="15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6000</a:t>
            </a:r>
          </a:p>
        </p:txBody>
      </p:sp>
      <p:sp>
        <p:nvSpPr>
          <p:cNvPr id="38" name="TextBox 30">
            <a:extLst>
              <a:ext uri="{FF2B5EF4-FFF2-40B4-BE49-F238E27FC236}">
                <a16:creationId xmlns="" xmlns:a16="http://schemas.microsoft.com/office/drawing/2014/main" id="{E60E34EB-F35F-47E9-98D3-9671CF57E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019" y="3508049"/>
            <a:ext cx="2770934" cy="76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3" rIns="91424" bIns="45713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7199E0D4-E656-45E1-A722-1D086993B5F6}"/>
              </a:ext>
            </a:extLst>
          </p:cNvPr>
          <p:cNvGrpSpPr>
            <a:grpSpLocks/>
          </p:cNvGrpSpPr>
          <p:nvPr/>
        </p:nvGrpSpPr>
        <p:grpSpPr bwMode="auto">
          <a:xfrm>
            <a:off x="8376599" y="2743729"/>
            <a:ext cx="458707" cy="475718"/>
            <a:chOff x="9195547" y="2823010"/>
            <a:chExt cx="306551" cy="318335"/>
          </a:xfrm>
          <a:solidFill>
            <a:srgbClr val="7E397A"/>
          </a:solidFill>
        </p:grpSpPr>
        <p:sp>
          <p:nvSpPr>
            <p:cNvPr id="40" name="圆角矩形 32">
              <a:extLst>
                <a:ext uri="{FF2B5EF4-FFF2-40B4-BE49-F238E27FC236}">
                  <a16:creationId xmlns="" xmlns:a16="http://schemas.microsoft.com/office/drawing/2014/main" id="{AF1F17FA-3B9B-4275-8E4C-81C5B7BA951A}"/>
                </a:ext>
              </a:extLst>
            </p:cNvPr>
            <p:cNvSpPr/>
            <p:nvPr/>
          </p:nvSpPr>
          <p:spPr>
            <a:xfrm>
              <a:off x="9195547" y="2834338"/>
              <a:ext cx="306551" cy="3070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anchor="ctr"/>
            <a:lstStyle/>
            <a:p>
              <a:pPr algn="ctr" defTabSz="609402">
                <a:defRPr/>
              </a:pPr>
              <a:endParaRPr lang="zh-CN" altLang="en-US" sz="1066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1" name="文本框 72">
              <a:extLst>
                <a:ext uri="{FF2B5EF4-FFF2-40B4-BE49-F238E27FC236}">
                  <a16:creationId xmlns="" xmlns:a16="http://schemas.microsoft.com/office/drawing/2014/main" id="{CA987D1A-7044-40C9-9B8C-62D128C99B15}"/>
                </a:ext>
              </a:extLst>
            </p:cNvPr>
            <p:cNvSpPr txBox="1"/>
            <p:nvPr/>
          </p:nvSpPr>
          <p:spPr>
            <a:xfrm>
              <a:off x="9217043" y="2823010"/>
              <a:ext cx="238038" cy="308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09402">
                <a:defRPr/>
              </a:pPr>
              <a:r>
                <a:rPr lang="en-US" altLang="zh-CN" sz="2399" dirty="0">
                  <a:solidFill>
                    <a:prstClr val="white"/>
                  </a:solidFill>
                  <a:latin typeface="+mn-ea"/>
                </a:rPr>
                <a:t>B</a:t>
              </a:r>
              <a:endParaRPr lang="zh-CN" altLang="en-US" sz="2399" dirty="0">
                <a:solidFill>
                  <a:prstClr val="white"/>
                </a:solidFill>
                <a:latin typeface="+mn-ea"/>
              </a:endParaRP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="" xmlns:a16="http://schemas.microsoft.com/office/drawing/2014/main" id="{97C83B86-E4A8-42B9-9E3C-C3E5C9109481}"/>
              </a:ext>
            </a:extLst>
          </p:cNvPr>
          <p:cNvCxnSpPr/>
          <p:nvPr/>
        </p:nvCxnSpPr>
        <p:spPr>
          <a:xfrm>
            <a:off x="3841812" y="1783618"/>
            <a:ext cx="3545815" cy="35464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9A2C7922-F06C-4428-A25C-F82AB16E9D20}"/>
              </a:ext>
            </a:extLst>
          </p:cNvPr>
          <p:cNvGrpSpPr>
            <a:grpSpLocks/>
          </p:cNvGrpSpPr>
          <p:nvPr/>
        </p:nvGrpSpPr>
        <p:grpSpPr bwMode="auto">
          <a:xfrm>
            <a:off x="9093609" y="4483300"/>
            <a:ext cx="458708" cy="471416"/>
            <a:chOff x="9195547" y="2825889"/>
            <a:chExt cx="306816" cy="315456"/>
          </a:xfrm>
          <a:solidFill>
            <a:srgbClr val="00A1D2"/>
          </a:solidFill>
        </p:grpSpPr>
        <p:sp>
          <p:nvSpPr>
            <p:cNvPr id="44" name="圆角矩形 36">
              <a:extLst>
                <a:ext uri="{FF2B5EF4-FFF2-40B4-BE49-F238E27FC236}">
                  <a16:creationId xmlns="" xmlns:a16="http://schemas.microsoft.com/office/drawing/2014/main" id="{E126E73C-EE5E-4A77-BAC4-BDE781DE1B68}"/>
                </a:ext>
              </a:extLst>
            </p:cNvPr>
            <p:cNvSpPr/>
            <p:nvPr/>
          </p:nvSpPr>
          <p:spPr>
            <a:xfrm>
              <a:off x="9195547" y="2834338"/>
              <a:ext cx="306816" cy="3070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anchor="ctr"/>
            <a:lstStyle/>
            <a:p>
              <a:pPr algn="ctr" defTabSz="609402">
                <a:defRPr/>
              </a:pPr>
              <a:endParaRPr lang="zh-CN" altLang="en-US" sz="1066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5" name="文本框 87">
              <a:extLst>
                <a:ext uri="{FF2B5EF4-FFF2-40B4-BE49-F238E27FC236}">
                  <a16:creationId xmlns="" xmlns:a16="http://schemas.microsoft.com/office/drawing/2014/main" id="{60821CEB-4E84-4AF1-90AA-DF743699B0AF}"/>
                </a:ext>
              </a:extLst>
            </p:cNvPr>
            <p:cNvSpPr txBox="1"/>
            <p:nvPr/>
          </p:nvSpPr>
          <p:spPr>
            <a:xfrm>
              <a:off x="9196750" y="2825889"/>
              <a:ext cx="265048" cy="3088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09402">
                <a:defRPr/>
              </a:pPr>
              <a:r>
                <a:rPr lang="en-US" altLang="zh-CN" sz="2399" dirty="0">
                  <a:solidFill>
                    <a:prstClr val="white"/>
                  </a:solidFill>
                  <a:latin typeface="+mn-ea"/>
                </a:rPr>
                <a:t>D</a:t>
              </a:r>
              <a:endParaRPr lang="zh-CN" altLang="en-US" sz="2399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79B5CF67-06F1-4315-8239-4DAC1275A19A}"/>
              </a:ext>
            </a:extLst>
          </p:cNvPr>
          <p:cNvGrpSpPr>
            <a:grpSpLocks/>
          </p:cNvGrpSpPr>
          <p:nvPr/>
        </p:nvGrpSpPr>
        <p:grpSpPr bwMode="auto">
          <a:xfrm>
            <a:off x="2416810" y="2720032"/>
            <a:ext cx="457015" cy="499386"/>
            <a:chOff x="9195547" y="2807101"/>
            <a:chExt cx="306551" cy="334174"/>
          </a:xfrm>
          <a:solidFill>
            <a:srgbClr val="EE3978"/>
          </a:solidFill>
        </p:grpSpPr>
        <p:sp>
          <p:nvSpPr>
            <p:cNvPr id="47" name="圆角矩形 39">
              <a:extLst>
                <a:ext uri="{FF2B5EF4-FFF2-40B4-BE49-F238E27FC236}">
                  <a16:creationId xmlns="" xmlns:a16="http://schemas.microsoft.com/office/drawing/2014/main" id="{56091581-A8B8-4159-90AC-984545190F36}"/>
                </a:ext>
              </a:extLst>
            </p:cNvPr>
            <p:cNvSpPr/>
            <p:nvPr/>
          </p:nvSpPr>
          <p:spPr>
            <a:xfrm>
              <a:off x="9195547" y="2834269"/>
              <a:ext cx="306551" cy="3070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anchor="ctr"/>
            <a:lstStyle/>
            <a:p>
              <a:pPr algn="ctr" defTabSz="609402">
                <a:defRPr/>
              </a:pPr>
              <a:endParaRPr lang="zh-CN" altLang="en-US" sz="1066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8" name="文本框 90">
              <a:extLst>
                <a:ext uri="{FF2B5EF4-FFF2-40B4-BE49-F238E27FC236}">
                  <a16:creationId xmlns="" xmlns:a16="http://schemas.microsoft.com/office/drawing/2014/main" id="{4D2A2948-F7AC-46EF-858F-858112776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8393" y="2807101"/>
              <a:ext cx="255047" cy="308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09402"/>
              <a:r>
                <a:rPr lang="en-US" altLang="zh-CN" sz="2399" dirty="0">
                  <a:solidFill>
                    <a:prstClr val="white"/>
                  </a:solidFill>
                  <a:latin typeface="+mn-ea"/>
                </a:rPr>
                <a:t>A</a:t>
              </a:r>
              <a:endParaRPr lang="zh-CN" altLang="en-US" sz="2399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08F0A4A3-8A9E-4280-A62E-F30F4E476A8D}"/>
              </a:ext>
            </a:extLst>
          </p:cNvPr>
          <p:cNvGrpSpPr>
            <a:grpSpLocks/>
          </p:cNvGrpSpPr>
          <p:nvPr/>
        </p:nvGrpSpPr>
        <p:grpSpPr bwMode="auto">
          <a:xfrm>
            <a:off x="3896151" y="4470536"/>
            <a:ext cx="458707" cy="477411"/>
            <a:chOff x="9195547" y="2821807"/>
            <a:chExt cx="306551" cy="319468"/>
          </a:xfrm>
          <a:solidFill>
            <a:srgbClr val="39337A"/>
          </a:solidFill>
        </p:grpSpPr>
        <p:sp>
          <p:nvSpPr>
            <p:cNvPr id="50" name="圆角矩形 42">
              <a:extLst>
                <a:ext uri="{FF2B5EF4-FFF2-40B4-BE49-F238E27FC236}">
                  <a16:creationId xmlns="" xmlns:a16="http://schemas.microsoft.com/office/drawing/2014/main" id="{E4088618-DE76-4F13-9258-99E5053AB9F1}"/>
                </a:ext>
              </a:extLst>
            </p:cNvPr>
            <p:cNvSpPr/>
            <p:nvPr/>
          </p:nvSpPr>
          <p:spPr>
            <a:xfrm>
              <a:off x="9195547" y="2834268"/>
              <a:ext cx="306551" cy="3070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anchor="ctr"/>
            <a:lstStyle/>
            <a:p>
              <a:pPr algn="ctr" defTabSz="609402">
                <a:defRPr/>
              </a:pPr>
              <a:endParaRPr lang="zh-CN" altLang="en-US" sz="1066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1" name="文本框 93">
              <a:extLst>
                <a:ext uri="{FF2B5EF4-FFF2-40B4-BE49-F238E27FC236}">
                  <a16:creationId xmlns="" xmlns:a16="http://schemas.microsoft.com/office/drawing/2014/main" id="{836B641F-F14B-47BC-B106-AC179FBEB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8393" y="2821807"/>
              <a:ext cx="260534" cy="308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09402"/>
              <a:r>
                <a:rPr lang="en-US" altLang="zh-CN" sz="2399" dirty="0">
                  <a:solidFill>
                    <a:prstClr val="white"/>
                  </a:solidFill>
                  <a:latin typeface="+mn-ea"/>
                </a:rPr>
                <a:t>C</a:t>
              </a:r>
              <a:endParaRPr lang="zh-CN" altLang="en-US" sz="2399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7F81E97E-F664-4262-9EEB-B7E7EB120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01" y="2803844"/>
            <a:ext cx="568068" cy="3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pPr algn="ctr" defTabSz="609402"/>
            <a:r>
              <a:rPr lang="en-US" altLang="zh-CN" sz="15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2356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1F48F15B-B5B0-4466-8D7D-821A6FE07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456" y="4545833"/>
            <a:ext cx="568068" cy="3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pPr algn="ctr" defTabSz="609402"/>
            <a:r>
              <a:rPr lang="en-US" altLang="zh-CN" sz="15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5672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E314879C-DA37-41BA-95E2-C0F6A1BB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978" y="4545833"/>
            <a:ext cx="568068" cy="3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pPr algn="ctr" defTabSz="609402"/>
            <a:r>
              <a:rPr lang="en-US" altLang="zh-CN" sz="15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7890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9D5AA846-0721-460C-8C1E-9252E6C863F0}"/>
              </a:ext>
            </a:extLst>
          </p:cNvPr>
          <p:cNvGrpSpPr/>
          <p:nvPr/>
        </p:nvGrpSpPr>
        <p:grpSpPr>
          <a:xfrm>
            <a:off x="5167361" y="1776921"/>
            <a:ext cx="2532204" cy="1948587"/>
            <a:chOff x="5333126" y="1478086"/>
            <a:chExt cx="2532655" cy="1948586"/>
          </a:xfrm>
          <a:solidFill>
            <a:srgbClr val="7E397A"/>
          </a:solidFill>
        </p:grpSpPr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586A9F37-C7BE-4A12-89E3-BB90DAC80910}"/>
                </a:ext>
              </a:extLst>
            </p:cNvPr>
            <p:cNvGrpSpPr/>
            <p:nvPr/>
          </p:nvGrpSpPr>
          <p:grpSpPr>
            <a:xfrm>
              <a:off x="5333126" y="1478086"/>
              <a:ext cx="2532655" cy="1948586"/>
              <a:chOff x="5333126" y="1478086"/>
              <a:chExt cx="2532655" cy="1948586"/>
            </a:xfrm>
            <a:grpFill/>
          </p:grpSpPr>
          <p:sp>
            <p:nvSpPr>
              <p:cNvPr id="58" name="任意多边形 50">
                <a:extLst>
                  <a:ext uri="{FF2B5EF4-FFF2-40B4-BE49-F238E27FC236}">
                    <a16:creationId xmlns="" xmlns:a16="http://schemas.microsoft.com/office/drawing/2014/main" id="{39000258-B6FB-4CB6-9359-F80E45052DC8}"/>
                  </a:ext>
                </a:extLst>
              </p:cNvPr>
              <p:cNvSpPr/>
              <p:nvPr/>
            </p:nvSpPr>
            <p:spPr>
              <a:xfrm rot="19351598">
                <a:off x="5333126" y="1478086"/>
                <a:ext cx="2532655" cy="1948586"/>
              </a:xfrm>
              <a:custGeom>
                <a:avLst/>
                <a:gdLst>
                  <a:gd name="connsiteX0" fmla="*/ 0 w 2502498"/>
                  <a:gd name="connsiteY0" fmla="*/ 0 h 1927076"/>
                  <a:gd name="connsiteX1" fmla="*/ 1945080 w 2502498"/>
                  <a:gd name="connsiteY1" fmla="*/ 1496572 h 1927076"/>
                  <a:gd name="connsiteX2" fmla="*/ 2502498 w 2502498"/>
                  <a:gd name="connsiteY2" fmla="*/ 1923871 h 1927076"/>
                  <a:gd name="connsiteX3" fmla="*/ 1799499 w 2502498"/>
                  <a:gd name="connsiteY3" fmla="*/ 1920422 h 1927076"/>
                  <a:gd name="connsiteX4" fmla="*/ 1791943 w 2502498"/>
                  <a:gd name="connsiteY4" fmla="*/ 1927076 h 1927076"/>
                  <a:gd name="connsiteX5" fmla="*/ 1783159 w 2502498"/>
                  <a:gd name="connsiteY5" fmla="*/ 1920342 h 1927076"/>
                  <a:gd name="connsiteX6" fmla="*/ 270669 w 2502498"/>
                  <a:gd name="connsiteY6" fmla="*/ 1912921 h 1927076"/>
                  <a:gd name="connsiteX7" fmla="*/ 221995 w 2502498"/>
                  <a:gd name="connsiteY7" fmla="*/ 1489568 h 1927076"/>
                  <a:gd name="connsiteX8" fmla="*/ 1224971 w 2502498"/>
                  <a:gd name="connsiteY8" fmla="*/ 1492441 h 1927076"/>
                  <a:gd name="connsiteX9" fmla="*/ 97539 w 2502498"/>
                  <a:gd name="connsiteY9" fmla="*/ 628165 h 1927076"/>
                  <a:gd name="connsiteX0" fmla="*/ 0 w 2482718"/>
                  <a:gd name="connsiteY0" fmla="*/ 0 h 1905911"/>
                  <a:gd name="connsiteX1" fmla="*/ 1925300 w 2482718"/>
                  <a:gd name="connsiteY1" fmla="*/ 1475407 h 1905911"/>
                  <a:gd name="connsiteX2" fmla="*/ 2482718 w 2482718"/>
                  <a:gd name="connsiteY2" fmla="*/ 1902706 h 1905911"/>
                  <a:gd name="connsiteX3" fmla="*/ 1779719 w 2482718"/>
                  <a:gd name="connsiteY3" fmla="*/ 1899257 h 1905911"/>
                  <a:gd name="connsiteX4" fmla="*/ 1772163 w 2482718"/>
                  <a:gd name="connsiteY4" fmla="*/ 1905911 h 1905911"/>
                  <a:gd name="connsiteX5" fmla="*/ 1763379 w 2482718"/>
                  <a:gd name="connsiteY5" fmla="*/ 1899177 h 1905911"/>
                  <a:gd name="connsiteX6" fmla="*/ 250889 w 2482718"/>
                  <a:gd name="connsiteY6" fmla="*/ 1891756 h 1905911"/>
                  <a:gd name="connsiteX7" fmla="*/ 202215 w 2482718"/>
                  <a:gd name="connsiteY7" fmla="*/ 1468403 h 1905911"/>
                  <a:gd name="connsiteX8" fmla="*/ 1205191 w 2482718"/>
                  <a:gd name="connsiteY8" fmla="*/ 1471276 h 1905911"/>
                  <a:gd name="connsiteX9" fmla="*/ 77759 w 2482718"/>
                  <a:gd name="connsiteY9" fmla="*/ 607000 h 1905911"/>
                  <a:gd name="connsiteX10" fmla="*/ 0 w 2482718"/>
                  <a:gd name="connsiteY10" fmla="*/ 0 h 1905911"/>
                  <a:gd name="connsiteX0" fmla="*/ 0 w 2481710"/>
                  <a:gd name="connsiteY0" fmla="*/ 0 h 1911139"/>
                  <a:gd name="connsiteX1" fmla="*/ 1924292 w 2481710"/>
                  <a:gd name="connsiteY1" fmla="*/ 1480635 h 1911139"/>
                  <a:gd name="connsiteX2" fmla="*/ 2481710 w 2481710"/>
                  <a:gd name="connsiteY2" fmla="*/ 1907934 h 1911139"/>
                  <a:gd name="connsiteX3" fmla="*/ 1778711 w 2481710"/>
                  <a:gd name="connsiteY3" fmla="*/ 1904485 h 1911139"/>
                  <a:gd name="connsiteX4" fmla="*/ 1771155 w 2481710"/>
                  <a:gd name="connsiteY4" fmla="*/ 1911139 h 1911139"/>
                  <a:gd name="connsiteX5" fmla="*/ 1762371 w 2481710"/>
                  <a:gd name="connsiteY5" fmla="*/ 1904405 h 1911139"/>
                  <a:gd name="connsiteX6" fmla="*/ 249881 w 2481710"/>
                  <a:gd name="connsiteY6" fmla="*/ 1896984 h 1911139"/>
                  <a:gd name="connsiteX7" fmla="*/ 201207 w 2481710"/>
                  <a:gd name="connsiteY7" fmla="*/ 1473631 h 1911139"/>
                  <a:gd name="connsiteX8" fmla="*/ 1204183 w 2481710"/>
                  <a:gd name="connsiteY8" fmla="*/ 1476504 h 1911139"/>
                  <a:gd name="connsiteX9" fmla="*/ 76751 w 2481710"/>
                  <a:gd name="connsiteY9" fmla="*/ 612228 h 1911139"/>
                  <a:gd name="connsiteX10" fmla="*/ 0 w 2481710"/>
                  <a:gd name="connsiteY10" fmla="*/ 0 h 1911139"/>
                  <a:gd name="connsiteX0" fmla="*/ 0 w 2481710"/>
                  <a:gd name="connsiteY0" fmla="*/ 0 h 1911139"/>
                  <a:gd name="connsiteX1" fmla="*/ 1924292 w 2481710"/>
                  <a:gd name="connsiteY1" fmla="*/ 1480635 h 1911139"/>
                  <a:gd name="connsiteX2" fmla="*/ 2481710 w 2481710"/>
                  <a:gd name="connsiteY2" fmla="*/ 1907934 h 1911139"/>
                  <a:gd name="connsiteX3" fmla="*/ 1778711 w 2481710"/>
                  <a:gd name="connsiteY3" fmla="*/ 1904485 h 1911139"/>
                  <a:gd name="connsiteX4" fmla="*/ 1771155 w 2481710"/>
                  <a:gd name="connsiteY4" fmla="*/ 1911139 h 1911139"/>
                  <a:gd name="connsiteX5" fmla="*/ 1762371 w 2481710"/>
                  <a:gd name="connsiteY5" fmla="*/ 1904405 h 1911139"/>
                  <a:gd name="connsiteX6" fmla="*/ 249881 w 2481710"/>
                  <a:gd name="connsiteY6" fmla="*/ 1896984 h 1911139"/>
                  <a:gd name="connsiteX7" fmla="*/ 196860 w 2481710"/>
                  <a:gd name="connsiteY7" fmla="*/ 1479301 h 1911139"/>
                  <a:gd name="connsiteX8" fmla="*/ 1204183 w 2481710"/>
                  <a:gd name="connsiteY8" fmla="*/ 1476504 h 1911139"/>
                  <a:gd name="connsiteX9" fmla="*/ 76751 w 2481710"/>
                  <a:gd name="connsiteY9" fmla="*/ 612228 h 1911139"/>
                  <a:gd name="connsiteX10" fmla="*/ 0 w 2481710"/>
                  <a:gd name="connsiteY10" fmla="*/ 0 h 1911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81710" h="1911139">
                    <a:moveTo>
                      <a:pt x="0" y="0"/>
                    </a:moveTo>
                    <a:lnTo>
                      <a:pt x="1924292" y="1480635"/>
                    </a:lnTo>
                    <a:lnTo>
                      <a:pt x="2481710" y="1907934"/>
                    </a:lnTo>
                    <a:lnTo>
                      <a:pt x="1778711" y="1904485"/>
                    </a:lnTo>
                    <a:lnTo>
                      <a:pt x="1771155" y="1911139"/>
                    </a:lnTo>
                    <a:lnTo>
                      <a:pt x="1762371" y="1904405"/>
                    </a:lnTo>
                    <a:lnTo>
                      <a:pt x="249881" y="1896984"/>
                    </a:lnTo>
                    <a:lnTo>
                      <a:pt x="196860" y="1479301"/>
                    </a:lnTo>
                    <a:lnTo>
                      <a:pt x="1204183" y="1476504"/>
                    </a:lnTo>
                    <a:lnTo>
                      <a:pt x="76751" y="612228"/>
                    </a:lnTo>
                    <a:cubicBezTo>
                      <a:pt x="44238" y="402840"/>
                      <a:pt x="32513" y="20938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2" tIns="45706" rIns="91412" bIns="45706" anchor="ctr"/>
              <a:lstStyle/>
              <a:p>
                <a:pPr algn="ctr" defTabSz="609402">
                  <a:defRPr/>
                </a:pPr>
                <a:endParaRPr lang="zh-CN" altLang="en-US" sz="1200" dirty="0">
                  <a:solidFill>
                    <a:prstClr val="white"/>
                  </a:solidFill>
                  <a:latin typeface="Calibri"/>
                  <a:ea typeface="等线" panose="02010600030101010101" pitchFamily="2" charset="-122"/>
                </a:endParaRPr>
              </a:p>
            </p:txBody>
          </p:sp>
          <p:sp>
            <p:nvSpPr>
              <p:cNvPr id="59" name="Freeform 572">
                <a:extLst>
                  <a:ext uri="{FF2B5EF4-FFF2-40B4-BE49-F238E27FC236}">
                    <a16:creationId xmlns="" xmlns:a16="http://schemas.microsoft.com/office/drawing/2014/main" id="{36343B99-7553-47E8-9E38-0AB6539A14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8172" y="2519383"/>
                <a:ext cx="319968" cy="311503"/>
              </a:xfrm>
              <a:custGeom>
                <a:avLst/>
                <a:gdLst>
                  <a:gd name="T0" fmla="*/ 278 w 326"/>
                  <a:gd name="T1" fmla="*/ 48 h 326"/>
                  <a:gd name="T2" fmla="*/ 163 w 326"/>
                  <a:gd name="T3" fmla="*/ 0 h 326"/>
                  <a:gd name="T4" fmla="*/ 47 w 326"/>
                  <a:gd name="T5" fmla="*/ 48 h 326"/>
                  <a:gd name="T6" fmla="*/ 0 w 326"/>
                  <a:gd name="T7" fmla="*/ 163 h 326"/>
                  <a:gd name="T8" fmla="*/ 47 w 326"/>
                  <a:gd name="T9" fmla="*/ 278 h 326"/>
                  <a:gd name="T10" fmla="*/ 163 w 326"/>
                  <a:gd name="T11" fmla="*/ 326 h 326"/>
                  <a:gd name="T12" fmla="*/ 278 w 326"/>
                  <a:gd name="T13" fmla="*/ 278 h 326"/>
                  <a:gd name="T14" fmla="*/ 326 w 326"/>
                  <a:gd name="T15" fmla="*/ 163 h 326"/>
                  <a:gd name="T16" fmla="*/ 250 w 326"/>
                  <a:gd name="T17" fmla="*/ 175 h 326"/>
                  <a:gd name="T18" fmla="*/ 293 w 326"/>
                  <a:gd name="T19" fmla="*/ 219 h 326"/>
                  <a:gd name="T20" fmla="*/ 243 w 326"/>
                  <a:gd name="T21" fmla="*/ 230 h 326"/>
                  <a:gd name="T22" fmla="*/ 250 w 326"/>
                  <a:gd name="T23" fmla="*/ 153 h 326"/>
                  <a:gd name="T24" fmla="*/ 279 w 326"/>
                  <a:gd name="T25" fmla="*/ 82 h 326"/>
                  <a:gd name="T26" fmla="*/ 304 w 326"/>
                  <a:gd name="T27" fmla="*/ 153 h 326"/>
                  <a:gd name="T28" fmla="*/ 223 w 326"/>
                  <a:gd name="T29" fmla="*/ 221 h 326"/>
                  <a:gd name="T30" fmla="*/ 175 w 326"/>
                  <a:gd name="T31" fmla="*/ 219 h 326"/>
                  <a:gd name="T32" fmla="*/ 229 w 326"/>
                  <a:gd name="T33" fmla="*/ 175 h 326"/>
                  <a:gd name="T34" fmla="*/ 229 w 326"/>
                  <a:gd name="T35" fmla="*/ 153 h 326"/>
                  <a:gd name="T36" fmla="*/ 175 w 326"/>
                  <a:gd name="T37" fmla="*/ 108 h 326"/>
                  <a:gd name="T38" fmla="*/ 223 w 326"/>
                  <a:gd name="T39" fmla="*/ 106 h 326"/>
                  <a:gd name="T40" fmla="*/ 175 w 326"/>
                  <a:gd name="T41" fmla="*/ 86 h 326"/>
                  <a:gd name="T42" fmla="*/ 185 w 326"/>
                  <a:gd name="T43" fmla="*/ 31 h 326"/>
                  <a:gd name="T44" fmla="*/ 216 w 326"/>
                  <a:gd name="T45" fmla="*/ 81 h 326"/>
                  <a:gd name="T46" fmla="*/ 215 w 326"/>
                  <a:gd name="T47" fmla="*/ 32 h 326"/>
                  <a:gd name="T48" fmla="*/ 263 w 326"/>
                  <a:gd name="T49" fmla="*/ 63 h 326"/>
                  <a:gd name="T50" fmla="*/ 237 w 326"/>
                  <a:gd name="T51" fmla="*/ 76 h 326"/>
                  <a:gd name="T52" fmla="*/ 215 w 326"/>
                  <a:gd name="T53" fmla="*/ 32 h 326"/>
                  <a:gd name="T54" fmla="*/ 207 w 326"/>
                  <a:gd name="T55" fmla="*/ 266 h 326"/>
                  <a:gd name="T56" fmla="*/ 175 w 326"/>
                  <a:gd name="T57" fmla="*/ 302 h 326"/>
                  <a:gd name="T58" fmla="*/ 216 w 326"/>
                  <a:gd name="T59" fmla="*/ 245 h 326"/>
                  <a:gd name="T60" fmla="*/ 227 w 326"/>
                  <a:gd name="T61" fmla="*/ 276 h 326"/>
                  <a:gd name="T62" fmla="*/ 265 w 326"/>
                  <a:gd name="T63" fmla="*/ 261 h 326"/>
                  <a:gd name="T64" fmla="*/ 218 w 326"/>
                  <a:gd name="T65" fmla="*/ 294 h 326"/>
                  <a:gd name="T66" fmla="*/ 102 w 326"/>
                  <a:gd name="T67" fmla="*/ 106 h 326"/>
                  <a:gd name="T68" fmla="*/ 153 w 326"/>
                  <a:gd name="T69" fmla="*/ 108 h 326"/>
                  <a:gd name="T70" fmla="*/ 97 w 326"/>
                  <a:gd name="T71" fmla="*/ 153 h 326"/>
                  <a:gd name="T72" fmla="*/ 99 w 326"/>
                  <a:gd name="T73" fmla="*/ 51 h 326"/>
                  <a:gd name="T74" fmla="*/ 64 w 326"/>
                  <a:gd name="T75" fmla="*/ 62 h 326"/>
                  <a:gd name="T76" fmla="*/ 110 w 326"/>
                  <a:gd name="T77" fmla="*/ 32 h 326"/>
                  <a:gd name="T78" fmla="*/ 97 w 326"/>
                  <a:gd name="T79" fmla="*/ 175 h 326"/>
                  <a:gd name="T80" fmla="*/ 153 w 326"/>
                  <a:gd name="T81" fmla="*/ 219 h 326"/>
                  <a:gd name="T82" fmla="*/ 102 w 326"/>
                  <a:gd name="T83" fmla="*/ 221 h 326"/>
                  <a:gd name="T84" fmla="*/ 153 w 326"/>
                  <a:gd name="T85" fmla="*/ 240 h 326"/>
                  <a:gd name="T86" fmla="*/ 140 w 326"/>
                  <a:gd name="T87" fmla="*/ 295 h 326"/>
                  <a:gd name="T88" fmla="*/ 110 w 326"/>
                  <a:gd name="T89" fmla="*/ 246 h 326"/>
                  <a:gd name="T90" fmla="*/ 89 w 326"/>
                  <a:gd name="T91" fmla="*/ 253 h 326"/>
                  <a:gd name="T92" fmla="*/ 110 w 326"/>
                  <a:gd name="T93" fmla="*/ 295 h 326"/>
                  <a:gd name="T94" fmla="*/ 64 w 326"/>
                  <a:gd name="T95" fmla="*/ 264 h 326"/>
                  <a:gd name="T96" fmla="*/ 110 w 326"/>
                  <a:gd name="T97" fmla="*/ 80 h 326"/>
                  <a:gd name="T98" fmla="*/ 140 w 326"/>
                  <a:gd name="T99" fmla="*/ 31 h 326"/>
                  <a:gd name="T100" fmla="*/ 153 w 326"/>
                  <a:gd name="T101" fmla="*/ 86 h 326"/>
                  <a:gd name="T102" fmla="*/ 32 w 326"/>
                  <a:gd name="T103" fmla="*/ 108 h 326"/>
                  <a:gd name="T104" fmla="*/ 83 w 326"/>
                  <a:gd name="T105" fmla="*/ 95 h 326"/>
                  <a:gd name="T106" fmla="*/ 22 w 326"/>
                  <a:gd name="T107" fmla="*/ 153 h 326"/>
                  <a:gd name="T108" fmla="*/ 22 w 326"/>
                  <a:gd name="T109" fmla="*/ 175 h 326"/>
                  <a:gd name="T110" fmla="*/ 83 w 326"/>
                  <a:gd name="T111" fmla="*/ 232 h 326"/>
                  <a:gd name="T112" fmla="*/ 32 w 326"/>
                  <a:gd name="T113" fmla="*/ 219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26" h="326">
                    <a:moveTo>
                      <a:pt x="313" y="100"/>
                    </a:moveTo>
                    <a:cubicBezTo>
                      <a:pt x="305" y="80"/>
                      <a:pt x="293" y="63"/>
                      <a:pt x="278" y="48"/>
                    </a:cubicBezTo>
                    <a:cubicBezTo>
                      <a:pt x="263" y="33"/>
                      <a:pt x="246" y="21"/>
                      <a:pt x="226" y="13"/>
                    </a:cubicBezTo>
                    <a:cubicBezTo>
                      <a:pt x="206" y="4"/>
                      <a:pt x="185" y="0"/>
                      <a:pt x="163" y="0"/>
                    </a:cubicBezTo>
                    <a:cubicBezTo>
                      <a:pt x="141" y="0"/>
                      <a:pt x="119" y="4"/>
                      <a:pt x="99" y="13"/>
                    </a:cubicBezTo>
                    <a:cubicBezTo>
                      <a:pt x="80" y="21"/>
                      <a:pt x="62" y="33"/>
                      <a:pt x="47" y="48"/>
                    </a:cubicBezTo>
                    <a:cubicBezTo>
                      <a:pt x="32" y="63"/>
                      <a:pt x="21" y="80"/>
                      <a:pt x="13" y="100"/>
                    </a:cubicBezTo>
                    <a:cubicBezTo>
                      <a:pt x="4" y="120"/>
                      <a:pt x="0" y="141"/>
                      <a:pt x="0" y="163"/>
                    </a:cubicBezTo>
                    <a:cubicBezTo>
                      <a:pt x="0" y="185"/>
                      <a:pt x="4" y="206"/>
                      <a:pt x="13" y="227"/>
                    </a:cubicBezTo>
                    <a:cubicBezTo>
                      <a:pt x="21" y="246"/>
                      <a:pt x="32" y="263"/>
                      <a:pt x="47" y="278"/>
                    </a:cubicBezTo>
                    <a:cubicBezTo>
                      <a:pt x="62" y="293"/>
                      <a:pt x="80" y="305"/>
                      <a:pt x="99" y="313"/>
                    </a:cubicBezTo>
                    <a:cubicBezTo>
                      <a:pt x="119" y="322"/>
                      <a:pt x="141" y="326"/>
                      <a:pt x="163" y="326"/>
                    </a:cubicBezTo>
                    <a:cubicBezTo>
                      <a:pt x="185" y="326"/>
                      <a:pt x="206" y="322"/>
                      <a:pt x="226" y="313"/>
                    </a:cubicBezTo>
                    <a:cubicBezTo>
                      <a:pt x="246" y="305"/>
                      <a:pt x="263" y="293"/>
                      <a:pt x="278" y="278"/>
                    </a:cubicBezTo>
                    <a:cubicBezTo>
                      <a:pt x="293" y="263"/>
                      <a:pt x="305" y="246"/>
                      <a:pt x="313" y="227"/>
                    </a:cubicBezTo>
                    <a:cubicBezTo>
                      <a:pt x="322" y="206"/>
                      <a:pt x="326" y="185"/>
                      <a:pt x="326" y="163"/>
                    </a:cubicBezTo>
                    <a:cubicBezTo>
                      <a:pt x="326" y="141"/>
                      <a:pt x="322" y="120"/>
                      <a:pt x="313" y="100"/>
                    </a:cubicBezTo>
                    <a:close/>
                    <a:moveTo>
                      <a:pt x="250" y="175"/>
                    </a:moveTo>
                    <a:cubicBezTo>
                      <a:pt x="304" y="175"/>
                      <a:pt x="304" y="175"/>
                      <a:pt x="304" y="175"/>
                    </a:cubicBezTo>
                    <a:cubicBezTo>
                      <a:pt x="303" y="190"/>
                      <a:pt x="299" y="205"/>
                      <a:pt x="293" y="219"/>
                    </a:cubicBezTo>
                    <a:cubicBezTo>
                      <a:pt x="289" y="228"/>
                      <a:pt x="285" y="236"/>
                      <a:pt x="279" y="245"/>
                    </a:cubicBezTo>
                    <a:cubicBezTo>
                      <a:pt x="268" y="239"/>
                      <a:pt x="256" y="234"/>
                      <a:pt x="243" y="230"/>
                    </a:cubicBezTo>
                    <a:cubicBezTo>
                      <a:pt x="247" y="213"/>
                      <a:pt x="250" y="194"/>
                      <a:pt x="250" y="175"/>
                    </a:cubicBezTo>
                    <a:close/>
                    <a:moveTo>
                      <a:pt x="250" y="153"/>
                    </a:moveTo>
                    <a:cubicBezTo>
                      <a:pt x="250" y="134"/>
                      <a:pt x="247" y="115"/>
                      <a:pt x="243" y="97"/>
                    </a:cubicBezTo>
                    <a:cubicBezTo>
                      <a:pt x="256" y="93"/>
                      <a:pt x="268" y="88"/>
                      <a:pt x="279" y="82"/>
                    </a:cubicBezTo>
                    <a:cubicBezTo>
                      <a:pt x="284" y="90"/>
                      <a:pt x="289" y="99"/>
                      <a:pt x="293" y="108"/>
                    </a:cubicBezTo>
                    <a:cubicBezTo>
                      <a:pt x="299" y="122"/>
                      <a:pt x="303" y="137"/>
                      <a:pt x="304" y="153"/>
                    </a:cubicBezTo>
                    <a:lnTo>
                      <a:pt x="250" y="153"/>
                    </a:lnTo>
                    <a:close/>
                    <a:moveTo>
                      <a:pt x="223" y="221"/>
                    </a:moveTo>
                    <a:cubicBezTo>
                      <a:pt x="223" y="222"/>
                      <a:pt x="222" y="223"/>
                      <a:pt x="222" y="224"/>
                    </a:cubicBezTo>
                    <a:cubicBezTo>
                      <a:pt x="207" y="221"/>
                      <a:pt x="191" y="219"/>
                      <a:pt x="175" y="219"/>
                    </a:cubicBezTo>
                    <a:cubicBezTo>
                      <a:pt x="175" y="175"/>
                      <a:pt x="175" y="175"/>
                      <a:pt x="175" y="175"/>
                    </a:cubicBezTo>
                    <a:cubicBezTo>
                      <a:pt x="229" y="175"/>
                      <a:pt x="229" y="175"/>
                      <a:pt x="229" y="175"/>
                    </a:cubicBezTo>
                    <a:cubicBezTo>
                      <a:pt x="228" y="190"/>
                      <a:pt x="226" y="206"/>
                      <a:pt x="223" y="221"/>
                    </a:cubicBezTo>
                    <a:close/>
                    <a:moveTo>
                      <a:pt x="229" y="153"/>
                    </a:move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91" y="107"/>
                      <a:pt x="207" y="105"/>
                      <a:pt x="222" y="102"/>
                    </a:cubicBezTo>
                    <a:cubicBezTo>
                      <a:pt x="222" y="103"/>
                      <a:pt x="223" y="105"/>
                      <a:pt x="223" y="106"/>
                    </a:cubicBezTo>
                    <a:cubicBezTo>
                      <a:pt x="226" y="121"/>
                      <a:pt x="228" y="137"/>
                      <a:pt x="229" y="153"/>
                    </a:cubicBezTo>
                    <a:close/>
                    <a:moveTo>
                      <a:pt x="175" y="86"/>
                    </a:moveTo>
                    <a:cubicBezTo>
                      <a:pt x="175" y="24"/>
                      <a:pt x="175" y="24"/>
                      <a:pt x="175" y="24"/>
                    </a:cubicBezTo>
                    <a:cubicBezTo>
                      <a:pt x="178" y="26"/>
                      <a:pt x="182" y="28"/>
                      <a:pt x="185" y="31"/>
                    </a:cubicBezTo>
                    <a:cubicBezTo>
                      <a:pt x="194" y="38"/>
                      <a:pt x="201" y="48"/>
                      <a:pt x="207" y="60"/>
                    </a:cubicBezTo>
                    <a:cubicBezTo>
                      <a:pt x="211" y="67"/>
                      <a:pt x="213" y="73"/>
                      <a:pt x="216" y="81"/>
                    </a:cubicBezTo>
                    <a:cubicBezTo>
                      <a:pt x="203" y="84"/>
                      <a:pt x="189" y="86"/>
                      <a:pt x="175" y="86"/>
                    </a:cubicBezTo>
                    <a:close/>
                    <a:moveTo>
                      <a:pt x="215" y="32"/>
                    </a:moveTo>
                    <a:cubicBezTo>
                      <a:pt x="216" y="32"/>
                      <a:pt x="217" y="32"/>
                      <a:pt x="218" y="33"/>
                    </a:cubicBezTo>
                    <a:cubicBezTo>
                      <a:pt x="235" y="40"/>
                      <a:pt x="250" y="50"/>
                      <a:pt x="263" y="63"/>
                    </a:cubicBezTo>
                    <a:cubicBezTo>
                      <a:pt x="264" y="64"/>
                      <a:pt x="264" y="64"/>
                      <a:pt x="265" y="65"/>
                    </a:cubicBezTo>
                    <a:cubicBezTo>
                      <a:pt x="256" y="69"/>
                      <a:pt x="247" y="73"/>
                      <a:pt x="237" y="76"/>
                    </a:cubicBezTo>
                    <a:cubicBezTo>
                      <a:pt x="234" y="67"/>
                      <a:pt x="231" y="58"/>
                      <a:pt x="227" y="51"/>
                    </a:cubicBezTo>
                    <a:cubicBezTo>
                      <a:pt x="223" y="44"/>
                      <a:pt x="220" y="37"/>
                      <a:pt x="215" y="32"/>
                    </a:cubicBezTo>
                    <a:close/>
                    <a:moveTo>
                      <a:pt x="216" y="245"/>
                    </a:moveTo>
                    <a:cubicBezTo>
                      <a:pt x="213" y="252"/>
                      <a:pt x="211" y="260"/>
                      <a:pt x="207" y="266"/>
                    </a:cubicBezTo>
                    <a:cubicBezTo>
                      <a:pt x="201" y="279"/>
                      <a:pt x="193" y="289"/>
                      <a:pt x="185" y="295"/>
                    </a:cubicBezTo>
                    <a:cubicBezTo>
                      <a:pt x="182" y="298"/>
                      <a:pt x="178" y="300"/>
                      <a:pt x="175" y="302"/>
                    </a:cubicBezTo>
                    <a:cubicBezTo>
                      <a:pt x="175" y="240"/>
                      <a:pt x="175" y="240"/>
                      <a:pt x="175" y="240"/>
                    </a:cubicBezTo>
                    <a:cubicBezTo>
                      <a:pt x="189" y="241"/>
                      <a:pt x="203" y="242"/>
                      <a:pt x="216" y="245"/>
                    </a:cubicBezTo>
                    <a:close/>
                    <a:moveTo>
                      <a:pt x="215" y="295"/>
                    </a:moveTo>
                    <a:cubicBezTo>
                      <a:pt x="220" y="289"/>
                      <a:pt x="223" y="283"/>
                      <a:pt x="227" y="276"/>
                    </a:cubicBezTo>
                    <a:cubicBezTo>
                      <a:pt x="231" y="268"/>
                      <a:pt x="234" y="259"/>
                      <a:pt x="237" y="250"/>
                    </a:cubicBezTo>
                    <a:cubicBezTo>
                      <a:pt x="247" y="253"/>
                      <a:pt x="256" y="257"/>
                      <a:pt x="265" y="261"/>
                    </a:cubicBezTo>
                    <a:cubicBezTo>
                      <a:pt x="264" y="262"/>
                      <a:pt x="264" y="263"/>
                      <a:pt x="263" y="263"/>
                    </a:cubicBezTo>
                    <a:cubicBezTo>
                      <a:pt x="250" y="276"/>
                      <a:pt x="235" y="286"/>
                      <a:pt x="218" y="294"/>
                    </a:cubicBezTo>
                    <a:cubicBezTo>
                      <a:pt x="217" y="294"/>
                      <a:pt x="216" y="294"/>
                      <a:pt x="215" y="295"/>
                    </a:cubicBezTo>
                    <a:close/>
                    <a:moveTo>
                      <a:pt x="102" y="106"/>
                    </a:moveTo>
                    <a:cubicBezTo>
                      <a:pt x="103" y="104"/>
                      <a:pt x="103" y="102"/>
                      <a:pt x="104" y="101"/>
                    </a:cubicBezTo>
                    <a:cubicBezTo>
                      <a:pt x="119" y="104"/>
                      <a:pt x="136" y="107"/>
                      <a:pt x="153" y="108"/>
                    </a:cubicBezTo>
                    <a:cubicBezTo>
                      <a:pt x="153" y="153"/>
                      <a:pt x="153" y="153"/>
                      <a:pt x="153" y="153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97" y="137"/>
                      <a:pt x="99" y="121"/>
                      <a:pt x="102" y="106"/>
                    </a:cubicBezTo>
                    <a:close/>
                    <a:moveTo>
                      <a:pt x="99" y="51"/>
                    </a:moveTo>
                    <a:cubicBezTo>
                      <a:pt x="95" y="58"/>
                      <a:pt x="92" y="65"/>
                      <a:pt x="89" y="74"/>
                    </a:cubicBezTo>
                    <a:cubicBezTo>
                      <a:pt x="80" y="70"/>
                      <a:pt x="71" y="66"/>
                      <a:pt x="64" y="62"/>
                    </a:cubicBezTo>
                    <a:cubicBezTo>
                      <a:pt x="76" y="49"/>
                      <a:pt x="91" y="40"/>
                      <a:pt x="108" y="33"/>
                    </a:cubicBezTo>
                    <a:cubicBezTo>
                      <a:pt x="109" y="32"/>
                      <a:pt x="109" y="32"/>
                      <a:pt x="110" y="32"/>
                    </a:cubicBezTo>
                    <a:cubicBezTo>
                      <a:pt x="106" y="37"/>
                      <a:pt x="102" y="44"/>
                      <a:pt x="99" y="51"/>
                    </a:cubicBezTo>
                    <a:close/>
                    <a:moveTo>
                      <a:pt x="97" y="175"/>
                    </a:moveTo>
                    <a:cubicBezTo>
                      <a:pt x="153" y="175"/>
                      <a:pt x="153" y="175"/>
                      <a:pt x="153" y="175"/>
                    </a:cubicBezTo>
                    <a:cubicBezTo>
                      <a:pt x="153" y="219"/>
                      <a:pt x="153" y="219"/>
                      <a:pt x="153" y="219"/>
                    </a:cubicBezTo>
                    <a:cubicBezTo>
                      <a:pt x="136" y="219"/>
                      <a:pt x="119" y="222"/>
                      <a:pt x="104" y="226"/>
                    </a:cubicBezTo>
                    <a:cubicBezTo>
                      <a:pt x="103" y="224"/>
                      <a:pt x="103" y="222"/>
                      <a:pt x="102" y="221"/>
                    </a:cubicBezTo>
                    <a:cubicBezTo>
                      <a:pt x="99" y="206"/>
                      <a:pt x="97" y="191"/>
                      <a:pt x="97" y="175"/>
                    </a:cubicBezTo>
                    <a:close/>
                    <a:moveTo>
                      <a:pt x="153" y="240"/>
                    </a:moveTo>
                    <a:cubicBezTo>
                      <a:pt x="153" y="303"/>
                      <a:pt x="153" y="303"/>
                      <a:pt x="153" y="303"/>
                    </a:cubicBezTo>
                    <a:cubicBezTo>
                      <a:pt x="149" y="302"/>
                      <a:pt x="144" y="299"/>
                      <a:pt x="140" y="295"/>
                    </a:cubicBezTo>
                    <a:cubicBezTo>
                      <a:pt x="131" y="288"/>
                      <a:pt x="124" y="279"/>
                      <a:pt x="118" y="266"/>
                    </a:cubicBezTo>
                    <a:cubicBezTo>
                      <a:pt x="115" y="260"/>
                      <a:pt x="112" y="254"/>
                      <a:pt x="110" y="246"/>
                    </a:cubicBezTo>
                    <a:cubicBezTo>
                      <a:pt x="124" y="243"/>
                      <a:pt x="138" y="241"/>
                      <a:pt x="153" y="240"/>
                    </a:cubicBezTo>
                    <a:close/>
                    <a:moveTo>
                      <a:pt x="89" y="253"/>
                    </a:moveTo>
                    <a:cubicBezTo>
                      <a:pt x="92" y="261"/>
                      <a:pt x="95" y="269"/>
                      <a:pt x="99" y="276"/>
                    </a:cubicBezTo>
                    <a:cubicBezTo>
                      <a:pt x="102" y="283"/>
                      <a:pt x="106" y="289"/>
                      <a:pt x="110" y="295"/>
                    </a:cubicBezTo>
                    <a:cubicBezTo>
                      <a:pt x="109" y="294"/>
                      <a:pt x="109" y="294"/>
                      <a:pt x="108" y="294"/>
                    </a:cubicBezTo>
                    <a:cubicBezTo>
                      <a:pt x="91" y="287"/>
                      <a:pt x="76" y="277"/>
                      <a:pt x="64" y="264"/>
                    </a:cubicBezTo>
                    <a:cubicBezTo>
                      <a:pt x="71" y="260"/>
                      <a:pt x="80" y="256"/>
                      <a:pt x="89" y="253"/>
                    </a:cubicBezTo>
                    <a:close/>
                    <a:moveTo>
                      <a:pt x="110" y="80"/>
                    </a:moveTo>
                    <a:cubicBezTo>
                      <a:pt x="112" y="73"/>
                      <a:pt x="115" y="66"/>
                      <a:pt x="118" y="60"/>
                    </a:cubicBezTo>
                    <a:cubicBezTo>
                      <a:pt x="124" y="48"/>
                      <a:pt x="132" y="38"/>
                      <a:pt x="140" y="31"/>
                    </a:cubicBezTo>
                    <a:cubicBezTo>
                      <a:pt x="144" y="27"/>
                      <a:pt x="149" y="24"/>
                      <a:pt x="153" y="23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38" y="85"/>
                      <a:pt x="124" y="83"/>
                      <a:pt x="110" y="80"/>
                    </a:cubicBezTo>
                    <a:close/>
                    <a:moveTo>
                      <a:pt x="32" y="108"/>
                    </a:moveTo>
                    <a:cubicBezTo>
                      <a:pt x="37" y="98"/>
                      <a:pt x="42" y="88"/>
                      <a:pt x="49" y="79"/>
                    </a:cubicBezTo>
                    <a:cubicBezTo>
                      <a:pt x="59" y="85"/>
                      <a:pt x="71" y="90"/>
                      <a:pt x="83" y="95"/>
                    </a:cubicBezTo>
                    <a:cubicBezTo>
                      <a:pt x="79" y="113"/>
                      <a:pt x="76" y="132"/>
                      <a:pt x="75" y="153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3" y="137"/>
                      <a:pt x="26" y="122"/>
                      <a:pt x="32" y="108"/>
                    </a:cubicBezTo>
                    <a:close/>
                    <a:moveTo>
                      <a:pt x="22" y="175"/>
                    </a:moveTo>
                    <a:cubicBezTo>
                      <a:pt x="75" y="175"/>
                      <a:pt x="75" y="175"/>
                      <a:pt x="75" y="175"/>
                    </a:cubicBezTo>
                    <a:cubicBezTo>
                      <a:pt x="76" y="195"/>
                      <a:pt x="79" y="214"/>
                      <a:pt x="83" y="232"/>
                    </a:cubicBezTo>
                    <a:cubicBezTo>
                      <a:pt x="71" y="237"/>
                      <a:pt x="59" y="242"/>
                      <a:pt x="49" y="248"/>
                    </a:cubicBezTo>
                    <a:cubicBezTo>
                      <a:pt x="42" y="239"/>
                      <a:pt x="37" y="229"/>
                      <a:pt x="32" y="219"/>
                    </a:cubicBezTo>
                    <a:cubicBezTo>
                      <a:pt x="26" y="205"/>
                      <a:pt x="23" y="190"/>
                      <a:pt x="22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12" tIns="45706" rIns="91412" bIns="45706"/>
              <a:lstStyle/>
              <a:p>
                <a:pPr defTabSz="609402">
                  <a:defRPr/>
                </a:pPr>
                <a:endParaRPr lang="zh-CN" altLang="en-US" sz="1200" dirty="0">
                  <a:solidFill>
                    <a:prstClr val="black"/>
                  </a:solidFill>
                  <a:latin typeface="Calibri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5047DEBD-99A0-4589-A8FB-821ECE209206}"/>
                </a:ext>
              </a:extLst>
            </p:cNvPr>
            <p:cNvSpPr/>
            <p:nvPr/>
          </p:nvSpPr>
          <p:spPr>
            <a:xfrm>
              <a:off x="6134585" y="2554836"/>
              <a:ext cx="1005506" cy="338390"/>
            </a:xfrm>
            <a:prstGeom prst="rect">
              <a:avLst/>
            </a:prstGeom>
            <a:grpFill/>
          </p:spPr>
          <p:txBody>
            <a:bodyPr wrap="none" lIns="91402" tIns="45702" rIns="91402" bIns="45702">
              <a:spAutoFit/>
            </a:bodyPr>
            <a:lstStyle/>
            <a:p>
              <a:pPr algn="ctr" defTabSz="609402">
                <a:defRPr/>
              </a:pPr>
              <a:r>
                <a:rPr lang="zh-CN" altLang="en-US" sz="159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您的内容</a:t>
              </a:r>
              <a:endParaRPr lang="en-US" altLang="zh-CN" sz="1599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TextBox 52">
            <a:extLst>
              <a:ext uri="{FF2B5EF4-FFF2-40B4-BE49-F238E27FC236}">
                <a16:creationId xmlns="" xmlns:a16="http://schemas.microsoft.com/office/drawing/2014/main" id="{CCC5F78C-3F31-47FB-AA1D-7E3BA4D3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433" y="5178779"/>
            <a:ext cx="2770934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3" rIns="91424" bIns="45713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200"/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61" name="TextBox 53">
            <a:extLst>
              <a:ext uri="{FF2B5EF4-FFF2-40B4-BE49-F238E27FC236}">
                <a16:creationId xmlns="" xmlns:a16="http://schemas.microsoft.com/office/drawing/2014/main" id="{0CED7447-11E1-418A-A27E-547655440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716" y="3428647"/>
            <a:ext cx="2770934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3" rIns="91424" bIns="45713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200"/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62" name="TextBox 54">
            <a:extLst>
              <a:ext uri="{FF2B5EF4-FFF2-40B4-BE49-F238E27FC236}">
                <a16:creationId xmlns="" xmlns:a16="http://schemas.microsoft.com/office/drawing/2014/main" id="{9A305EC9-F588-4190-8854-831A7B764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343" y="5178778"/>
            <a:ext cx="2770934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3" rIns="91424" bIns="45713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200"/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4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3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800"/>
                            </p:stCondLst>
                            <p:childTnLst>
                              <p:par>
                                <p:cTn id="6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4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9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450"/>
                            </p:stCondLst>
                            <p:childTnLst>
                              <p:par>
                                <p:cTn id="8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1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52" grpId="0"/>
      <p:bldP spid="53" grpId="0"/>
      <p:bldP spid="54" grpId="0"/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箭头3">
            <a:extLst>
              <a:ext uri="{FF2B5EF4-FFF2-40B4-BE49-F238E27FC236}">
                <a16:creationId xmlns="" xmlns:a16="http://schemas.microsoft.com/office/drawing/2014/main" id="{1943ED53-7396-4E0F-9E79-09D459F104A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92873" y="4106055"/>
            <a:ext cx="1092052" cy="1521884"/>
          </a:xfrm>
          <a:custGeom>
            <a:avLst/>
            <a:gdLst/>
            <a:ahLst/>
            <a:cxnLst>
              <a:cxn ang="0">
                <a:pos x="118" y="1044"/>
              </a:cxn>
              <a:cxn ang="0">
                <a:pos x="128" y="340"/>
              </a:cxn>
              <a:cxn ang="0">
                <a:pos x="264" y="210"/>
              </a:cxn>
              <a:cxn ang="0">
                <a:pos x="720" y="202"/>
              </a:cxn>
              <a:cxn ang="0">
                <a:pos x="720" y="320"/>
              </a:cxn>
              <a:cxn ang="0">
                <a:pos x="933" y="153"/>
              </a:cxn>
              <a:cxn ang="0">
                <a:pos x="712" y="0"/>
              </a:cxn>
              <a:cxn ang="0">
                <a:pos x="714" y="92"/>
              </a:cxn>
              <a:cxn ang="0">
                <a:pos x="234" y="94"/>
              </a:cxn>
              <a:cxn ang="0">
                <a:pos x="0" y="298"/>
              </a:cxn>
              <a:cxn ang="0">
                <a:pos x="0" y="1058"/>
              </a:cxn>
              <a:cxn ang="0">
                <a:pos x="118" y="1044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6A6A6"/>
          </a:solidFill>
          <a:ln w="9525">
            <a:noFill/>
            <a:round/>
            <a:headEnd/>
            <a:tailEnd/>
          </a:ln>
        </p:spPr>
        <p:txBody>
          <a:bodyPr wrap="none" lIns="82815" tIns="41405" rIns="82815" bIns="41405" anchor="ctr"/>
          <a:lstStyle/>
          <a:p>
            <a:pPr defTabSz="1219012"/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箭头2">
            <a:extLst>
              <a:ext uri="{FF2B5EF4-FFF2-40B4-BE49-F238E27FC236}">
                <a16:creationId xmlns="" xmlns:a16="http://schemas.microsoft.com/office/drawing/2014/main" id="{4F9062E9-C6AA-4DA3-B98B-82E2DA4AAA0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280680" y="3473259"/>
            <a:ext cx="325967" cy="1299457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A6A6A6"/>
          </a:solidFill>
          <a:ln w="9525">
            <a:noFill/>
            <a:round/>
            <a:headEnd/>
            <a:tailEnd/>
          </a:ln>
        </p:spPr>
        <p:txBody>
          <a:bodyPr wrap="none" lIns="82815" tIns="41405" rIns="82815" bIns="41405" anchor="ctr"/>
          <a:lstStyle/>
          <a:p>
            <a:pPr defTabSz="1219012"/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箭头1">
            <a:extLst>
              <a:ext uri="{FF2B5EF4-FFF2-40B4-BE49-F238E27FC236}">
                <a16:creationId xmlns="" xmlns:a16="http://schemas.microsoft.com/office/drawing/2014/main" id="{50E53181-F623-4C5A-865D-7E024BA12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524" y="2444471"/>
            <a:ext cx="1092052" cy="1763183"/>
          </a:xfrm>
          <a:custGeom>
            <a:avLst/>
            <a:gdLst/>
            <a:ahLst/>
            <a:cxnLst>
              <a:cxn ang="0">
                <a:pos x="118" y="1044"/>
              </a:cxn>
              <a:cxn ang="0">
                <a:pos x="128" y="340"/>
              </a:cxn>
              <a:cxn ang="0">
                <a:pos x="264" y="210"/>
              </a:cxn>
              <a:cxn ang="0">
                <a:pos x="720" y="202"/>
              </a:cxn>
              <a:cxn ang="0">
                <a:pos x="720" y="320"/>
              </a:cxn>
              <a:cxn ang="0">
                <a:pos x="933" y="153"/>
              </a:cxn>
              <a:cxn ang="0">
                <a:pos x="712" y="0"/>
              </a:cxn>
              <a:cxn ang="0">
                <a:pos x="714" y="92"/>
              </a:cxn>
              <a:cxn ang="0">
                <a:pos x="234" y="94"/>
              </a:cxn>
              <a:cxn ang="0">
                <a:pos x="0" y="298"/>
              </a:cxn>
              <a:cxn ang="0">
                <a:pos x="0" y="1058"/>
              </a:cxn>
              <a:cxn ang="0">
                <a:pos x="118" y="1044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6A6A6"/>
          </a:solidFill>
          <a:ln w="9525">
            <a:noFill/>
            <a:round/>
            <a:headEnd/>
            <a:tailEnd/>
          </a:ln>
        </p:spPr>
        <p:txBody>
          <a:bodyPr wrap="none" lIns="82815" tIns="41405" rIns="82815" bIns="41405" anchor="ctr"/>
          <a:lstStyle/>
          <a:p>
            <a:pPr defTabSz="1219012"/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文本1">
            <a:extLst>
              <a:ext uri="{FF2B5EF4-FFF2-40B4-BE49-F238E27FC236}">
                <a16:creationId xmlns="" xmlns:a16="http://schemas.microsoft.com/office/drawing/2014/main" id="{1E410EE7-1D14-4FD9-B702-456FF8EC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224" y="2057120"/>
            <a:ext cx="5911053" cy="1195917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82815" tIns="41405" rIns="82815" bIns="41405" anchor="ctr"/>
          <a:lstStyle/>
          <a:p>
            <a:pPr>
              <a:lnSpc>
                <a:spcPts val="2000"/>
              </a:lnSpc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en-US" altLang="zh-CN" sz="1100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4" name="标题1">
            <a:extLst>
              <a:ext uri="{FF2B5EF4-FFF2-40B4-BE49-F238E27FC236}">
                <a16:creationId xmlns="" xmlns:a16="http://schemas.microsoft.com/office/drawing/2014/main" id="{6FA2D555-CB61-4FCB-95A1-B12B4A885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909" y="2050769"/>
            <a:ext cx="1242315" cy="1202267"/>
          </a:xfrm>
          <a:prstGeom prst="roundRect">
            <a:avLst>
              <a:gd name="adj" fmla="val 11921"/>
            </a:avLst>
          </a:prstGeom>
          <a:solidFill>
            <a:srgbClr val="39337A"/>
          </a:solidFill>
          <a:ln w="25400">
            <a:noFill/>
            <a:round/>
            <a:headEnd/>
            <a:tailEnd/>
          </a:ln>
        </p:spPr>
        <p:txBody>
          <a:bodyPr lIns="82815" tIns="41405" rIns="82815" bIns="41405" anchor="ctr"/>
          <a:lstStyle/>
          <a:p>
            <a:pPr algn="ctr" defTabSz="1219012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latin typeface="+mn-ea"/>
              </a:rPr>
              <a:t>添加标题</a:t>
            </a:r>
            <a:endParaRPr lang="zh-CN" altLang="zh-CN" sz="1600" b="1" dirty="0">
              <a:solidFill>
                <a:srgbClr val="F2F2F2"/>
              </a:solidFill>
              <a:latin typeface="+mn-ea"/>
            </a:endParaRPr>
          </a:p>
        </p:txBody>
      </p:sp>
      <p:sp>
        <p:nvSpPr>
          <p:cNvPr id="15" name="文本2">
            <a:extLst>
              <a:ext uri="{FF2B5EF4-FFF2-40B4-BE49-F238E27FC236}">
                <a16:creationId xmlns="" xmlns:a16="http://schemas.microsoft.com/office/drawing/2014/main" id="{21985C9A-9478-48AA-BD87-6C4D2AA5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224" y="3509152"/>
            <a:ext cx="5911053" cy="1193800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82815" tIns="41405" rIns="82815" bIns="41405" anchor="ctr"/>
          <a:lstStyle/>
          <a:p>
            <a:pPr>
              <a:lnSpc>
                <a:spcPts val="2000"/>
              </a:lnSpc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en-US" altLang="zh-CN" sz="1100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6" name="标题2">
            <a:extLst>
              <a:ext uri="{FF2B5EF4-FFF2-40B4-BE49-F238E27FC236}">
                <a16:creationId xmlns="" xmlns:a16="http://schemas.microsoft.com/office/drawing/2014/main" id="{3372A180-F6AF-4657-8721-880A604E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909" y="3509152"/>
            <a:ext cx="1242315" cy="1193800"/>
          </a:xfrm>
          <a:prstGeom prst="roundRect">
            <a:avLst>
              <a:gd name="adj" fmla="val 11921"/>
            </a:avLst>
          </a:prstGeom>
          <a:solidFill>
            <a:srgbClr val="7E397A"/>
          </a:solidFill>
          <a:ln w="25400">
            <a:noFill/>
            <a:round/>
            <a:headEnd/>
            <a:tailEnd/>
          </a:ln>
        </p:spPr>
        <p:txBody>
          <a:bodyPr lIns="82815" tIns="41405" rIns="82815" bIns="41405" anchor="ctr"/>
          <a:lstStyle/>
          <a:p>
            <a:pPr algn="ctr" defTabSz="1219012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latin typeface="+mn-ea"/>
              </a:rPr>
              <a:t>添加标题</a:t>
            </a:r>
            <a:endParaRPr lang="zh-CN" altLang="zh-CN" sz="1600" b="1" dirty="0">
              <a:solidFill>
                <a:srgbClr val="F2F2F2"/>
              </a:solidFill>
              <a:latin typeface="+mn-ea"/>
            </a:endParaRPr>
          </a:p>
        </p:txBody>
      </p:sp>
      <p:sp>
        <p:nvSpPr>
          <p:cNvPr id="17" name="文本3">
            <a:extLst>
              <a:ext uri="{FF2B5EF4-FFF2-40B4-BE49-F238E27FC236}">
                <a16:creationId xmlns="" xmlns:a16="http://schemas.microsoft.com/office/drawing/2014/main" id="{25ABFAFE-2DB1-4BC0-A318-CB7032AA5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224" y="4950604"/>
            <a:ext cx="5911053" cy="1181100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82815" tIns="41405" rIns="82815" bIns="41405" anchor="ctr"/>
          <a:lstStyle/>
          <a:p>
            <a:pPr>
              <a:lnSpc>
                <a:spcPts val="2000"/>
              </a:lnSpc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en-US" altLang="zh-CN" sz="1100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8" name="标题3">
            <a:extLst>
              <a:ext uri="{FF2B5EF4-FFF2-40B4-BE49-F238E27FC236}">
                <a16:creationId xmlns="" xmlns:a16="http://schemas.microsoft.com/office/drawing/2014/main" id="{43AE4A38-AE83-46D7-B20C-B12230A0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909" y="4950604"/>
            <a:ext cx="1242315" cy="1181100"/>
          </a:xfrm>
          <a:prstGeom prst="roundRect">
            <a:avLst>
              <a:gd name="adj" fmla="val 11921"/>
            </a:avLst>
          </a:prstGeom>
          <a:solidFill>
            <a:srgbClr val="EE3978"/>
          </a:solidFill>
          <a:ln w="25400">
            <a:noFill/>
            <a:round/>
            <a:headEnd/>
            <a:tailEnd/>
          </a:ln>
        </p:spPr>
        <p:txBody>
          <a:bodyPr lIns="82815" tIns="41405" rIns="82815" bIns="41405" anchor="ctr"/>
          <a:lstStyle/>
          <a:p>
            <a:pPr algn="ctr" defTabSz="1219012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latin typeface="+mn-ea"/>
              </a:rPr>
              <a:t>添加标题</a:t>
            </a:r>
            <a:endParaRPr lang="zh-CN" altLang="zh-CN" sz="1600" b="1" dirty="0">
              <a:solidFill>
                <a:srgbClr val="F2F2F2"/>
              </a:solidFill>
              <a:latin typeface="+mn-ea"/>
            </a:endParaRPr>
          </a:p>
        </p:txBody>
      </p:sp>
      <p:sp>
        <p:nvSpPr>
          <p:cNvPr id="19" name="Oval 19">
            <a:extLst>
              <a:ext uri="{FF2B5EF4-FFF2-40B4-BE49-F238E27FC236}">
                <a16:creationId xmlns="" xmlns:a16="http://schemas.microsoft.com/office/drawing/2014/main" id="{9E20F1C9-4535-4A6F-8484-CC7393BE8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033" y="3509152"/>
            <a:ext cx="1191523" cy="1193800"/>
          </a:xfrm>
          <a:prstGeom prst="ellipse">
            <a:avLst/>
          </a:prstGeom>
          <a:solidFill>
            <a:srgbClr val="00A1D2"/>
          </a:solidFill>
          <a:ln w="9525">
            <a:noFill/>
            <a:round/>
            <a:headEnd/>
            <a:tailEnd/>
          </a:ln>
        </p:spPr>
        <p:txBody>
          <a:bodyPr lIns="82815" tIns="41405" rIns="82815" bIns="41405" anchor="ctr"/>
          <a:lstStyle/>
          <a:p>
            <a:pPr algn="ctr" defTabSz="1219012">
              <a:lnSpc>
                <a:spcPct val="120000"/>
              </a:lnSpc>
            </a:pPr>
            <a:r>
              <a:rPr lang="zh-CN" altLang="en-US" sz="2532" b="1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65893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CADB393-339B-4BD2-8124-8E37132E4F96}"/>
              </a:ext>
            </a:extLst>
          </p:cNvPr>
          <p:cNvSpPr/>
          <p:nvPr/>
        </p:nvSpPr>
        <p:spPr>
          <a:xfrm>
            <a:off x="852795" y="3407426"/>
            <a:ext cx="3497501" cy="716719"/>
          </a:xfrm>
          <a:prstGeom prst="rect">
            <a:avLst/>
          </a:prstGeom>
        </p:spPr>
        <p:txBody>
          <a:bodyPr wrap="square" lIns="121908" tIns="60952" rIns="121908" bIns="60952">
            <a:spAutoFit/>
          </a:bodyPr>
          <a:lstStyle/>
          <a:p>
            <a:pPr lvl="0" algn="r">
              <a:lnSpc>
                <a:spcPts val="2487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="" xmlns:a16="http://schemas.microsoft.com/office/drawing/2014/main" id="{CD952224-8682-4609-8BC5-A2E8923E37EC}"/>
              </a:ext>
            </a:extLst>
          </p:cNvPr>
          <p:cNvSpPr txBox="1"/>
          <p:nvPr/>
        </p:nvSpPr>
        <p:spPr>
          <a:xfrm>
            <a:off x="2384698" y="3141658"/>
            <a:ext cx="1887672" cy="369316"/>
          </a:xfrm>
          <a:prstGeom prst="rect">
            <a:avLst/>
          </a:prstGeom>
          <a:noFill/>
        </p:spPr>
        <p:txBody>
          <a:bodyPr wrap="none" lIns="121908" tIns="60952" rIns="121908" bIns="6095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此处输入您的标题</a:t>
            </a:r>
          </a:p>
        </p:txBody>
      </p:sp>
      <p:grpSp>
        <p:nvGrpSpPr>
          <p:cNvPr id="12" name="组合 4">
            <a:extLst>
              <a:ext uri="{FF2B5EF4-FFF2-40B4-BE49-F238E27FC236}">
                <a16:creationId xmlns="" xmlns:a16="http://schemas.microsoft.com/office/drawing/2014/main" id="{C8AF979C-881C-48FE-BD11-7393FE00F92A}"/>
              </a:ext>
            </a:extLst>
          </p:cNvPr>
          <p:cNvGrpSpPr/>
          <p:nvPr/>
        </p:nvGrpSpPr>
        <p:grpSpPr>
          <a:xfrm>
            <a:off x="5847439" y="4767078"/>
            <a:ext cx="1187451" cy="1174749"/>
            <a:chOff x="4305571" y="3574858"/>
            <a:chExt cx="890588" cy="881062"/>
          </a:xfrm>
          <a:solidFill>
            <a:srgbClr val="00A1D2"/>
          </a:solidFill>
        </p:grpSpPr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6982B11D-46BE-4D78-87E6-9F980C7D7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5571" y="3574858"/>
              <a:ext cx="890588" cy="881062"/>
            </a:xfrm>
            <a:custGeom>
              <a:avLst/>
              <a:gdLst>
                <a:gd name="T0" fmla="*/ 54 w 95"/>
                <a:gd name="T1" fmla="*/ 94 h 94"/>
                <a:gd name="T2" fmla="*/ 56 w 95"/>
                <a:gd name="T3" fmla="*/ 81 h 94"/>
                <a:gd name="T4" fmla="*/ 66 w 95"/>
                <a:gd name="T5" fmla="*/ 78 h 94"/>
                <a:gd name="T6" fmla="*/ 76 w 95"/>
                <a:gd name="T7" fmla="*/ 85 h 94"/>
                <a:gd name="T8" fmla="*/ 86 w 95"/>
                <a:gd name="T9" fmla="*/ 75 h 94"/>
                <a:gd name="T10" fmla="*/ 78 w 95"/>
                <a:gd name="T11" fmla="*/ 65 h 94"/>
                <a:gd name="T12" fmla="*/ 82 w 95"/>
                <a:gd name="T13" fmla="*/ 56 h 94"/>
                <a:gd name="T14" fmla="*/ 95 w 95"/>
                <a:gd name="T15" fmla="*/ 54 h 94"/>
                <a:gd name="T16" fmla="*/ 95 w 95"/>
                <a:gd name="T17" fmla="*/ 40 h 94"/>
                <a:gd name="T18" fmla="*/ 82 w 95"/>
                <a:gd name="T19" fmla="*/ 38 h 94"/>
                <a:gd name="T20" fmla="*/ 82 w 95"/>
                <a:gd name="T21" fmla="*/ 37 h 94"/>
                <a:gd name="T22" fmla="*/ 82 w 95"/>
                <a:gd name="T23" fmla="*/ 37 h 94"/>
                <a:gd name="T24" fmla="*/ 80 w 95"/>
                <a:gd name="T25" fmla="*/ 33 h 94"/>
                <a:gd name="T26" fmla="*/ 80 w 95"/>
                <a:gd name="T27" fmla="*/ 31 h 94"/>
                <a:gd name="T28" fmla="*/ 80 w 95"/>
                <a:gd name="T29" fmla="*/ 31 h 94"/>
                <a:gd name="T30" fmla="*/ 78 w 95"/>
                <a:gd name="T31" fmla="*/ 29 h 94"/>
                <a:gd name="T32" fmla="*/ 86 w 95"/>
                <a:gd name="T33" fmla="*/ 18 h 94"/>
                <a:gd name="T34" fmla="*/ 76 w 95"/>
                <a:gd name="T35" fmla="*/ 9 h 94"/>
                <a:gd name="T36" fmla="*/ 66 w 95"/>
                <a:gd name="T37" fmla="*/ 16 h 94"/>
                <a:gd name="T38" fmla="*/ 56 w 95"/>
                <a:gd name="T39" fmla="*/ 12 h 94"/>
                <a:gd name="T40" fmla="*/ 54 w 95"/>
                <a:gd name="T41" fmla="*/ 0 h 94"/>
                <a:gd name="T42" fmla="*/ 41 w 95"/>
                <a:gd name="T43" fmla="*/ 0 h 94"/>
                <a:gd name="T44" fmla="*/ 38 w 95"/>
                <a:gd name="T45" fmla="*/ 12 h 94"/>
                <a:gd name="T46" fmla="*/ 29 w 95"/>
                <a:gd name="T47" fmla="*/ 16 h 94"/>
                <a:gd name="T48" fmla="*/ 19 w 95"/>
                <a:gd name="T49" fmla="*/ 9 h 94"/>
                <a:gd name="T50" fmla="*/ 9 w 95"/>
                <a:gd name="T51" fmla="*/ 18 h 94"/>
                <a:gd name="T52" fmla="*/ 17 w 95"/>
                <a:gd name="T53" fmla="*/ 29 h 94"/>
                <a:gd name="T54" fmla="*/ 13 w 95"/>
                <a:gd name="T55" fmla="*/ 38 h 94"/>
                <a:gd name="T56" fmla="*/ 0 w 95"/>
                <a:gd name="T57" fmla="*/ 40 h 94"/>
                <a:gd name="T58" fmla="*/ 0 w 95"/>
                <a:gd name="T59" fmla="*/ 54 h 94"/>
                <a:gd name="T60" fmla="*/ 13 w 95"/>
                <a:gd name="T61" fmla="*/ 56 h 94"/>
                <a:gd name="T62" fmla="*/ 16 w 95"/>
                <a:gd name="T63" fmla="*/ 65 h 94"/>
                <a:gd name="T64" fmla="*/ 9 w 95"/>
                <a:gd name="T65" fmla="*/ 75 h 94"/>
                <a:gd name="T66" fmla="*/ 19 w 95"/>
                <a:gd name="T67" fmla="*/ 85 h 94"/>
                <a:gd name="T68" fmla="*/ 29 w 95"/>
                <a:gd name="T69" fmla="*/ 78 h 94"/>
                <a:gd name="T70" fmla="*/ 38 w 95"/>
                <a:gd name="T71" fmla="*/ 82 h 94"/>
                <a:gd name="T72" fmla="*/ 41 w 95"/>
                <a:gd name="T73" fmla="*/ 94 h 94"/>
                <a:gd name="T74" fmla="*/ 54 w 95"/>
                <a:gd name="T75" fmla="*/ 94 h 94"/>
                <a:gd name="T76" fmla="*/ 72 w 95"/>
                <a:gd name="T77" fmla="*/ 43 h 94"/>
                <a:gd name="T78" fmla="*/ 51 w 95"/>
                <a:gd name="T79" fmla="*/ 72 h 94"/>
                <a:gd name="T80" fmla="*/ 22 w 95"/>
                <a:gd name="T81" fmla="*/ 50 h 94"/>
                <a:gd name="T82" fmla="*/ 44 w 95"/>
                <a:gd name="T83" fmla="*/ 22 h 94"/>
                <a:gd name="T84" fmla="*/ 56 w 95"/>
                <a:gd name="T85" fmla="*/ 23 h 94"/>
                <a:gd name="T86" fmla="*/ 56 w 95"/>
                <a:gd name="T87" fmla="*/ 23 h 94"/>
                <a:gd name="T88" fmla="*/ 65 w 95"/>
                <a:gd name="T89" fmla="*/ 29 h 94"/>
                <a:gd name="T90" fmla="*/ 69 w 95"/>
                <a:gd name="T91" fmla="*/ 34 h 94"/>
                <a:gd name="T92" fmla="*/ 72 w 95"/>
                <a:gd name="T93" fmla="*/ 4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4">
                  <a:moveTo>
                    <a:pt x="54" y="94"/>
                  </a:moveTo>
                  <a:cubicBezTo>
                    <a:pt x="56" y="81"/>
                    <a:pt x="56" y="81"/>
                    <a:pt x="56" y="81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4" y="94"/>
                    <a:pt x="54" y="94"/>
                    <a:pt x="54" y="94"/>
                  </a:cubicBezTo>
                  <a:close/>
                  <a:moveTo>
                    <a:pt x="72" y="43"/>
                  </a:moveTo>
                  <a:cubicBezTo>
                    <a:pt x="74" y="57"/>
                    <a:pt x="65" y="70"/>
                    <a:pt x="51" y="72"/>
                  </a:cubicBezTo>
                  <a:cubicBezTo>
                    <a:pt x="37" y="74"/>
                    <a:pt x="24" y="64"/>
                    <a:pt x="22" y="50"/>
                  </a:cubicBezTo>
                  <a:cubicBezTo>
                    <a:pt x="21" y="36"/>
                    <a:pt x="30" y="24"/>
                    <a:pt x="44" y="22"/>
                  </a:cubicBezTo>
                  <a:cubicBezTo>
                    <a:pt x="48" y="21"/>
                    <a:pt x="52" y="22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9" y="24"/>
                    <a:pt x="63" y="26"/>
                    <a:pt x="65" y="29"/>
                  </a:cubicBezTo>
                  <a:cubicBezTo>
                    <a:pt x="67" y="30"/>
                    <a:pt x="68" y="32"/>
                    <a:pt x="69" y="34"/>
                  </a:cubicBezTo>
                  <a:cubicBezTo>
                    <a:pt x="71" y="37"/>
                    <a:pt x="72" y="40"/>
                    <a:pt x="72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="" xmlns:a16="http://schemas.microsoft.com/office/drawing/2014/main" id="{6ACA9224-7D3D-4AA6-99F0-AD1B50F12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5608" y="3836795"/>
              <a:ext cx="290513" cy="328612"/>
            </a:xfrm>
            <a:custGeom>
              <a:avLst/>
              <a:gdLst>
                <a:gd name="T0" fmla="*/ 15 w 31"/>
                <a:gd name="T1" fmla="*/ 0 h 35"/>
                <a:gd name="T2" fmla="*/ 24 w 31"/>
                <a:gd name="T3" fmla="*/ 8 h 35"/>
                <a:gd name="T4" fmla="*/ 15 w 31"/>
                <a:gd name="T5" fmla="*/ 17 h 35"/>
                <a:gd name="T6" fmla="*/ 7 w 31"/>
                <a:gd name="T7" fmla="*/ 8 h 35"/>
                <a:gd name="T8" fmla="*/ 15 w 31"/>
                <a:gd name="T9" fmla="*/ 0 h 35"/>
                <a:gd name="T10" fmla="*/ 6 w 31"/>
                <a:gd name="T11" fmla="*/ 19 h 35"/>
                <a:gd name="T12" fmla="*/ 10 w 31"/>
                <a:gd name="T13" fmla="*/ 19 h 35"/>
                <a:gd name="T14" fmla="*/ 14 w 31"/>
                <a:gd name="T15" fmla="*/ 24 h 35"/>
                <a:gd name="T16" fmla="*/ 17 w 31"/>
                <a:gd name="T17" fmla="*/ 24 h 35"/>
                <a:gd name="T18" fmla="*/ 21 w 31"/>
                <a:gd name="T19" fmla="*/ 19 h 35"/>
                <a:gd name="T20" fmla="*/ 24 w 31"/>
                <a:gd name="T21" fmla="*/ 19 h 35"/>
                <a:gd name="T22" fmla="*/ 31 w 31"/>
                <a:gd name="T23" fmla="*/ 25 h 35"/>
                <a:gd name="T24" fmla="*/ 31 w 31"/>
                <a:gd name="T25" fmla="*/ 35 h 35"/>
                <a:gd name="T26" fmla="*/ 0 w 31"/>
                <a:gd name="T27" fmla="*/ 35 h 35"/>
                <a:gd name="T28" fmla="*/ 0 w 31"/>
                <a:gd name="T29" fmla="*/ 25 h 35"/>
                <a:gd name="T30" fmla="*/ 6 w 31"/>
                <a:gd name="T3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5">
                  <a:moveTo>
                    <a:pt x="15" y="0"/>
                  </a:moveTo>
                  <a:cubicBezTo>
                    <a:pt x="20" y="0"/>
                    <a:pt x="24" y="4"/>
                    <a:pt x="24" y="8"/>
                  </a:cubicBezTo>
                  <a:cubicBezTo>
                    <a:pt x="24" y="13"/>
                    <a:pt x="20" y="17"/>
                    <a:pt x="15" y="17"/>
                  </a:cubicBezTo>
                  <a:cubicBezTo>
                    <a:pt x="11" y="17"/>
                    <a:pt x="7" y="13"/>
                    <a:pt x="7" y="8"/>
                  </a:cubicBezTo>
                  <a:cubicBezTo>
                    <a:pt x="7" y="4"/>
                    <a:pt x="11" y="0"/>
                    <a:pt x="15" y="0"/>
                  </a:cubicBezTo>
                  <a:close/>
                  <a:moveTo>
                    <a:pt x="6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6" y="26"/>
                    <a:pt x="17" y="2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9"/>
                    <a:pt x="31" y="21"/>
                    <a:pt x="31" y="2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6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15" name="组合 7">
            <a:extLst>
              <a:ext uri="{FF2B5EF4-FFF2-40B4-BE49-F238E27FC236}">
                <a16:creationId xmlns="" xmlns:a16="http://schemas.microsoft.com/office/drawing/2014/main" id="{0E712F8C-D3F7-47B2-9A91-4C8EECB4F360}"/>
              </a:ext>
            </a:extLst>
          </p:cNvPr>
          <p:cNvGrpSpPr/>
          <p:nvPr/>
        </p:nvGrpSpPr>
        <p:grpSpPr>
          <a:xfrm>
            <a:off x="5847439" y="2089494"/>
            <a:ext cx="1174751" cy="1189567"/>
            <a:chOff x="4305571" y="1566670"/>
            <a:chExt cx="881063" cy="892175"/>
          </a:xfrm>
          <a:solidFill>
            <a:srgbClr val="7E397A"/>
          </a:solidFill>
        </p:grpSpPr>
        <p:sp>
          <p:nvSpPr>
            <p:cNvPr id="16" name="Freeform 17">
              <a:extLst>
                <a:ext uri="{FF2B5EF4-FFF2-40B4-BE49-F238E27FC236}">
                  <a16:creationId xmlns="" xmlns:a16="http://schemas.microsoft.com/office/drawing/2014/main" id="{CB381DE9-37E5-44D5-9CF1-C96DF6BC0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5571" y="1566670"/>
              <a:ext cx="881063" cy="892175"/>
            </a:xfrm>
            <a:custGeom>
              <a:avLst/>
              <a:gdLst>
                <a:gd name="T0" fmla="*/ 54 w 94"/>
                <a:gd name="T1" fmla="*/ 95 h 95"/>
                <a:gd name="T2" fmla="*/ 56 w 94"/>
                <a:gd name="T3" fmla="*/ 82 h 95"/>
                <a:gd name="T4" fmla="*/ 65 w 94"/>
                <a:gd name="T5" fmla="*/ 78 h 95"/>
                <a:gd name="T6" fmla="*/ 75 w 94"/>
                <a:gd name="T7" fmla="*/ 86 h 95"/>
                <a:gd name="T8" fmla="*/ 85 w 94"/>
                <a:gd name="T9" fmla="*/ 76 h 95"/>
                <a:gd name="T10" fmla="*/ 78 w 94"/>
                <a:gd name="T11" fmla="*/ 66 h 95"/>
                <a:gd name="T12" fmla="*/ 82 w 94"/>
                <a:gd name="T13" fmla="*/ 56 h 95"/>
                <a:gd name="T14" fmla="*/ 94 w 94"/>
                <a:gd name="T15" fmla="*/ 54 h 95"/>
                <a:gd name="T16" fmla="*/ 94 w 94"/>
                <a:gd name="T17" fmla="*/ 41 h 95"/>
                <a:gd name="T18" fmla="*/ 82 w 94"/>
                <a:gd name="T19" fmla="*/ 38 h 95"/>
                <a:gd name="T20" fmla="*/ 81 w 94"/>
                <a:gd name="T21" fmla="*/ 37 h 95"/>
                <a:gd name="T22" fmla="*/ 81 w 94"/>
                <a:gd name="T23" fmla="*/ 37 h 95"/>
                <a:gd name="T24" fmla="*/ 80 w 94"/>
                <a:gd name="T25" fmla="*/ 34 h 95"/>
                <a:gd name="T26" fmla="*/ 79 w 94"/>
                <a:gd name="T27" fmla="*/ 32 h 95"/>
                <a:gd name="T28" fmla="*/ 79 w 94"/>
                <a:gd name="T29" fmla="*/ 32 h 95"/>
                <a:gd name="T30" fmla="*/ 78 w 94"/>
                <a:gd name="T31" fmla="*/ 29 h 95"/>
                <a:gd name="T32" fmla="*/ 85 w 94"/>
                <a:gd name="T33" fmla="*/ 19 h 95"/>
                <a:gd name="T34" fmla="*/ 75 w 94"/>
                <a:gd name="T35" fmla="*/ 9 h 95"/>
                <a:gd name="T36" fmla="*/ 65 w 94"/>
                <a:gd name="T37" fmla="*/ 16 h 95"/>
                <a:gd name="T38" fmla="*/ 56 w 94"/>
                <a:gd name="T39" fmla="*/ 13 h 95"/>
                <a:gd name="T40" fmla="*/ 54 w 94"/>
                <a:gd name="T41" fmla="*/ 0 h 95"/>
                <a:gd name="T42" fmla="*/ 40 w 94"/>
                <a:gd name="T43" fmla="*/ 0 h 95"/>
                <a:gd name="T44" fmla="*/ 38 w 94"/>
                <a:gd name="T45" fmla="*/ 13 h 95"/>
                <a:gd name="T46" fmla="*/ 29 w 94"/>
                <a:gd name="T47" fmla="*/ 16 h 95"/>
                <a:gd name="T48" fmla="*/ 18 w 94"/>
                <a:gd name="T49" fmla="*/ 9 h 95"/>
                <a:gd name="T50" fmla="*/ 9 w 94"/>
                <a:gd name="T51" fmla="*/ 19 h 95"/>
                <a:gd name="T52" fmla="*/ 16 w 94"/>
                <a:gd name="T53" fmla="*/ 29 h 95"/>
                <a:gd name="T54" fmla="*/ 12 w 94"/>
                <a:gd name="T55" fmla="*/ 38 h 95"/>
                <a:gd name="T56" fmla="*/ 0 w 94"/>
                <a:gd name="T57" fmla="*/ 41 h 95"/>
                <a:gd name="T58" fmla="*/ 0 w 94"/>
                <a:gd name="T59" fmla="*/ 54 h 95"/>
                <a:gd name="T60" fmla="*/ 12 w 94"/>
                <a:gd name="T61" fmla="*/ 56 h 95"/>
                <a:gd name="T62" fmla="*/ 16 w 94"/>
                <a:gd name="T63" fmla="*/ 66 h 95"/>
                <a:gd name="T64" fmla="*/ 9 w 94"/>
                <a:gd name="T65" fmla="*/ 76 h 95"/>
                <a:gd name="T66" fmla="*/ 18 w 94"/>
                <a:gd name="T67" fmla="*/ 86 h 95"/>
                <a:gd name="T68" fmla="*/ 29 w 94"/>
                <a:gd name="T69" fmla="*/ 78 h 95"/>
                <a:gd name="T70" fmla="*/ 38 w 94"/>
                <a:gd name="T71" fmla="*/ 82 h 95"/>
                <a:gd name="T72" fmla="*/ 40 w 94"/>
                <a:gd name="T73" fmla="*/ 95 h 95"/>
                <a:gd name="T74" fmla="*/ 54 w 94"/>
                <a:gd name="T75" fmla="*/ 95 h 95"/>
                <a:gd name="T76" fmla="*/ 72 w 94"/>
                <a:gd name="T77" fmla="*/ 44 h 95"/>
                <a:gd name="T78" fmla="*/ 50 w 94"/>
                <a:gd name="T79" fmla="*/ 72 h 95"/>
                <a:gd name="T80" fmla="*/ 22 w 94"/>
                <a:gd name="T81" fmla="*/ 51 h 95"/>
                <a:gd name="T82" fmla="*/ 44 w 94"/>
                <a:gd name="T83" fmla="*/ 22 h 95"/>
                <a:gd name="T84" fmla="*/ 55 w 94"/>
                <a:gd name="T85" fmla="*/ 24 h 95"/>
                <a:gd name="T86" fmla="*/ 55 w 94"/>
                <a:gd name="T87" fmla="*/ 24 h 95"/>
                <a:gd name="T88" fmla="*/ 65 w 94"/>
                <a:gd name="T89" fmla="*/ 30 h 95"/>
                <a:gd name="T90" fmla="*/ 69 w 94"/>
                <a:gd name="T91" fmla="*/ 35 h 95"/>
                <a:gd name="T92" fmla="*/ 72 w 94"/>
                <a:gd name="T93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4" h="95">
                  <a:moveTo>
                    <a:pt x="54" y="95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54" y="95"/>
                    <a:pt x="54" y="95"/>
                    <a:pt x="54" y="95"/>
                  </a:cubicBezTo>
                  <a:close/>
                  <a:moveTo>
                    <a:pt x="72" y="44"/>
                  </a:moveTo>
                  <a:cubicBezTo>
                    <a:pt x="74" y="58"/>
                    <a:pt x="64" y="71"/>
                    <a:pt x="50" y="72"/>
                  </a:cubicBezTo>
                  <a:cubicBezTo>
                    <a:pt x="37" y="74"/>
                    <a:pt x="24" y="65"/>
                    <a:pt x="22" y="51"/>
                  </a:cubicBezTo>
                  <a:cubicBezTo>
                    <a:pt x="20" y="37"/>
                    <a:pt x="30" y="24"/>
                    <a:pt x="44" y="22"/>
                  </a:cubicBezTo>
                  <a:cubicBezTo>
                    <a:pt x="48" y="22"/>
                    <a:pt x="52" y="22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5"/>
                    <a:pt x="62" y="27"/>
                    <a:pt x="65" y="30"/>
                  </a:cubicBezTo>
                  <a:cubicBezTo>
                    <a:pt x="66" y="31"/>
                    <a:pt x="68" y="33"/>
                    <a:pt x="69" y="35"/>
                  </a:cubicBezTo>
                  <a:cubicBezTo>
                    <a:pt x="70" y="38"/>
                    <a:pt x="72" y="4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="" xmlns:a16="http://schemas.microsoft.com/office/drawing/2014/main" id="{A8B4BC0B-43FE-4C00-9A33-F2DC4919A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5608" y="1839720"/>
              <a:ext cx="280988" cy="327025"/>
            </a:xfrm>
            <a:custGeom>
              <a:avLst/>
              <a:gdLst>
                <a:gd name="T0" fmla="*/ 15 w 30"/>
                <a:gd name="T1" fmla="*/ 0 h 35"/>
                <a:gd name="T2" fmla="*/ 23 w 30"/>
                <a:gd name="T3" fmla="*/ 8 h 35"/>
                <a:gd name="T4" fmla="*/ 15 w 30"/>
                <a:gd name="T5" fmla="*/ 16 h 35"/>
                <a:gd name="T6" fmla="*/ 7 w 30"/>
                <a:gd name="T7" fmla="*/ 8 h 35"/>
                <a:gd name="T8" fmla="*/ 15 w 30"/>
                <a:gd name="T9" fmla="*/ 0 h 35"/>
                <a:gd name="T10" fmla="*/ 6 w 30"/>
                <a:gd name="T11" fmla="*/ 18 h 35"/>
                <a:gd name="T12" fmla="*/ 10 w 30"/>
                <a:gd name="T13" fmla="*/ 18 h 35"/>
                <a:gd name="T14" fmla="*/ 13 w 30"/>
                <a:gd name="T15" fmla="*/ 24 h 35"/>
                <a:gd name="T16" fmla="*/ 17 w 30"/>
                <a:gd name="T17" fmla="*/ 24 h 35"/>
                <a:gd name="T18" fmla="*/ 20 w 30"/>
                <a:gd name="T19" fmla="*/ 18 h 35"/>
                <a:gd name="T20" fmla="*/ 24 w 30"/>
                <a:gd name="T21" fmla="*/ 18 h 35"/>
                <a:gd name="T22" fmla="*/ 30 w 30"/>
                <a:gd name="T23" fmla="*/ 25 h 35"/>
                <a:gd name="T24" fmla="*/ 30 w 30"/>
                <a:gd name="T25" fmla="*/ 35 h 35"/>
                <a:gd name="T26" fmla="*/ 0 w 30"/>
                <a:gd name="T27" fmla="*/ 35 h 35"/>
                <a:gd name="T28" fmla="*/ 0 w 30"/>
                <a:gd name="T29" fmla="*/ 25 h 35"/>
                <a:gd name="T30" fmla="*/ 6 w 30"/>
                <a:gd name="T3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5">
                  <a:moveTo>
                    <a:pt x="15" y="0"/>
                  </a:moveTo>
                  <a:cubicBezTo>
                    <a:pt x="20" y="0"/>
                    <a:pt x="23" y="3"/>
                    <a:pt x="23" y="8"/>
                  </a:cubicBezTo>
                  <a:cubicBezTo>
                    <a:pt x="23" y="13"/>
                    <a:pt x="20" y="16"/>
                    <a:pt x="15" y="16"/>
                  </a:cubicBezTo>
                  <a:cubicBezTo>
                    <a:pt x="10" y="16"/>
                    <a:pt x="7" y="13"/>
                    <a:pt x="7" y="8"/>
                  </a:cubicBezTo>
                  <a:cubicBezTo>
                    <a:pt x="7" y="3"/>
                    <a:pt x="10" y="0"/>
                    <a:pt x="15" y="0"/>
                  </a:cubicBezTo>
                  <a:close/>
                  <a:moveTo>
                    <a:pt x="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6"/>
                    <a:pt x="16" y="26"/>
                    <a:pt x="17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7" y="18"/>
                    <a:pt x="30" y="21"/>
                    <a:pt x="30" y="2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5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18" name="组合 10">
            <a:extLst>
              <a:ext uri="{FF2B5EF4-FFF2-40B4-BE49-F238E27FC236}">
                <a16:creationId xmlns="" xmlns:a16="http://schemas.microsoft.com/office/drawing/2014/main" id="{D2EF21D2-0F33-4E2C-B6FD-E4DE0B503CC1}"/>
              </a:ext>
            </a:extLst>
          </p:cNvPr>
          <p:cNvGrpSpPr/>
          <p:nvPr/>
        </p:nvGrpSpPr>
        <p:grpSpPr>
          <a:xfrm>
            <a:off x="4614821" y="3039879"/>
            <a:ext cx="1949451" cy="1951567"/>
            <a:chOff x="3381108" y="2279458"/>
            <a:chExt cx="1462088" cy="1463675"/>
          </a:xfrm>
          <a:solidFill>
            <a:srgbClr val="39337A"/>
          </a:solidFill>
        </p:grpSpPr>
        <p:sp>
          <p:nvSpPr>
            <p:cNvPr id="19" name="Freeform 19">
              <a:extLst>
                <a:ext uri="{FF2B5EF4-FFF2-40B4-BE49-F238E27FC236}">
                  <a16:creationId xmlns="" xmlns:a16="http://schemas.microsoft.com/office/drawing/2014/main" id="{C7C0482B-FDAE-445F-AF43-FA360B59B3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1108" y="2279458"/>
              <a:ext cx="1462088" cy="1463675"/>
            </a:xfrm>
            <a:custGeom>
              <a:avLst/>
              <a:gdLst>
                <a:gd name="T0" fmla="*/ 89 w 156"/>
                <a:gd name="T1" fmla="*/ 156 h 156"/>
                <a:gd name="T2" fmla="*/ 93 w 156"/>
                <a:gd name="T3" fmla="*/ 135 h 156"/>
                <a:gd name="T4" fmla="*/ 108 w 156"/>
                <a:gd name="T5" fmla="*/ 129 h 156"/>
                <a:gd name="T6" fmla="*/ 125 w 156"/>
                <a:gd name="T7" fmla="*/ 141 h 156"/>
                <a:gd name="T8" fmla="*/ 141 w 156"/>
                <a:gd name="T9" fmla="*/ 125 h 156"/>
                <a:gd name="T10" fmla="*/ 129 w 156"/>
                <a:gd name="T11" fmla="*/ 108 h 156"/>
                <a:gd name="T12" fmla="*/ 135 w 156"/>
                <a:gd name="T13" fmla="*/ 93 h 156"/>
                <a:gd name="T14" fmla="*/ 156 w 156"/>
                <a:gd name="T15" fmla="*/ 89 h 156"/>
                <a:gd name="T16" fmla="*/ 156 w 156"/>
                <a:gd name="T17" fmla="*/ 67 h 156"/>
                <a:gd name="T18" fmla="*/ 135 w 156"/>
                <a:gd name="T19" fmla="*/ 63 h 156"/>
                <a:gd name="T20" fmla="*/ 135 w 156"/>
                <a:gd name="T21" fmla="*/ 62 h 156"/>
                <a:gd name="T22" fmla="*/ 135 w 156"/>
                <a:gd name="T23" fmla="*/ 62 h 156"/>
                <a:gd name="T24" fmla="*/ 132 w 156"/>
                <a:gd name="T25" fmla="*/ 56 h 156"/>
                <a:gd name="T26" fmla="*/ 131 w 156"/>
                <a:gd name="T27" fmla="*/ 53 h 156"/>
                <a:gd name="T28" fmla="*/ 131 w 156"/>
                <a:gd name="T29" fmla="*/ 53 h 156"/>
                <a:gd name="T30" fmla="*/ 129 w 156"/>
                <a:gd name="T31" fmla="*/ 48 h 156"/>
                <a:gd name="T32" fmla="*/ 141 w 156"/>
                <a:gd name="T33" fmla="*/ 31 h 156"/>
                <a:gd name="T34" fmla="*/ 125 w 156"/>
                <a:gd name="T35" fmla="*/ 15 h 156"/>
                <a:gd name="T36" fmla="*/ 108 w 156"/>
                <a:gd name="T37" fmla="*/ 27 h 156"/>
                <a:gd name="T38" fmla="*/ 93 w 156"/>
                <a:gd name="T39" fmla="*/ 21 h 156"/>
                <a:gd name="T40" fmla="*/ 89 w 156"/>
                <a:gd name="T41" fmla="*/ 0 h 156"/>
                <a:gd name="T42" fmla="*/ 67 w 156"/>
                <a:gd name="T43" fmla="*/ 0 h 156"/>
                <a:gd name="T44" fmla="*/ 63 w 156"/>
                <a:gd name="T45" fmla="*/ 21 h 156"/>
                <a:gd name="T46" fmla="*/ 48 w 156"/>
                <a:gd name="T47" fmla="*/ 27 h 156"/>
                <a:gd name="T48" fmla="*/ 31 w 156"/>
                <a:gd name="T49" fmla="*/ 15 h 156"/>
                <a:gd name="T50" fmla="*/ 15 w 156"/>
                <a:gd name="T51" fmla="*/ 31 h 156"/>
                <a:gd name="T52" fmla="*/ 27 w 156"/>
                <a:gd name="T53" fmla="*/ 48 h 156"/>
                <a:gd name="T54" fmla="*/ 21 w 156"/>
                <a:gd name="T55" fmla="*/ 63 h 156"/>
                <a:gd name="T56" fmla="*/ 0 w 156"/>
                <a:gd name="T57" fmla="*/ 67 h 156"/>
                <a:gd name="T58" fmla="*/ 0 w 156"/>
                <a:gd name="T59" fmla="*/ 89 h 156"/>
                <a:gd name="T60" fmla="*/ 21 w 156"/>
                <a:gd name="T61" fmla="*/ 93 h 156"/>
                <a:gd name="T62" fmla="*/ 27 w 156"/>
                <a:gd name="T63" fmla="*/ 108 h 156"/>
                <a:gd name="T64" fmla="*/ 15 w 156"/>
                <a:gd name="T65" fmla="*/ 125 h 156"/>
                <a:gd name="T66" fmla="*/ 31 w 156"/>
                <a:gd name="T67" fmla="*/ 141 h 156"/>
                <a:gd name="T68" fmla="*/ 48 w 156"/>
                <a:gd name="T69" fmla="*/ 129 h 156"/>
                <a:gd name="T70" fmla="*/ 63 w 156"/>
                <a:gd name="T71" fmla="*/ 135 h 156"/>
                <a:gd name="T72" fmla="*/ 67 w 156"/>
                <a:gd name="T73" fmla="*/ 156 h 156"/>
                <a:gd name="T74" fmla="*/ 89 w 156"/>
                <a:gd name="T75" fmla="*/ 156 h 156"/>
                <a:gd name="T76" fmla="*/ 119 w 156"/>
                <a:gd name="T77" fmla="*/ 72 h 156"/>
                <a:gd name="T78" fmla="*/ 84 w 156"/>
                <a:gd name="T79" fmla="*/ 119 h 156"/>
                <a:gd name="T80" fmla="*/ 37 w 156"/>
                <a:gd name="T81" fmla="*/ 84 h 156"/>
                <a:gd name="T82" fmla="*/ 72 w 156"/>
                <a:gd name="T83" fmla="*/ 37 h 156"/>
                <a:gd name="T84" fmla="*/ 92 w 156"/>
                <a:gd name="T85" fmla="*/ 39 h 156"/>
                <a:gd name="T86" fmla="*/ 92 w 156"/>
                <a:gd name="T87" fmla="*/ 39 h 156"/>
                <a:gd name="T88" fmla="*/ 107 w 156"/>
                <a:gd name="T89" fmla="*/ 49 h 156"/>
                <a:gd name="T90" fmla="*/ 114 w 156"/>
                <a:gd name="T91" fmla="*/ 57 h 156"/>
                <a:gd name="T92" fmla="*/ 119 w 156"/>
                <a:gd name="T93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56">
                  <a:moveTo>
                    <a:pt x="89" y="156"/>
                  </a:moveTo>
                  <a:cubicBezTo>
                    <a:pt x="93" y="135"/>
                    <a:pt x="93" y="135"/>
                    <a:pt x="93" y="135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89" y="156"/>
                    <a:pt x="89" y="156"/>
                    <a:pt x="89" y="156"/>
                  </a:cubicBezTo>
                  <a:close/>
                  <a:moveTo>
                    <a:pt x="119" y="72"/>
                  </a:moveTo>
                  <a:cubicBezTo>
                    <a:pt x="122" y="95"/>
                    <a:pt x="106" y="116"/>
                    <a:pt x="84" y="119"/>
                  </a:cubicBezTo>
                  <a:cubicBezTo>
                    <a:pt x="61" y="122"/>
                    <a:pt x="40" y="106"/>
                    <a:pt x="37" y="84"/>
                  </a:cubicBezTo>
                  <a:cubicBezTo>
                    <a:pt x="34" y="61"/>
                    <a:pt x="50" y="40"/>
                    <a:pt x="72" y="37"/>
                  </a:cubicBezTo>
                  <a:cubicBezTo>
                    <a:pt x="79" y="36"/>
                    <a:pt x="86" y="37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8" y="41"/>
                    <a:pt x="103" y="44"/>
                    <a:pt x="107" y="49"/>
                  </a:cubicBezTo>
                  <a:cubicBezTo>
                    <a:pt x="110" y="51"/>
                    <a:pt x="112" y="54"/>
                    <a:pt x="114" y="57"/>
                  </a:cubicBezTo>
                  <a:cubicBezTo>
                    <a:pt x="117" y="62"/>
                    <a:pt x="119" y="67"/>
                    <a:pt x="119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="" xmlns:a16="http://schemas.microsoft.com/office/drawing/2014/main" id="{0EEE0F73-C706-4136-A4BF-9663C3B8C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7996" y="2720783"/>
              <a:ext cx="468313" cy="544512"/>
            </a:xfrm>
            <a:custGeom>
              <a:avLst/>
              <a:gdLst>
                <a:gd name="T0" fmla="*/ 25 w 50"/>
                <a:gd name="T1" fmla="*/ 0 h 58"/>
                <a:gd name="T2" fmla="*/ 39 w 50"/>
                <a:gd name="T3" fmla="*/ 14 h 58"/>
                <a:gd name="T4" fmla="*/ 25 w 50"/>
                <a:gd name="T5" fmla="*/ 28 h 58"/>
                <a:gd name="T6" fmla="*/ 11 w 50"/>
                <a:gd name="T7" fmla="*/ 14 h 58"/>
                <a:gd name="T8" fmla="*/ 25 w 50"/>
                <a:gd name="T9" fmla="*/ 0 h 58"/>
                <a:gd name="T10" fmla="*/ 10 w 50"/>
                <a:gd name="T11" fmla="*/ 31 h 58"/>
                <a:gd name="T12" fmla="*/ 16 w 50"/>
                <a:gd name="T13" fmla="*/ 31 h 58"/>
                <a:gd name="T14" fmla="*/ 22 w 50"/>
                <a:gd name="T15" fmla="*/ 40 h 58"/>
                <a:gd name="T16" fmla="*/ 28 w 50"/>
                <a:gd name="T17" fmla="*/ 40 h 58"/>
                <a:gd name="T18" fmla="*/ 34 w 50"/>
                <a:gd name="T19" fmla="*/ 31 h 58"/>
                <a:gd name="T20" fmla="*/ 40 w 50"/>
                <a:gd name="T21" fmla="*/ 31 h 58"/>
                <a:gd name="T22" fmla="*/ 50 w 50"/>
                <a:gd name="T23" fmla="*/ 41 h 58"/>
                <a:gd name="T24" fmla="*/ 50 w 50"/>
                <a:gd name="T25" fmla="*/ 58 h 58"/>
                <a:gd name="T26" fmla="*/ 0 w 50"/>
                <a:gd name="T27" fmla="*/ 58 h 58"/>
                <a:gd name="T28" fmla="*/ 0 w 50"/>
                <a:gd name="T29" fmla="*/ 41 h 58"/>
                <a:gd name="T30" fmla="*/ 10 w 50"/>
                <a:gd name="T31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8">
                  <a:moveTo>
                    <a:pt x="25" y="0"/>
                  </a:moveTo>
                  <a:cubicBezTo>
                    <a:pt x="33" y="0"/>
                    <a:pt x="39" y="6"/>
                    <a:pt x="39" y="14"/>
                  </a:cubicBezTo>
                  <a:cubicBezTo>
                    <a:pt x="39" y="21"/>
                    <a:pt x="33" y="28"/>
                    <a:pt x="25" y="28"/>
                  </a:cubicBezTo>
                  <a:cubicBezTo>
                    <a:pt x="17" y="28"/>
                    <a:pt x="11" y="21"/>
                    <a:pt x="11" y="14"/>
                  </a:cubicBezTo>
                  <a:cubicBezTo>
                    <a:pt x="11" y="6"/>
                    <a:pt x="17" y="0"/>
                    <a:pt x="25" y="0"/>
                  </a:cubicBezTo>
                  <a:close/>
                  <a:moveTo>
                    <a:pt x="10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3"/>
                    <a:pt x="26" y="43"/>
                    <a:pt x="28" y="4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5" y="31"/>
                    <a:pt x="50" y="36"/>
                    <a:pt x="50" y="4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2" y="58"/>
                    <a:pt x="8" y="58"/>
                    <a:pt x="0" y="5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6"/>
                    <a:pt x="5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21" name="任意多边形 20">
            <a:extLst>
              <a:ext uri="{FF2B5EF4-FFF2-40B4-BE49-F238E27FC236}">
                <a16:creationId xmlns="" xmlns:a16="http://schemas.microsoft.com/office/drawing/2014/main" id="{57BCE848-6EFD-464A-A772-6188A7EFF0DB}"/>
              </a:ext>
            </a:extLst>
          </p:cNvPr>
          <p:cNvSpPr/>
          <p:nvPr/>
        </p:nvSpPr>
        <p:spPr>
          <a:xfrm>
            <a:off x="6940335" y="2889167"/>
            <a:ext cx="3774847" cy="302509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08" tIns="60952" rIns="121908" bIns="6095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2" name="任意多边形 21">
            <a:extLst>
              <a:ext uri="{FF2B5EF4-FFF2-40B4-BE49-F238E27FC236}">
                <a16:creationId xmlns="" xmlns:a16="http://schemas.microsoft.com/office/drawing/2014/main" id="{B4031C30-418D-4A17-9A51-1ABC25B97EE7}"/>
              </a:ext>
            </a:extLst>
          </p:cNvPr>
          <p:cNvSpPr/>
          <p:nvPr/>
        </p:nvSpPr>
        <p:spPr>
          <a:xfrm>
            <a:off x="6940335" y="5787039"/>
            <a:ext cx="3774847" cy="302509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08" tIns="60952" rIns="121908" bIns="6095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3" name="任意多边形 22">
            <a:extLst>
              <a:ext uri="{FF2B5EF4-FFF2-40B4-BE49-F238E27FC236}">
                <a16:creationId xmlns="" xmlns:a16="http://schemas.microsoft.com/office/drawing/2014/main" id="{57696349-513A-4134-837F-71F928010AE9}"/>
              </a:ext>
            </a:extLst>
          </p:cNvPr>
          <p:cNvSpPr/>
          <p:nvPr/>
        </p:nvSpPr>
        <p:spPr>
          <a:xfrm flipH="1">
            <a:off x="970279" y="4295168"/>
            <a:ext cx="3838036" cy="340864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08" tIns="60952" rIns="121908" bIns="6095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20CE1BC7-6EF3-49CD-94D4-76F797AA6EC0}"/>
              </a:ext>
            </a:extLst>
          </p:cNvPr>
          <p:cNvSpPr/>
          <p:nvPr/>
        </p:nvSpPr>
        <p:spPr>
          <a:xfrm>
            <a:off x="7303023" y="1960692"/>
            <a:ext cx="3497501" cy="716719"/>
          </a:xfrm>
          <a:prstGeom prst="rect">
            <a:avLst/>
          </a:prstGeom>
        </p:spPr>
        <p:txBody>
          <a:bodyPr wrap="square" lIns="121908" tIns="60952" rIns="121908" bIns="60952">
            <a:spAutoFit/>
          </a:bodyPr>
          <a:lstStyle/>
          <a:p>
            <a:pPr lvl="0" algn="just">
              <a:lnSpc>
                <a:spcPts val="2487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5" name="TextBox 54">
            <a:extLst>
              <a:ext uri="{FF2B5EF4-FFF2-40B4-BE49-F238E27FC236}">
                <a16:creationId xmlns="" xmlns:a16="http://schemas.microsoft.com/office/drawing/2014/main" id="{86F684EB-4B29-494D-A6BA-62716105416D}"/>
              </a:ext>
            </a:extLst>
          </p:cNvPr>
          <p:cNvSpPr txBox="1"/>
          <p:nvPr/>
        </p:nvSpPr>
        <p:spPr>
          <a:xfrm>
            <a:off x="7303023" y="1688649"/>
            <a:ext cx="1887672" cy="369316"/>
          </a:xfrm>
          <a:prstGeom prst="rect">
            <a:avLst/>
          </a:prstGeom>
          <a:noFill/>
        </p:spPr>
        <p:txBody>
          <a:bodyPr wrap="none" lIns="121908" tIns="60952" rIns="121908" bIns="6095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此处输入您的标题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B5917E02-F72A-43E2-B9DA-D6730A9026D5}"/>
              </a:ext>
            </a:extLst>
          </p:cNvPr>
          <p:cNvSpPr/>
          <p:nvPr/>
        </p:nvSpPr>
        <p:spPr>
          <a:xfrm>
            <a:off x="7286067" y="4845816"/>
            <a:ext cx="3497501" cy="716719"/>
          </a:xfrm>
          <a:prstGeom prst="rect">
            <a:avLst/>
          </a:prstGeom>
        </p:spPr>
        <p:txBody>
          <a:bodyPr wrap="square" lIns="121908" tIns="60952" rIns="121908" bIns="60952">
            <a:spAutoFit/>
          </a:bodyPr>
          <a:lstStyle/>
          <a:p>
            <a:pPr lvl="0" algn="just">
              <a:lnSpc>
                <a:spcPts val="2487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7" name="TextBox 54">
            <a:extLst>
              <a:ext uri="{FF2B5EF4-FFF2-40B4-BE49-F238E27FC236}">
                <a16:creationId xmlns="" xmlns:a16="http://schemas.microsoft.com/office/drawing/2014/main" id="{EFE35714-3339-4BE2-A13B-C02A69BF26FC}"/>
              </a:ext>
            </a:extLst>
          </p:cNvPr>
          <p:cNvSpPr txBox="1"/>
          <p:nvPr/>
        </p:nvSpPr>
        <p:spPr>
          <a:xfrm>
            <a:off x="7343923" y="4500074"/>
            <a:ext cx="1887672" cy="369316"/>
          </a:xfrm>
          <a:prstGeom prst="rect">
            <a:avLst/>
          </a:prstGeom>
          <a:noFill/>
        </p:spPr>
        <p:txBody>
          <a:bodyPr wrap="none" lIns="121908" tIns="60952" rIns="121908" bIns="6095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rPr>
              <a:t>此处输入您的标题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241351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1" grpId="0" bldLvl="0" animBg="1"/>
      <p:bldP spid="22" grpId="0" bldLvl="0" animBg="1"/>
      <p:bldP spid="23" grpId="0" bldLvl="0" animBg="1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2" y="2501116"/>
            <a:ext cx="4140416" cy="1696204"/>
            <a:chOff x="9251596" y="1579106"/>
            <a:chExt cx="4140416" cy="16962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第二部分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5799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E12B128-8086-412D-87AB-600D0D67F07E}"/>
              </a:ext>
            </a:extLst>
          </p:cNvPr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34628C9-EB0D-4D06-AF24-5A038FFC63D7}"/>
                </a:ext>
              </a:extLst>
            </p:cNvPr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第二部分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68A7759-D996-4448-9514-0A618DCB4550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2">
            <a:extLst>
              <a:ext uri="{FF2B5EF4-FFF2-40B4-BE49-F238E27FC236}">
                <a16:creationId xmlns="" xmlns:a16="http://schemas.microsoft.com/office/drawing/2014/main" id="{85268C32-F23C-41A1-9D9E-19B18C8CEC38}"/>
              </a:ext>
            </a:extLst>
          </p:cNvPr>
          <p:cNvSpPr/>
          <p:nvPr/>
        </p:nvSpPr>
        <p:spPr>
          <a:xfrm>
            <a:off x="1139493" y="2887524"/>
            <a:ext cx="2292508" cy="261220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Shape 1454">
            <a:extLst>
              <a:ext uri="{FF2B5EF4-FFF2-40B4-BE49-F238E27FC236}">
                <a16:creationId xmlns="" xmlns:a16="http://schemas.microsoft.com/office/drawing/2014/main" id="{6B5AAA58-822E-4D95-9A84-CDE312EE4957}"/>
              </a:ext>
            </a:extLst>
          </p:cNvPr>
          <p:cNvSpPr/>
          <p:nvPr/>
        </p:nvSpPr>
        <p:spPr>
          <a:xfrm>
            <a:off x="3686476" y="2887524"/>
            <a:ext cx="2292509" cy="261220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Shape 1456">
            <a:extLst>
              <a:ext uri="{FF2B5EF4-FFF2-40B4-BE49-F238E27FC236}">
                <a16:creationId xmlns="" xmlns:a16="http://schemas.microsoft.com/office/drawing/2014/main" id="{C9CFCF33-33CE-4369-8D35-605B25DA23C3}"/>
              </a:ext>
            </a:extLst>
          </p:cNvPr>
          <p:cNvSpPr/>
          <p:nvPr/>
        </p:nvSpPr>
        <p:spPr>
          <a:xfrm>
            <a:off x="6213018" y="2887524"/>
            <a:ext cx="2292509" cy="261220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8760003" y="2887524"/>
            <a:ext cx="2292509" cy="261220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Shape 1460">
            <a:extLst>
              <a:ext uri="{FF2B5EF4-FFF2-40B4-BE49-F238E27FC236}">
                <a16:creationId xmlns="" xmlns:a16="http://schemas.microsoft.com/office/drawing/2014/main" id="{D866D712-D462-4A8C-8B52-589572180080}"/>
              </a:ext>
            </a:extLst>
          </p:cNvPr>
          <p:cNvSpPr/>
          <p:nvPr/>
        </p:nvSpPr>
        <p:spPr>
          <a:xfrm>
            <a:off x="1441953" y="2048503"/>
            <a:ext cx="1687584" cy="168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A1D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" name="Shape 1465">
            <a:extLst>
              <a:ext uri="{FF2B5EF4-FFF2-40B4-BE49-F238E27FC236}">
                <a16:creationId xmlns="" xmlns:a16="http://schemas.microsoft.com/office/drawing/2014/main" id="{13655167-3422-47B8-ADC3-2AC01EB6948D}"/>
              </a:ext>
            </a:extLst>
          </p:cNvPr>
          <p:cNvSpPr/>
          <p:nvPr/>
        </p:nvSpPr>
        <p:spPr>
          <a:xfrm>
            <a:off x="3988940" y="2048503"/>
            <a:ext cx="1687584" cy="168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337A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Shape 1468">
            <a:extLst>
              <a:ext uri="{FF2B5EF4-FFF2-40B4-BE49-F238E27FC236}">
                <a16:creationId xmlns="" xmlns:a16="http://schemas.microsoft.com/office/drawing/2014/main" id="{8031A09F-0C98-4838-83B4-C66E61908E02}"/>
              </a:ext>
            </a:extLst>
          </p:cNvPr>
          <p:cNvSpPr/>
          <p:nvPr/>
        </p:nvSpPr>
        <p:spPr>
          <a:xfrm>
            <a:off x="6533347" y="2048639"/>
            <a:ext cx="1684127" cy="168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A1D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Shape 1471">
            <a:extLst>
              <a:ext uri="{FF2B5EF4-FFF2-40B4-BE49-F238E27FC236}">
                <a16:creationId xmlns="" xmlns:a16="http://schemas.microsoft.com/office/drawing/2014/main" id="{D78E46D0-1F7B-458A-A0D1-A04933136D7F}"/>
              </a:ext>
            </a:extLst>
          </p:cNvPr>
          <p:cNvSpPr/>
          <p:nvPr/>
        </p:nvSpPr>
        <p:spPr>
          <a:xfrm>
            <a:off x="9084643" y="2050229"/>
            <a:ext cx="1684127" cy="168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337A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5DCAC159-B959-42E2-A292-AA077D086CC4}"/>
              </a:ext>
            </a:extLst>
          </p:cNvPr>
          <p:cNvSpPr txBox="1">
            <a:spLocks/>
          </p:cNvSpPr>
          <p:nvPr/>
        </p:nvSpPr>
        <p:spPr>
          <a:xfrm>
            <a:off x="1404362" y="2603467"/>
            <a:ext cx="1698591" cy="577887"/>
          </a:xfrm>
          <a:prstGeom prst="rect">
            <a:avLst/>
          </a:prstGeom>
        </p:spPr>
        <p:txBody>
          <a:bodyPr lIns="121907" tIns="60953" rIns="121907" bIns="60953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buNone/>
            </a:pPr>
            <a:r>
              <a:rPr lang="zh-CN" altLang="en-US" sz="1600" b="1" dirty="0">
                <a:solidFill>
                  <a:prstClr val="white"/>
                </a:solidFill>
                <a:latin typeface="+mn-ea"/>
              </a:rPr>
              <a:t>点击输入标题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="" xmlns:a16="http://schemas.microsoft.com/office/drawing/2014/main" id="{708FC4A1-38C2-48F2-B638-AA77DD44E231}"/>
              </a:ext>
            </a:extLst>
          </p:cNvPr>
          <p:cNvSpPr txBox="1">
            <a:spLocks/>
          </p:cNvSpPr>
          <p:nvPr/>
        </p:nvSpPr>
        <p:spPr>
          <a:xfrm>
            <a:off x="1416649" y="4050925"/>
            <a:ext cx="1774170" cy="1134191"/>
          </a:xfrm>
          <a:prstGeom prst="rect">
            <a:avLst/>
          </a:prstGeom>
        </p:spPr>
        <p:txBody>
          <a:bodyPr lIns="121907" tIns="60953" rIns="121907" bIns="60953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ts val="1800"/>
              </a:lnSpc>
              <a:buNone/>
            </a:pPr>
            <a:r>
              <a:rPr lang="zh-CN" altLang="en-US" sz="1050" dirty="0">
                <a:latin typeface="+mn-ea"/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+mn-ea"/>
              </a:rPr>
              <a:t>。</a:t>
            </a:r>
            <a:endParaRPr lang="en-US" altLang="zh-CN" sz="1067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16B89967-BB89-4F0D-A9A8-565FE66AE8AB}"/>
              </a:ext>
            </a:extLst>
          </p:cNvPr>
          <p:cNvSpPr txBox="1">
            <a:spLocks/>
          </p:cNvSpPr>
          <p:nvPr/>
        </p:nvSpPr>
        <p:spPr>
          <a:xfrm>
            <a:off x="4076715" y="2603467"/>
            <a:ext cx="1579768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spcBef>
                <a:spcPts val="1333"/>
              </a:spcBef>
            </a:pPr>
            <a:r>
              <a:rPr lang="zh-CN" altLang="en-US" sz="1600" b="1" dirty="0">
                <a:solidFill>
                  <a:prstClr val="white"/>
                </a:solidFill>
                <a:latin typeface="+mn-ea"/>
                <a:ea typeface="+mn-ea"/>
              </a:rPr>
              <a:t>点击输入标题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A03FE099-D26C-418F-8D09-29957AEDDF93}"/>
              </a:ext>
            </a:extLst>
          </p:cNvPr>
          <p:cNvSpPr txBox="1">
            <a:spLocks/>
          </p:cNvSpPr>
          <p:nvPr/>
        </p:nvSpPr>
        <p:spPr>
          <a:xfrm>
            <a:off x="9170685" y="2603467"/>
            <a:ext cx="1579768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spcBef>
                <a:spcPts val="1333"/>
              </a:spcBef>
            </a:pPr>
            <a:r>
              <a:rPr lang="zh-CN" altLang="en-US" sz="1600" b="1" dirty="0">
                <a:solidFill>
                  <a:prstClr val="white"/>
                </a:solidFill>
                <a:latin typeface="+mn-ea"/>
                <a:ea typeface="+mn-ea"/>
              </a:rPr>
              <a:t>点击输入标题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E5ECD476-C67D-431D-A1EC-6D6609C71203}"/>
              </a:ext>
            </a:extLst>
          </p:cNvPr>
          <p:cNvSpPr txBox="1">
            <a:spLocks/>
          </p:cNvSpPr>
          <p:nvPr/>
        </p:nvSpPr>
        <p:spPr>
          <a:xfrm>
            <a:off x="3925229" y="4008239"/>
            <a:ext cx="1815000" cy="1134191"/>
          </a:xfrm>
          <a:prstGeom prst="rect">
            <a:avLst/>
          </a:prstGeom>
        </p:spPr>
        <p:txBody>
          <a:bodyPr lIns="121907" tIns="60953" rIns="121907" bIns="60953" anchor="ctr">
            <a:noAutofit/>
          </a:bodyPr>
          <a:lstStyle>
            <a:defPPr>
              <a:defRPr lang="zh-CN"/>
            </a:defPPr>
            <a:lvl1pPr indent="0" algn="just" defTabSz="1219170">
              <a:lnSpc>
                <a:spcPts val="1800"/>
              </a:lnSpc>
              <a:spcBef>
                <a:spcPct val="20000"/>
              </a:spcBef>
              <a:buFont typeface="Arial" pitchFamily="34" charset="0"/>
              <a:buNone/>
              <a:defRPr sz="1050">
                <a:latin typeface="+mn-ea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请在此处添加具体内容，文字尽量言简意赅，简单说明即可，不必过于繁琐，注意版面美观度。</a:t>
            </a:r>
            <a:endParaRPr lang="en-US" altLang="zh-CN" dirty="0"/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FD5159EA-93AE-4234-875F-070F7C30F7A0}"/>
              </a:ext>
            </a:extLst>
          </p:cNvPr>
          <p:cNvSpPr txBox="1">
            <a:spLocks/>
          </p:cNvSpPr>
          <p:nvPr/>
        </p:nvSpPr>
        <p:spPr>
          <a:xfrm>
            <a:off x="6462933" y="4008239"/>
            <a:ext cx="1815000" cy="1134191"/>
          </a:xfrm>
          <a:prstGeom prst="rect">
            <a:avLst/>
          </a:prstGeom>
        </p:spPr>
        <p:txBody>
          <a:bodyPr lIns="121907" tIns="60953" rIns="121907" bIns="60953" anchor="ctr">
            <a:noAutofit/>
          </a:bodyPr>
          <a:lstStyle>
            <a:defPPr>
              <a:defRPr lang="zh-CN"/>
            </a:defPPr>
            <a:lvl1pPr indent="0" algn="just" defTabSz="1219170">
              <a:lnSpc>
                <a:spcPts val="1800"/>
              </a:lnSpc>
              <a:spcBef>
                <a:spcPct val="20000"/>
              </a:spcBef>
              <a:buFont typeface="Arial" pitchFamily="34" charset="0"/>
              <a:buNone/>
              <a:defRPr sz="1050">
                <a:latin typeface="+mn-ea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4" name="Text Placeholder 6">
            <a:extLst>
              <a:ext uri="{FF2B5EF4-FFF2-40B4-BE49-F238E27FC236}">
                <a16:creationId xmlns="" xmlns:a16="http://schemas.microsoft.com/office/drawing/2014/main" id="{93413A6E-D640-4C09-A930-4188AF0F1ABE}"/>
              </a:ext>
            </a:extLst>
          </p:cNvPr>
          <p:cNvSpPr txBox="1">
            <a:spLocks/>
          </p:cNvSpPr>
          <p:nvPr/>
        </p:nvSpPr>
        <p:spPr>
          <a:xfrm>
            <a:off x="9019203" y="4008239"/>
            <a:ext cx="1815000" cy="1134191"/>
          </a:xfrm>
          <a:prstGeom prst="rect">
            <a:avLst/>
          </a:prstGeom>
        </p:spPr>
        <p:txBody>
          <a:bodyPr lIns="121907" tIns="60953" rIns="121907" bIns="60953" anchor="ctr">
            <a:noAutofit/>
          </a:bodyPr>
          <a:lstStyle>
            <a:defPPr>
              <a:defRPr lang="zh-CN"/>
            </a:defPPr>
            <a:lvl1pPr indent="0" algn="just" defTabSz="1219170">
              <a:lnSpc>
                <a:spcPts val="1800"/>
              </a:lnSpc>
              <a:spcBef>
                <a:spcPct val="20000"/>
              </a:spcBef>
              <a:buFont typeface="Arial" pitchFamily="34" charset="0"/>
              <a:buNone/>
              <a:defRPr sz="1050">
                <a:latin typeface="+mn-ea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zh-CN" altLang="en-US" dirty="0">
                <a:sym typeface="Arial" panose="020B0604020202020204" pitchFamily="34" charset="0"/>
              </a:rPr>
              <a:t>请在此处添加具体内容，文字尽量言简意赅，简单说明即可，不必过于繁琐，注意版面美观度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5" name="Text Placeholder 5">
            <a:extLst>
              <a:ext uri="{FF2B5EF4-FFF2-40B4-BE49-F238E27FC236}">
                <a16:creationId xmlns="" xmlns:a16="http://schemas.microsoft.com/office/drawing/2014/main" id="{87425BDE-A904-4858-8459-00B299825CC4}"/>
              </a:ext>
            </a:extLst>
          </p:cNvPr>
          <p:cNvSpPr txBox="1">
            <a:spLocks/>
          </p:cNvSpPr>
          <p:nvPr/>
        </p:nvSpPr>
        <p:spPr>
          <a:xfrm>
            <a:off x="6614415" y="2603467"/>
            <a:ext cx="1579768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spcBef>
                <a:spcPts val="1333"/>
              </a:spcBef>
            </a:pPr>
            <a:r>
              <a:rPr lang="zh-CN" altLang="en-US" sz="1600" b="1" dirty="0">
                <a:solidFill>
                  <a:prstClr val="white"/>
                </a:solidFill>
                <a:latin typeface="+mn-ea"/>
                <a:ea typeface="+mn-ea"/>
              </a:rPr>
              <a:t>点击输入标题</a:t>
            </a:r>
          </a:p>
        </p:txBody>
      </p:sp>
    </p:spTree>
    <p:extLst>
      <p:ext uri="{BB962C8B-B14F-4D97-AF65-F5344CB8AC3E}">
        <p14:creationId xmlns:p14="http://schemas.microsoft.com/office/powerpoint/2010/main" val="203434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build="p"/>
      <p:bldP spid="19" grpId="0" build="p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水彩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092807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092807"/>
  <p:tag name="MH_LIBRARY" val="GRAPHIC"/>
  <p:tag name="MH_TYPE" val="Other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092807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092807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092807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092807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092807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092807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092807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4509</Words>
  <Application>Microsoft Office PowerPoint</Application>
  <PresentationFormat>宽屏</PresentationFormat>
  <Paragraphs>283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Cassannet Bold</vt:lpstr>
      <vt:lpstr>FZHei-B01S</vt:lpstr>
      <vt:lpstr>Gill Sans</vt:lpstr>
      <vt:lpstr>Meiryo</vt:lpstr>
      <vt:lpstr>等线</vt:lpstr>
      <vt:lpstr>等线 Light</vt:lpstr>
      <vt:lpstr>方正黑体简体</vt:lpstr>
      <vt:lpstr>萝莉体 第二版</vt:lpstr>
      <vt:lpstr>宋体</vt:lpstr>
      <vt:lpstr>微软雅黑</vt:lpstr>
      <vt:lpstr>Arial</vt:lpstr>
      <vt:lpstr>Calibri</vt:lpstr>
      <vt:lpstr>Calibri Light</vt:lpstr>
      <vt:lpstr>Open Sans</vt:lpstr>
      <vt:lpstr>Tahoma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36</cp:revision>
  <dcterms:created xsi:type="dcterms:W3CDTF">2018-09-05T05:55:39Z</dcterms:created>
  <dcterms:modified xsi:type="dcterms:W3CDTF">2018-11-10T02:32:01Z</dcterms:modified>
</cp:coreProperties>
</file>