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60" r:id="rId2"/>
    <p:sldId id="437" r:id="rId3"/>
    <p:sldId id="487" r:id="rId4"/>
    <p:sldId id="488" r:id="rId5"/>
    <p:sldId id="322" r:id="rId6"/>
    <p:sldId id="471" r:id="rId7"/>
    <p:sldId id="466" r:id="rId8"/>
    <p:sldId id="472" r:id="rId9"/>
    <p:sldId id="489" r:id="rId10"/>
    <p:sldId id="490" r:id="rId11"/>
    <p:sldId id="474" r:id="rId12"/>
    <p:sldId id="452" r:id="rId13"/>
    <p:sldId id="486" r:id="rId14"/>
  </p:sldIdLst>
  <p:sldSz cx="9144000" cy="5143500" type="screen16x9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379" userDrawn="1">
          <p15:clr>
            <a:srgbClr val="A4A3A4"/>
          </p15:clr>
        </p15:guide>
        <p15:guide id="3" orient="horz" pos="21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7893"/>
    <a:srgbClr val="C2465B"/>
    <a:srgbClr val="BD65A5"/>
    <a:srgbClr val="2E1612"/>
    <a:srgbClr val="B3EBFF"/>
    <a:srgbClr val="595959"/>
    <a:srgbClr val="404040"/>
    <a:srgbClr val="1C1A1C"/>
    <a:srgbClr val="2B2B2B"/>
    <a:srgbClr val="343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4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773" y="86"/>
      </p:cViewPr>
      <p:guideLst>
        <p:guide pos="3379"/>
        <p:guide orient="horz" pos="21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401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536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67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190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17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96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755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31"/>
          <p:cNvSpPr>
            <a:spLocks/>
          </p:cNvSpPr>
          <p:nvPr/>
        </p:nvSpPr>
        <p:spPr bwMode="auto">
          <a:xfrm rot="21176574">
            <a:off x="4777980" y="390955"/>
            <a:ext cx="1731554" cy="3487930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  <a:gd name="connsiteX0" fmla="*/ 2951 w 9580"/>
              <a:gd name="connsiteY0" fmla="*/ 880 h 9854"/>
              <a:gd name="connsiteX1" fmla="*/ 5333 w 9580"/>
              <a:gd name="connsiteY1" fmla="*/ 6 h 9854"/>
              <a:gd name="connsiteX2" fmla="*/ 7456 w 9580"/>
              <a:gd name="connsiteY2" fmla="*/ 1362 h 9854"/>
              <a:gd name="connsiteX3" fmla="*/ 9437 w 9580"/>
              <a:gd name="connsiteY3" fmla="*/ 2948 h 9854"/>
              <a:gd name="connsiteX4" fmla="*/ 9296 w 9580"/>
              <a:gd name="connsiteY4" fmla="*/ 5408 h 9854"/>
              <a:gd name="connsiteX5" fmla="*/ 8871 w 9580"/>
              <a:gd name="connsiteY5" fmla="*/ 7868 h 9854"/>
              <a:gd name="connsiteX6" fmla="*/ 6607 w 9580"/>
              <a:gd name="connsiteY6" fmla="*/ 8971 h 9854"/>
              <a:gd name="connsiteX7" fmla="*/ 4225 w 9580"/>
              <a:gd name="connsiteY7" fmla="*/ 9845 h 9854"/>
              <a:gd name="connsiteX8" fmla="*/ 2102 w 9580"/>
              <a:gd name="connsiteY8" fmla="*/ 8512 h 9854"/>
              <a:gd name="connsiteX9" fmla="*/ 145 w 9580"/>
              <a:gd name="connsiteY9" fmla="*/ 6926 h 9854"/>
              <a:gd name="connsiteX10" fmla="*/ 263 w 9580"/>
              <a:gd name="connsiteY10" fmla="*/ 4466 h 9854"/>
              <a:gd name="connsiteX11" fmla="*/ 687 w 9580"/>
              <a:gd name="connsiteY11" fmla="*/ 2006 h 9854"/>
              <a:gd name="connsiteX12" fmla="*/ 3175 w 9580"/>
              <a:gd name="connsiteY12" fmla="*/ 1098 h 9854"/>
              <a:gd name="connsiteX0" fmla="*/ 3080 w 10000"/>
              <a:gd name="connsiteY0" fmla="*/ 893 h 10000"/>
              <a:gd name="connsiteX1" fmla="*/ 5567 w 10000"/>
              <a:gd name="connsiteY1" fmla="*/ 6 h 10000"/>
              <a:gd name="connsiteX2" fmla="*/ 7783 w 10000"/>
              <a:gd name="connsiteY2" fmla="*/ 1382 h 10000"/>
              <a:gd name="connsiteX3" fmla="*/ 9851 w 10000"/>
              <a:gd name="connsiteY3" fmla="*/ 2992 h 10000"/>
              <a:gd name="connsiteX4" fmla="*/ 9704 w 10000"/>
              <a:gd name="connsiteY4" fmla="*/ 5488 h 10000"/>
              <a:gd name="connsiteX5" fmla="*/ 9260 w 10000"/>
              <a:gd name="connsiteY5" fmla="*/ 7985 h 10000"/>
              <a:gd name="connsiteX6" fmla="*/ 6897 w 10000"/>
              <a:gd name="connsiteY6" fmla="*/ 9104 h 10000"/>
              <a:gd name="connsiteX7" fmla="*/ 4410 w 10000"/>
              <a:gd name="connsiteY7" fmla="*/ 9991 h 10000"/>
              <a:gd name="connsiteX8" fmla="*/ 2194 w 10000"/>
              <a:gd name="connsiteY8" fmla="*/ 8638 h 10000"/>
              <a:gd name="connsiteX9" fmla="*/ 151 w 10000"/>
              <a:gd name="connsiteY9" fmla="*/ 7029 h 10000"/>
              <a:gd name="connsiteX10" fmla="*/ 275 w 10000"/>
              <a:gd name="connsiteY10" fmla="*/ 4532 h 10000"/>
              <a:gd name="connsiteX11" fmla="*/ 717 w 10000"/>
              <a:gd name="connsiteY11" fmla="*/ 2036 h 10000"/>
              <a:gd name="connsiteX0" fmla="*/ 3080 w 10000"/>
              <a:gd name="connsiteY0" fmla="*/ 893 h 10000"/>
              <a:gd name="connsiteX1" fmla="*/ 5567 w 10000"/>
              <a:gd name="connsiteY1" fmla="*/ 6 h 10000"/>
              <a:gd name="connsiteX2" fmla="*/ 7783 w 10000"/>
              <a:gd name="connsiteY2" fmla="*/ 1382 h 10000"/>
              <a:gd name="connsiteX3" fmla="*/ 9851 w 10000"/>
              <a:gd name="connsiteY3" fmla="*/ 2992 h 10000"/>
              <a:gd name="connsiteX4" fmla="*/ 9704 w 10000"/>
              <a:gd name="connsiteY4" fmla="*/ 5488 h 10000"/>
              <a:gd name="connsiteX5" fmla="*/ 9260 w 10000"/>
              <a:gd name="connsiteY5" fmla="*/ 7985 h 10000"/>
              <a:gd name="connsiteX6" fmla="*/ 6897 w 10000"/>
              <a:gd name="connsiteY6" fmla="*/ 9104 h 10000"/>
              <a:gd name="connsiteX7" fmla="*/ 4410 w 10000"/>
              <a:gd name="connsiteY7" fmla="*/ 9991 h 10000"/>
              <a:gd name="connsiteX8" fmla="*/ 2194 w 10000"/>
              <a:gd name="connsiteY8" fmla="*/ 8638 h 10000"/>
              <a:gd name="connsiteX9" fmla="*/ 151 w 10000"/>
              <a:gd name="connsiteY9" fmla="*/ 7029 h 10000"/>
              <a:gd name="connsiteX10" fmla="*/ 275 w 10000"/>
              <a:gd name="connsiteY10" fmla="*/ 4532 h 10000"/>
              <a:gd name="connsiteX0" fmla="*/ 2929 w 9849"/>
              <a:gd name="connsiteY0" fmla="*/ 893 h 10000"/>
              <a:gd name="connsiteX1" fmla="*/ 5416 w 9849"/>
              <a:gd name="connsiteY1" fmla="*/ 6 h 10000"/>
              <a:gd name="connsiteX2" fmla="*/ 7632 w 9849"/>
              <a:gd name="connsiteY2" fmla="*/ 1382 h 10000"/>
              <a:gd name="connsiteX3" fmla="*/ 9700 w 9849"/>
              <a:gd name="connsiteY3" fmla="*/ 2992 h 10000"/>
              <a:gd name="connsiteX4" fmla="*/ 9553 w 9849"/>
              <a:gd name="connsiteY4" fmla="*/ 5488 h 10000"/>
              <a:gd name="connsiteX5" fmla="*/ 9109 w 9849"/>
              <a:gd name="connsiteY5" fmla="*/ 7985 h 10000"/>
              <a:gd name="connsiteX6" fmla="*/ 6746 w 9849"/>
              <a:gd name="connsiteY6" fmla="*/ 9104 h 10000"/>
              <a:gd name="connsiteX7" fmla="*/ 4259 w 9849"/>
              <a:gd name="connsiteY7" fmla="*/ 9991 h 10000"/>
              <a:gd name="connsiteX8" fmla="*/ 2043 w 9849"/>
              <a:gd name="connsiteY8" fmla="*/ 8638 h 10000"/>
              <a:gd name="connsiteX9" fmla="*/ 0 w 9849"/>
              <a:gd name="connsiteY9" fmla="*/ 7029 h 10000"/>
              <a:gd name="connsiteX0" fmla="*/ 900 w 7926"/>
              <a:gd name="connsiteY0" fmla="*/ 893 h 10000"/>
              <a:gd name="connsiteX1" fmla="*/ 3425 w 7926"/>
              <a:gd name="connsiteY1" fmla="*/ 6 h 10000"/>
              <a:gd name="connsiteX2" fmla="*/ 5675 w 7926"/>
              <a:gd name="connsiteY2" fmla="*/ 1382 h 10000"/>
              <a:gd name="connsiteX3" fmla="*/ 7775 w 7926"/>
              <a:gd name="connsiteY3" fmla="*/ 2992 h 10000"/>
              <a:gd name="connsiteX4" fmla="*/ 7625 w 7926"/>
              <a:gd name="connsiteY4" fmla="*/ 5488 h 10000"/>
              <a:gd name="connsiteX5" fmla="*/ 7175 w 7926"/>
              <a:gd name="connsiteY5" fmla="*/ 7985 h 10000"/>
              <a:gd name="connsiteX6" fmla="*/ 4775 w 7926"/>
              <a:gd name="connsiteY6" fmla="*/ 9104 h 10000"/>
              <a:gd name="connsiteX7" fmla="*/ 2250 w 7926"/>
              <a:gd name="connsiteY7" fmla="*/ 9991 h 10000"/>
              <a:gd name="connsiteX8" fmla="*/ 0 w 7926"/>
              <a:gd name="connsiteY8" fmla="*/ 8638 h 10000"/>
              <a:gd name="connsiteX0" fmla="*/ 0 w 8864"/>
              <a:gd name="connsiteY0" fmla="*/ 893 h 10000"/>
              <a:gd name="connsiteX1" fmla="*/ 3185 w 8864"/>
              <a:gd name="connsiteY1" fmla="*/ 6 h 10000"/>
              <a:gd name="connsiteX2" fmla="*/ 6024 w 8864"/>
              <a:gd name="connsiteY2" fmla="*/ 1382 h 10000"/>
              <a:gd name="connsiteX3" fmla="*/ 8673 w 8864"/>
              <a:gd name="connsiteY3" fmla="*/ 2992 h 10000"/>
              <a:gd name="connsiteX4" fmla="*/ 8484 w 8864"/>
              <a:gd name="connsiteY4" fmla="*/ 5488 h 10000"/>
              <a:gd name="connsiteX5" fmla="*/ 7916 w 8864"/>
              <a:gd name="connsiteY5" fmla="*/ 7985 h 10000"/>
              <a:gd name="connsiteX6" fmla="*/ 4888 w 8864"/>
              <a:gd name="connsiteY6" fmla="*/ 9104 h 10000"/>
              <a:gd name="connsiteX7" fmla="*/ 1703 w 8864"/>
              <a:gd name="connsiteY7" fmla="*/ 9991 h 10000"/>
              <a:gd name="connsiteX0" fmla="*/ 0 w 10000"/>
              <a:gd name="connsiteY0" fmla="*/ 893 h 9104"/>
              <a:gd name="connsiteX1" fmla="*/ 3593 w 10000"/>
              <a:gd name="connsiteY1" fmla="*/ 6 h 9104"/>
              <a:gd name="connsiteX2" fmla="*/ 6796 w 10000"/>
              <a:gd name="connsiteY2" fmla="*/ 1382 h 9104"/>
              <a:gd name="connsiteX3" fmla="*/ 9785 w 10000"/>
              <a:gd name="connsiteY3" fmla="*/ 2992 h 9104"/>
              <a:gd name="connsiteX4" fmla="*/ 9571 w 10000"/>
              <a:gd name="connsiteY4" fmla="*/ 5488 h 9104"/>
              <a:gd name="connsiteX5" fmla="*/ 8931 w 10000"/>
              <a:gd name="connsiteY5" fmla="*/ 7985 h 9104"/>
              <a:gd name="connsiteX6" fmla="*/ 5514 w 10000"/>
              <a:gd name="connsiteY6" fmla="*/ 9104 h 9104"/>
              <a:gd name="connsiteX0" fmla="*/ 0 w 10000"/>
              <a:gd name="connsiteY0" fmla="*/ 981 h 10000"/>
              <a:gd name="connsiteX1" fmla="*/ 3593 w 10000"/>
              <a:gd name="connsiteY1" fmla="*/ 7 h 10000"/>
              <a:gd name="connsiteX2" fmla="*/ 6796 w 10000"/>
              <a:gd name="connsiteY2" fmla="*/ 1518 h 10000"/>
              <a:gd name="connsiteX3" fmla="*/ 9785 w 10000"/>
              <a:gd name="connsiteY3" fmla="*/ 3286 h 10000"/>
              <a:gd name="connsiteX4" fmla="*/ 9571 w 10000"/>
              <a:gd name="connsiteY4" fmla="*/ 6028 h 10000"/>
              <a:gd name="connsiteX5" fmla="*/ 8931 w 10000"/>
              <a:gd name="connsiteY5" fmla="*/ 8771 h 10000"/>
              <a:gd name="connsiteX6" fmla="*/ 5514 w 10000"/>
              <a:gd name="connsiteY6" fmla="*/ 10000 h 10000"/>
              <a:gd name="connsiteX0" fmla="*/ 0 w 10000"/>
              <a:gd name="connsiteY0" fmla="*/ 981 h 10000"/>
              <a:gd name="connsiteX1" fmla="*/ 3593 w 10000"/>
              <a:gd name="connsiteY1" fmla="*/ 7 h 10000"/>
              <a:gd name="connsiteX2" fmla="*/ 6796 w 10000"/>
              <a:gd name="connsiteY2" fmla="*/ 1518 h 10000"/>
              <a:gd name="connsiteX3" fmla="*/ 9785 w 10000"/>
              <a:gd name="connsiteY3" fmla="*/ 3286 h 10000"/>
              <a:gd name="connsiteX4" fmla="*/ 9571 w 10000"/>
              <a:gd name="connsiteY4" fmla="*/ 6028 h 10000"/>
              <a:gd name="connsiteX5" fmla="*/ 8931 w 10000"/>
              <a:gd name="connsiteY5" fmla="*/ 8771 h 10000"/>
              <a:gd name="connsiteX6" fmla="*/ 7258 w 10000"/>
              <a:gd name="connsiteY6" fmla="*/ 9454 h 10000"/>
              <a:gd name="connsiteX7" fmla="*/ 5514 w 10000"/>
              <a:gd name="connsiteY7" fmla="*/ 10000 h 10000"/>
              <a:gd name="connsiteX0" fmla="*/ 0 w 10000"/>
              <a:gd name="connsiteY0" fmla="*/ 981 h 9454"/>
              <a:gd name="connsiteX1" fmla="*/ 3593 w 10000"/>
              <a:gd name="connsiteY1" fmla="*/ 7 h 9454"/>
              <a:gd name="connsiteX2" fmla="*/ 6796 w 10000"/>
              <a:gd name="connsiteY2" fmla="*/ 1518 h 9454"/>
              <a:gd name="connsiteX3" fmla="*/ 9785 w 10000"/>
              <a:gd name="connsiteY3" fmla="*/ 3286 h 9454"/>
              <a:gd name="connsiteX4" fmla="*/ 9571 w 10000"/>
              <a:gd name="connsiteY4" fmla="*/ 6028 h 9454"/>
              <a:gd name="connsiteX5" fmla="*/ 8931 w 10000"/>
              <a:gd name="connsiteY5" fmla="*/ 8771 h 9454"/>
              <a:gd name="connsiteX6" fmla="*/ 7258 w 10000"/>
              <a:gd name="connsiteY6" fmla="*/ 9454 h 9454"/>
              <a:gd name="connsiteX0" fmla="*/ 0 w 6407"/>
              <a:gd name="connsiteY0" fmla="*/ 0 h 9993"/>
              <a:gd name="connsiteX1" fmla="*/ 3203 w 6407"/>
              <a:gd name="connsiteY1" fmla="*/ 1599 h 9993"/>
              <a:gd name="connsiteX2" fmla="*/ 6192 w 6407"/>
              <a:gd name="connsiteY2" fmla="*/ 3469 h 9993"/>
              <a:gd name="connsiteX3" fmla="*/ 5978 w 6407"/>
              <a:gd name="connsiteY3" fmla="*/ 6369 h 9993"/>
              <a:gd name="connsiteX4" fmla="*/ 5338 w 6407"/>
              <a:gd name="connsiteY4" fmla="*/ 9271 h 9993"/>
              <a:gd name="connsiteX5" fmla="*/ 3665 w 6407"/>
              <a:gd name="connsiteY5" fmla="*/ 9993 h 9993"/>
              <a:gd name="connsiteX0" fmla="*/ 0 w 10000"/>
              <a:gd name="connsiteY0" fmla="*/ 0 h 9918"/>
              <a:gd name="connsiteX1" fmla="*/ 4999 w 10000"/>
              <a:gd name="connsiteY1" fmla="*/ 1600 h 9918"/>
              <a:gd name="connsiteX2" fmla="*/ 9664 w 10000"/>
              <a:gd name="connsiteY2" fmla="*/ 3471 h 9918"/>
              <a:gd name="connsiteX3" fmla="*/ 9330 w 10000"/>
              <a:gd name="connsiteY3" fmla="*/ 6373 h 9918"/>
              <a:gd name="connsiteX4" fmla="*/ 8332 w 10000"/>
              <a:gd name="connsiteY4" fmla="*/ 9277 h 9918"/>
              <a:gd name="connsiteX5" fmla="*/ 6378 w 10000"/>
              <a:gd name="connsiteY5" fmla="*/ 9918 h 9918"/>
              <a:gd name="connsiteX0" fmla="*/ 0 w 10000"/>
              <a:gd name="connsiteY0" fmla="*/ 0 h 9886"/>
              <a:gd name="connsiteX1" fmla="*/ 4999 w 10000"/>
              <a:gd name="connsiteY1" fmla="*/ 1613 h 9886"/>
              <a:gd name="connsiteX2" fmla="*/ 9664 w 10000"/>
              <a:gd name="connsiteY2" fmla="*/ 3500 h 9886"/>
              <a:gd name="connsiteX3" fmla="*/ 9330 w 10000"/>
              <a:gd name="connsiteY3" fmla="*/ 6426 h 9886"/>
              <a:gd name="connsiteX4" fmla="*/ 8332 w 10000"/>
              <a:gd name="connsiteY4" fmla="*/ 9354 h 9886"/>
              <a:gd name="connsiteX5" fmla="*/ 6961 w 10000"/>
              <a:gd name="connsiteY5" fmla="*/ 9886 h 9886"/>
              <a:gd name="connsiteX0" fmla="*/ 0 w 10000"/>
              <a:gd name="connsiteY0" fmla="*/ 0 h 10039"/>
              <a:gd name="connsiteX1" fmla="*/ 4999 w 10000"/>
              <a:gd name="connsiteY1" fmla="*/ 1632 h 10039"/>
              <a:gd name="connsiteX2" fmla="*/ 9664 w 10000"/>
              <a:gd name="connsiteY2" fmla="*/ 3540 h 10039"/>
              <a:gd name="connsiteX3" fmla="*/ 9330 w 10000"/>
              <a:gd name="connsiteY3" fmla="*/ 6500 h 10039"/>
              <a:gd name="connsiteX4" fmla="*/ 8332 w 10000"/>
              <a:gd name="connsiteY4" fmla="*/ 9462 h 10039"/>
              <a:gd name="connsiteX5" fmla="*/ 6924 w 10000"/>
              <a:gd name="connsiteY5" fmla="*/ 10039 h 10039"/>
              <a:gd name="connsiteX0" fmla="*/ 0 w 10000"/>
              <a:gd name="connsiteY0" fmla="*/ 0 h 10019"/>
              <a:gd name="connsiteX1" fmla="*/ 4999 w 10000"/>
              <a:gd name="connsiteY1" fmla="*/ 1632 h 10019"/>
              <a:gd name="connsiteX2" fmla="*/ 9664 w 10000"/>
              <a:gd name="connsiteY2" fmla="*/ 3540 h 10019"/>
              <a:gd name="connsiteX3" fmla="*/ 9330 w 10000"/>
              <a:gd name="connsiteY3" fmla="*/ 6500 h 10019"/>
              <a:gd name="connsiteX4" fmla="*/ 8332 w 10000"/>
              <a:gd name="connsiteY4" fmla="*/ 9462 h 10019"/>
              <a:gd name="connsiteX5" fmla="*/ 6818 w 10000"/>
              <a:gd name="connsiteY5" fmla="*/ 10019 h 10019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22">
                <a:moveTo>
                  <a:pt x="0" y="0"/>
                </a:moveTo>
                <a:cubicBezTo>
                  <a:pt x="2002" y="110"/>
                  <a:pt x="3445" y="1053"/>
                  <a:pt x="4999" y="1632"/>
                </a:cubicBezTo>
                <a:cubicBezTo>
                  <a:pt x="6554" y="2213"/>
                  <a:pt x="8829" y="2600"/>
                  <a:pt x="9664" y="3540"/>
                </a:cubicBezTo>
                <a:cubicBezTo>
                  <a:pt x="10495" y="4481"/>
                  <a:pt x="9552" y="5561"/>
                  <a:pt x="9330" y="6500"/>
                </a:cubicBezTo>
                <a:cubicBezTo>
                  <a:pt x="9107" y="7496"/>
                  <a:pt x="9497" y="8659"/>
                  <a:pt x="8332" y="9462"/>
                </a:cubicBezTo>
                <a:cubicBezTo>
                  <a:pt x="8006" y="9642"/>
                  <a:pt x="7761" y="9800"/>
                  <a:pt x="6873" y="10022"/>
                </a:cubicBezTo>
              </a:path>
            </a:pathLst>
          </a:custGeom>
          <a:noFill/>
          <a:ln w="76200">
            <a:solidFill>
              <a:srgbClr val="2E161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3283"/>
            <a:ext cx="7380346" cy="5718880"/>
          </a:xfrm>
          <a:prstGeom prst="rect">
            <a:avLst/>
          </a:prstGeom>
        </p:spPr>
      </p:pic>
      <p:sp>
        <p:nvSpPr>
          <p:cNvPr id="66" name="TextBox 84">
            <a:extLst>
              <a:ext uri="{FF2B5EF4-FFF2-40B4-BE49-F238E27FC236}">
                <a16:creationId xmlns:a16="http://schemas.microsoft.com/office/drawing/2014/main" id="{BF1B829B-74AE-4113-86F7-8034BEB202E0}"/>
              </a:ext>
            </a:extLst>
          </p:cNvPr>
          <p:cNvSpPr txBox="1"/>
          <p:nvPr/>
        </p:nvSpPr>
        <p:spPr>
          <a:xfrm>
            <a:off x="3907202" y="2875156"/>
            <a:ext cx="140108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指导教师：刘颖健</a:t>
            </a:r>
            <a:endParaRPr lang="en-US" altLang="zh-CN" sz="11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         组长</a:t>
            </a: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: </a:t>
            </a:r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钱怡辰 </a:t>
            </a:r>
            <a:endParaRPr lang="en-US" altLang="zh-CN" sz="11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         成员</a:t>
            </a: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: </a:t>
            </a:r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刘凡莉</a:t>
            </a:r>
            <a:endParaRPr lang="en-US" altLang="zh-CN" sz="11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                  </a:t>
            </a:r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王帅君</a:t>
            </a:r>
            <a:endParaRPr lang="en-US" altLang="zh-CN" sz="11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                  李隆岩</a:t>
            </a:r>
            <a:endParaRPr lang="en-US" altLang="zh-CN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TextBox 71">
            <a:extLst>
              <a:ext uri="{FF2B5EF4-FFF2-40B4-BE49-F238E27FC236}">
                <a16:creationId xmlns:a16="http://schemas.microsoft.com/office/drawing/2014/main" id="{01FED008-D794-40F9-8E49-41E99B6D6694}"/>
              </a:ext>
            </a:extLst>
          </p:cNvPr>
          <p:cNvSpPr txBox="1"/>
          <p:nvPr/>
        </p:nvSpPr>
        <p:spPr>
          <a:xfrm>
            <a:off x="2862117" y="2255325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时间管理</a:t>
            </a:r>
            <a:r>
              <a:rPr lang="en-US" altLang="zh-CN" sz="2400" b="1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APP</a:t>
            </a:r>
          </a:p>
        </p:txBody>
      </p:sp>
      <p:sp>
        <p:nvSpPr>
          <p:cNvPr id="56" name="TextBox 71">
            <a:extLst>
              <a:ext uri="{FF2B5EF4-FFF2-40B4-BE49-F238E27FC236}">
                <a16:creationId xmlns:a16="http://schemas.microsoft.com/office/drawing/2014/main" id="{01FED008-D794-40F9-8E49-41E99B6D6694}"/>
              </a:ext>
            </a:extLst>
          </p:cNvPr>
          <p:cNvSpPr txBox="1"/>
          <p:nvPr/>
        </p:nvSpPr>
        <p:spPr>
          <a:xfrm>
            <a:off x="3318637" y="1705687"/>
            <a:ext cx="279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TimeManager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51" name="Freeform 31"/>
          <p:cNvSpPr>
            <a:spLocks/>
          </p:cNvSpPr>
          <p:nvPr/>
        </p:nvSpPr>
        <p:spPr bwMode="auto">
          <a:xfrm rot="21176574">
            <a:off x="4573839" y="3922828"/>
            <a:ext cx="1658831" cy="633491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  <a:gd name="connsiteX0" fmla="*/ 9296 w 9587"/>
              <a:gd name="connsiteY0" fmla="*/ 5408 h 9854"/>
              <a:gd name="connsiteX1" fmla="*/ 8871 w 9587"/>
              <a:gd name="connsiteY1" fmla="*/ 7868 h 9854"/>
              <a:gd name="connsiteX2" fmla="*/ 6607 w 9587"/>
              <a:gd name="connsiteY2" fmla="*/ 8971 h 9854"/>
              <a:gd name="connsiteX3" fmla="*/ 4225 w 9587"/>
              <a:gd name="connsiteY3" fmla="*/ 9845 h 9854"/>
              <a:gd name="connsiteX4" fmla="*/ 2102 w 9587"/>
              <a:gd name="connsiteY4" fmla="*/ 8512 h 9854"/>
              <a:gd name="connsiteX5" fmla="*/ 145 w 9587"/>
              <a:gd name="connsiteY5" fmla="*/ 6926 h 9854"/>
              <a:gd name="connsiteX6" fmla="*/ 263 w 9587"/>
              <a:gd name="connsiteY6" fmla="*/ 4466 h 9854"/>
              <a:gd name="connsiteX7" fmla="*/ 687 w 9587"/>
              <a:gd name="connsiteY7" fmla="*/ 2006 h 9854"/>
              <a:gd name="connsiteX8" fmla="*/ 2951 w 9587"/>
              <a:gd name="connsiteY8" fmla="*/ 880 h 9854"/>
              <a:gd name="connsiteX9" fmla="*/ 5333 w 9587"/>
              <a:gd name="connsiteY9" fmla="*/ 6 h 9854"/>
              <a:gd name="connsiteX10" fmla="*/ 7456 w 9587"/>
              <a:gd name="connsiteY10" fmla="*/ 1362 h 9854"/>
              <a:gd name="connsiteX11" fmla="*/ 9437 w 9587"/>
              <a:gd name="connsiteY11" fmla="*/ 2948 h 9854"/>
              <a:gd name="connsiteX12" fmla="*/ 9520 w 9587"/>
              <a:gd name="connsiteY12" fmla="*/ 5626 h 9854"/>
              <a:gd name="connsiteX0" fmla="*/ 9696 w 9844"/>
              <a:gd name="connsiteY0" fmla="*/ 5488 h 10000"/>
              <a:gd name="connsiteX1" fmla="*/ 9253 w 9844"/>
              <a:gd name="connsiteY1" fmla="*/ 7985 h 10000"/>
              <a:gd name="connsiteX2" fmla="*/ 6892 w 9844"/>
              <a:gd name="connsiteY2" fmla="*/ 9104 h 10000"/>
              <a:gd name="connsiteX3" fmla="*/ 4407 w 9844"/>
              <a:gd name="connsiteY3" fmla="*/ 9991 h 10000"/>
              <a:gd name="connsiteX4" fmla="*/ 2193 w 9844"/>
              <a:gd name="connsiteY4" fmla="*/ 8638 h 10000"/>
              <a:gd name="connsiteX5" fmla="*/ 151 w 9844"/>
              <a:gd name="connsiteY5" fmla="*/ 7029 h 10000"/>
              <a:gd name="connsiteX6" fmla="*/ 274 w 9844"/>
              <a:gd name="connsiteY6" fmla="*/ 4532 h 10000"/>
              <a:gd name="connsiteX7" fmla="*/ 717 w 9844"/>
              <a:gd name="connsiteY7" fmla="*/ 2036 h 10000"/>
              <a:gd name="connsiteX8" fmla="*/ 3078 w 9844"/>
              <a:gd name="connsiteY8" fmla="*/ 893 h 10000"/>
              <a:gd name="connsiteX9" fmla="*/ 5563 w 9844"/>
              <a:gd name="connsiteY9" fmla="*/ 6 h 10000"/>
              <a:gd name="connsiteX10" fmla="*/ 7777 w 9844"/>
              <a:gd name="connsiteY10" fmla="*/ 1382 h 10000"/>
              <a:gd name="connsiteX11" fmla="*/ 9844 w 9844"/>
              <a:gd name="connsiteY11" fmla="*/ 2992 h 10000"/>
              <a:gd name="connsiteX0" fmla="*/ 9850 w 9850"/>
              <a:gd name="connsiteY0" fmla="*/ 5488 h 10000"/>
              <a:gd name="connsiteX1" fmla="*/ 9400 w 9850"/>
              <a:gd name="connsiteY1" fmla="*/ 7985 h 10000"/>
              <a:gd name="connsiteX2" fmla="*/ 7001 w 9850"/>
              <a:gd name="connsiteY2" fmla="*/ 9104 h 10000"/>
              <a:gd name="connsiteX3" fmla="*/ 4477 w 9850"/>
              <a:gd name="connsiteY3" fmla="*/ 9991 h 10000"/>
              <a:gd name="connsiteX4" fmla="*/ 2228 w 9850"/>
              <a:gd name="connsiteY4" fmla="*/ 8638 h 10000"/>
              <a:gd name="connsiteX5" fmla="*/ 153 w 9850"/>
              <a:gd name="connsiteY5" fmla="*/ 7029 h 10000"/>
              <a:gd name="connsiteX6" fmla="*/ 278 w 9850"/>
              <a:gd name="connsiteY6" fmla="*/ 4532 h 10000"/>
              <a:gd name="connsiteX7" fmla="*/ 728 w 9850"/>
              <a:gd name="connsiteY7" fmla="*/ 2036 h 10000"/>
              <a:gd name="connsiteX8" fmla="*/ 3127 w 9850"/>
              <a:gd name="connsiteY8" fmla="*/ 893 h 10000"/>
              <a:gd name="connsiteX9" fmla="*/ 5651 w 9850"/>
              <a:gd name="connsiteY9" fmla="*/ 6 h 10000"/>
              <a:gd name="connsiteX10" fmla="*/ 7900 w 9850"/>
              <a:gd name="connsiteY10" fmla="*/ 1382 h 10000"/>
              <a:gd name="connsiteX0" fmla="*/ 10000 w 10000"/>
              <a:gd name="connsiteY0" fmla="*/ 5488 h 10000"/>
              <a:gd name="connsiteX1" fmla="*/ 9543 w 10000"/>
              <a:gd name="connsiteY1" fmla="*/ 7985 h 10000"/>
              <a:gd name="connsiteX2" fmla="*/ 7108 w 10000"/>
              <a:gd name="connsiteY2" fmla="*/ 9104 h 10000"/>
              <a:gd name="connsiteX3" fmla="*/ 4545 w 10000"/>
              <a:gd name="connsiteY3" fmla="*/ 9991 h 10000"/>
              <a:gd name="connsiteX4" fmla="*/ 2262 w 10000"/>
              <a:gd name="connsiteY4" fmla="*/ 8638 h 10000"/>
              <a:gd name="connsiteX5" fmla="*/ 155 w 10000"/>
              <a:gd name="connsiteY5" fmla="*/ 7029 h 10000"/>
              <a:gd name="connsiteX6" fmla="*/ 282 w 10000"/>
              <a:gd name="connsiteY6" fmla="*/ 4532 h 10000"/>
              <a:gd name="connsiteX7" fmla="*/ 739 w 10000"/>
              <a:gd name="connsiteY7" fmla="*/ 2036 h 10000"/>
              <a:gd name="connsiteX8" fmla="*/ 3175 w 10000"/>
              <a:gd name="connsiteY8" fmla="*/ 893 h 10000"/>
              <a:gd name="connsiteX9" fmla="*/ 5737 w 10000"/>
              <a:gd name="connsiteY9" fmla="*/ 6 h 10000"/>
              <a:gd name="connsiteX0" fmla="*/ 10000 w 10000"/>
              <a:gd name="connsiteY0" fmla="*/ 4595 h 9107"/>
              <a:gd name="connsiteX1" fmla="*/ 9543 w 10000"/>
              <a:gd name="connsiteY1" fmla="*/ 7092 h 9107"/>
              <a:gd name="connsiteX2" fmla="*/ 7108 w 10000"/>
              <a:gd name="connsiteY2" fmla="*/ 8211 h 9107"/>
              <a:gd name="connsiteX3" fmla="*/ 4545 w 10000"/>
              <a:gd name="connsiteY3" fmla="*/ 9098 h 9107"/>
              <a:gd name="connsiteX4" fmla="*/ 2262 w 10000"/>
              <a:gd name="connsiteY4" fmla="*/ 7745 h 9107"/>
              <a:gd name="connsiteX5" fmla="*/ 155 w 10000"/>
              <a:gd name="connsiteY5" fmla="*/ 6136 h 9107"/>
              <a:gd name="connsiteX6" fmla="*/ 282 w 10000"/>
              <a:gd name="connsiteY6" fmla="*/ 3639 h 9107"/>
              <a:gd name="connsiteX7" fmla="*/ 739 w 10000"/>
              <a:gd name="connsiteY7" fmla="*/ 1143 h 9107"/>
              <a:gd name="connsiteX8" fmla="*/ 3175 w 10000"/>
              <a:gd name="connsiteY8" fmla="*/ 0 h 9107"/>
              <a:gd name="connsiteX0" fmla="*/ 10000 w 10000"/>
              <a:gd name="connsiteY0" fmla="*/ 3791 h 8745"/>
              <a:gd name="connsiteX1" fmla="*/ 9543 w 10000"/>
              <a:gd name="connsiteY1" fmla="*/ 6532 h 8745"/>
              <a:gd name="connsiteX2" fmla="*/ 7108 w 10000"/>
              <a:gd name="connsiteY2" fmla="*/ 7761 h 8745"/>
              <a:gd name="connsiteX3" fmla="*/ 4545 w 10000"/>
              <a:gd name="connsiteY3" fmla="*/ 8735 h 8745"/>
              <a:gd name="connsiteX4" fmla="*/ 2262 w 10000"/>
              <a:gd name="connsiteY4" fmla="*/ 7249 h 8745"/>
              <a:gd name="connsiteX5" fmla="*/ 155 w 10000"/>
              <a:gd name="connsiteY5" fmla="*/ 5483 h 8745"/>
              <a:gd name="connsiteX6" fmla="*/ 282 w 10000"/>
              <a:gd name="connsiteY6" fmla="*/ 2741 h 8745"/>
              <a:gd name="connsiteX7" fmla="*/ 739 w 10000"/>
              <a:gd name="connsiteY7" fmla="*/ 0 h 8745"/>
              <a:gd name="connsiteX0" fmla="*/ 10000 w 10000"/>
              <a:gd name="connsiteY0" fmla="*/ 1201 h 6866"/>
              <a:gd name="connsiteX1" fmla="*/ 9543 w 10000"/>
              <a:gd name="connsiteY1" fmla="*/ 4335 h 6866"/>
              <a:gd name="connsiteX2" fmla="*/ 7108 w 10000"/>
              <a:gd name="connsiteY2" fmla="*/ 5741 h 6866"/>
              <a:gd name="connsiteX3" fmla="*/ 4545 w 10000"/>
              <a:gd name="connsiteY3" fmla="*/ 6855 h 6866"/>
              <a:gd name="connsiteX4" fmla="*/ 2262 w 10000"/>
              <a:gd name="connsiteY4" fmla="*/ 5155 h 6866"/>
              <a:gd name="connsiteX5" fmla="*/ 155 w 10000"/>
              <a:gd name="connsiteY5" fmla="*/ 3136 h 6866"/>
              <a:gd name="connsiteX6" fmla="*/ 282 w 10000"/>
              <a:gd name="connsiteY6" fmla="*/ 0 h 6866"/>
              <a:gd name="connsiteX0" fmla="*/ 9845 w 9845"/>
              <a:gd name="connsiteY0" fmla="*/ 0 h 8251"/>
              <a:gd name="connsiteX1" fmla="*/ 9388 w 9845"/>
              <a:gd name="connsiteY1" fmla="*/ 4565 h 8251"/>
              <a:gd name="connsiteX2" fmla="*/ 6953 w 9845"/>
              <a:gd name="connsiteY2" fmla="*/ 6612 h 8251"/>
              <a:gd name="connsiteX3" fmla="*/ 4390 w 9845"/>
              <a:gd name="connsiteY3" fmla="*/ 8235 h 8251"/>
              <a:gd name="connsiteX4" fmla="*/ 2107 w 9845"/>
              <a:gd name="connsiteY4" fmla="*/ 5759 h 8251"/>
              <a:gd name="connsiteX5" fmla="*/ 0 w 9845"/>
              <a:gd name="connsiteY5" fmla="*/ 2818 h 8251"/>
              <a:gd name="connsiteX0" fmla="*/ 7860 w 7860"/>
              <a:gd name="connsiteY0" fmla="*/ 0 h 10001"/>
              <a:gd name="connsiteX1" fmla="*/ 7396 w 7860"/>
              <a:gd name="connsiteY1" fmla="*/ 5533 h 10001"/>
              <a:gd name="connsiteX2" fmla="*/ 4922 w 7860"/>
              <a:gd name="connsiteY2" fmla="*/ 8014 h 10001"/>
              <a:gd name="connsiteX3" fmla="*/ 2319 w 7860"/>
              <a:gd name="connsiteY3" fmla="*/ 9981 h 10001"/>
              <a:gd name="connsiteX4" fmla="*/ 0 w 7860"/>
              <a:gd name="connsiteY4" fmla="*/ 6980 h 10001"/>
              <a:gd name="connsiteX0" fmla="*/ 7050 w 7050"/>
              <a:gd name="connsiteY0" fmla="*/ 0 h 10000"/>
              <a:gd name="connsiteX1" fmla="*/ 6460 w 7050"/>
              <a:gd name="connsiteY1" fmla="*/ 5532 h 10000"/>
              <a:gd name="connsiteX2" fmla="*/ 3312 w 7050"/>
              <a:gd name="connsiteY2" fmla="*/ 8013 h 10000"/>
              <a:gd name="connsiteX3" fmla="*/ 0 w 7050"/>
              <a:gd name="connsiteY3" fmla="*/ 9980 h 10000"/>
              <a:gd name="connsiteX0" fmla="*/ 9163 w 9163"/>
              <a:gd name="connsiteY0" fmla="*/ 0 h 4468"/>
              <a:gd name="connsiteX1" fmla="*/ 4698 w 9163"/>
              <a:gd name="connsiteY1" fmla="*/ 2481 h 4468"/>
              <a:gd name="connsiteX2" fmla="*/ 0 w 9163"/>
              <a:gd name="connsiteY2" fmla="*/ 4448 h 4468"/>
              <a:gd name="connsiteX0" fmla="*/ 9774 w 9774"/>
              <a:gd name="connsiteY0" fmla="*/ 0 h 9562"/>
              <a:gd name="connsiteX1" fmla="*/ 5127 w 9774"/>
              <a:gd name="connsiteY1" fmla="*/ 5117 h 9562"/>
              <a:gd name="connsiteX2" fmla="*/ 0 w 9774"/>
              <a:gd name="connsiteY2" fmla="*/ 9519 h 9562"/>
              <a:gd name="connsiteX0" fmla="*/ 9955 w 9955"/>
              <a:gd name="connsiteY0" fmla="*/ 0 h 9811"/>
              <a:gd name="connsiteX1" fmla="*/ 5246 w 9955"/>
              <a:gd name="connsiteY1" fmla="*/ 5163 h 9811"/>
              <a:gd name="connsiteX2" fmla="*/ 0 w 9955"/>
              <a:gd name="connsiteY2" fmla="*/ 9767 h 9811"/>
              <a:gd name="connsiteX0" fmla="*/ 9953 w 9953"/>
              <a:gd name="connsiteY0" fmla="*/ 0 h 9768"/>
              <a:gd name="connsiteX1" fmla="*/ 5270 w 9953"/>
              <a:gd name="connsiteY1" fmla="*/ 5030 h 9768"/>
              <a:gd name="connsiteX2" fmla="*/ 0 w 9953"/>
              <a:gd name="connsiteY2" fmla="*/ 9723 h 9768"/>
              <a:gd name="connsiteX0" fmla="*/ 9810 w 9810"/>
              <a:gd name="connsiteY0" fmla="*/ 0 h 8669"/>
              <a:gd name="connsiteX1" fmla="*/ 5295 w 9810"/>
              <a:gd name="connsiteY1" fmla="*/ 3821 h 8669"/>
              <a:gd name="connsiteX2" fmla="*/ 0 w 9810"/>
              <a:gd name="connsiteY2" fmla="*/ 8626 h 8669"/>
              <a:gd name="connsiteX0" fmla="*/ 9212 w 9212"/>
              <a:gd name="connsiteY0" fmla="*/ 0 h 9878"/>
              <a:gd name="connsiteX1" fmla="*/ 5398 w 9212"/>
              <a:gd name="connsiteY1" fmla="*/ 4286 h 9878"/>
              <a:gd name="connsiteX2" fmla="*/ 0 w 9212"/>
              <a:gd name="connsiteY2" fmla="*/ 9828 h 9878"/>
              <a:gd name="connsiteX0" fmla="*/ 9991 w 9991"/>
              <a:gd name="connsiteY0" fmla="*/ 0 h 9806"/>
              <a:gd name="connsiteX1" fmla="*/ 5860 w 9991"/>
              <a:gd name="connsiteY1" fmla="*/ 4146 h 9806"/>
              <a:gd name="connsiteX2" fmla="*/ 0 w 9991"/>
              <a:gd name="connsiteY2" fmla="*/ 9756 h 9806"/>
              <a:gd name="connsiteX0" fmla="*/ 10000 w 10000"/>
              <a:gd name="connsiteY0" fmla="*/ 0 h 10000"/>
              <a:gd name="connsiteX1" fmla="*/ 5865 w 10000"/>
              <a:gd name="connsiteY1" fmla="*/ 4228 h 10000"/>
              <a:gd name="connsiteX2" fmla="*/ 0 w 10000"/>
              <a:gd name="connsiteY2" fmla="*/ 9949 h 10000"/>
              <a:gd name="connsiteX0" fmla="*/ 10000 w 10000"/>
              <a:gd name="connsiteY0" fmla="*/ 0 h 10000"/>
              <a:gd name="connsiteX1" fmla="*/ 5865 w 10000"/>
              <a:gd name="connsiteY1" fmla="*/ 4228 h 10000"/>
              <a:gd name="connsiteX2" fmla="*/ 0 w 10000"/>
              <a:gd name="connsiteY2" fmla="*/ 9949 h 10000"/>
              <a:gd name="connsiteX0" fmla="*/ 10014 w 10014"/>
              <a:gd name="connsiteY0" fmla="*/ 0 h 9895"/>
              <a:gd name="connsiteX1" fmla="*/ 5865 w 10014"/>
              <a:gd name="connsiteY1" fmla="*/ 4123 h 9895"/>
              <a:gd name="connsiteX2" fmla="*/ 0 w 10014"/>
              <a:gd name="connsiteY2" fmla="*/ 9844 h 9895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8982" y="1527"/>
                  <a:pt x="7523" y="2508"/>
                  <a:pt x="5857" y="4167"/>
                </a:cubicBezTo>
                <a:cubicBezTo>
                  <a:pt x="4190" y="5825"/>
                  <a:pt x="2029" y="10549"/>
                  <a:pt x="0" y="9948"/>
                </a:cubicBezTo>
              </a:path>
            </a:pathLst>
          </a:custGeom>
          <a:noFill/>
          <a:ln w="76200">
            <a:solidFill>
              <a:srgbClr val="2E161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Freeform 31"/>
          <p:cNvSpPr>
            <a:spLocks/>
          </p:cNvSpPr>
          <p:nvPr/>
        </p:nvSpPr>
        <p:spPr bwMode="auto">
          <a:xfrm rot="21176574">
            <a:off x="2657985" y="626006"/>
            <a:ext cx="2174284" cy="4123196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  <a:gd name="connsiteX0" fmla="*/ 9437 w 9580"/>
              <a:gd name="connsiteY0" fmla="*/ 2948 h 9854"/>
              <a:gd name="connsiteX1" fmla="*/ 9296 w 9580"/>
              <a:gd name="connsiteY1" fmla="*/ 5408 h 9854"/>
              <a:gd name="connsiteX2" fmla="*/ 8871 w 9580"/>
              <a:gd name="connsiteY2" fmla="*/ 7868 h 9854"/>
              <a:gd name="connsiteX3" fmla="*/ 6607 w 9580"/>
              <a:gd name="connsiteY3" fmla="*/ 8971 h 9854"/>
              <a:gd name="connsiteX4" fmla="*/ 4225 w 9580"/>
              <a:gd name="connsiteY4" fmla="*/ 9845 h 9854"/>
              <a:gd name="connsiteX5" fmla="*/ 2102 w 9580"/>
              <a:gd name="connsiteY5" fmla="*/ 8512 h 9854"/>
              <a:gd name="connsiteX6" fmla="*/ 145 w 9580"/>
              <a:gd name="connsiteY6" fmla="*/ 6926 h 9854"/>
              <a:gd name="connsiteX7" fmla="*/ 263 w 9580"/>
              <a:gd name="connsiteY7" fmla="*/ 4466 h 9854"/>
              <a:gd name="connsiteX8" fmla="*/ 687 w 9580"/>
              <a:gd name="connsiteY8" fmla="*/ 2006 h 9854"/>
              <a:gd name="connsiteX9" fmla="*/ 2951 w 9580"/>
              <a:gd name="connsiteY9" fmla="*/ 880 h 9854"/>
              <a:gd name="connsiteX10" fmla="*/ 5333 w 9580"/>
              <a:gd name="connsiteY10" fmla="*/ 6 h 9854"/>
              <a:gd name="connsiteX11" fmla="*/ 7456 w 9580"/>
              <a:gd name="connsiteY11" fmla="*/ 1362 h 9854"/>
              <a:gd name="connsiteX12" fmla="*/ 9437 w 9580"/>
              <a:gd name="connsiteY12" fmla="*/ 2948 h 9854"/>
              <a:gd name="connsiteX0" fmla="*/ 7783 w 10000"/>
              <a:gd name="connsiteY0" fmla="*/ 1382 h 10000"/>
              <a:gd name="connsiteX1" fmla="*/ 9851 w 10000"/>
              <a:gd name="connsiteY1" fmla="*/ 2992 h 10000"/>
              <a:gd name="connsiteX2" fmla="*/ 9704 w 10000"/>
              <a:gd name="connsiteY2" fmla="*/ 5488 h 10000"/>
              <a:gd name="connsiteX3" fmla="*/ 9260 w 10000"/>
              <a:gd name="connsiteY3" fmla="*/ 7985 h 10000"/>
              <a:gd name="connsiteX4" fmla="*/ 6897 w 10000"/>
              <a:gd name="connsiteY4" fmla="*/ 9104 h 10000"/>
              <a:gd name="connsiteX5" fmla="*/ 4410 w 10000"/>
              <a:gd name="connsiteY5" fmla="*/ 9991 h 10000"/>
              <a:gd name="connsiteX6" fmla="*/ 2194 w 10000"/>
              <a:gd name="connsiteY6" fmla="*/ 8638 h 10000"/>
              <a:gd name="connsiteX7" fmla="*/ 151 w 10000"/>
              <a:gd name="connsiteY7" fmla="*/ 7029 h 10000"/>
              <a:gd name="connsiteX8" fmla="*/ 275 w 10000"/>
              <a:gd name="connsiteY8" fmla="*/ 4532 h 10000"/>
              <a:gd name="connsiteX9" fmla="*/ 717 w 10000"/>
              <a:gd name="connsiteY9" fmla="*/ 2036 h 10000"/>
              <a:gd name="connsiteX10" fmla="*/ 3080 w 10000"/>
              <a:gd name="connsiteY10" fmla="*/ 893 h 10000"/>
              <a:gd name="connsiteX11" fmla="*/ 5567 w 10000"/>
              <a:gd name="connsiteY11" fmla="*/ 6 h 10000"/>
              <a:gd name="connsiteX12" fmla="*/ 8017 w 10000"/>
              <a:gd name="connsiteY12" fmla="*/ 1604 h 10000"/>
              <a:gd name="connsiteX0" fmla="*/ 9851 w 10000"/>
              <a:gd name="connsiteY0" fmla="*/ 2992 h 10000"/>
              <a:gd name="connsiteX1" fmla="*/ 9704 w 10000"/>
              <a:gd name="connsiteY1" fmla="*/ 5488 h 10000"/>
              <a:gd name="connsiteX2" fmla="*/ 9260 w 10000"/>
              <a:gd name="connsiteY2" fmla="*/ 7985 h 10000"/>
              <a:gd name="connsiteX3" fmla="*/ 6897 w 10000"/>
              <a:gd name="connsiteY3" fmla="*/ 9104 h 10000"/>
              <a:gd name="connsiteX4" fmla="*/ 4410 w 10000"/>
              <a:gd name="connsiteY4" fmla="*/ 9991 h 10000"/>
              <a:gd name="connsiteX5" fmla="*/ 2194 w 10000"/>
              <a:gd name="connsiteY5" fmla="*/ 8638 h 10000"/>
              <a:gd name="connsiteX6" fmla="*/ 151 w 10000"/>
              <a:gd name="connsiteY6" fmla="*/ 7029 h 10000"/>
              <a:gd name="connsiteX7" fmla="*/ 275 w 10000"/>
              <a:gd name="connsiteY7" fmla="*/ 4532 h 10000"/>
              <a:gd name="connsiteX8" fmla="*/ 717 w 10000"/>
              <a:gd name="connsiteY8" fmla="*/ 2036 h 10000"/>
              <a:gd name="connsiteX9" fmla="*/ 3080 w 10000"/>
              <a:gd name="connsiteY9" fmla="*/ 893 h 10000"/>
              <a:gd name="connsiteX10" fmla="*/ 5567 w 10000"/>
              <a:gd name="connsiteY10" fmla="*/ 6 h 10000"/>
              <a:gd name="connsiteX11" fmla="*/ 8017 w 10000"/>
              <a:gd name="connsiteY11" fmla="*/ 1604 h 10000"/>
              <a:gd name="connsiteX0" fmla="*/ 9851 w 10000"/>
              <a:gd name="connsiteY0" fmla="*/ 2992 h 10000"/>
              <a:gd name="connsiteX1" fmla="*/ 9704 w 10000"/>
              <a:gd name="connsiteY1" fmla="*/ 5488 h 10000"/>
              <a:gd name="connsiteX2" fmla="*/ 9260 w 10000"/>
              <a:gd name="connsiteY2" fmla="*/ 7985 h 10000"/>
              <a:gd name="connsiteX3" fmla="*/ 6897 w 10000"/>
              <a:gd name="connsiteY3" fmla="*/ 9104 h 10000"/>
              <a:gd name="connsiteX4" fmla="*/ 4410 w 10000"/>
              <a:gd name="connsiteY4" fmla="*/ 9991 h 10000"/>
              <a:gd name="connsiteX5" fmla="*/ 2194 w 10000"/>
              <a:gd name="connsiteY5" fmla="*/ 8638 h 10000"/>
              <a:gd name="connsiteX6" fmla="*/ 151 w 10000"/>
              <a:gd name="connsiteY6" fmla="*/ 7029 h 10000"/>
              <a:gd name="connsiteX7" fmla="*/ 275 w 10000"/>
              <a:gd name="connsiteY7" fmla="*/ 4532 h 10000"/>
              <a:gd name="connsiteX8" fmla="*/ 717 w 10000"/>
              <a:gd name="connsiteY8" fmla="*/ 2036 h 10000"/>
              <a:gd name="connsiteX9" fmla="*/ 3080 w 10000"/>
              <a:gd name="connsiteY9" fmla="*/ 893 h 10000"/>
              <a:gd name="connsiteX10" fmla="*/ 5567 w 10000"/>
              <a:gd name="connsiteY10" fmla="*/ 6 h 10000"/>
              <a:gd name="connsiteX0" fmla="*/ 9704 w 9704"/>
              <a:gd name="connsiteY0" fmla="*/ 5488 h 10000"/>
              <a:gd name="connsiteX1" fmla="*/ 9260 w 9704"/>
              <a:gd name="connsiteY1" fmla="*/ 7985 h 10000"/>
              <a:gd name="connsiteX2" fmla="*/ 6897 w 9704"/>
              <a:gd name="connsiteY2" fmla="*/ 9104 h 10000"/>
              <a:gd name="connsiteX3" fmla="*/ 4410 w 9704"/>
              <a:gd name="connsiteY3" fmla="*/ 9991 h 10000"/>
              <a:gd name="connsiteX4" fmla="*/ 2194 w 9704"/>
              <a:gd name="connsiteY4" fmla="*/ 8638 h 10000"/>
              <a:gd name="connsiteX5" fmla="*/ 151 w 9704"/>
              <a:gd name="connsiteY5" fmla="*/ 7029 h 10000"/>
              <a:gd name="connsiteX6" fmla="*/ 275 w 9704"/>
              <a:gd name="connsiteY6" fmla="*/ 4532 h 10000"/>
              <a:gd name="connsiteX7" fmla="*/ 717 w 9704"/>
              <a:gd name="connsiteY7" fmla="*/ 2036 h 10000"/>
              <a:gd name="connsiteX8" fmla="*/ 3080 w 9704"/>
              <a:gd name="connsiteY8" fmla="*/ 893 h 10000"/>
              <a:gd name="connsiteX9" fmla="*/ 5567 w 9704"/>
              <a:gd name="connsiteY9" fmla="*/ 6 h 10000"/>
              <a:gd name="connsiteX0" fmla="*/ 9542 w 9542"/>
              <a:gd name="connsiteY0" fmla="*/ 7985 h 10000"/>
              <a:gd name="connsiteX1" fmla="*/ 7107 w 9542"/>
              <a:gd name="connsiteY1" fmla="*/ 9104 h 10000"/>
              <a:gd name="connsiteX2" fmla="*/ 4545 w 9542"/>
              <a:gd name="connsiteY2" fmla="*/ 9991 h 10000"/>
              <a:gd name="connsiteX3" fmla="*/ 2261 w 9542"/>
              <a:gd name="connsiteY3" fmla="*/ 8638 h 10000"/>
              <a:gd name="connsiteX4" fmla="*/ 156 w 9542"/>
              <a:gd name="connsiteY4" fmla="*/ 7029 h 10000"/>
              <a:gd name="connsiteX5" fmla="*/ 283 w 9542"/>
              <a:gd name="connsiteY5" fmla="*/ 4532 h 10000"/>
              <a:gd name="connsiteX6" fmla="*/ 739 w 9542"/>
              <a:gd name="connsiteY6" fmla="*/ 2036 h 10000"/>
              <a:gd name="connsiteX7" fmla="*/ 3174 w 9542"/>
              <a:gd name="connsiteY7" fmla="*/ 893 h 10000"/>
              <a:gd name="connsiteX8" fmla="*/ 5737 w 9542"/>
              <a:gd name="connsiteY8" fmla="*/ 6 h 10000"/>
              <a:gd name="connsiteX0" fmla="*/ 7448 w 7448"/>
              <a:gd name="connsiteY0" fmla="*/ 9104 h 10000"/>
              <a:gd name="connsiteX1" fmla="*/ 4763 w 7448"/>
              <a:gd name="connsiteY1" fmla="*/ 9991 h 10000"/>
              <a:gd name="connsiteX2" fmla="*/ 2370 w 7448"/>
              <a:gd name="connsiteY2" fmla="*/ 8638 h 10000"/>
              <a:gd name="connsiteX3" fmla="*/ 163 w 7448"/>
              <a:gd name="connsiteY3" fmla="*/ 7029 h 10000"/>
              <a:gd name="connsiteX4" fmla="*/ 297 w 7448"/>
              <a:gd name="connsiteY4" fmla="*/ 4532 h 10000"/>
              <a:gd name="connsiteX5" fmla="*/ 774 w 7448"/>
              <a:gd name="connsiteY5" fmla="*/ 2036 h 10000"/>
              <a:gd name="connsiteX6" fmla="*/ 3326 w 7448"/>
              <a:gd name="connsiteY6" fmla="*/ 893 h 10000"/>
              <a:gd name="connsiteX7" fmla="*/ 6012 w 7448"/>
              <a:gd name="connsiteY7" fmla="*/ 6 h 10000"/>
              <a:gd name="connsiteX0" fmla="*/ 6395 w 8072"/>
              <a:gd name="connsiteY0" fmla="*/ 9991 h 9991"/>
              <a:gd name="connsiteX1" fmla="*/ 3182 w 8072"/>
              <a:gd name="connsiteY1" fmla="*/ 8638 h 9991"/>
              <a:gd name="connsiteX2" fmla="*/ 219 w 8072"/>
              <a:gd name="connsiteY2" fmla="*/ 7029 h 9991"/>
              <a:gd name="connsiteX3" fmla="*/ 399 w 8072"/>
              <a:gd name="connsiteY3" fmla="*/ 4532 h 9991"/>
              <a:gd name="connsiteX4" fmla="*/ 1039 w 8072"/>
              <a:gd name="connsiteY4" fmla="*/ 2036 h 9991"/>
              <a:gd name="connsiteX5" fmla="*/ 4466 w 8072"/>
              <a:gd name="connsiteY5" fmla="*/ 893 h 9991"/>
              <a:gd name="connsiteX6" fmla="*/ 8072 w 8072"/>
              <a:gd name="connsiteY6" fmla="*/ 6 h 9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72" h="9991">
                <a:moveTo>
                  <a:pt x="6395" y="9991"/>
                </a:moveTo>
                <a:cubicBezTo>
                  <a:pt x="5144" y="9898"/>
                  <a:pt x="4217" y="9127"/>
                  <a:pt x="3182" y="8638"/>
                </a:cubicBezTo>
                <a:cubicBezTo>
                  <a:pt x="2182" y="8148"/>
                  <a:pt x="756" y="7821"/>
                  <a:pt x="219" y="7029"/>
                </a:cubicBezTo>
                <a:cubicBezTo>
                  <a:pt x="-317" y="6235"/>
                  <a:pt x="290" y="5325"/>
                  <a:pt x="399" y="4532"/>
                </a:cubicBezTo>
                <a:cubicBezTo>
                  <a:pt x="540" y="3692"/>
                  <a:pt x="290" y="2713"/>
                  <a:pt x="1039" y="2036"/>
                </a:cubicBezTo>
                <a:cubicBezTo>
                  <a:pt x="1791" y="1382"/>
                  <a:pt x="3294" y="1231"/>
                  <a:pt x="4466" y="893"/>
                </a:cubicBezTo>
                <a:cubicBezTo>
                  <a:pt x="5638" y="555"/>
                  <a:pt x="6860" y="-64"/>
                  <a:pt x="8072" y="6"/>
                </a:cubicBezTo>
              </a:path>
            </a:pathLst>
          </a:custGeom>
          <a:noFill/>
          <a:ln w="76200">
            <a:solidFill>
              <a:srgbClr val="2E161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13219" y="2792689"/>
            <a:ext cx="7200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7224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75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250"/>
                            </p:stCondLst>
                            <p:childTnLst>
                              <p:par>
                                <p:cTn id="3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75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6" grpId="0"/>
      <p:bldP spid="14" grpId="0"/>
      <p:bldP spid="56" grpId="0"/>
      <p:bldP spid="51" grpId="0" animBg="1"/>
      <p:bldP spid="5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图片 1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162A9850-8A1E-4655-A417-799D56953ADC}"/>
              </a:ext>
            </a:extLst>
          </p:cNvPr>
          <p:cNvGrpSpPr/>
          <p:nvPr/>
        </p:nvGrpSpPr>
        <p:grpSpPr>
          <a:xfrm>
            <a:off x="3468419" y="1779662"/>
            <a:ext cx="2016282" cy="2013846"/>
            <a:chOff x="3113828" y="1272385"/>
            <a:chExt cx="2916349" cy="2912825"/>
          </a:xfrm>
        </p:grpSpPr>
        <p:grpSp>
          <p:nvGrpSpPr>
            <p:cNvPr id="133" name="组合 132"/>
            <p:cNvGrpSpPr/>
            <p:nvPr/>
          </p:nvGrpSpPr>
          <p:grpSpPr>
            <a:xfrm>
              <a:off x="3113828" y="1272385"/>
              <a:ext cx="2916349" cy="2912825"/>
              <a:chOff x="3113828" y="1272385"/>
              <a:chExt cx="2916349" cy="2912825"/>
            </a:xfrm>
          </p:grpSpPr>
          <p:sp>
            <p:nvSpPr>
              <p:cNvPr id="41" name="îṥľîdê"/>
              <p:cNvSpPr>
                <a:spLocks/>
              </p:cNvSpPr>
              <p:nvPr/>
            </p:nvSpPr>
            <p:spPr bwMode="auto">
              <a:xfrm>
                <a:off x="3115950" y="1272385"/>
                <a:ext cx="2912105" cy="2912825"/>
              </a:xfrm>
              <a:custGeom>
                <a:avLst/>
                <a:gdLst>
                  <a:gd name="T0" fmla="*/ 349 w 2408"/>
                  <a:gd name="T1" fmla="*/ 2052 h 2409"/>
                  <a:gd name="T2" fmla="*/ 348 w 2408"/>
                  <a:gd name="T3" fmla="*/ 2052 h 2409"/>
                  <a:gd name="T4" fmla="*/ 1204 w 2408"/>
                  <a:gd name="T5" fmla="*/ 2409 h 2409"/>
                  <a:gd name="T6" fmla="*/ 2059 w 2408"/>
                  <a:gd name="T7" fmla="*/ 2052 h 2409"/>
                  <a:gd name="T8" fmla="*/ 2059 w 2408"/>
                  <a:gd name="T9" fmla="*/ 2052 h 2409"/>
                  <a:gd name="T10" fmla="*/ 1213 w 2408"/>
                  <a:gd name="T11" fmla="*/ 2407 h 2409"/>
                  <a:gd name="T12" fmla="*/ 1202 w 2408"/>
                  <a:gd name="T13" fmla="*/ 2407 h 2409"/>
                  <a:gd name="T14" fmla="*/ 1194 w 2408"/>
                  <a:gd name="T15" fmla="*/ 2407 h 2409"/>
                  <a:gd name="T16" fmla="*/ 349 w 2408"/>
                  <a:gd name="T17" fmla="*/ 2052 h 2409"/>
                  <a:gd name="T18" fmla="*/ 2369 w 2408"/>
                  <a:gd name="T19" fmla="*/ 899 h 2409"/>
                  <a:gd name="T20" fmla="*/ 2408 w 2408"/>
                  <a:gd name="T21" fmla="*/ 1179 h 2409"/>
                  <a:gd name="T22" fmla="*/ 2408 w 2408"/>
                  <a:gd name="T23" fmla="*/ 1179 h 2409"/>
                  <a:gd name="T24" fmla="*/ 2408 w 2408"/>
                  <a:gd name="T25" fmla="*/ 1180 h 2409"/>
                  <a:gd name="T26" fmla="*/ 2369 w 2408"/>
                  <a:gd name="T27" fmla="*/ 899 h 2409"/>
                  <a:gd name="T28" fmla="*/ 41 w 2408"/>
                  <a:gd name="T29" fmla="*/ 890 h 2409"/>
                  <a:gd name="T30" fmla="*/ 0 w 2408"/>
                  <a:gd name="T31" fmla="*/ 1181 h 2409"/>
                  <a:gd name="T32" fmla="*/ 0 w 2408"/>
                  <a:gd name="T33" fmla="*/ 1179 h 2409"/>
                  <a:gd name="T34" fmla="*/ 0 w 2408"/>
                  <a:gd name="T35" fmla="*/ 1179 h 2409"/>
                  <a:gd name="T36" fmla="*/ 41 w 2408"/>
                  <a:gd name="T37" fmla="*/ 890 h 2409"/>
                  <a:gd name="T38" fmla="*/ 1204 w 2408"/>
                  <a:gd name="T39" fmla="*/ 0 h 2409"/>
                  <a:gd name="T40" fmla="*/ 1203 w 2408"/>
                  <a:gd name="T41" fmla="*/ 0 h 2409"/>
                  <a:gd name="T42" fmla="*/ 1512 w 2408"/>
                  <a:gd name="T43" fmla="*/ 40 h 2409"/>
                  <a:gd name="T44" fmla="*/ 1204 w 2408"/>
                  <a:gd name="T45" fmla="*/ 0 h 2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08" h="2409">
                    <a:moveTo>
                      <a:pt x="349" y="2052"/>
                    </a:moveTo>
                    <a:cubicBezTo>
                      <a:pt x="348" y="2052"/>
                      <a:pt x="348" y="2052"/>
                      <a:pt x="348" y="2052"/>
                    </a:cubicBezTo>
                    <a:cubicBezTo>
                      <a:pt x="566" y="2272"/>
                      <a:pt x="869" y="2409"/>
                      <a:pt x="1204" y="2409"/>
                    </a:cubicBezTo>
                    <a:cubicBezTo>
                      <a:pt x="1538" y="2409"/>
                      <a:pt x="1841" y="2272"/>
                      <a:pt x="2059" y="2052"/>
                    </a:cubicBezTo>
                    <a:cubicBezTo>
                      <a:pt x="2059" y="2052"/>
                      <a:pt x="2059" y="2052"/>
                      <a:pt x="2059" y="2052"/>
                    </a:cubicBezTo>
                    <a:cubicBezTo>
                      <a:pt x="1843" y="2269"/>
                      <a:pt x="1544" y="2405"/>
                      <a:pt x="1213" y="2407"/>
                    </a:cubicBezTo>
                    <a:cubicBezTo>
                      <a:pt x="1202" y="2407"/>
                      <a:pt x="1202" y="2407"/>
                      <a:pt x="1202" y="2407"/>
                    </a:cubicBezTo>
                    <a:cubicBezTo>
                      <a:pt x="1194" y="2407"/>
                      <a:pt x="1194" y="2407"/>
                      <a:pt x="1194" y="2407"/>
                    </a:cubicBezTo>
                    <a:cubicBezTo>
                      <a:pt x="864" y="2405"/>
                      <a:pt x="565" y="2269"/>
                      <a:pt x="349" y="2052"/>
                    </a:cubicBezTo>
                    <a:moveTo>
                      <a:pt x="2369" y="899"/>
                    </a:moveTo>
                    <a:cubicBezTo>
                      <a:pt x="2393" y="988"/>
                      <a:pt x="2406" y="1082"/>
                      <a:pt x="2408" y="1179"/>
                    </a:cubicBezTo>
                    <a:cubicBezTo>
                      <a:pt x="2408" y="1179"/>
                      <a:pt x="2408" y="1179"/>
                      <a:pt x="2408" y="1179"/>
                    </a:cubicBezTo>
                    <a:cubicBezTo>
                      <a:pt x="2408" y="1179"/>
                      <a:pt x="2408" y="1180"/>
                      <a:pt x="2408" y="1180"/>
                    </a:cubicBezTo>
                    <a:cubicBezTo>
                      <a:pt x="2406" y="1083"/>
                      <a:pt x="2393" y="989"/>
                      <a:pt x="2369" y="899"/>
                    </a:cubicBezTo>
                    <a:moveTo>
                      <a:pt x="41" y="890"/>
                    </a:moveTo>
                    <a:cubicBezTo>
                      <a:pt x="16" y="983"/>
                      <a:pt x="1" y="1080"/>
                      <a:pt x="0" y="1181"/>
                    </a:cubicBezTo>
                    <a:cubicBezTo>
                      <a:pt x="0" y="1180"/>
                      <a:pt x="0" y="1180"/>
                      <a:pt x="0" y="1179"/>
                    </a:cubicBezTo>
                    <a:cubicBezTo>
                      <a:pt x="0" y="1179"/>
                      <a:pt x="0" y="1179"/>
                      <a:pt x="0" y="1179"/>
                    </a:cubicBezTo>
                    <a:cubicBezTo>
                      <a:pt x="2" y="1079"/>
                      <a:pt x="16" y="982"/>
                      <a:pt x="41" y="890"/>
                    </a:cubicBezTo>
                    <a:moveTo>
                      <a:pt x="1204" y="0"/>
                    </a:moveTo>
                    <a:cubicBezTo>
                      <a:pt x="1204" y="0"/>
                      <a:pt x="1203" y="0"/>
                      <a:pt x="1203" y="0"/>
                    </a:cubicBezTo>
                    <a:cubicBezTo>
                      <a:pt x="1310" y="0"/>
                      <a:pt x="1413" y="14"/>
                      <a:pt x="1512" y="40"/>
                    </a:cubicBezTo>
                    <a:cubicBezTo>
                      <a:pt x="1414" y="14"/>
                      <a:pt x="1310" y="0"/>
                      <a:pt x="1204" y="0"/>
                    </a:cubicBezTo>
                  </a:path>
                </a:pathLst>
              </a:custGeom>
              <a:solidFill>
                <a:srgbClr val="B2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ïŝļîḍê"/>
              <p:cNvSpPr>
                <a:spLocks/>
              </p:cNvSpPr>
              <p:nvPr/>
            </p:nvSpPr>
            <p:spPr bwMode="auto">
              <a:xfrm>
                <a:off x="4569526" y="1272385"/>
                <a:ext cx="1458528" cy="1425997"/>
              </a:xfrm>
              <a:custGeom>
                <a:avLst/>
                <a:gdLst>
                  <a:gd name="T0" fmla="*/ 1206 w 1206"/>
                  <a:gd name="T1" fmla="*/ 1179 h 1179"/>
                  <a:gd name="T2" fmla="*/ 0 w 1206"/>
                  <a:gd name="T3" fmla="*/ 0 h 1179"/>
                  <a:gd name="T4" fmla="*/ 0 w 1206"/>
                  <a:gd name="T5" fmla="*/ 1179 h 1179"/>
                  <a:gd name="T6" fmla="*/ 1206 w 1206"/>
                  <a:gd name="T7" fmla="*/ 1179 h 1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6" h="1179">
                    <a:moveTo>
                      <a:pt x="1206" y="1179"/>
                    </a:moveTo>
                    <a:cubicBezTo>
                      <a:pt x="1192" y="523"/>
                      <a:pt x="660" y="0"/>
                      <a:pt x="0" y="0"/>
                    </a:cubicBezTo>
                    <a:cubicBezTo>
                      <a:pt x="0" y="1179"/>
                      <a:pt x="0" y="1179"/>
                      <a:pt x="0" y="1179"/>
                    </a:cubicBezTo>
                    <a:cubicBezTo>
                      <a:pt x="1206" y="1179"/>
                      <a:pt x="1206" y="1179"/>
                      <a:pt x="1206" y="117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íṥļíḋe"/>
              <p:cNvSpPr>
                <a:spLocks/>
              </p:cNvSpPr>
              <p:nvPr/>
            </p:nvSpPr>
            <p:spPr bwMode="auto">
              <a:xfrm>
                <a:off x="4569526" y="2698382"/>
                <a:ext cx="1460651" cy="1484706"/>
              </a:xfrm>
              <a:custGeom>
                <a:avLst/>
                <a:gdLst>
                  <a:gd name="T0" fmla="*/ 1208 w 1208"/>
                  <a:gd name="T1" fmla="*/ 16 h 1228"/>
                  <a:gd name="T2" fmla="*/ 1206 w 1208"/>
                  <a:gd name="T3" fmla="*/ 0 h 1228"/>
                  <a:gd name="T4" fmla="*/ 0 w 1208"/>
                  <a:gd name="T5" fmla="*/ 0 h 1228"/>
                  <a:gd name="T6" fmla="*/ 0 w 1208"/>
                  <a:gd name="T7" fmla="*/ 1228 h 1228"/>
                  <a:gd name="T8" fmla="*/ 11 w 1208"/>
                  <a:gd name="T9" fmla="*/ 1228 h 1228"/>
                  <a:gd name="T10" fmla="*/ 1208 w 1208"/>
                  <a:gd name="T11" fmla="*/ 35 h 1228"/>
                  <a:gd name="T12" fmla="*/ 1208 w 1208"/>
                  <a:gd name="T13" fmla="*/ 16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8" h="1228">
                    <a:moveTo>
                      <a:pt x="1208" y="16"/>
                    </a:moveTo>
                    <a:cubicBezTo>
                      <a:pt x="1208" y="10"/>
                      <a:pt x="1206" y="4"/>
                      <a:pt x="12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28"/>
                      <a:pt x="0" y="1228"/>
                      <a:pt x="0" y="1228"/>
                    </a:cubicBezTo>
                    <a:cubicBezTo>
                      <a:pt x="11" y="1228"/>
                      <a:pt x="11" y="1228"/>
                      <a:pt x="11" y="1228"/>
                    </a:cubicBezTo>
                    <a:cubicBezTo>
                      <a:pt x="669" y="1224"/>
                      <a:pt x="1200" y="692"/>
                      <a:pt x="1208" y="35"/>
                    </a:cubicBezTo>
                    <a:cubicBezTo>
                      <a:pt x="1208" y="16"/>
                      <a:pt x="1208" y="16"/>
                      <a:pt x="1208" y="16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îṣľïḑè"/>
              <p:cNvSpPr>
                <a:spLocks/>
              </p:cNvSpPr>
              <p:nvPr/>
            </p:nvSpPr>
            <p:spPr bwMode="auto">
              <a:xfrm>
                <a:off x="4571649" y="1696082"/>
                <a:ext cx="1456406" cy="1002301"/>
              </a:xfrm>
              <a:custGeom>
                <a:avLst/>
                <a:gdLst>
                  <a:gd name="T0" fmla="*/ 0 w 1204"/>
                  <a:gd name="T1" fmla="*/ 829 h 829"/>
                  <a:gd name="T2" fmla="*/ 1204 w 1204"/>
                  <a:gd name="T3" fmla="*/ 829 h 829"/>
                  <a:gd name="T4" fmla="*/ 848 w 1204"/>
                  <a:gd name="T5" fmla="*/ 0 h 829"/>
                  <a:gd name="T6" fmla="*/ 0 w 1204"/>
                  <a:gd name="T7" fmla="*/ 829 h 8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4" h="829">
                    <a:moveTo>
                      <a:pt x="0" y="829"/>
                    </a:moveTo>
                    <a:cubicBezTo>
                      <a:pt x="1204" y="829"/>
                      <a:pt x="1204" y="829"/>
                      <a:pt x="1204" y="829"/>
                    </a:cubicBezTo>
                    <a:cubicBezTo>
                      <a:pt x="1197" y="505"/>
                      <a:pt x="1062" y="212"/>
                      <a:pt x="848" y="0"/>
                    </a:cubicBezTo>
                    <a:cubicBezTo>
                      <a:pt x="0" y="829"/>
                      <a:pt x="0" y="829"/>
                      <a:pt x="0" y="829"/>
                    </a:cubicBez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íṣlïḑè"/>
              <p:cNvSpPr>
                <a:spLocks/>
              </p:cNvSpPr>
              <p:nvPr/>
            </p:nvSpPr>
            <p:spPr bwMode="auto">
              <a:xfrm>
                <a:off x="4571649" y="2698382"/>
                <a:ext cx="1458528" cy="1056766"/>
              </a:xfrm>
              <a:custGeom>
                <a:avLst/>
                <a:gdLst>
                  <a:gd name="T0" fmla="*/ 0 w 1206"/>
                  <a:gd name="T1" fmla="*/ 0 h 874"/>
                  <a:gd name="T2" fmla="*/ 856 w 1206"/>
                  <a:gd name="T3" fmla="*/ 874 h 874"/>
                  <a:gd name="T4" fmla="*/ 1206 w 1206"/>
                  <a:gd name="T5" fmla="*/ 35 h 874"/>
                  <a:gd name="T6" fmla="*/ 1206 w 1206"/>
                  <a:gd name="T7" fmla="*/ 16 h 874"/>
                  <a:gd name="T8" fmla="*/ 1204 w 1206"/>
                  <a:gd name="T9" fmla="*/ 0 h 874"/>
                  <a:gd name="T10" fmla="*/ 0 w 1206"/>
                  <a:gd name="T11" fmla="*/ 0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6" h="874">
                    <a:moveTo>
                      <a:pt x="0" y="0"/>
                    </a:moveTo>
                    <a:cubicBezTo>
                      <a:pt x="856" y="874"/>
                      <a:pt x="856" y="874"/>
                      <a:pt x="856" y="874"/>
                    </a:cubicBezTo>
                    <a:cubicBezTo>
                      <a:pt x="1070" y="658"/>
                      <a:pt x="1202" y="362"/>
                      <a:pt x="1206" y="35"/>
                    </a:cubicBezTo>
                    <a:cubicBezTo>
                      <a:pt x="1206" y="16"/>
                      <a:pt x="1206" y="16"/>
                      <a:pt x="1206" y="16"/>
                    </a:cubicBezTo>
                    <a:cubicBezTo>
                      <a:pt x="1206" y="10"/>
                      <a:pt x="1204" y="4"/>
                      <a:pt x="1204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šḷiḓé"/>
              <p:cNvSpPr>
                <a:spLocks/>
              </p:cNvSpPr>
              <p:nvPr/>
            </p:nvSpPr>
            <p:spPr bwMode="auto">
              <a:xfrm>
                <a:off x="3115950" y="1272385"/>
                <a:ext cx="1453577" cy="1425997"/>
              </a:xfrm>
              <a:custGeom>
                <a:avLst/>
                <a:gdLst>
                  <a:gd name="T0" fmla="*/ 0 w 1202"/>
                  <a:gd name="T1" fmla="*/ 1179 h 1179"/>
                  <a:gd name="T2" fmla="*/ 1202 w 1202"/>
                  <a:gd name="T3" fmla="*/ 0 h 1179"/>
                  <a:gd name="T4" fmla="*/ 1202 w 1202"/>
                  <a:gd name="T5" fmla="*/ 1179 h 1179"/>
                  <a:gd name="T6" fmla="*/ 0 w 1202"/>
                  <a:gd name="T7" fmla="*/ 1179 h 1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2" h="1179">
                    <a:moveTo>
                      <a:pt x="0" y="1179"/>
                    </a:moveTo>
                    <a:cubicBezTo>
                      <a:pt x="14" y="523"/>
                      <a:pt x="546" y="0"/>
                      <a:pt x="1202" y="0"/>
                    </a:cubicBezTo>
                    <a:cubicBezTo>
                      <a:pt x="1202" y="1179"/>
                      <a:pt x="1202" y="1179"/>
                      <a:pt x="1202" y="1179"/>
                    </a:cubicBezTo>
                    <a:cubicBezTo>
                      <a:pt x="0" y="1179"/>
                      <a:pt x="0" y="1179"/>
                      <a:pt x="0" y="1179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$ḷíďê"/>
              <p:cNvSpPr>
                <a:spLocks/>
              </p:cNvSpPr>
              <p:nvPr/>
            </p:nvSpPr>
            <p:spPr bwMode="auto">
              <a:xfrm>
                <a:off x="3113828" y="2698382"/>
                <a:ext cx="1455698" cy="1484706"/>
              </a:xfrm>
              <a:custGeom>
                <a:avLst/>
                <a:gdLst>
                  <a:gd name="T0" fmla="*/ 0 w 1204"/>
                  <a:gd name="T1" fmla="*/ 16 h 1228"/>
                  <a:gd name="T2" fmla="*/ 2 w 1204"/>
                  <a:gd name="T3" fmla="*/ 0 h 1228"/>
                  <a:gd name="T4" fmla="*/ 1204 w 1204"/>
                  <a:gd name="T5" fmla="*/ 0 h 1228"/>
                  <a:gd name="T6" fmla="*/ 1204 w 1204"/>
                  <a:gd name="T7" fmla="*/ 1228 h 1228"/>
                  <a:gd name="T8" fmla="*/ 1196 w 1204"/>
                  <a:gd name="T9" fmla="*/ 1228 h 1228"/>
                  <a:gd name="T10" fmla="*/ 0 w 1204"/>
                  <a:gd name="T11" fmla="*/ 35 h 1228"/>
                  <a:gd name="T12" fmla="*/ 0 w 1204"/>
                  <a:gd name="T13" fmla="*/ 16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4" h="1228">
                    <a:moveTo>
                      <a:pt x="0" y="16"/>
                    </a:moveTo>
                    <a:cubicBezTo>
                      <a:pt x="0" y="10"/>
                      <a:pt x="2" y="4"/>
                      <a:pt x="2" y="0"/>
                    </a:cubicBezTo>
                    <a:cubicBezTo>
                      <a:pt x="1204" y="0"/>
                      <a:pt x="1204" y="0"/>
                      <a:pt x="1204" y="0"/>
                    </a:cubicBezTo>
                    <a:cubicBezTo>
                      <a:pt x="1204" y="1228"/>
                      <a:pt x="1204" y="1228"/>
                      <a:pt x="1204" y="1228"/>
                    </a:cubicBezTo>
                    <a:cubicBezTo>
                      <a:pt x="1196" y="1228"/>
                      <a:pt x="1196" y="1228"/>
                      <a:pt x="1196" y="1228"/>
                    </a:cubicBezTo>
                    <a:cubicBezTo>
                      <a:pt x="539" y="1224"/>
                      <a:pt x="8" y="692"/>
                      <a:pt x="0" y="35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ïSliďè"/>
              <p:cNvSpPr>
                <a:spLocks/>
              </p:cNvSpPr>
              <p:nvPr/>
            </p:nvSpPr>
            <p:spPr bwMode="auto">
              <a:xfrm>
                <a:off x="3115950" y="1696082"/>
                <a:ext cx="1455698" cy="1002301"/>
              </a:xfrm>
              <a:custGeom>
                <a:avLst/>
                <a:gdLst>
                  <a:gd name="T0" fmla="*/ 1204 w 1204"/>
                  <a:gd name="T1" fmla="*/ 829 h 829"/>
                  <a:gd name="T2" fmla="*/ 0 w 1204"/>
                  <a:gd name="T3" fmla="*/ 829 h 829"/>
                  <a:gd name="T4" fmla="*/ 356 w 1204"/>
                  <a:gd name="T5" fmla="*/ 0 h 829"/>
                  <a:gd name="T6" fmla="*/ 1204 w 1204"/>
                  <a:gd name="T7" fmla="*/ 829 h 8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4" h="829">
                    <a:moveTo>
                      <a:pt x="1204" y="829"/>
                    </a:moveTo>
                    <a:cubicBezTo>
                      <a:pt x="0" y="829"/>
                      <a:pt x="0" y="829"/>
                      <a:pt x="0" y="829"/>
                    </a:cubicBezTo>
                    <a:cubicBezTo>
                      <a:pt x="7" y="505"/>
                      <a:pt x="142" y="212"/>
                      <a:pt x="356" y="0"/>
                    </a:cubicBezTo>
                    <a:cubicBezTo>
                      <a:pt x="1204" y="829"/>
                      <a:pt x="1204" y="829"/>
                      <a:pt x="1204" y="829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ïṧľïḑé"/>
              <p:cNvSpPr>
                <a:spLocks/>
              </p:cNvSpPr>
              <p:nvPr/>
            </p:nvSpPr>
            <p:spPr bwMode="auto">
              <a:xfrm>
                <a:off x="3113828" y="2698382"/>
                <a:ext cx="1457821" cy="1056766"/>
              </a:xfrm>
              <a:custGeom>
                <a:avLst/>
                <a:gdLst>
                  <a:gd name="T0" fmla="*/ 1206 w 1206"/>
                  <a:gd name="T1" fmla="*/ 0 h 874"/>
                  <a:gd name="T2" fmla="*/ 350 w 1206"/>
                  <a:gd name="T3" fmla="*/ 874 h 874"/>
                  <a:gd name="T4" fmla="*/ 0 w 1206"/>
                  <a:gd name="T5" fmla="*/ 35 h 874"/>
                  <a:gd name="T6" fmla="*/ 0 w 1206"/>
                  <a:gd name="T7" fmla="*/ 16 h 874"/>
                  <a:gd name="T8" fmla="*/ 2 w 1206"/>
                  <a:gd name="T9" fmla="*/ 0 h 874"/>
                  <a:gd name="T10" fmla="*/ 1206 w 1206"/>
                  <a:gd name="T11" fmla="*/ 0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6" h="874">
                    <a:moveTo>
                      <a:pt x="1206" y="0"/>
                    </a:moveTo>
                    <a:cubicBezTo>
                      <a:pt x="350" y="874"/>
                      <a:pt x="350" y="874"/>
                      <a:pt x="350" y="874"/>
                    </a:cubicBezTo>
                    <a:cubicBezTo>
                      <a:pt x="136" y="658"/>
                      <a:pt x="4" y="362"/>
                      <a:pt x="0" y="3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0"/>
                      <a:pt x="2" y="4"/>
                      <a:pt x="2" y="0"/>
                    </a:cubicBezTo>
                    <a:cubicBezTo>
                      <a:pt x="1206" y="0"/>
                      <a:pt x="1206" y="0"/>
                      <a:pt x="1206" y="0"/>
                    </a:cubicBezTo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ïş1íḑe"/>
              <p:cNvSpPr>
                <a:spLocks/>
              </p:cNvSpPr>
              <p:nvPr/>
            </p:nvSpPr>
            <p:spPr bwMode="auto">
              <a:xfrm>
                <a:off x="5430354" y="2063191"/>
                <a:ext cx="342351" cy="3409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íṡḷíḓe"/>
              <p:cNvSpPr>
                <a:spLocks/>
              </p:cNvSpPr>
              <p:nvPr/>
            </p:nvSpPr>
            <p:spPr bwMode="auto">
              <a:xfrm>
                <a:off x="4817095" y="3569824"/>
                <a:ext cx="341644" cy="3409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ïṡľïḑe"/>
              <p:cNvSpPr>
                <a:spLocks/>
              </p:cNvSpPr>
              <p:nvPr/>
            </p:nvSpPr>
            <p:spPr bwMode="auto">
              <a:xfrm>
                <a:off x="3347249" y="2924023"/>
                <a:ext cx="340936" cy="3409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íşḷíḑè"/>
              <p:cNvSpPr>
                <a:spLocks/>
              </p:cNvSpPr>
              <p:nvPr/>
            </p:nvSpPr>
            <p:spPr bwMode="auto">
              <a:xfrm>
                <a:off x="3974657" y="1486709"/>
                <a:ext cx="340936" cy="3409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00" name="íşľîdé"/>
              <p:cNvGrpSpPr/>
              <p:nvPr/>
            </p:nvGrpSpPr>
            <p:grpSpPr>
              <a:xfrm>
                <a:off x="5493309" y="2156560"/>
                <a:ext cx="226348" cy="154907"/>
                <a:chOff x="7392740" y="3448014"/>
                <a:chExt cx="318585" cy="218032"/>
              </a:xfrm>
            </p:grpSpPr>
            <p:sp>
              <p:nvSpPr>
                <p:cNvPr id="130" name="íṣḻîdê"/>
                <p:cNvSpPr>
                  <a:spLocks/>
                </p:cNvSpPr>
                <p:nvPr/>
              </p:nvSpPr>
              <p:spPr bwMode="auto">
                <a:xfrm>
                  <a:off x="7392740" y="3637174"/>
                  <a:ext cx="318585" cy="28872"/>
                </a:xfrm>
                <a:custGeom>
                  <a:avLst/>
                  <a:gdLst>
                    <a:gd name="T0" fmla="*/ 320 w 320"/>
                    <a:gd name="T1" fmla="*/ 0 h 29"/>
                    <a:gd name="T2" fmla="*/ 0 w 320"/>
                    <a:gd name="T3" fmla="*/ 0 h 29"/>
                    <a:gd name="T4" fmla="*/ 0 w 320"/>
                    <a:gd name="T5" fmla="*/ 29 h 29"/>
                    <a:gd name="T6" fmla="*/ 320 w 320"/>
                    <a:gd name="T7" fmla="*/ 29 h 29"/>
                    <a:gd name="T8" fmla="*/ 320 w 320"/>
                    <a:gd name="T9" fmla="*/ 0 h 29"/>
                    <a:gd name="T10" fmla="*/ 306 w 320"/>
                    <a:gd name="T11" fmla="*/ 18 h 29"/>
                    <a:gd name="T12" fmla="*/ 279 w 320"/>
                    <a:gd name="T13" fmla="*/ 18 h 29"/>
                    <a:gd name="T14" fmla="*/ 279 w 320"/>
                    <a:gd name="T15" fmla="*/ 12 h 29"/>
                    <a:gd name="T16" fmla="*/ 306 w 320"/>
                    <a:gd name="T17" fmla="*/ 12 h 29"/>
                    <a:gd name="T18" fmla="*/ 306 w 320"/>
                    <a:gd name="T19" fmla="*/ 18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20" h="29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29"/>
                      </a:lnTo>
                      <a:lnTo>
                        <a:pt x="320" y="29"/>
                      </a:lnTo>
                      <a:lnTo>
                        <a:pt x="320" y="0"/>
                      </a:lnTo>
                      <a:close/>
                      <a:moveTo>
                        <a:pt x="306" y="18"/>
                      </a:moveTo>
                      <a:lnTo>
                        <a:pt x="279" y="18"/>
                      </a:lnTo>
                      <a:lnTo>
                        <a:pt x="279" y="12"/>
                      </a:lnTo>
                      <a:lnTo>
                        <a:pt x="306" y="12"/>
                      </a:lnTo>
                      <a:lnTo>
                        <a:pt x="306" y="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1" name="îṡḻíḋe"/>
                <p:cNvSpPr>
                  <a:spLocks/>
                </p:cNvSpPr>
                <p:nvPr/>
              </p:nvSpPr>
              <p:spPr bwMode="auto">
                <a:xfrm>
                  <a:off x="7406678" y="3448014"/>
                  <a:ext cx="288717" cy="180200"/>
                </a:xfrm>
                <a:custGeom>
                  <a:avLst/>
                  <a:gdLst>
                    <a:gd name="T0" fmla="*/ 290 w 290"/>
                    <a:gd name="T1" fmla="*/ 0 h 181"/>
                    <a:gd name="T2" fmla="*/ 0 w 290"/>
                    <a:gd name="T3" fmla="*/ 0 h 181"/>
                    <a:gd name="T4" fmla="*/ 0 w 290"/>
                    <a:gd name="T5" fmla="*/ 181 h 181"/>
                    <a:gd name="T6" fmla="*/ 290 w 290"/>
                    <a:gd name="T7" fmla="*/ 181 h 181"/>
                    <a:gd name="T8" fmla="*/ 290 w 290"/>
                    <a:gd name="T9" fmla="*/ 0 h 181"/>
                    <a:gd name="T10" fmla="*/ 258 w 290"/>
                    <a:gd name="T11" fmla="*/ 155 h 181"/>
                    <a:gd name="T12" fmla="*/ 32 w 290"/>
                    <a:gd name="T13" fmla="*/ 155 h 181"/>
                    <a:gd name="T14" fmla="*/ 32 w 290"/>
                    <a:gd name="T15" fmla="*/ 25 h 181"/>
                    <a:gd name="T16" fmla="*/ 258 w 290"/>
                    <a:gd name="T17" fmla="*/ 25 h 181"/>
                    <a:gd name="T18" fmla="*/ 258 w 290"/>
                    <a:gd name="T19" fmla="*/ 155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90" h="181">
                      <a:moveTo>
                        <a:pt x="290" y="0"/>
                      </a:moveTo>
                      <a:lnTo>
                        <a:pt x="0" y="0"/>
                      </a:lnTo>
                      <a:lnTo>
                        <a:pt x="0" y="181"/>
                      </a:lnTo>
                      <a:lnTo>
                        <a:pt x="290" y="181"/>
                      </a:lnTo>
                      <a:lnTo>
                        <a:pt x="290" y="0"/>
                      </a:lnTo>
                      <a:close/>
                      <a:moveTo>
                        <a:pt x="258" y="155"/>
                      </a:moveTo>
                      <a:lnTo>
                        <a:pt x="32" y="155"/>
                      </a:lnTo>
                      <a:lnTo>
                        <a:pt x="32" y="25"/>
                      </a:lnTo>
                      <a:lnTo>
                        <a:pt x="258" y="25"/>
                      </a:lnTo>
                      <a:lnTo>
                        <a:pt x="258" y="15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01" name="íŝlíḋe"/>
              <p:cNvGrpSpPr/>
              <p:nvPr/>
            </p:nvGrpSpPr>
            <p:grpSpPr>
              <a:xfrm>
                <a:off x="4883584" y="3670267"/>
                <a:ext cx="221397" cy="159859"/>
                <a:chOff x="6534552" y="5578559"/>
                <a:chExt cx="311616" cy="225002"/>
              </a:xfrm>
            </p:grpSpPr>
            <p:sp>
              <p:nvSpPr>
                <p:cNvPr id="119" name="ïSḷïďé"/>
                <p:cNvSpPr>
                  <a:spLocks/>
                </p:cNvSpPr>
                <p:nvPr/>
              </p:nvSpPr>
              <p:spPr bwMode="auto">
                <a:xfrm>
                  <a:off x="6625149" y="5719932"/>
                  <a:ext cx="64713" cy="26881"/>
                </a:xfrm>
                <a:custGeom>
                  <a:avLst/>
                  <a:gdLst>
                    <a:gd name="T0" fmla="*/ 62 w 65"/>
                    <a:gd name="T1" fmla="*/ 27 h 27"/>
                    <a:gd name="T2" fmla="*/ 65 w 65"/>
                    <a:gd name="T3" fmla="*/ 0 h 27"/>
                    <a:gd name="T4" fmla="*/ 0 w 65"/>
                    <a:gd name="T5" fmla="*/ 0 h 27"/>
                    <a:gd name="T6" fmla="*/ 4 w 65"/>
                    <a:gd name="T7" fmla="*/ 27 h 27"/>
                    <a:gd name="T8" fmla="*/ 62 w 65"/>
                    <a:gd name="T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27">
                      <a:moveTo>
                        <a:pt x="62" y="27"/>
                      </a:moveTo>
                      <a:lnTo>
                        <a:pt x="65" y="0"/>
                      </a:lnTo>
                      <a:lnTo>
                        <a:pt x="0" y="0"/>
                      </a:lnTo>
                      <a:lnTo>
                        <a:pt x="4" y="27"/>
                      </a:lnTo>
                      <a:lnTo>
                        <a:pt x="62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0" name="íŝ1ïdé"/>
                <p:cNvSpPr>
                  <a:spLocks/>
                </p:cNvSpPr>
                <p:nvPr/>
              </p:nvSpPr>
              <p:spPr bwMode="auto">
                <a:xfrm>
                  <a:off x="6698822" y="5664179"/>
                  <a:ext cx="70686" cy="46792"/>
                </a:xfrm>
                <a:custGeom>
                  <a:avLst/>
                  <a:gdLst>
                    <a:gd name="T0" fmla="*/ 0 w 71"/>
                    <a:gd name="T1" fmla="*/ 47 h 47"/>
                    <a:gd name="T2" fmla="*/ 59 w 71"/>
                    <a:gd name="T3" fmla="*/ 47 h 47"/>
                    <a:gd name="T4" fmla="*/ 71 w 71"/>
                    <a:gd name="T5" fmla="*/ 0 h 47"/>
                    <a:gd name="T6" fmla="*/ 5 w 71"/>
                    <a:gd name="T7" fmla="*/ 0 h 47"/>
                    <a:gd name="T8" fmla="*/ 0 w 71"/>
                    <a:gd name="T9" fmla="*/ 4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" h="47">
                      <a:moveTo>
                        <a:pt x="0" y="47"/>
                      </a:moveTo>
                      <a:lnTo>
                        <a:pt x="59" y="47"/>
                      </a:lnTo>
                      <a:lnTo>
                        <a:pt x="71" y="0"/>
                      </a:lnTo>
                      <a:lnTo>
                        <a:pt x="5" y="0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1" name="îşḷîḓe"/>
                <p:cNvSpPr>
                  <a:spLocks/>
                </p:cNvSpPr>
                <p:nvPr/>
              </p:nvSpPr>
              <p:spPr bwMode="auto">
                <a:xfrm>
                  <a:off x="6560437" y="5719932"/>
                  <a:ext cx="57743" cy="26881"/>
                </a:xfrm>
                <a:custGeom>
                  <a:avLst/>
                  <a:gdLst>
                    <a:gd name="T0" fmla="*/ 0 w 58"/>
                    <a:gd name="T1" fmla="*/ 0 h 27"/>
                    <a:gd name="T2" fmla="*/ 7 w 58"/>
                    <a:gd name="T3" fmla="*/ 27 h 27"/>
                    <a:gd name="T4" fmla="*/ 58 w 58"/>
                    <a:gd name="T5" fmla="*/ 27 h 27"/>
                    <a:gd name="T6" fmla="*/ 57 w 58"/>
                    <a:gd name="T7" fmla="*/ 0 h 27"/>
                    <a:gd name="T8" fmla="*/ 0 w 58"/>
                    <a:gd name="T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27">
                      <a:moveTo>
                        <a:pt x="0" y="0"/>
                      </a:moveTo>
                      <a:lnTo>
                        <a:pt x="7" y="27"/>
                      </a:lnTo>
                      <a:lnTo>
                        <a:pt x="58" y="27"/>
                      </a:lnTo>
                      <a:lnTo>
                        <a:pt x="5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2" name="iṣľîďe"/>
                <p:cNvSpPr>
                  <a:spLocks/>
                </p:cNvSpPr>
                <p:nvPr/>
              </p:nvSpPr>
              <p:spPr bwMode="auto">
                <a:xfrm>
                  <a:off x="6696831" y="5719932"/>
                  <a:ext cx="57743" cy="26881"/>
                </a:xfrm>
                <a:custGeom>
                  <a:avLst/>
                  <a:gdLst>
                    <a:gd name="T0" fmla="*/ 58 w 58"/>
                    <a:gd name="T1" fmla="*/ 0 h 27"/>
                    <a:gd name="T2" fmla="*/ 2 w 58"/>
                    <a:gd name="T3" fmla="*/ 0 h 27"/>
                    <a:gd name="T4" fmla="*/ 0 w 58"/>
                    <a:gd name="T5" fmla="*/ 27 h 27"/>
                    <a:gd name="T6" fmla="*/ 51 w 58"/>
                    <a:gd name="T7" fmla="*/ 27 h 27"/>
                    <a:gd name="T8" fmla="*/ 58 w 58"/>
                    <a:gd name="T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27">
                      <a:moveTo>
                        <a:pt x="58" y="0"/>
                      </a:moveTo>
                      <a:lnTo>
                        <a:pt x="2" y="0"/>
                      </a:lnTo>
                      <a:lnTo>
                        <a:pt x="0" y="27"/>
                      </a:lnTo>
                      <a:lnTo>
                        <a:pt x="51" y="27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3" name="iŝlïḑè"/>
                <p:cNvSpPr>
                  <a:spLocks/>
                </p:cNvSpPr>
                <p:nvPr/>
              </p:nvSpPr>
              <p:spPr bwMode="auto">
                <a:xfrm>
                  <a:off x="6703800" y="5578559"/>
                  <a:ext cx="142368" cy="74669"/>
                </a:xfrm>
                <a:custGeom>
                  <a:avLst/>
                  <a:gdLst>
                    <a:gd name="T0" fmla="*/ 57 w 84"/>
                    <a:gd name="T1" fmla="*/ 0 h 44"/>
                    <a:gd name="T2" fmla="*/ 53 w 84"/>
                    <a:gd name="T3" fmla="*/ 1 h 44"/>
                    <a:gd name="T4" fmla="*/ 51 w 84"/>
                    <a:gd name="T5" fmla="*/ 3 h 44"/>
                    <a:gd name="T6" fmla="*/ 30 w 84"/>
                    <a:gd name="T7" fmla="*/ 24 h 44"/>
                    <a:gd name="T8" fmla="*/ 28 w 84"/>
                    <a:gd name="T9" fmla="*/ 27 h 44"/>
                    <a:gd name="T10" fmla="*/ 2 w 84"/>
                    <a:gd name="T11" fmla="*/ 27 h 44"/>
                    <a:gd name="T12" fmla="*/ 0 w 84"/>
                    <a:gd name="T13" fmla="*/ 44 h 44"/>
                    <a:gd name="T14" fmla="*/ 40 w 84"/>
                    <a:gd name="T15" fmla="*/ 44 h 44"/>
                    <a:gd name="T16" fmla="*/ 43 w 84"/>
                    <a:gd name="T17" fmla="*/ 33 h 44"/>
                    <a:gd name="T18" fmla="*/ 60 w 84"/>
                    <a:gd name="T19" fmla="*/ 17 h 44"/>
                    <a:gd name="T20" fmla="*/ 74 w 84"/>
                    <a:gd name="T21" fmla="*/ 17 h 44"/>
                    <a:gd name="T22" fmla="*/ 74 w 84"/>
                    <a:gd name="T23" fmla="*/ 0 h 44"/>
                    <a:gd name="T24" fmla="*/ 57 w 84"/>
                    <a:gd name="T25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4" h="44">
                      <a:moveTo>
                        <a:pt x="57" y="0"/>
                      </a:moveTo>
                      <a:cubicBezTo>
                        <a:pt x="55" y="0"/>
                        <a:pt x="54" y="1"/>
                        <a:pt x="53" y="1"/>
                      </a:cubicBezTo>
                      <a:cubicBezTo>
                        <a:pt x="52" y="2"/>
                        <a:pt x="52" y="2"/>
                        <a:pt x="51" y="3"/>
                      </a:cubicBezTo>
                      <a:cubicBezTo>
                        <a:pt x="44" y="10"/>
                        <a:pt x="37" y="17"/>
                        <a:pt x="30" y="24"/>
                      </a:cubicBezTo>
                      <a:cubicBezTo>
                        <a:pt x="29" y="25"/>
                        <a:pt x="28" y="26"/>
                        <a:pt x="28" y="27"/>
                      </a:cubicBezTo>
                      <a:cubicBezTo>
                        <a:pt x="2" y="27"/>
                        <a:pt x="2" y="27"/>
                        <a:pt x="2" y="27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40" y="44"/>
                        <a:pt x="40" y="44"/>
                        <a:pt x="40" y="44"/>
                      </a:cubicBezTo>
                      <a:cubicBezTo>
                        <a:pt x="43" y="33"/>
                        <a:pt x="43" y="33"/>
                        <a:pt x="43" y="33"/>
                      </a:cubicBezTo>
                      <a:cubicBezTo>
                        <a:pt x="49" y="28"/>
                        <a:pt x="54" y="22"/>
                        <a:pt x="60" y="17"/>
                      </a:cubicBezTo>
                      <a:cubicBezTo>
                        <a:pt x="74" y="17"/>
                        <a:pt x="74" y="17"/>
                        <a:pt x="74" y="17"/>
                      </a:cubicBezTo>
                      <a:cubicBezTo>
                        <a:pt x="84" y="17"/>
                        <a:pt x="84" y="0"/>
                        <a:pt x="74" y="0"/>
                      </a:cubicBez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4" name="iś1iďè"/>
                <p:cNvSpPr>
                  <a:spLocks/>
                </p:cNvSpPr>
                <p:nvPr/>
              </p:nvSpPr>
              <p:spPr bwMode="auto">
                <a:xfrm>
                  <a:off x="6618180" y="5624356"/>
                  <a:ext cx="78651" cy="28872"/>
                </a:xfrm>
                <a:custGeom>
                  <a:avLst/>
                  <a:gdLst>
                    <a:gd name="T0" fmla="*/ 2 w 79"/>
                    <a:gd name="T1" fmla="*/ 29 h 29"/>
                    <a:gd name="T2" fmla="*/ 77 w 79"/>
                    <a:gd name="T3" fmla="*/ 29 h 29"/>
                    <a:gd name="T4" fmla="*/ 79 w 79"/>
                    <a:gd name="T5" fmla="*/ 0 h 29"/>
                    <a:gd name="T6" fmla="*/ 0 w 79"/>
                    <a:gd name="T7" fmla="*/ 0 h 29"/>
                    <a:gd name="T8" fmla="*/ 2 w 79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29">
                      <a:moveTo>
                        <a:pt x="2" y="29"/>
                      </a:moveTo>
                      <a:lnTo>
                        <a:pt x="77" y="29"/>
                      </a:lnTo>
                      <a:lnTo>
                        <a:pt x="79" y="0"/>
                      </a:lnTo>
                      <a:lnTo>
                        <a:pt x="0" y="0"/>
                      </a:lnTo>
                      <a:lnTo>
                        <a:pt x="2" y="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5" name="iṡ1iďê"/>
                <p:cNvSpPr>
                  <a:spLocks/>
                </p:cNvSpPr>
                <p:nvPr/>
              </p:nvSpPr>
              <p:spPr bwMode="auto">
                <a:xfrm>
                  <a:off x="6545503" y="5664179"/>
                  <a:ext cx="71682" cy="46792"/>
                </a:xfrm>
                <a:custGeom>
                  <a:avLst/>
                  <a:gdLst>
                    <a:gd name="T0" fmla="*/ 72 w 72"/>
                    <a:gd name="T1" fmla="*/ 47 h 47"/>
                    <a:gd name="T2" fmla="*/ 66 w 72"/>
                    <a:gd name="T3" fmla="*/ 0 h 47"/>
                    <a:gd name="T4" fmla="*/ 0 w 72"/>
                    <a:gd name="T5" fmla="*/ 0 h 47"/>
                    <a:gd name="T6" fmla="*/ 12 w 72"/>
                    <a:gd name="T7" fmla="*/ 47 h 47"/>
                    <a:gd name="T8" fmla="*/ 72 w 72"/>
                    <a:gd name="T9" fmla="*/ 4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47">
                      <a:moveTo>
                        <a:pt x="72" y="47"/>
                      </a:moveTo>
                      <a:lnTo>
                        <a:pt x="66" y="0"/>
                      </a:lnTo>
                      <a:lnTo>
                        <a:pt x="0" y="0"/>
                      </a:lnTo>
                      <a:lnTo>
                        <a:pt x="12" y="47"/>
                      </a:lnTo>
                      <a:lnTo>
                        <a:pt x="72" y="4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6" name="íṥļíďe"/>
                <p:cNvSpPr>
                  <a:spLocks/>
                </p:cNvSpPr>
                <p:nvPr/>
              </p:nvSpPr>
              <p:spPr bwMode="auto">
                <a:xfrm>
                  <a:off x="6534552" y="5624356"/>
                  <a:ext cx="76659" cy="28872"/>
                </a:xfrm>
                <a:custGeom>
                  <a:avLst/>
                  <a:gdLst>
                    <a:gd name="T0" fmla="*/ 0 w 77"/>
                    <a:gd name="T1" fmla="*/ 0 h 29"/>
                    <a:gd name="T2" fmla="*/ 9 w 77"/>
                    <a:gd name="T3" fmla="*/ 29 h 29"/>
                    <a:gd name="T4" fmla="*/ 77 w 77"/>
                    <a:gd name="T5" fmla="*/ 29 h 29"/>
                    <a:gd name="T6" fmla="*/ 74 w 77"/>
                    <a:gd name="T7" fmla="*/ 0 h 29"/>
                    <a:gd name="T8" fmla="*/ 0 w 77"/>
                    <a:gd name="T9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" h="29">
                      <a:moveTo>
                        <a:pt x="0" y="0"/>
                      </a:moveTo>
                      <a:lnTo>
                        <a:pt x="9" y="29"/>
                      </a:lnTo>
                      <a:lnTo>
                        <a:pt x="77" y="29"/>
                      </a:lnTo>
                      <a:lnTo>
                        <a:pt x="7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7" name="íşļïḍé"/>
                <p:cNvSpPr>
                  <a:spLocks/>
                </p:cNvSpPr>
                <p:nvPr/>
              </p:nvSpPr>
              <p:spPr bwMode="auto">
                <a:xfrm>
                  <a:off x="6622163" y="5664179"/>
                  <a:ext cx="70686" cy="46792"/>
                </a:xfrm>
                <a:custGeom>
                  <a:avLst/>
                  <a:gdLst>
                    <a:gd name="T0" fmla="*/ 71 w 71"/>
                    <a:gd name="T1" fmla="*/ 0 h 47"/>
                    <a:gd name="T2" fmla="*/ 0 w 71"/>
                    <a:gd name="T3" fmla="*/ 0 h 47"/>
                    <a:gd name="T4" fmla="*/ 3 w 71"/>
                    <a:gd name="T5" fmla="*/ 47 h 47"/>
                    <a:gd name="T6" fmla="*/ 68 w 71"/>
                    <a:gd name="T7" fmla="*/ 47 h 47"/>
                    <a:gd name="T8" fmla="*/ 71 w 71"/>
                    <a:gd name="T9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" h="47">
                      <a:moveTo>
                        <a:pt x="71" y="0"/>
                      </a:moveTo>
                      <a:lnTo>
                        <a:pt x="0" y="0"/>
                      </a:lnTo>
                      <a:lnTo>
                        <a:pt x="3" y="47"/>
                      </a:lnTo>
                      <a:lnTo>
                        <a:pt x="68" y="47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8" name="îṡlïḓe"/>
                <p:cNvSpPr>
                  <a:spLocks/>
                </p:cNvSpPr>
                <p:nvPr/>
              </p:nvSpPr>
              <p:spPr bwMode="auto">
                <a:xfrm>
                  <a:off x="6570393" y="5755773"/>
                  <a:ext cx="47788" cy="4778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9" name="íŝ1îďê"/>
                <p:cNvSpPr>
                  <a:spLocks/>
                </p:cNvSpPr>
                <p:nvPr/>
              </p:nvSpPr>
              <p:spPr bwMode="auto">
                <a:xfrm>
                  <a:off x="6696831" y="5755773"/>
                  <a:ext cx="47788" cy="4778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02" name="îš1îḍê"/>
              <p:cNvGrpSpPr/>
              <p:nvPr/>
            </p:nvGrpSpPr>
            <p:grpSpPr>
              <a:xfrm>
                <a:off x="4059537" y="1583614"/>
                <a:ext cx="166931" cy="160566"/>
                <a:chOff x="5374704" y="2641592"/>
                <a:chExt cx="234956" cy="225997"/>
              </a:xfrm>
            </p:grpSpPr>
            <p:sp>
              <p:nvSpPr>
                <p:cNvPr id="116" name="îṥ1iḍè"/>
                <p:cNvSpPr>
                  <a:spLocks/>
                </p:cNvSpPr>
                <p:nvPr/>
              </p:nvSpPr>
              <p:spPr bwMode="auto">
                <a:xfrm>
                  <a:off x="5374704" y="2641592"/>
                  <a:ext cx="227987" cy="225997"/>
                </a:xfrm>
                <a:custGeom>
                  <a:avLst/>
                  <a:gdLst>
                    <a:gd name="T0" fmla="*/ 102 w 134"/>
                    <a:gd name="T1" fmla="*/ 111 h 133"/>
                    <a:gd name="T2" fmla="*/ 90 w 134"/>
                    <a:gd name="T3" fmla="*/ 118 h 133"/>
                    <a:gd name="T4" fmla="*/ 94 w 134"/>
                    <a:gd name="T5" fmla="*/ 111 h 133"/>
                    <a:gd name="T6" fmla="*/ 87 w 134"/>
                    <a:gd name="T7" fmla="*/ 112 h 133"/>
                    <a:gd name="T8" fmla="*/ 82 w 134"/>
                    <a:gd name="T9" fmla="*/ 112 h 133"/>
                    <a:gd name="T10" fmla="*/ 67 w 134"/>
                    <a:gd name="T11" fmla="*/ 123 h 133"/>
                    <a:gd name="T12" fmla="*/ 44 w 134"/>
                    <a:gd name="T13" fmla="*/ 93 h 133"/>
                    <a:gd name="T14" fmla="*/ 55 w 134"/>
                    <a:gd name="T15" fmla="*/ 93 h 133"/>
                    <a:gd name="T16" fmla="*/ 52 w 134"/>
                    <a:gd name="T17" fmla="*/ 86 h 133"/>
                    <a:gd name="T18" fmla="*/ 51 w 134"/>
                    <a:gd name="T19" fmla="*/ 83 h 133"/>
                    <a:gd name="T20" fmla="*/ 42 w 134"/>
                    <a:gd name="T21" fmla="*/ 83 h 133"/>
                    <a:gd name="T22" fmla="*/ 40 w 134"/>
                    <a:gd name="T23" fmla="*/ 66 h 133"/>
                    <a:gd name="T24" fmla="*/ 41 w 134"/>
                    <a:gd name="T25" fmla="*/ 51 h 133"/>
                    <a:gd name="T26" fmla="*/ 58 w 134"/>
                    <a:gd name="T27" fmla="*/ 51 h 133"/>
                    <a:gd name="T28" fmla="*/ 71 w 134"/>
                    <a:gd name="T29" fmla="*/ 41 h 133"/>
                    <a:gd name="T30" fmla="*/ 43 w 134"/>
                    <a:gd name="T31" fmla="*/ 41 h 133"/>
                    <a:gd name="T32" fmla="*/ 67 w 134"/>
                    <a:gd name="T33" fmla="*/ 9 h 133"/>
                    <a:gd name="T34" fmla="*/ 90 w 134"/>
                    <a:gd name="T35" fmla="*/ 37 h 133"/>
                    <a:gd name="T36" fmla="*/ 101 w 134"/>
                    <a:gd name="T37" fmla="*/ 40 h 133"/>
                    <a:gd name="T38" fmla="*/ 90 w 134"/>
                    <a:gd name="T39" fmla="*/ 14 h 133"/>
                    <a:gd name="T40" fmla="*/ 118 w 134"/>
                    <a:gd name="T41" fmla="*/ 41 h 133"/>
                    <a:gd name="T42" fmla="*/ 104 w 134"/>
                    <a:gd name="T43" fmla="*/ 41 h 133"/>
                    <a:gd name="T44" fmla="*/ 116 w 134"/>
                    <a:gd name="T45" fmla="*/ 51 h 133"/>
                    <a:gd name="T46" fmla="*/ 122 w 134"/>
                    <a:gd name="T47" fmla="*/ 51 h 133"/>
                    <a:gd name="T48" fmla="*/ 124 w 134"/>
                    <a:gd name="T49" fmla="*/ 66 h 133"/>
                    <a:gd name="T50" fmla="*/ 124 w 134"/>
                    <a:gd name="T51" fmla="*/ 67 h 133"/>
                    <a:gd name="T52" fmla="*/ 122 w 134"/>
                    <a:gd name="T53" fmla="*/ 87 h 133"/>
                    <a:gd name="T54" fmla="*/ 128 w 134"/>
                    <a:gd name="T55" fmla="*/ 94 h 133"/>
                    <a:gd name="T56" fmla="*/ 128 w 134"/>
                    <a:gd name="T57" fmla="*/ 93 h 133"/>
                    <a:gd name="T58" fmla="*/ 129 w 134"/>
                    <a:gd name="T59" fmla="*/ 93 h 133"/>
                    <a:gd name="T60" fmla="*/ 129 w 134"/>
                    <a:gd name="T61" fmla="*/ 92 h 133"/>
                    <a:gd name="T62" fmla="*/ 134 w 134"/>
                    <a:gd name="T63" fmla="*/ 66 h 133"/>
                    <a:gd name="T64" fmla="*/ 67 w 134"/>
                    <a:gd name="T65" fmla="*/ 0 h 133"/>
                    <a:gd name="T66" fmla="*/ 0 w 134"/>
                    <a:gd name="T67" fmla="*/ 66 h 133"/>
                    <a:gd name="T68" fmla="*/ 67 w 134"/>
                    <a:gd name="T69" fmla="*/ 133 h 133"/>
                    <a:gd name="T70" fmla="*/ 109 w 134"/>
                    <a:gd name="T71" fmla="*/ 118 h 133"/>
                    <a:gd name="T72" fmla="*/ 102 w 134"/>
                    <a:gd name="T73" fmla="*/ 111 h 133"/>
                    <a:gd name="T74" fmla="*/ 44 w 134"/>
                    <a:gd name="T75" fmla="*/ 14 h 133"/>
                    <a:gd name="T76" fmla="*/ 33 w 134"/>
                    <a:gd name="T77" fmla="*/ 41 h 133"/>
                    <a:gd name="T78" fmla="*/ 16 w 134"/>
                    <a:gd name="T79" fmla="*/ 41 h 133"/>
                    <a:gd name="T80" fmla="*/ 44 w 134"/>
                    <a:gd name="T81" fmla="*/ 14 h 133"/>
                    <a:gd name="T82" fmla="*/ 10 w 134"/>
                    <a:gd name="T83" fmla="*/ 66 h 133"/>
                    <a:gd name="T84" fmla="*/ 12 w 134"/>
                    <a:gd name="T85" fmla="*/ 51 h 133"/>
                    <a:gd name="T86" fmla="*/ 31 w 134"/>
                    <a:gd name="T87" fmla="*/ 51 h 133"/>
                    <a:gd name="T88" fmla="*/ 30 w 134"/>
                    <a:gd name="T89" fmla="*/ 66 h 133"/>
                    <a:gd name="T90" fmla="*/ 31 w 134"/>
                    <a:gd name="T91" fmla="*/ 83 h 133"/>
                    <a:gd name="T92" fmla="*/ 13 w 134"/>
                    <a:gd name="T93" fmla="*/ 83 h 133"/>
                    <a:gd name="T94" fmla="*/ 10 w 134"/>
                    <a:gd name="T95" fmla="*/ 66 h 133"/>
                    <a:gd name="T96" fmla="*/ 17 w 134"/>
                    <a:gd name="T97" fmla="*/ 93 h 133"/>
                    <a:gd name="T98" fmla="*/ 33 w 134"/>
                    <a:gd name="T99" fmla="*/ 93 h 133"/>
                    <a:gd name="T100" fmla="*/ 44 w 134"/>
                    <a:gd name="T101" fmla="*/ 118 h 133"/>
                    <a:gd name="T102" fmla="*/ 17 w 134"/>
                    <a:gd name="T103" fmla="*/ 9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34" h="133">
                      <a:moveTo>
                        <a:pt x="102" y="111"/>
                      </a:moveTo>
                      <a:cubicBezTo>
                        <a:pt x="98" y="114"/>
                        <a:pt x="95" y="116"/>
                        <a:pt x="90" y="118"/>
                      </a:cubicBezTo>
                      <a:cubicBezTo>
                        <a:pt x="92" y="116"/>
                        <a:pt x="93" y="114"/>
                        <a:pt x="94" y="111"/>
                      </a:cubicBezTo>
                      <a:cubicBezTo>
                        <a:pt x="92" y="112"/>
                        <a:pt x="90" y="112"/>
                        <a:pt x="87" y="112"/>
                      </a:cubicBezTo>
                      <a:cubicBezTo>
                        <a:pt x="86" y="112"/>
                        <a:pt x="84" y="112"/>
                        <a:pt x="82" y="112"/>
                      </a:cubicBezTo>
                      <a:cubicBezTo>
                        <a:pt x="78" y="119"/>
                        <a:pt x="72" y="123"/>
                        <a:pt x="67" y="123"/>
                      </a:cubicBezTo>
                      <a:cubicBezTo>
                        <a:pt x="58" y="123"/>
                        <a:pt x="49" y="111"/>
                        <a:pt x="44" y="93"/>
                      </a:cubicBezTo>
                      <a:cubicBezTo>
                        <a:pt x="55" y="93"/>
                        <a:pt x="55" y="93"/>
                        <a:pt x="55" y="93"/>
                      </a:cubicBezTo>
                      <a:cubicBezTo>
                        <a:pt x="54" y="91"/>
                        <a:pt x="52" y="88"/>
                        <a:pt x="52" y="86"/>
                      </a:cubicBezTo>
                      <a:cubicBezTo>
                        <a:pt x="51" y="85"/>
                        <a:pt x="51" y="84"/>
                        <a:pt x="51" y="83"/>
                      </a:cubicBezTo>
                      <a:cubicBezTo>
                        <a:pt x="42" y="83"/>
                        <a:pt x="42" y="83"/>
                        <a:pt x="42" y="83"/>
                      </a:cubicBezTo>
                      <a:cubicBezTo>
                        <a:pt x="41" y="78"/>
                        <a:pt x="40" y="72"/>
                        <a:pt x="40" y="66"/>
                      </a:cubicBezTo>
                      <a:cubicBezTo>
                        <a:pt x="40" y="61"/>
                        <a:pt x="41" y="56"/>
                        <a:pt x="41" y="51"/>
                      </a:cubicBezTo>
                      <a:cubicBezTo>
                        <a:pt x="58" y="51"/>
                        <a:pt x="58" y="51"/>
                        <a:pt x="58" y="51"/>
                      </a:cubicBezTo>
                      <a:cubicBezTo>
                        <a:pt x="62" y="47"/>
                        <a:pt x="66" y="44"/>
                        <a:pt x="71" y="41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8" y="22"/>
                        <a:pt x="58" y="9"/>
                        <a:pt x="67" y="9"/>
                      </a:cubicBezTo>
                      <a:cubicBezTo>
                        <a:pt x="76" y="9"/>
                        <a:pt x="85" y="20"/>
                        <a:pt x="90" y="37"/>
                      </a:cubicBezTo>
                      <a:cubicBezTo>
                        <a:pt x="94" y="38"/>
                        <a:pt x="97" y="39"/>
                        <a:pt x="101" y="40"/>
                      </a:cubicBezTo>
                      <a:cubicBezTo>
                        <a:pt x="99" y="30"/>
                        <a:pt x="95" y="21"/>
                        <a:pt x="90" y="14"/>
                      </a:cubicBezTo>
                      <a:cubicBezTo>
                        <a:pt x="102" y="20"/>
                        <a:pt x="112" y="29"/>
                        <a:pt x="118" y="41"/>
                      </a:cubicBezTo>
                      <a:cubicBezTo>
                        <a:pt x="104" y="41"/>
                        <a:pt x="104" y="41"/>
                        <a:pt x="104" y="41"/>
                      </a:cubicBezTo>
                      <a:cubicBezTo>
                        <a:pt x="109" y="44"/>
                        <a:pt x="113" y="47"/>
                        <a:pt x="116" y="51"/>
                      </a:cubicBezTo>
                      <a:cubicBezTo>
                        <a:pt x="122" y="51"/>
                        <a:pt x="122" y="51"/>
                        <a:pt x="122" y="51"/>
                      </a:cubicBezTo>
                      <a:cubicBezTo>
                        <a:pt x="123" y="56"/>
                        <a:pt x="124" y="61"/>
                        <a:pt x="124" y="66"/>
                      </a:cubicBezTo>
                      <a:cubicBezTo>
                        <a:pt x="124" y="67"/>
                        <a:pt x="124" y="67"/>
                        <a:pt x="124" y="67"/>
                      </a:cubicBezTo>
                      <a:cubicBezTo>
                        <a:pt x="125" y="74"/>
                        <a:pt x="125" y="81"/>
                        <a:pt x="122" y="87"/>
                      </a:cubicBezTo>
                      <a:cubicBezTo>
                        <a:pt x="128" y="94"/>
                        <a:pt x="128" y="94"/>
                        <a:pt x="128" y="94"/>
                      </a:cubicBezTo>
                      <a:cubicBezTo>
                        <a:pt x="128" y="93"/>
                        <a:pt x="128" y="93"/>
                        <a:pt x="128" y="93"/>
                      </a:cubicBezTo>
                      <a:cubicBezTo>
                        <a:pt x="129" y="93"/>
                        <a:pt x="129" y="93"/>
                        <a:pt x="129" y="93"/>
                      </a:cubicBezTo>
                      <a:cubicBezTo>
                        <a:pt x="129" y="92"/>
                        <a:pt x="129" y="92"/>
                        <a:pt x="129" y="92"/>
                      </a:cubicBezTo>
                      <a:cubicBezTo>
                        <a:pt x="132" y="84"/>
                        <a:pt x="134" y="75"/>
                        <a:pt x="134" y="66"/>
                      </a:cubicBezTo>
                      <a:cubicBezTo>
                        <a:pt x="134" y="29"/>
                        <a:pt x="104" y="0"/>
                        <a:pt x="67" y="0"/>
                      </a:cubicBezTo>
                      <a:cubicBezTo>
                        <a:pt x="30" y="0"/>
                        <a:pt x="0" y="29"/>
                        <a:pt x="0" y="66"/>
                      </a:cubicBezTo>
                      <a:cubicBezTo>
                        <a:pt x="0" y="103"/>
                        <a:pt x="30" y="133"/>
                        <a:pt x="67" y="133"/>
                      </a:cubicBezTo>
                      <a:cubicBezTo>
                        <a:pt x="83" y="133"/>
                        <a:pt x="97" y="127"/>
                        <a:pt x="109" y="118"/>
                      </a:cubicBezTo>
                      <a:lnTo>
                        <a:pt x="102" y="111"/>
                      </a:lnTo>
                      <a:close/>
                      <a:moveTo>
                        <a:pt x="44" y="14"/>
                      </a:moveTo>
                      <a:cubicBezTo>
                        <a:pt x="39" y="22"/>
                        <a:pt x="35" y="31"/>
                        <a:pt x="33" y="41"/>
                      </a:cubicBezTo>
                      <a:cubicBezTo>
                        <a:pt x="16" y="41"/>
                        <a:pt x="16" y="41"/>
                        <a:pt x="16" y="41"/>
                      </a:cubicBezTo>
                      <a:cubicBezTo>
                        <a:pt x="22" y="29"/>
                        <a:pt x="32" y="20"/>
                        <a:pt x="44" y="14"/>
                      </a:cubicBezTo>
                      <a:close/>
                      <a:moveTo>
                        <a:pt x="10" y="66"/>
                      </a:moveTo>
                      <a:cubicBezTo>
                        <a:pt x="10" y="61"/>
                        <a:pt x="11" y="56"/>
                        <a:pt x="12" y="51"/>
                      </a:cubicBezTo>
                      <a:cubicBezTo>
                        <a:pt x="31" y="51"/>
                        <a:pt x="31" y="51"/>
                        <a:pt x="31" y="51"/>
                      </a:cubicBezTo>
                      <a:cubicBezTo>
                        <a:pt x="31" y="56"/>
                        <a:pt x="30" y="61"/>
                        <a:pt x="30" y="66"/>
                      </a:cubicBezTo>
                      <a:cubicBezTo>
                        <a:pt x="30" y="72"/>
                        <a:pt x="31" y="78"/>
                        <a:pt x="31" y="83"/>
                      </a:cubicBezTo>
                      <a:cubicBezTo>
                        <a:pt x="13" y="83"/>
                        <a:pt x="13" y="83"/>
                        <a:pt x="13" y="83"/>
                      </a:cubicBezTo>
                      <a:cubicBezTo>
                        <a:pt x="11" y="78"/>
                        <a:pt x="10" y="72"/>
                        <a:pt x="10" y="66"/>
                      </a:cubicBezTo>
                      <a:close/>
                      <a:moveTo>
                        <a:pt x="17" y="93"/>
                      </a:moveTo>
                      <a:cubicBezTo>
                        <a:pt x="33" y="93"/>
                        <a:pt x="33" y="93"/>
                        <a:pt x="33" y="93"/>
                      </a:cubicBezTo>
                      <a:cubicBezTo>
                        <a:pt x="36" y="103"/>
                        <a:pt x="39" y="111"/>
                        <a:pt x="44" y="118"/>
                      </a:cubicBezTo>
                      <a:cubicBezTo>
                        <a:pt x="32" y="113"/>
                        <a:pt x="23" y="104"/>
                        <a:pt x="17" y="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7" name="ïşḷîdè"/>
                <p:cNvSpPr>
                  <a:spLocks/>
                </p:cNvSpPr>
                <p:nvPr/>
              </p:nvSpPr>
              <p:spPr bwMode="auto">
                <a:xfrm>
                  <a:off x="5468288" y="2712278"/>
                  <a:ext cx="141372" cy="145355"/>
                </a:xfrm>
                <a:custGeom>
                  <a:avLst/>
                  <a:gdLst>
                    <a:gd name="T0" fmla="*/ 83 w 83"/>
                    <a:gd name="T1" fmla="*/ 74 h 85"/>
                    <a:gd name="T2" fmla="*/ 58 w 83"/>
                    <a:gd name="T3" fmla="*/ 47 h 85"/>
                    <a:gd name="T4" fmla="*/ 57 w 83"/>
                    <a:gd name="T5" fmla="*/ 47 h 85"/>
                    <a:gd name="T6" fmla="*/ 60 w 83"/>
                    <a:gd name="T7" fmla="*/ 24 h 85"/>
                    <a:gd name="T8" fmla="*/ 24 w 83"/>
                    <a:gd name="T9" fmla="*/ 5 h 85"/>
                    <a:gd name="T10" fmla="*/ 5 w 83"/>
                    <a:gd name="T11" fmla="*/ 41 h 85"/>
                    <a:gd name="T12" fmla="*/ 41 w 83"/>
                    <a:gd name="T13" fmla="*/ 60 h 85"/>
                    <a:gd name="T14" fmla="*/ 48 w 83"/>
                    <a:gd name="T15" fmla="*/ 57 h 85"/>
                    <a:gd name="T16" fmla="*/ 72 w 83"/>
                    <a:gd name="T17" fmla="*/ 84 h 85"/>
                    <a:gd name="T18" fmla="*/ 76 w 83"/>
                    <a:gd name="T19" fmla="*/ 83 h 85"/>
                    <a:gd name="T20" fmla="*/ 82 w 83"/>
                    <a:gd name="T21" fmla="*/ 78 h 85"/>
                    <a:gd name="T22" fmla="*/ 83 w 83"/>
                    <a:gd name="T23" fmla="*/ 74 h 85"/>
                    <a:gd name="T24" fmla="*/ 12 w 83"/>
                    <a:gd name="T25" fmla="*/ 39 h 85"/>
                    <a:gd name="T26" fmla="*/ 26 w 83"/>
                    <a:gd name="T27" fmla="*/ 12 h 85"/>
                    <a:gd name="T28" fmla="*/ 52 w 83"/>
                    <a:gd name="T29" fmla="*/ 26 h 85"/>
                    <a:gd name="T30" fmla="*/ 39 w 83"/>
                    <a:gd name="T31" fmla="*/ 53 h 85"/>
                    <a:gd name="T32" fmla="*/ 12 w 83"/>
                    <a:gd name="T33" fmla="*/ 39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85">
                      <a:moveTo>
                        <a:pt x="83" y="74"/>
                      </a:moveTo>
                      <a:cubicBezTo>
                        <a:pt x="58" y="47"/>
                        <a:pt x="58" y="47"/>
                        <a:pt x="58" y="47"/>
                      </a:cubicBezTo>
                      <a:cubicBezTo>
                        <a:pt x="57" y="47"/>
                        <a:pt x="57" y="47"/>
                        <a:pt x="57" y="47"/>
                      </a:cubicBezTo>
                      <a:cubicBezTo>
                        <a:pt x="61" y="40"/>
                        <a:pt x="62" y="32"/>
                        <a:pt x="60" y="24"/>
                      </a:cubicBezTo>
                      <a:cubicBezTo>
                        <a:pt x="55" y="9"/>
                        <a:pt x="39" y="0"/>
                        <a:pt x="24" y="5"/>
                      </a:cubicBezTo>
                      <a:cubicBezTo>
                        <a:pt x="8" y="10"/>
                        <a:pt x="0" y="26"/>
                        <a:pt x="5" y="41"/>
                      </a:cubicBezTo>
                      <a:cubicBezTo>
                        <a:pt x="9" y="57"/>
                        <a:pt x="26" y="65"/>
                        <a:pt x="41" y="60"/>
                      </a:cubicBezTo>
                      <a:cubicBezTo>
                        <a:pt x="43" y="60"/>
                        <a:pt x="46" y="59"/>
                        <a:pt x="48" y="57"/>
                      </a:cubicBezTo>
                      <a:cubicBezTo>
                        <a:pt x="72" y="84"/>
                        <a:pt x="72" y="84"/>
                        <a:pt x="72" y="84"/>
                      </a:cubicBezTo>
                      <a:cubicBezTo>
                        <a:pt x="73" y="85"/>
                        <a:pt x="75" y="84"/>
                        <a:pt x="76" y="83"/>
                      </a:cubicBezTo>
                      <a:cubicBezTo>
                        <a:pt x="82" y="78"/>
                        <a:pt x="82" y="78"/>
                        <a:pt x="82" y="78"/>
                      </a:cubicBezTo>
                      <a:cubicBezTo>
                        <a:pt x="83" y="77"/>
                        <a:pt x="83" y="75"/>
                        <a:pt x="83" y="74"/>
                      </a:cubicBezTo>
                      <a:close/>
                      <a:moveTo>
                        <a:pt x="12" y="39"/>
                      </a:moveTo>
                      <a:cubicBezTo>
                        <a:pt x="9" y="28"/>
                        <a:pt x="15" y="16"/>
                        <a:pt x="26" y="12"/>
                      </a:cubicBezTo>
                      <a:cubicBezTo>
                        <a:pt x="37" y="9"/>
                        <a:pt x="49" y="15"/>
                        <a:pt x="52" y="26"/>
                      </a:cubicBezTo>
                      <a:cubicBezTo>
                        <a:pt x="56" y="37"/>
                        <a:pt x="50" y="49"/>
                        <a:pt x="39" y="53"/>
                      </a:cubicBezTo>
                      <a:cubicBezTo>
                        <a:pt x="27" y="56"/>
                        <a:pt x="16" y="50"/>
                        <a:pt x="12" y="3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8" name="íšḻiḍé"/>
                <p:cNvSpPr>
                  <a:spLocks/>
                </p:cNvSpPr>
                <p:nvPr/>
              </p:nvSpPr>
              <p:spPr bwMode="auto">
                <a:xfrm>
                  <a:off x="5505125" y="2748119"/>
                  <a:ext cx="45797" cy="28872"/>
                </a:xfrm>
                <a:custGeom>
                  <a:avLst/>
                  <a:gdLst>
                    <a:gd name="T0" fmla="*/ 0 w 27"/>
                    <a:gd name="T1" fmla="*/ 3 h 17"/>
                    <a:gd name="T2" fmla="*/ 27 w 27"/>
                    <a:gd name="T3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7" h="17">
                      <a:moveTo>
                        <a:pt x="0" y="3"/>
                      </a:moveTo>
                      <a:cubicBezTo>
                        <a:pt x="12" y="0"/>
                        <a:pt x="24" y="6"/>
                        <a:pt x="27" y="17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03" name="iṥḷîḍè"/>
              <p:cNvGrpSpPr/>
              <p:nvPr/>
            </p:nvGrpSpPr>
            <p:grpSpPr>
              <a:xfrm>
                <a:off x="3424348" y="3037905"/>
                <a:ext cx="187443" cy="120955"/>
                <a:chOff x="4480676" y="4688509"/>
                <a:chExt cx="263827" cy="170245"/>
              </a:xfrm>
            </p:grpSpPr>
            <p:sp>
              <p:nvSpPr>
                <p:cNvPr id="112" name="îSḻíḍé"/>
                <p:cNvSpPr>
                  <a:spLocks/>
                </p:cNvSpPr>
                <p:nvPr/>
              </p:nvSpPr>
              <p:spPr bwMode="auto">
                <a:xfrm>
                  <a:off x="4492622" y="4688509"/>
                  <a:ext cx="239934" cy="108518"/>
                </a:xfrm>
                <a:custGeom>
                  <a:avLst/>
                  <a:gdLst>
                    <a:gd name="T0" fmla="*/ 120 w 241"/>
                    <a:gd name="T1" fmla="*/ 109 h 109"/>
                    <a:gd name="T2" fmla="*/ 0 w 241"/>
                    <a:gd name="T3" fmla="*/ 0 h 109"/>
                    <a:gd name="T4" fmla="*/ 241 w 241"/>
                    <a:gd name="T5" fmla="*/ 0 h 109"/>
                    <a:gd name="T6" fmla="*/ 120 w 241"/>
                    <a:gd name="T7" fmla="*/ 109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1" h="109">
                      <a:moveTo>
                        <a:pt x="120" y="109"/>
                      </a:moveTo>
                      <a:lnTo>
                        <a:pt x="0" y="0"/>
                      </a:lnTo>
                      <a:lnTo>
                        <a:pt x="241" y="0"/>
                      </a:lnTo>
                      <a:lnTo>
                        <a:pt x="120" y="10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3" name="íṡļiḓe"/>
                <p:cNvSpPr>
                  <a:spLocks/>
                </p:cNvSpPr>
                <p:nvPr/>
              </p:nvSpPr>
              <p:spPr bwMode="auto">
                <a:xfrm>
                  <a:off x="4480676" y="4698465"/>
                  <a:ext cx="83629" cy="151328"/>
                </a:xfrm>
                <a:custGeom>
                  <a:avLst/>
                  <a:gdLst>
                    <a:gd name="T0" fmla="*/ 84 w 84"/>
                    <a:gd name="T1" fmla="*/ 76 h 152"/>
                    <a:gd name="T2" fmla="*/ 0 w 84"/>
                    <a:gd name="T3" fmla="*/ 152 h 152"/>
                    <a:gd name="T4" fmla="*/ 0 w 84"/>
                    <a:gd name="T5" fmla="*/ 0 h 152"/>
                    <a:gd name="T6" fmla="*/ 84 w 84"/>
                    <a:gd name="T7" fmla="*/ 76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4" h="152">
                      <a:moveTo>
                        <a:pt x="84" y="76"/>
                      </a:moveTo>
                      <a:lnTo>
                        <a:pt x="0" y="152"/>
                      </a:lnTo>
                      <a:lnTo>
                        <a:pt x="0" y="0"/>
                      </a:lnTo>
                      <a:lnTo>
                        <a:pt x="84" y="7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4" name="îṧļïḓè"/>
                <p:cNvSpPr>
                  <a:spLocks/>
                </p:cNvSpPr>
                <p:nvPr/>
              </p:nvSpPr>
              <p:spPr bwMode="auto">
                <a:xfrm>
                  <a:off x="4492622" y="4784085"/>
                  <a:ext cx="239934" cy="74669"/>
                </a:xfrm>
                <a:custGeom>
                  <a:avLst/>
                  <a:gdLst>
                    <a:gd name="T0" fmla="*/ 84 w 241"/>
                    <a:gd name="T1" fmla="*/ 0 h 75"/>
                    <a:gd name="T2" fmla="*/ 120 w 241"/>
                    <a:gd name="T3" fmla="*/ 34 h 75"/>
                    <a:gd name="T4" fmla="*/ 158 w 241"/>
                    <a:gd name="T5" fmla="*/ 0 h 75"/>
                    <a:gd name="T6" fmla="*/ 241 w 241"/>
                    <a:gd name="T7" fmla="*/ 75 h 75"/>
                    <a:gd name="T8" fmla="*/ 0 w 241"/>
                    <a:gd name="T9" fmla="*/ 75 h 75"/>
                    <a:gd name="T10" fmla="*/ 84 w 241"/>
                    <a:gd name="T11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1" h="75">
                      <a:moveTo>
                        <a:pt x="84" y="0"/>
                      </a:moveTo>
                      <a:lnTo>
                        <a:pt x="120" y="34"/>
                      </a:lnTo>
                      <a:lnTo>
                        <a:pt x="158" y="0"/>
                      </a:lnTo>
                      <a:lnTo>
                        <a:pt x="241" y="75"/>
                      </a:lnTo>
                      <a:lnTo>
                        <a:pt x="0" y="75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5" name="iSľídè"/>
                <p:cNvSpPr>
                  <a:spLocks/>
                </p:cNvSpPr>
                <p:nvPr/>
              </p:nvSpPr>
              <p:spPr bwMode="auto">
                <a:xfrm>
                  <a:off x="4659879" y="4698465"/>
                  <a:ext cx="84624" cy="151328"/>
                </a:xfrm>
                <a:custGeom>
                  <a:avLst/>
                  <a:gdLst>
                    <a:gd name="T0" fmla="*/ 0 w 85"/>
                    <a:gd name="T1" fmla="*/ 76 h 152"/>
                    <a:gd name="T2" fmla="*/ 85 w 85"/>
                    <a:gd name="T3" fmla="*/ 0 h 152"/>
                    <a:gd name="T4" fmla="*/ 85 w 85"/>
                    <a:gd name="T5" fmla="*/ 152 h 152"/>
                    <a:gd name="T6" fmla="*/ 0 w 85"/>
                    <a:gd name="T7" fmla="*/ 76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5" h="152">
                      <a:moveTo>
                        <a:pt x="0" y="76"/>
                      </a:moveTo>
                      <a:lnTo>
                        <a:pt x="85" y="0"/>
                      </a:lnTo>
                      <a:lnTo>
                        <a:pt x="85" y="152"/>
                      </a:lnTo>
                      <a:lnTo>
                        <a:pt x="0" y="7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04" name="ïslïḍê"/>
              <p:cNvSpPr txBox="1"/>
              <p:nvPr/>
            </p:nvSpPr>
            <p:spPr>
              <a:xfrm>
                <a:off x="4745995" y="1517716"/>
                <a:ext cx="446277" cy="392415"/>
              </a:xfrm>
              <a:prstGeom prst="rect">
                <a:avLst/>
              </a:prstGeom>
              <a:noFill/>
            </p:spPr>
            <p:txBody>
              <a:bodyPr wrap="none">
                <a:normAutofit fontScale="47500" lnSpcReduction="20000"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02</a:t>
                </a:r>
              </a:p>
            </p:txBody>
          </p:sp>
          <p:sp>
            <p:nvSpPr>
              <p:cNvPr id="106" name="ï$1îďe"/>
              <p:cNvSpPr txBox="1"/>
              <p:nvPr/>
            </p:nvSpPr>
            <p:spPr>
              <a:xfrm>
                <a:off x="3904236" y="3583580"/>
                <a:ext cx="500479" cy="401455"/>
              </a:xfrm>
              <a:prstGeom prst="rect">
                <a:avLst/>
              </a:prstGeom>
              <a:noFill/>
            </p:spPr>
            <p:txBody>
              <a:bodyPr wrap="none">
                <a:normAutofit fontScale="55000" lnSpcReduction="20000"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01</a:t>
                </a: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3775188" y="1931624"/>
              <a:ext cx="1593630" cy="1593638"/>
              <a:chOff x="3775188" y="1931624"/>
              <a:chExt cx="1593630" cy="1593638"/>
            </a:xfrm>
          </p:grpSpPr>
          <p:sp>
            <p:nvSpPr>
              <p:cNvPr id="50" name="íṧ1ïḋé"/>
              <p:cNvSpPr>
                <a:spLocks/>
              </p:cNvSpPr>
              <p:nvPr/>
            </p:nvSpPr>
            <p:spPr bwMode="auto">
              <a:xfrm>
                <a:off x="4569525" y="1931624"/>
                <a:ext cx="555967" cy="766756"/>
              </a:xfrm>
              <a:custGeom>
                <a:avLst/>
                <a:gdLst>
                  <a:gd name="T0" fmla="*/ 2 w 460"/>
                  <a:gd name="T1" fmla="*/ 0 h 634"/>
                  <a:gd name="T2" fmla="*/ 0 w 460"/>
                  <a:gd name="T3" fmla="*/ 0 h 634"/>
                  <a:gd name="T4" fmla="*/ 0 w 460"/>
                  <a:gd name="T5" fmla="*/ 632 h 634"/>
                  <a:gd name="T6" fmla="*/ 2 w 460"/>
                  <a:gd name="T7" fmla="*/ 634 h 634"/>
                  <a:gd name="T8" fmla="*/ 460 w 460"/>
                  <a:gd name="T9" fmla="*/ 186 h 634"/>
                  <a:gd name="T10" fmla="*/ 2 w 460"/>
                  <a:gd name="T11" fmla="*/ 0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0" h="634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2" y="634"/>
                      <a:pt x="2" y="634"/>
                      <a:pt x="2" y="634"/>
                    </a:cubicBezTo>
                    <a:cubicBezTo>
                      <a:pt x="460" y="186"/>
                      <a:pt x="460" y="186"/>
                      <a:pt x="460" y="186"/>
                    </a:cubicBezTo>
                    <a:cubicBezTo>
                      <a:pt x="342" y="71"/>
                      <a:pt x="180" y="0"/>
                      <a:pt x="2" y="0"/>
                    </a:cubicBezTo>
                  </a:path>
                </a:pathLst>
              </a:custGeom>
              <a:solidFill>
                <a:srgbClr val="428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îş1iḋé"/>
              <p:cNvSpPr>
                <a:spLocks/>
              </p:cNvSpPr>
              <p:nvPr/>
            </p:nvSpPr>
            <p:spPr bwMode="auto">
              <a:xfrm>
                <a:off x="4569525" y="2698382"/>
                <a:ext cx="575772" cy="826880"/>
              </a:xfrm>
              <a:custGeom>
                <a:avLst/>
                <a:gdLst>
                  <a:gd name="T0" fmla="*/ 2 w 476"/>
                  <a:gd name="T1" fmla="*/ 0 h 684"/>
                  <a:gd name="T2" fmla="*/ 2 w 476"/>
                  <a:gd name="T3" fmla="*/ 0 h 684"/>
                  <a:gd name="T4" fmla="*/ 0 w 476"/>
                  <a:gd name="T5" fmla="*/ 2 h 684"/>
                  <a:gd name="T6" fmla="*/ 0 w 476"/>
                  <a:gd name="T7" fmla="*/ 684 h 684"/>
                  <a:gd name="T8" fmla="*/ 2 w 476"/>
                  <a:gd name="T9" fmla="*/ 684 h 684"/>
                  <a:gd name="T10" fmla="*/ 476 w 476"/>
                  <a:gd name="T11" fmla="*/ 483 h 684"/>
                  <a:gd name="T12" fmla="*/ 2 w 476"/>
                  <a:gd name="T1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6" h="684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684"/>
                      <a:pt x="0" y="684"/>
                      <a:pt x="0" y="684"/>
                    </a:cubicBezTo>
                    <a:cubicBezTo>
                      <a:pt x="1" y="684"/>
                      <a:pt x="1" y="684"/>
                      <a:pt x="2" y="684"/>
                    </a:cubicBezTo>
                    <a:cubicBezTo>
                      <a:pt x="188" y="684"/>
                      <a:pt x="356" y="607"/>
                      <a:pt x="476" y="483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7278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śḷiḑe"/>
              <p:cNvSpPr>
                <a:spLocks/>
              </p:cNvSpPr>
              <p:nvPr/>
            </p:nvSpPr>
            <p:spPr bwMode="auto">
              <a:xfrm>
                <a:off x="4571649" y="2156560"/>
                <a:ext cx="795754" cy="541822"/>
              </a:xfrm>
              <a:custGeom>
                <a:avLst/>
                <a:gdLst>
                  <a:gd name="T0" fmla="*/ 458 w 658"/>
                  <a:gd name="T1" fmla="*/ 0 h 448"/>
                  <a:gd name="T2" fmla="*/ 0 w 658"/>
                  <a:gd name="T3" fmla="*/ 448 h 448"/>
                  <a:gd name="T4" fmla="*/ 658 w 658"/>
                  <a:gd name="T5" fmla="*/ 448 h 448"/>
                  <a:gd name="T6" fmla="*/ 458 w 658"/>
                  <a:gd name="T7" fmla="*/ 0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8" h="448">
                    <a:moveTo>
                      <a:pt x="458" y="0"/>
                    </a:moveTo>
                    <a:cubicBezTo>
                      <a:pt x="0" y="448"/>
                      <a:pt x="0" y="448"/>
                      <a:pt x="0" y="448"/>
                    </a:cubicBezTo>
                    <a:cubicBezTo>
                      <a:pt x="658" y="448"/>
                      <a:pt x="658" y="448"/>
                      <a:pt x="658" y="448"/>
                    </a:cubicBezTo>
                    <a:cubicBezTo>
                      <a:pt x="652" y="272"/>
                      <a:pt x="576" y="114"/>
                      <a:pt x="458" y="0"/>
                    </a:cubicBezTo>
                  </a:path>
                </a:pathLst>
              </a:custGeom>
              <a:solidFill>
                <a:srgbClr val="9A62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sḷîḓé"/>
              <p:cNvSpPr>
                <a:spLocks/>
              </p:cNvSpPr>
              <p:nvPr/>
            </p:nvSpPr>
            <p:spPr bwMode="auto">
              <a:xfrm>
                <a:off x="4571649" y="2698382"/>
                <a:ext cx="797169" cy="583555"/>
              </a:xfrm>
              <a:custGeom>
                <a:avLst/>
                <a:gdLst>
                  <a:gd name="T0" fmla="*/ 658 w 659"/>
                  <a:gd name="T1" fmla="*/ 0 h 483"/>
                  <a:gd name="T2" fmla="*/ 0 w 659"/>
                  <a:gd name="T3" fmla="*/ 0 h 483"/>
                  <a:gd name="T4" fmla="*/ 474 w 659"/>
                  <a:gd name="T5" fmla="*/ 483 h 483"/>
                  <a:gd name="T6" fmla="*/ 659 w 659"/>
                  <a:gd name="T7" fmla="*/ 25 h 483"/>
                  <a:gd name="T8" fmla="*/ 658 w 659"/>
                  <a:gd name="T9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9" h="483">
                    <a:moveTo>
                      <a:pt x="65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74" y="483"/>
                      <a:pt x="474" y="483"/>
                      <a:pt x="474" y="483"/>
                    </a:cubicBezTo>
                    <a:cubicBezTo>
                      <a:pt x="588" y="365"/>
                      <a:pt x="659" y="203"/>
                      <a:pt x="659" y="25"/>
                    </a:cubicBezTo>
                    <a:cubicBezTo>
                      <a:pt x="659" y="17"/>
                      <a:pt x="659" y="8"/>
                      <a:pt x="658" y="0"/>
                    </a:cubicBezTo>
                  </a:path>
                </a:pathLst>
              </a:custGeom>
              <a:solidFill>
                <a:srgbClr val="397F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iśḷïďê"/>
              <p:cNvSpPr>
                <a:spLocks/>
              </p:cNvSpPr>
              <p:nvPr/>
            </p:nvSpPr>
            <p:spPr bwMode="auto">
              <a:xfrm>
                <a:off x="4017097" y="1931624"/>
                <a:ext cx="552430" cy="763927"/>
              </a:xfrm>
              <a:custGeom>
                <a:avLst/>
                <a:gdLst>
                  <a:gd name="T0" fmla="*/ 457 w 457"/>
                  <a:gd name="T1" fmla="*/ 0 h 632"/>
                  <a:gd name="T2" fmla="*/ 0 w 457"/>
                  <a:gd name="T3" fmla="*/ 186 h 632"/>
                  <a:gd name="T4" fmla="*/ 457 w 457"/>
                  <a:gd name="T5" fmla="*/ 632 h 632"/>
                  <a:gd name="T6" fmla="*/ 457 w 457"/>
                  <a:gd name="T7" fmla="*/ 0 h 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7" h="632">
                    <a:moveTo>
                      <a:pt x="457" y="0"/>
                    </a:moveTo>
                    <a:cubicBezTo>
                      <a:pt x="280" y="1"/>
                      <a:pt x="119" y="71"/>
                      <a:pt x="0" y="186"/>
                    </a:cubicBezTo>
                    <a:cubicBezTo>
                      <a:pt x="457" y="632"/>
                      <a:pt x="457" y="632"/>
                      <a:pt x="457" y="632"/>
                    </a:cubicBezTo>
                    <a:cubicBezTo>
                      <a:pt x="457" y="0"/>
                      <a:pt x="457" y="0"/>
                      <a:pt x="457" y="0"/>
                    </a:cubicBezTo>
                  </a:path>
                </a:pathLst>
              </a:custGeom>
              <a:solidFill>
                <a:srgbClr val="5267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ṡliďê"/>
              <p:cNvSpPr>
                <a:spLocks/>
              </p:cNvSpPr>
              <p:nvPr/>
            </p:nvSpPr>
            <p:spPr bwMode="auto">
              <a:xfrm>
                <a:off x="3998706" y="2700503"/>
                <a:ext cx="570821" cy="824758"/>
              </a:xfrm>
              <a:custGeom>
                <a:avLst/>
                <a:gdLst>
                  <a:gd name="T0" fmla="*/ 472 w 472"/>
                  <a:gd name="T1" fmla="*/ 0 h 682"/>
                  <a:gd name="T2" fmla="*/ 0 w 472"/>
                  <a:gd name="T3" fmla="*/ 481 h 682"/>
                  <a:gd name="T4" fmla="*/ 472 w 472"/>
                  <a:gd name="T5" fmla="*/ 682 h 682"/>
                  <a:gd name="T6" fmla="*/ 472 w 472"/>
                  <a:gd name="T7" fmla="*/ 0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2" h="682">
                    <a:moveTo>
                      <a:pt x="472" y="0"/>
                    </a:moveTo>
                    <a:cubicBezTo>
                      <a:pt x="0" y="481"/>
                      <a:pt x="0" y="481"/>
                      <a:pt x="0" y="481"/>
                    </a:cubicBezTo>
                    <a:cubicBezTo>
                      <a:pt x="119" y="605"/>
                      <a:pt x="287" y="682"/>
                      <a:pt x="472" y="682"/>
                    </a:cubicBezTo>
                    <a:cubicBezTo>
                      <a:pt x="472" y="0"/>
                      <a:pt x="472" y="0"/>
                      <a:pt x="472" y="0"/>
                    </a:cubicBezTo>
                  </a:path>
                </a:pathLst>
              </a:custGeom>
              <a:solidFill>
                <a:srgbClr val="3C50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îš1iḓê"/>
              <p:cNvSpPr>
                <a:spLocks/>
              </p:cNvSpPr>
              <p:nvPr/>
            </p:nvSpPr>
            <p:spPr bwMode="auto">
              <a:xfrm>
                <a:off x="3775188" y="2156560"/>
                <a:ext cx="796461" cy="541822"/>
              </a:xfrm>
              <a:custGeom>
                <a:avLst/>
                <a:gdLst>
                  <a:gd name="T0" fmla="*/ 200 w 659"/>
                  <a:gd name="T1" fmla="*/ 0 h 448"/>
                  <a:gd name="T2" fmla="*/ 0 w 659"/>
                  <a:gd name="T3" fmla="*/ 448 h 448"/>
                  <a:gd name="T4" fmla="*/ 659 w 659"/>
                  <a:gd name="T5" fmla="*/ 448 h 448"/>
                  <a:gd name="T6" fmla="*/ 657 w 659"/>
                  <a:gd name="T7" fmla="*/ 446 h 448"/>
                  <a:gd name="T8" fmla="*/ 200 w 659"/>
                  <a:gd name="T9" fmla="*/ 0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9" h="448">
                    <a:moveTo>
                      <a:pt x="200" y="0"/>
                    </a:moveTo>
                    <a:cubicBezTo>
                      <a:pt x="82" y="114"/>
                      <a:pt x="7" y="272"/>
                      <a:pt x="0" y="448"/>
                    </a:cubicBezTo>
                    <a:cubicBezTo>
                      <a:pt x="659" y="448"/>
                      <a:pt x="659" y="448"/>
                      <a:pt x="659" y="448"/>
                    </a:cubicBezTo>
                    <a:cubicBezTo>
                      <a:pt x="657" y="446"/>
                      <a:pt x="657" y="446"/>
                      <a:pt x="657" y="446"/>
                    </a:cubicBezTo>
                    <a:cubicBezTo>
                      <a:pt x="200" y="0"/>
                      <a:pt x="200" y="0"/>
                      <a:pt x="200" y="0"/>
                    </a:cubicBezTo>
                  </a:path>
                </a:pathLst>
              </a:custGeom>
              <a:solidFill>
                <a:srgbClr val="A26F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îṧḷîdé"/>
              <p:cNvSpPr>
                <a:spLocks/>
              </p:cNvSpPr>
              <p:nvPr/>
            </p:nvSpPr>
            <p:spPr bwMode="auto">
              <a:xfrm>
                <a:off x="3775188" y="2698382"/>
                <a:ext cx="796461" cy="583555"/>
              </a:xfrm>
              <a:custGeom>
                <a:avLst/>
                <a:gdLst>
                  <a:gd name="T0" fmla="*/ 659 w 659"/>
                  <a:gd name="T1" fmla="*/ 0 h 483"/>
                  <a:gd name="T2" fmla="*/ 659 w 659"/>
                  <a:gd name="T3" fmla="*/ 0 h 483"/>
                  <a:gd name="T4" fmla="*/ 0 w 659"/>
                  <a:gd name="T5" fmla="*/ 0 h 483"/>
                  <a:gd name="T6" fmla="*/ 0 w 659"/>
                  <a:gd name="T7" fmla="*/ 25 h 483"/>
                  <a:gd name="T8" fmla="*/ 185 w 659"/>
                  <a:gd name="T9" fmla="*/ 483 h 483"/>
                  <a:gd name="T10" fmla="*/ 657 w 659"/>
                  <a:gd name="T11" fmla="*/ 2 h 483"/>
                  <a:gd name="T12" fmla="*/ 659 w 659"/>
                  <a:gd name="T13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9" h="483">
                    <a:moveTo>
                      <a:pt x="659" y="0"/>
                    </a:moveTo>
                    <a:cubicBezTo>
                      <a:pt x="659" y="0"/>
                      <a:pt x="659" y="0"/>
                      <a:pt x="65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17"/>
                      <a:pt x="0" y="25"/>
                    </a:cubicBezTo>
                    <a:cubicBezTo>
                      <a:pt x="0" y="203"/>
                      <a:pt x="70" y="365"/>
                      <a:pt x="185" y="483"/>
                    </a:cubicBezTo>
                    <a:cubicBezTo>
                      <a:pt x="657" y="2"/>
                      <a:pt x="657" y="2"/>
                      <a:pt x="657" y="2"/>
                    </a:cubicBezTo>
                    <a:cubicBezTo>
                      <a:pt x="659" y="0"/>
                      <a:pt x="659" y="0"/>
                      <a:pt x="659" y="0"/>
                    </a:cubicBezTo>
                  </a:path>
                </a:pathLst>
              </a:custGeom>
              <a:solidFill>
                <a:srgbClr val="9043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ṧ1íḍé"/>
              <p:cNvSpPr>
                <a:spLocks/>
              </p:cNvSpPr>
              <p:nvPr/>
            </p:nvSpPr>
            <p:spPr bwMode="auto">
              <a:xfrm>
                <a:off x="3775188" y="1931624"/>
                <a:ext cx="1593629" cy="159363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ŝḻíḓê"/>
              <p:cNvSpPr>
                <a:spLocks/>
              </p:cNvSpPr>
              <p:nvPr/>
            </p:nvSpPr>
            <p:spPr bwMode="auto">
              <a:xfrm>
                <a:off x="3809140" y="1966284"/>
                <a:ext cx="1524310" cy="1525024"/>
              </a:xfrm>
              <a:custGeom>
                <a:avLst/>
                <a:gdLst>
                  <a:gd name="T0" fmla="*/ 631 w 1261"/>
                  <a:gd name="T1" fmla="*/ 0 h 1261"/>
                  <a:gd name="T2" fmla="*/ 0 w 1261"/>
                  <a:gd name="T3" fmla="*/ 630 h 1261"/>
                  <a:gd name="T4" fmla="*/ 631 w 1261"/>
                  <a:gd name="T5" fmla="*/ 1261 h 1261"/>
                  <a:gd name="T6" fmla="*/ 1261 w 1261"/>
                  <a:gd name="T7" fmla="*/ 630 h 1261"/>
                  <a:gd name="T8" fmla="*/ 631 w 1261"/>
                  <a:gd name="T9" fmla="*/ 0 h 1261"/>
                  <a:gd name="T10" fmla="*/ 631 w 1261"/>
                  <a:gd name="T11" fmla="*/ 1129 h 1261"/>
                  <a:gd name="T12" fmla="*/ 132 w 1261"/>
                  <a:gd name="T13" fmla="*/ 630 h 1261"/>
                  <a:gd name="T14" fmla="*/ 631 w 1261"/>
                  <a:gd name="T15" fmla="*/ 131 h 1261"/>
                  <a:gd name="T16" fmla="*/ 1130 w 1261"/>
                  <a:gd name="T17" fmla="*/ 630 h 1261"/>
                  <a:gd name="T18" fmla="*/ 631 w 1261"/>
                  <a:gd name="T19" fmla="*/ 1129 h 1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61" h="1261">
                    <a:moveTo>
                      <a:pt x="631" y="0"/>
                    </a:moveTo>
                    <a:cubicBezTo>
                      <a:pt x="283" y="0"/>
                      <a:pt x="0" y="282"/>
                      <a:pt x="0" y="630"/>
                    </a:cubicBezTo>
                    <a:cubicBezTo>
                      <a:pt x="0" y="978"/>
                      <a:pt x="283" y="1261"/>
                      <a:pt x="631" y="1261"/>
                    </a:cubicBezTo>
                    <a:cubicBezTo>
                      <a:pt x="979" y="1261"/>
                      <a:pt x="1261" y="978"/>
                      <a:pt x="1261" y="630"/>
                    </a:cubicBezTo>
                    <a:cubicBezTo>
                      <a:pt x="1261" y="282"/>
                      <a:pt x="979" y="0"/>
                      <a:pt x="631" y="0"/>
                    </a:cubicBezTo>
                    <a:close/>
                    <a:moveTo>
                      <a:pt x="631" y="1129"/>
                    </a:moveTo>
                    <a:cubicBezTo>
                      <a:pt x="355" y="1129"/>
                      <a:pt x="132" y="906"/>
                      <a:pt x="132" y="630"/>
                    </a:cubicBezTo>
                    <a:cubicBezTo>
                      <a:pt x="132" y="355"/>
                      <a:pt x="355" y="131"/>
                      <a:pt x="631" y="131"/>
                    </a:cubicBezTo>
                    <a:cubicBezTo>
                      <a:pt x="906" y="131"/>
                      <a:pt x="1130" y="355"/>
                      <a:pt x="1130" y="630"/>
                    </a:cubicBezTo>
                    <a:cubicBezTo>
                      <a:pt x="1130" y="906"/>
                      <a:pt x="906" y="1129"/>
                      <a:pt x="631" y="1129"/>
                    </a:cubicBezTo>
                    <a:close/>
                  </a:path>
                </a:pathLst>
              </a:custGeom>
              <a:solidFill>
                <a:srgbClr val="2652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ş1iḋê"/>
              <p:cNvSpPr>
                <a:spLocks/>
              </p:cNvSpPr>
              <p:nvPr/>
            </p:nvSpPr>
            <p:spPr bwMode="auto">
              <a:xfrm>
                <a:off x="4518599" y="2676454"/>
                <a:ext cx="106808" cy="105394"/>
              </a:xfrm>
              <a:prstGeom prst="ellipse">
                <a:avLst/>
              </a:pr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ísľïḑé"/>
              <p:cNvSpPr>
                <a:spLocks/>
              </p:cNvSpPr>
              <p:nvPr/>
            </p:nvSpPr>
            <p:spPr bwMode="auto">
              <a:xfrm>
                <a:off x="4555380" y="2435959"/>
                <a:ext cx="316179" cy="306986"/>
              </a:xfrm>
              <a:custGeom>
                <a:avLst/>
                <a:gdLst>
                  <a:gd name="T0" fmla="*/ 437 w 447"/>
                  <a:gd name="T1" fmla="*/ 46 h 434"/>
                  <a:gd name="T2" fmla="*/ 447 w 447"/>
                  <a:gd name="T3" fmla="*/ 0 h 434"/>
                  <a:gd name="T4" fmla="*/ 401 w 447"/>
                  <a:gd name="T5" fmla="*/ 10 h 434"/>
                  <a:gd name="T6" fmla="*/ 0 w 447"/>
                  <a:gd name="T7" fmla="*/ 386 h 434"/>
                  <a:gd name="T8" fmla="*/ 46 w 447"/>
                  <a:gd name="T9" fmla="*/ 434 h 434"/>
                  <a:gd name="T10" fmla="*/ 437 w 447"/>
                  <a:gd name="T11" fmla="*/ 46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7" h="434">
                    <a:moveTo>
                      <a:pt x="437" y="46"/>
                    </a:moveTo>
                    <a:lnTo>
                      <a:pt x="447" y="0"/>
                    </a:lnTo>
                    <a:lnTo>
                      <a:pt x="401" y="10"/>
                    </a:lnTo>
                    <a:lnTo>
                      <a:pt x="0" y="386"/>
                    </a:lnTo>
                    <a:lnTo>
                      <a:pt x="46" y="434"/>
                    </a:lnTo>
                    <a:lnTo>
                      <a:pt x="437" y="46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ïślïďe"/>
              <p:cNvSpPr>
                <a:spLocks/>
              </p:cNvSpPr>
              <p:nvPr/>
            </p:nvSpPr>
            <p:spPr bwMode="auto">
              <a:xfrm>
                <a:off x="4244152" y="2707577"/>
                <a:ext cx="325375" cy="45977"/>
              </a:xfrm>
              <a:custGeom>
                <a:avLst/>
                <a:gdLst>
                  <a:gd name="T0" fmla="*/ 40 w 460"/>
                  <a:gd name="T1" fmla="*/ 14 h 65"/>
                  <a:gd name="T2" fmla="*/ 0 w 460"/>
                  <a:gd name="T3" fmla="*/ 35 h 65"/>
                  <a:gd name="T4" fmla="*/ 40 w 460"/>
                  <a:gd name="T5" fmla="*/ 53 h 65"/>
                  <a:gd name="T6" fmla="*/ 460 w 460"/>
                  <a:gd name="T7" fmla="*/ 65 h 65"/>
                  <a:gd name="T8" fmla="*/ 460 w 460"/>
                  <a:gd name="T9" fmla="*/ 0 h 65"/>
                  <a:gd name="T10" fmla="*/ 40 w 460"/>
                  <a:gd name="T11" fmla="*/ 1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0" h="65">
                    <a:moveTo>
                      <a:pt x="40" y="14"/>
                    </a:moveTo>
                    <a:lnTo>
                      <a:pt x="0" y="35"/>
                    </a:lnTo>
                    <a:lnTo>
                      <a:pt x="40" y="53"/>
                    </a:lnTo>
                    <a:lnTo>
                      <a:pt x="460" y="65"/>
                    </a:lnTo>
                    <a:lnTo>
                      <a:pt x="460" y="0"/>
                    </a:lnTo>
                    <a:lnTo>
                      <a:pt x="40" y="14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ṩlide"/>
              <p:cNvSpPr>
                <a:spLocks/>
              </p:cNvSpPr>
              <p:nvPr/>
            </p:nvSpPr>
            <p:spPr bwMode="auto">
              <a:xfrm>
                <a:off x="4478988" y="2646037"/>
                <a:ext cx="265958" cy="233422"/>
              </a:xfrm>
              <a:custGeom>
                <a:avLst/>
                <a:gdLst>
                  <a:gd name="T0" fmla="*/ 217 w 220"/>
                  <a:gd name="T1" fmla="*/ 181 h 193"/>
                  <a:gd name="T2" fmla="*/ 106 w 220"/>
                  <a:gd name="T3" fmla="*/ 84 h 193"/>
                  <a:gd name="T4" fmla="*/ 110 w 220"/>
                  <a:gd name="T5" fmla="*/ 68 h 193"/>
                  <a:gd name="T6" fmla="*/ 77 w 220"/>
                  <a:gd name="T7" fmla="*/ 35 h 193"/>
                  <a:gd name="T8" fmla="*/ 60 w 220"/>
                  <a:gd name="T9" fmla="*/ 39 h 193"/>
                  <a:gd name="T10" fmla="*/ 20 w 220"/>
                  <a:gd name="T11" fmla="*/ 4 h 193"/>
                  <a:gd name="T12" fmla="*/ 4 w 220"/>
                  <a:gd name="T13" fmla="*/ 5 h 193"/>
                  <a:gd name="T14" fmla="*/ 5 w 220"/>
                  <a:gd name="T15" fmla="*/ 21 h 193"/>
                  <a:gd name="T16" fmla="*/ 46 w 220"/>
                  <a:gd name="T17" fmla="*/ 56 h 193"/>
                  <a:gd name="T18" fmla="*/ 44 w 220"/>
                  <a:gd name="T19" fmla="*/ 68 h 193"/>
                  <a:gd name="T20" fmla="*/ 77 w 220"/>
                  <a:gd name="T21" fmla="*/ 102 h 193"/>
                  <a:gd name="T22" fmla="*/ 97 w 220"/>
                  <a:gd name="T23" fmla="*/ 95 h 193"/>
                  <a:gd name="T24" fmla="*/ 207 w 220"/>
                  <a:gd name="T25" fmla="*/ 191 h 193"/>
                  <a:gd name="T26" fmla="*/ 212 w 220"/>
                  <a:gd name="T27" fmla="*/ 193 h 193"/>
                  <a:gd name="T28" fmla="*/ 217 w 220"/>
                  <a:gd name="T29" fmla="*/ 191 h 193"/>
                  <a:gd name="T30" fmla="*/ 217 w 220"/>
                  <a:gd name="T31" fmla="*/ 181 h 193"/>
                  <a:gd name="T32" fmla="*/ 77 w 220"/>
                  <a:gd name="T33" fmla="*/ 86 h 193"/>
                  <a:gd name="T34" fmla="*/ 59 w 220"/>
                  <a:gd name="T35" fmla="*/ 68 h 193"/>
                  <a:gd name="T36" fmla="*/ 77 w 220"/>
                  <a:gd name="T37" fmla="*/ 51 h 193"/>
                  <a:gd name="T38" fmla="*/ 94 w 220"/>
                  <a:gd name="T39" fmla="*/ 68 h 193"/>
                  <a:gd name="T40" fmla="*/ 77 w 220"/>
                  <a:gd name="T41" fmla="*/ 86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20" h="193">
                    <a:moveTo>
                      <a:pt x="217" y="181"/>
                    </a:moveTo>
                    <a:cubicBezTo>
                      <a:pt x="106" y="84"/>
                      <a:pt x="106" y="84"/>
                      <a:pt x="106" y="84"/>
                    </a:cubicBezTo>
                    <a:cubicBezTo>
                      <a:pt x="109" y="79"/>
                      <a:pt x="110" y="74"/>
                      <a:pt x="110" y="68"/>
                    </a:cubicBezTo>
                    <a:cubicBezTo>
                      <a:pt x="110" y="50"/>
                      <a:pt x="95" y="35"/>
                      <a:pt x="77" y="35"/>
                    </a:cubicBezTo>
                    <a:cubicBezTo>
                      <a:pt x="71" y="35"/>
                      <a:pt x="65" y="37"/>
                      <a:pt x="60" y="39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5" y="0"/>
                      <a:pt x="8" y="0"/>
                      <a:pt x="4" y="5"/>
                    </a:cubicBezTo>
                    <a:cubicBezTo>
                      <a:pt x="0" y="9"/>
                      <a:pt x="0" y="16"/>
                      <a:pt x="5" y="21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4" y="60"/>
                      <a:pt x="44" y="64"/>
                      <a:pt x="44" y="68"/>
                    </a:cubicBezTo>
                    <a:cubicBezTo>
                      <a:pt x="44" y="87"/>
                      <a:pt x="58" y="102"/>
                      <a:pt x="77" y="102"/>
                    </a:cubicBezTo>
                    <a:cubicBezTo>
                      <a:pt x="84" y="102"/>
                      <a:pt x="91" y="99"/>
                      <a:pt x="97" y="95"/>
                    </a:cubicBezTo>
                    <a:cubicBezTo>
                      <a:pt x="207" y="191"/>
                      <a:pt x="207" y="191"/>
                      <a:pt x="207" y="191"/>
                    </a:cubicBezTo>
                    <a:cubicBezTo>
                      <a:pt x="208" y="192"/>
                      <a:pt x="210" y="193"/>
                      <a:pt x="212" y="193"/>
                    </a:cubicBezTo>
                    <a:cubicBezTo>
                      <a:pt x="214" y="193"/>
                      <a:pt x="216" y="192"/>
                      <a:pt x="217" y="191"/>
                    </a:cubicBezTo>
                    <a:cubicBezTo>
                      <a:pt x="220" y="188"/>
                      <a:pt x="219" y="183"/>
                      <a:pt x="217" y="181"/>
                    </a:cubicBezTo>
                    <a:close/>
                    <a:moveTo>
                      <a:pt x="77" y="86"/>
                    </a:moveTo>
                    <a:cubicBezTo>
                      <a:pt x="67" y="86"/>
                      <a:pt x="59" y="78"/>
                      <a:pt x="59" y="68"/>
                    </a:cubicBezTo>
                    <a:cubicBezTo>
                      <a:pt x="59" y="59"/>
                      <a:pt x="67" y="51"/>
                      <a:pt x="77" y="51"/>
                    </a:cubicBezTo>
                    <a:cubicBezTo>
                      <a:pt x="86" y="51"/>
                      <a:pt x="94" y="59"/>
                      <a:pt x="94" y="68"/>
                    </a:cubicBezTo>
                    <a:cubicBezTo>
                      <a:pt x="94" y="78"/>
                      <a:pt x="86" y="86"/>
                      <a:pt x="77" y="86"/>
                    </a:cubicBezTo>
                    <a:close/>
                  </a:path>
                </a:pathLst>
              </a:custGeom>
              <a:solidFill>
                <a:srgbClr val="EA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ṥḻïde"/>
              <p:cNvSpPr>
                <a:spLocks/>
              </p:cNvSpPr>
              <p:nvPr/>
            </p:nvSpPr>
            <p:spPr bwMode="auto">
              <a:xfrm>
                <a:off x="4330446" y="2162218"/>
                <a:ext cx="39611" cy="60831"/>
              </a:xfrm>
              <a:custGeom>
                <a:avLst/>
                <a:gdLst>
                  <a:gd name="T0" fmla="*/ 56 w 56"/>
                  <a:gd name="T1" fmla="*/ 76 h 86"/>
                  <a:gd name="T2" fmla="*/ 24 w 56"/>
                  <a:gd name="T3" fmla="*/ 0 h 86"/>
                  <a:gd name="T4" fmla="*/ 0 w 56"/>
                  <a:gd name="T5" fmla="*/ 11 h 86"/>
                  <a:gd name="T6" fmla="*/ 30 w 56"/>
                  <a:gd name="T7" fmla="*/ 86 h 86"/>
                  <a:gd name="T8" fmla="*/ 56 w 56"/>
                  <a:gd name="T9" fmla="*/ 7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6">
                    <a:moveTo>
                      <a:pt x="56" y="76"/>
                    </a:moveTo>
                    <a:lnTo>
                      <a:pt x="24" y="0"/>
                    </a:lnTo>
                    <a:lnTo>
                      <a:pt x="0" y="11"/>
                    </a:lnTo>
                    <a:lnTo>
                      <a:pt x="30" y="86"/>
                    </a:lnTo>
                    <a:lnTo>
                      <a:pt x="56" y="76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iS1iḍê"/>
              <p:cNvSpPr>
                <a:spLocks/>
              </p:cNvSpPr>
              <p:nvPr/>
            </p:nvSpPr>
            <p:spPr bwMode="auto">
              <a:xfrm>
                <a:off x="4330446" y="2162218"/>
                <a:ext cx="39611" cy="60831"/>
              </a:xfrm>
              <a:custGeom>
                <a:avLst/>
                <a:gdLst>
                  <a:gd name="T0" fmla="*/ 56 w 56"/>
                  <a:gd name="T1" fmla="*/ 76 h 86"/>
                  <a:gd name="T2" fmla="*/ 24 w 56"/>
                  <a:gd name="T3" fmla="*/ 0 h 86"/>
                  <a:gd name="T4" fmla="*/ 0 w 56"/>
                  <a:gd name="T5" fmla="*/ 11 h 86"/>
                  <a:gd name="T6" fmla="*/ 30 w 56"/>
                  <a:gd name="T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86">
                    <a:moveTo>
                      <a:pt x="56" y="76"/>
                    </a:moveTo>
                    <a:lnTo>
                      <a:pt x="24" y="0"/>
                    </a:lnTo>
                    <a:lnTo>
                      <a:pt x="0" y="11"/>
                    </a:lnTo>
                    <a:lnTo>
                      <a:pt x="30" y="8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ïṣľïḍê"/>
              <p:cNvSpPr>
                <a:spLocks/>
              </p:cNvSpPr>
              <p:nvPr/>
            </p:nvSpPr>
            <p:spPr bwMode="auto">
              <a:xfrm>
                <a:off x="4773947" y="3235253"/>
                <a:ext cx="39611" cy="60124"/>
              </a:xfrm>
              <a:custGeom>
                <a:avLst/>
                <a:gdLst>
                  <a:gd name="T0" fmla="*/ 56 w 56"/>
                  <a:gd name="T1" fmla="*/ 75 h 85"/>
                  <a:gd name="T2" fmla="*/ 26 w 56"/>
                  <a:gd name="T3" fmla="*/ 0 h 85"/>
                  <a:gd name="T4" fmla="*/ 0 w 56"/>
                  <a:gd name="T5" fmla="*/ 10 h 85"/>
                  <a:gd name="T6" fmla="*/ 31 w 56"/>
                  <a:gd name="T7" fmla="*/ 85 h 85"/>
                  <a:gd name="T8" fmla="*/ 56 w 56"/>
                  <a:gd name="T9" fmla="*/ 7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5">
                    <a:moveTo>
                      <a:pt x="56" y="75"/>
                    </a:moveTo>
                    <a:lnTo>
                      <a:pt x="26" y="0"/>
                    </a:lnTo>
                    <a:lnTo>
                      <a:pt x="0" y="10"/>
                    </a:lnTo>
                    <a:lnTo>
                      <a:pt x="31" y="85"/>
                    </a:lnTo>
                    <a:lnTo>
                      <a:pt x="56" y="75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şlíḍe"/>
              <p:cNvSpPr>
                <a:spLocks/>
              </p:cNvSpPr>
              <p:nvPr/>
            </p:nvSpPr>
            <p:spPr bwMode="auto">
              <a:xfrm>
                <a:off x="4773947" y="3235253"/>
                <a:ext cx="39611" cy="60124"/>
              </a:xfrm>
              <a:custGeom>
                <a:avLst/>
                <a:gdLst>
                  <a:gd name="T0" fmla="*/ 56 w 56"/>
                  <a:gd name="T1" fmla="*/ 75 h 85"/>
                  <a:gd name="T2" fmla="*/ 26 w 56"/>
                  <a:gd name="T3" fmla="*/ 0 h 85"/>
                  <a:gd name="T4" fmla="*/ 0 w 56"/>
                  <a:gd name="T5" fmla="*/ 10 h 85"/>
                  <a:gd name="T6" fmla="*/ 31 w 56"/>
                  <a:gd name="T7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85">
                    <a:moveTo>
                      <a:pt x="56" y="75"/>
                    </a:moveTo>
                    <a:lnTo>
                      <a:pt x="26" y="0"/>
                    </a:lnTo>
                    <a:lnTo>
                      <a:pt x="0" y="10"/>
                    </a:lnTo>
                    <a:lnTo>
                      <a:pt x="31" y="8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iSḷïḓè"/>
              <p:cNvSpPr>
                <a:spLocks/>
              </p:cNvSpPr>
              <p:nvPr/>
            </p:nvSpPr>
            <p:spPr bwMode="auto">
              <a:xfrm>
                <a:off x="4005072" y="2486887"/>
                <a:ext cx="60124" cy="39611"/>
              </a:xfrm>
              <a:custGeom>
                <a:avLst/>
                <a:gdLst>
                  <a:gd name="T0" fmla="*/ 85 w 85"/>
                  <a:gd name="T1" fmla="*/ 30 h 56"/>
                  <a:gd name="T2" fmla="*/ 10 w 85"/>
                  <a:gd name="T3" fmla="*/ 0 h 56"/>
                  <a:gd name="T4" fmla="*/ 0 w 85"/>
                  <a:gd name="T5" fmla="*/ 25 h 56"/>
                  <a:gd name="T6" fmla="*/ 75 w 85"/>
                  <a:gd name="T7" fmla="*/ 56 h 56"/>
                  <a:gd name="T8" fmla="*/ 85 w 85"/>
                  <a:gd name="T9" fmla="*/ 3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56">
                    <a:moveTo>
                      <a:pt x="85" y="30"/>
                    </a:moveTo>
                    <a:lnTo>
                      <a:pt x="10" y="0"/>
                    </a:lnTo>
                    <a:lnTo>
                      <a:pt x="0" y="25"/>
                    </a:lnTo>
                    <a:lnTo>
                      <a:pt x="75" y="56"/>
                    </a:lnTo>
                    <a:lnTo>
                      <a:pt x="85" y="30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îṥḻïḍé"/>
              <p:cNvSpPr>
                <a:spLocks/>
              </p:cNvSpPr>
              <p:nvPr/>
            </p:nvSpPr>
            <p:spPr bwMode="auto">
              <a:xfrm>
                <a:off x="4005072" y="2486887"/>
                <a:ext cx="60124" cy="39611"/>
              </a:xfrm>
              <a:custGeom>
                <a:avLst/>
                <a:gdLst>
                  <a:gd name="T0" fmla="*/ 85 w 85"/>
                  <a:gd name="T1" fmla="*/ 30 h 56"/>
                  <a:gd name="T2" fmla="*/ 10 w 85"/>
                  <a:gd name="T3" fmla="*/ 0 h 56"/>
                  <a:gd name="T4" fmla="*/ 0 w 85"/>
                  <a:gd name="T5" fmla="*/ 25 h 56"/>
                  <a:gd name="T6" fmla="*/ 75 w 85"/>
                  <a:gd name="T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56">
                    <a:moveTo>
                      <a:pt x="85" y="30"/>
                    </a:moveTo>
                    <a:lnTo>
                      <a:pt x="10" y="0"/>
                    </a:lnTo>
                    <a:lnTo>
                      <a:pt x="0" y="25"/>
                    </a:lnTo>
                    <a:lnTo>
                      <a:pt x="75" y="5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ïṥḻíḓé"/>
              <p:cNvSpPr>
                <a:spLocks/>
              </p:cNvSpPr>
              <p:nvPr/>
            </p:nvSpPr>
            <p:spPr bwMode="auto">
              <a:xfrm>
                <a:off x="5077394" y="2930389"/>
                <a:ext cx="60124" cy="39611"/>
              </a:xfrm>
              <a:custGeom>
                <a:avLst/>
                <a:gdLst>
                  <a:gd name="T0" fmla="*/ 85 w 85"/>
                  <a:gd name="T1" fmla="*/ 32 h 56"/>
                  <a:gd name="T2" fmla="*/ 10 w 85"/>
                  <a:gd name="T3" fmla="*/ 0 h 56"/>
                  <a:gd name="T4" fmla="*/ 0 w 85"/>
                  <a:gd name="T5" fmla="*/ 26 h 56"/>
                  <a:gd name="T6" fmla="*/ 75 w 85"/>
                  <a:gd name="T7" fmla="*/ 56 h 56"/>
                  <a:gd name="T8" fmla="*/ 85 w 85"/>
                  <a:gd name="T9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56">
                    <a:moveTo>
                      <a:pt x="85" y="32"/>
                    </a:moveTo>
                    <a:lnTo>
                      <a:pt x="10" y="0"/>
                    </a:lnTo>
                    <a:lnTo>
                      <a:pt x="0" y="26"/>
                    </a:lnTo>
                    <a:lnTo>
                      <a:pt x="75" y="56"/>
                    </a:lnTo>
                    <a:lnTo>
                      <a:pt x="85" y="32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îṧḻídè"/>
              <p:cNvSpPr>
                <a:spLocks/>
              </p:cNvSpPr>
              <p:nvPr/>
            </p:nvSpPr>
            <p:spPr bwMode="auto">
              <a:xfrm>
                <a:off x="5077394" y="2930389"/>
                <a:ext cx="60124" cy="39611"/>
              </a:xfrm>
              <a:custGeom>
                <a:avLst/>
                <a:gdLst>
                  <a:gd name="T0" fmla="*/ 85 w 85"/>
                  <a:gd name="T1" fmla="*/ 32 h 56"/>
                  <a:gd name="T2" fmla="*/ 10 w 85"/>
                  <a:gd name="T3" fmla="*/ 0 h 56"/>
                  <a:gd name="T4" fmla="*/ 0 w 85"/>
                  <a:gd name="T5" fmla="*/ 26 h 56"/>
                  <a:gd name="T6" fmla="*/ 75 w 85"/>
                  <a:gd name="T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56">
                    <a:moveTo>
                      <a:pt x="85" y="32"/>
                    </a:moveTo>
                    <a:lnTo>
                      <a:pt x="10" y="0"/>
                    </a:lnTo>
                    <a:lnTo>
                      <a:pt x="0" y="26"/>
                    </a:lnTo>
                    <a:lnTo>
                      <a:pt x="75" y="5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S1íde"/>
              <p:cNvSpPr>
                <a:spLocks/>
              </p:cNvSpPr>
              <p:nvPr/>
            </p:nvSpPr>
            <p:spPr bwMode="auto">
              <a:xfrm>
                <a:off x="4773947" y="2162218"/>
                <a:ext cx="39611" cy="60831"/>
              </a:xfrm>
              <a:custGeom>
                <a:avLst/>
                <a:gdLst>
                  <a:gd name="T0" fmla="*/ 26 w 56"/>
                  <a:gd name="T1" fmla="*/ 86 h 86"/>
                  <a:gd name="T2" fmla="*/ 56 w 56"/>
                  <a:gd name="T3" fmla="*/ 11 h 86"/>
                  <a:gd name="T4" fmla="*/ 31 w 56"/>
                  <a:gd name="T5" fmla="*/ 0 h 86"/>
                  <a:gd name="T6" fmla="*/ 0 w 56"/>
                  <a:gd name="T7" fmla="*/ 76 h 86"/>
                  <a:gd name="T8" fmla="*/ 26 w 56"/>
                  <a:gd name="T9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6">
                    <a:moveTo>
                      <a:pt x="26" y="86"/>
                    </a:moveTo>
                    <a:lnTo>
                      <a:pt x="56" y="11"/>
                    </a:lnTo>
                    <a:lnTo>
                      <a:pt x="31" y="0"/>
                    </a:lnTo>
                    <a:lnTo>
                      <a:pt x="0" y="76"/>
                    </a:lnTo>
                    <a:lnTo>
                      <a:pt x="26" y="86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ïṡ1ïḑe"/>
              <p:cNvSpPr>
                <a:spLocks/>
              </p:cNvSpPr>
              <p:nvPr/>
            </p:nvSpPr>
            <p:spPr bwMode="auto">
              <a:xfrm>
                <a:off x="4773947" y="2162218"/>
                <a:ext cx="39611" cy="60831"/>
              </a:xfrm>
              <a:custGeom>
                <a:avLst/>
                <a:gdLst>
                  <a:gd name="T0" fmla="*/ 26 w 56"/>
                  <a:gd name="T1" fmla="*/ 86 h 86"/>
                  <a:gd name="T2" fmla="*/ 56 w 56"/>
                  <a:gd name="T3" fmla="*/ 11 h 86"/>
                  <a:gd name="T4" fmla="*/ 31 w 56"/>
                  <a:gd name="T5" fmla="*/ 0 h 86"/>
                  <a:gd name="T6" fmla="*/ 0 w 56"/>
                  <a:gd name="T7" fmla="*/ 7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86">
                    <a:moveTo>
                      <a:pt x="26" y="86"/>
                    </a:moveTo>
                    <a:lnTo>
                      <a:pt x="56" y="11"/>
                    </a:lnTo>
                    <a:lnTo>
                      <a:pt x="31" y="0"/>
                    </a:lnTo>
                    <a:lnTo>
                      <a:pt x="0" y="7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ísľîḑê"/>
              <p:cNvSpPr>
                <a:spLocks/>
              </p:cNvSpPr>
              <p:nvPr/>
            </p:nvSpPr>
            <p:spPr bwMode="auto">
              <a:xfrm>
                <a:off x="4330446" y="3235253"/>
                <a:ext cx="39611" cy="60124"/>
              </a:xfrm>
              <a:custGeom>
                <a:avLst/>
                <a:gdLst>
                  <a:gd name="T0" fmla="*/ 24 w 56"/>
                  <a:gd name="T1" fmla="*/ 85 h 85"/>
                  <a:gd name="T2" fmla="*/ 56 w 56"/>
                  <a:gd name="T3" fmla="*/ 10 h 85"/>
                  <a:gd name="T4" fmla="*/ 30 w 56"/>
                  <a:gd name="T5" fmla="*/ 0 h 85"/>
                  <a:gd name="T6" fmla="*/ 0 w 56"/>
                  <a:gd name="T7" fmla="*/ 75 h 85"/>
                  <a:gd name="T8" fmla="*/ 24 w 56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5">
                    <a:moveTo>
                      <a:pt x="24" y="85"/>
                    </a:moveTo>
                    <a:lnTo>
                      <a:pt x="56" y="10"/>
                    </a:lnTo>
                    <a:lnTo>
                      <a:pt x="30" y="0"/>
                    </a:lnTo>
                    <a:lnTo>
                      <a:pt x="0" y="75"/>
                    </a:lnTo>
                    <a:lnTo>
                      <a:pt x="24" y="85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ïşlïḓê"/>
              <p:cNvSpPr>
                <a:spLocks/>
              </p:cNvSpPr>
              <p:nvPr/>
            </p:nvSpPr>
            <p:spPr bwMode="auto">
              <a:xfrm>
                <a:off x="4330446" y="3235253"/>
                <a:ext cx="39611" cy="60124"/>
              </a:xfrm>
              <a:custGeom>
                <a:avLst/>
                <a:gdLst>
                  <a:gd name="T0" fmla="*/ 24 w 56"/>
                  <a:gd name="T1" fmla="*/ 85 h 85"/>
                  <a:gd name="T2" fmla="*/ 56 w 56"/>
                  <a:gd name="T3" fmla="*/ 10 h 85"/>
                  <a:gd name="T4" fmla="*/ 30 w 56"/>
                  <a:gd name="T5" fmla="*/ 0 h 85"/>
                  <a:gd name="T6" fmla="*/ 0 w 56"/>
                  <a:gd name="T7" fmla="*/ 7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85">
                    <a:moveTo>
                      <a:pt x="24" y="85"/>
                    </a:moveTo>
                    <a:lnTo>
                      <a:pt x="56" y="10"/>
                    </a:lnTo>
                    <a:lnTo>
                      <a:pt x="30" y="0"/>
                    </a:lnTo>
                    <a:lnTo>
                      <a:pt x="0" y="7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ïṧlîḓé"/>
              <p:cNvSpPr>
                <a:spLocks/>
              </p:cNvSpPr>
              <p:nvPr/>
            </p:nvSpPr>
            <p:spPr bwMode="auto">
              <a:xfrm>
                <a:off x="5077394" y="2486887"/>
                <a:ext cx="60124" cy="39611"/>
              </a:xfrm>
              <a:custGeom>
                <a:avLst/>
                <a:gdLst>
                  <a:gd name="T0" fmla="*/ 10 w 85"/>
                  <a:gd name="T1" fmla="*/ 56 h 56"/>
                  <a:gd name="T2" fmla="*/ 85 w 85"/>
                  <a:gd name="T3" fmla="*/ 25 h 56"/>
                  <a:gd name="T4" fmla="*/ 75 w 85"/>
                  <a:gd name="T5" fmla="*/ 0 h 56"/>
                  <a:gd name="T6" fmla="*/ 0 w 85"/>
                  <a:gd name="T7" fmla="*/ 30 h 56"/>
                  <a:gd name="T8" fmla="*/ 10 w 85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56">
                    <a:moveTo>
                      <a:pt x="10" y="56"/>
                    </a:moveTo>
                    <a:lnTo>
                      <a:pt x="85" y="25"/>
                    </a:lnTo>
                    <a:lnTo>
                      <a:pt x="75" y="0"/>
                    </a:lnTo>
                    <a:lnTo>
                      <a:pt x="0" y="30"/>
                    </a:lnTo>
                    <a:lnTo>
                      <a:pt x="10" y="56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iṧ1îḋé"/>
              <p:cNvSpPr>
                <a:spLocks/>
              </p:cNvSpPr>
              <p:nvPr/>
            </p:nvSpPr>
            <p:spPr bwMode="auto">
              <a:xfrm>
                <a:off x="5077394" y="2486887"/>
                <a:ext cx="60124" cy="39611"/>
              </a:xfrm>
              <a:custGeom>
                <a:avLst/>
                <a:gdLst>
                  <a:gd name="T0" fmla="*/ 10 w 85"/>
                  <a:gd name="T1" fmla="*/ 56 h 56"/>
                  <a:gd name="T2" fmla="*/ 85 w 85"/>
                  <a:gd name="T3" fmla="*/ 25 h 56"/>
                  <a:gd name="T4" fmla="*/ 75 w 85"/>
                  <a:gd name="T5" fmla="*/ 0 h 56"/>
                  <a:gd name="T6" fmla="*/ 0 w 85"/>
                  <a:gd name="T7" fmla="*/ 3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56">
                    <a:moveTo>
                      <a:pt x="10" y="56"/>
                    </a:moveTo>
                    <a:lnTo>
                      <a:pt x="85" y="25"/>
                    </a:lnTo>
                    <a:lnTo>
                      <a:pt x="75" y="0"/>
                    </a:lnTo>
                    <a:lnTo>
                      <a:pt x="0" y="3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íśľïdê"/>
              <p:cNvSpPr>
                <a:spLocks/>
              </p:cNvSpPr>
              <p:nvPr/>
            </p:nvSpPr>
            <p:spPr bwMode="auto">
              <a:xfrm>
                <a:off x="4005072" y="2930389"/>
                <a:ext cx="60124" cy="39611"/>
              </a:xfrm>
              <a:custGeom>
                <a:avLst/>
                <a:gdLst>
                  <a:gd name="T0" fmla="*/ 10 w 85"/>
                  <a:gd name="T1" fmla="*/ 56 h 56"/>
                  <a:gd name="T2" fmla="*/ 85 w 85"/>
                  <a:gd name="T3" fmla="*/ 26 h 56"/>
                  <a:gd name="T4" fmla="*/ 75 w 85"/>
                  <a:gd name="T5" fmla="*/ 0 h 56"/>
                  <a:gd name="T6" fmla="*/ 0 w 85"/>
                  <a:gd name="T7" fmla="*/ 32 h 56"/>
                  <a:gd name="T8" fmla="*/ 10 w 85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56">
                    <a:moveTo>
                      <a:pt x="10" y="56"/>
                    </a:moveTo>
                    <a:lnTo>
                      <a:pt x="85" y="26"/>
                    </a:lnTo>
                    <a:lnTo>
                      <a:pt x="75" y="0"/>
                    </a:lnTo>
                    <a:lnTo>
                      <a:pt x="0" y="32"/>
                    </a:lnTo>
                    <a:lnTo>
                      <a:pt x="10" y="56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î$ḻïďé"/>
              <p:cNvSpPr>
                <a:spLocks/>
              </p:cNvSpPr>
              <p:nvPr/>
            </p:nvSpPr>
            <p:spPr bwMode="auto">
              <a:xfrm>
                <a:off x="4005072" y="2930389"/>
                <a:ext cx="60124" cy="39611"/>
              </a:xfrm>
              <a:custGeom>
                <a:avLst/>
                <a:gdLst>
                  <a:gd name="T0" fmla="*/ 10 w 85"/>
                  <a:gd name="T1" fmla="*/ 56 h 56"/>
                  <a:gd name="T2" fmla="*/ 85 w 85"/>
                  <a:gd name="T3" fmla="*/ 26 h 56"/>
                  <a:gd name="T4" fmla="*/ 75 w 85"/>
                  <a:gd name="T5" fmla="*/ 0 h 56"/>
                  <a:gd name="T6" fmla="*/ 0 w 85"/>
                  <a:gd name="T7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56">
                    <a:moveTo>
                      <a:pt x="10" y="56"/>
                    </a:moveTo>
                    <a:lnTo>
                      <a:pt x="85" y="26"/>
                    </a:lnTo>
                    <a:lnTo>
                      <a:pt x="75" y="0"/>
                    </a:lnTo>
                    <a:lnTo>
                      <a:pt x="0" y="3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iSliḍe"/>
              <p:cNvSpPr>
                <a:spLocks/>
              </p:cNvSpPr>
              <p:nvPr/>
            </p:nvSpPr>
            <p:spPr bwMode="auto">
              <a:xfrm>
                <a:off x="4559623" y="2117655"/>
                <a:ext cx="19805" cy="96906"/>
              </a:xfrm>
              <a:prstGeom prst="rect">
                <a:avLst/>
              </a:pr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ïṧliḍè"/>
              <p:cNvSpPr>
                <a:spLocks/>
              </p:cNvSpPr>
              <p:nvPr/>
            </p:nvSpPr>
            <p:spPr bwMode="auto">
              <a:xfrm>
                <a:off x="4559623" y="2117655"/>
                <a:ext cx="19805" cy="96906"/>
              </a:xfrm>
              <a:custGeom>
                <a:avLst/>
                <a:gdLst>
                  <a:gd name="T0" fmla="*/ 28 w 28"/>
                  <a:gd name="T1" fmla="*/ 137 h 137"/>
                  <a:gd name="T2" fmla="*/ 28 w 28"/>
                  <a:gd name="T3" fmla="*/ 0 h 137"/>
                  <a:gd name="T4" fmla="*/ 0 w 28"/>
                  <a:gd name="T5" fmla="*/ 0 h 137"/>
                  <a:gd name="T6" fmla="*/ 0 w 28"/>
                  <a:gd name="T7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37">
                    <a:moveTo>
                      <a:pt x="28" y="137"/>
                    </a:moveTo>
                    <a:lnTo>
                      <a:pt x="28" y="0"/>
                    </a:lnTo>
                    <a:lnTo>
                      <a:pt x="0" y="0"/>
                    </a:lnTo>
                    <a:lnTo>
                      <a:pt x="0" y="1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îsļîḑê"/>
              <p:cNvSpPr>
                <a:spLocks/>
              </p:cNvSpPr>
              <p:nvPr/>
            </p:nvSpPr>
            <p:spPr bwMode="auto">
              <a:xfrm>
                <a:off x="4559623" y="3240203"/>
                <a:ext cx="19805" cy="96198"/>
              </a:xfrm>
              <a:prstGeom prst="rect">
                <a:avLst/>
              </a:pr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ïšḻîḋè"/>
              <p:cNvSpPr>
                <a:spLocks/>
              </p:cNvSpPr>
              <p:nvPr/>
            </p:nvSpPr>
            <p:spPr bwMode="auto">
              <a:xfrm>
                <a:off x="4559623" y="3240203"/>
                <a:ext cx="19805" cy="96198"/>
              </a:xfrm>
              <a:custGeom>
                <a:avLst/>
                <a:gdLst>
                  <a:gd name="T0" fmla="*/ 28 w 28"/>
                  <a:gd name="T1" fmla="*/ 136 h 136"/>
                  <a:gd name="T2" fmla="*/ 28 w 28"/>
                  <a:gd name="T3" fmla="*/ 0 h 136"/>
                  <a:gd name="T4" fmla="*/ 0 w 28"/>
                  <a:gd name="T5" fmla="*/ 0 h 136"/>
                  <a:gd name="T6" fmla="*/ 0 w 28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36">
                    <a:moveTo>
                      <a:pt x="28" y="136"/>
                    </a:moveTo>
                    <a:lnTo>
                      <a:pt x="28" y="0"/>
                    </a:lnTo>
                    <a:lnTo>
                      <a:pt x="0" y="0"/>
                    </a:lnTo>
                    <a:lnTo>
                      <a:pt x="0" y="13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îsḻíḋé"/>
              <p:cNvSpPr>
                <a:spLocks/>
              </p:cNvSpPr>
              <p:nvPr/>
            </p:nvSpPr>
            <p:spPr bwMode="auto">
              <a:xfrm>
                <a:off x="3964754" y="2717480"/>
                <a:ext cx="91954" cy="19098"/>
              </a:xfrm>
              <a:prstGeom prst="rect">
                <a:avLst/>
              </a:pr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ïşḻîḑé"/>
              <p:cNvSpPr>
                <a:spLocks/>
              </p:cNvSpPr>
              <p:nvPr/>
            </p:nvSpPr>
            <p:spPr bwMode="auto">
              <a:xfrm>
                <a:off x="3964754" y="2717480"/>
                <a:ext cx="91954" cy="19098"/>
              </a:xfrm>
              <a:custGeom>
                <a:avLst/>
                <a:gdLst>
                  <a:gd name="T0" fmla="*/ 130 w 130"/>
                  <a:gd name="T1" fmla="*/ 0 h 27"/>
                  <a:gd name="T2" fmla="*/ 0 w 130"/>
                  <a:gd name="T3" fmla="*/ 0 h 27"/>
                  <a:gd name="T4" fmla="*/ 0 w 130"/>
                  <a:gd name="T5" fmla="*/ 27 h 27"/>
                  <a:gd name="T6" fmla="*/ 130 w 130"/>
                  <a:gd name="T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" h="27">
                    <a:moveTo>
                      <a:pt x="130" y="0"/>
                    </a:moveTo>
                    <a:lnTo>
                      <a:pt x="0" y="0"/>
                    </a:lnTo>
                    <a:lnTo>
                      <a:pt x="0" y="27"/>
                    </a:lnTo>
                    <a:lnTo>
                      <a:pt x="130" y="2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í$ľiḑé"/>
              <p:cNvSpPr>
                <a:spLocks/>
              </p:cNvSpPr>
              <p:nvPr/>
            </p:nvSpPr>
            <p:spPr bwMode="auto">
              <a:xfrm>
                <a:off x="5082346" y="2717480"/>
                <a:ext cx="96905" cy="19098"/>
              </a:xfrm>
              <a:prstGeom prst="rect">
                <a:avLst/>
              </a:pr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îśḻidê"/>
              <p:cNvSpPr>
                <a:spLocks/>
              </p:cNvSpPr>
              <p:nvPr/>
            </p:nvSpPr>
            <p:spPr bwMode="auto">
              <a:xfrm>
                <a:off x="5082346" y="2717480"/>
                <a:ext cx="96905" cy="19098"/>
              </a:xfrm>
              <a:custGeom>
                <a:avLst/>
                <a:gdLst>
                  <a:gd name="T0" fmla="*/ 137 w 137"/>
                  <a:gd name="T1" fmla="*/ 0 h 27"/>
                  <a:gd name="T2" fmla="*/ 0 w 137"/>
                  <a:gd name="T3" fmla="*/ 0 h 27"/>
                  <a:gd name="T4" fmla="*/ 0 w 137"/>
                  <a:gd name="T5" fmla="*/ 27 h 27"/>
                  <a:gd name="T6" fmla="*/ 137 w 137"/>
                  <a:gd name="T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7" h="27">
                    <a:moveTo>
                      <a:pt x="137" y="0"/>
                    </a:moveTo>
                    <a:lnTo>
                      <a:pt x="0" y="0"/>
                    </a:lnTo>
                    <a:lnTo>
                      <a:pt x="0" y="27"/>
                    </a:lnTo>
                    <a:lnTo>
                      <a:pt x="137" y="2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íSļiďe"/>
              <p:cNvSpPr>
                <a:spLocks/>
              </p:cNvSpPr>
              <p:nvPr/>
            </p:nvSpPr>
            <p:spPr bwMode="auto">
              <a:xfrm>
                <a:off x="4134515" y="2290954"/>
                <a:ext cx="82051" cy="83466"/>
              </a:xfrm>
              <a:custGeom>
                <a:avLst/>
                <a:gdLst>
                  <a:gd name="T0" fmla="*/ 116 w 116"/>
                  <a:gd name="T1" fmla="*/ 97 h 118"/>
                  <a:gd name="T2" fmla="*/ 18 w 116"/>
                  <a:gd name="T3" fmla="*/ 0 h 118"/>
                  <a:gd name="T4" fmla="*/ 0 w 116"/>
                  <a:gd name="T5" fmla="*/ 20 h 118"/>
                  <a:gd name="T6" fmla="*/ 97 w 116"/>
                  <a:gd name="T7" fmla="*/ 118 h 118"/>
                  <a:gd name="T8" fmla="*/ 116 w 116"/>
                  <a:gd name="T9" fmla="*/ 9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8">
                    <a:moveTo>
                      <a:pt x="116" y="97"/>
                    </a:moveTo>
                    <a:lnTo>
                      <a:pt x="18" y="0"/>
                    </a:lnTo>
                    <a:lnTo>
                      <a:pt x="0" y="20"/>
                    </a:lnTo>
                    <a:lnTo>
                      <a:pt x="97" y="118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îṥḷiḍè"/>
              <p:cNvSpPr>
                <a:spLocks/>
              </p:cNvSpPr>
              <p:nvPr/>
            </p:nvSpPr>
            <p:spPr bwMode="auto">
              <a:xfrm>
                <a:off x="4134515" y="2290954"/>
                <a:ext cx="82051" cy="83466"/>
              </a:xfrm>
              <a:custGeom>
                <a:avLst/>
                <a:gdLst>
                  <a:gd name="T0" fmla="*/ 116 w 116"/>
                  <a:gd name="T1" fmla="*/ 97 h 118"/>
                  <a:gd name="T2" fmla="*/ 18 w 116"/>
                  <a:gd name="T3" fmla="*/ 0 h 118"/>
                  <a:gd name="T4" fmla="*/ 0 w 116"/>
                  <a:gd name="T5" fmla="*/ 20 h 118"/>
                  <a:gd name="T6" fmla="*/ 97 w 116"/>
                  <a:gd name="T7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6" h="118">
                    <a:moveTo>
                      <a:pt x="116" y="97"/>
                    </a:moveTo>
                    <a:lnTo>
                      <a:pt x="18" y="0"/>
                    </a:lnTo>
                    <a:lnTo>
                      <a:pt x="0" y="20"/>
                    </a:lnTo>
                    <a:lnTo>
                      <a:pt x="97" y="11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iŝļîḋè"/>
              <p:cNvSpPr>
                <a:spLocks/>
              </p:cNvSpPr>
              <p:nvPr/>
            </p:nvSpPr>
            <p:spPr bwMode="auto">
              <a:xfrm>
                <a:off x="4927438" y="3083882"/>
                <a:ext cx="82051" cy="82052"/>
              </a:xfrm>
              <a:custGeom>
                <a:avLst/>
                <a:gdLst>
                  <a:gd name="T0" fmla="*/ 116 w 116"/>
                  <a:gd name="T1" fmla="*/ 97 h 116"/>
                  <a:gd name="T2" fmla="*/ 19 w 116"/>
                  <a:gd name="T3" fmla="*/ 0 h 116"/>
                  <a:gd name="T4" fmla="*/ 0 w 116"/>
                  <a:gd name="T5" fmla="*/ 19 h 116"/>
                  <a:gd name="T6" fmla="*/ 96 w 116"/>
                  <a:gd name="T7" fmla="*/ 116 h 116"/>
                  <a:gd name="T8" fmla="*/ 116 w 116"/>
                  <a:gd name="T9" fmla="*/ 97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6">
                    <a:moveTo>
                      <a:pt x="116" y="97"/>
                    </a:moveTo>
                    <a:lnTo>
                      <a:pt x="19" y="0"/>
                    </a:lnTo>
                    <a:lnTo>
                      <a:pt x="0" y="19"/>
                    </a:lnTo>
                    <a:lnTo>
                      <a:pt x="96" y="116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íSļïḋè"/>
              <p:cNvSpPr>
                <a:spLocks/>
              </p:cNvSpPr>
              <p:nvPr/>
            </p:nvSpPr>
            <p:spPr bwMode="auto">
              <a:xfrm>
                <a:off x="4927438" y="3083882"/>
                <a:ext cx="82051" cy="82052"/>
              </a:xfrm>
              <a:custGeom>
                <a:avLst/>
                <a:gdLst>
                  <a:gd name="T0" fmla="*/ 116 w 116"/>
                  <a:gd name="T1" fmla="*/ 97 h 116"/>
                  <a:gd name="T2" fmla="*/ 19 w 116"/>
                  <a:gd name="T3" fmla="*/ 0 h 116"/>
                  <a:gd name="T4" fmla="*/ 0 w 116"/>
                  <a:gd name="T5" fmla="*/ 19 h 116"/>
                  <a:gd name="T6" fmla="*/ 96 w 116"/>
                  <a:gd name="T7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6" h="116">
                    <a:moveTo>
                      <a:pt x="116" y="97"/>
                    </a:moveTo>
                    <a:lnTo>
                      <a:pt x="19" y="0"/>
                    </a:lnTo>
                    <a:lnTo>
                      <a:pt x="0" y="19"/>
                    </a:lnTo>
                    <a:lnTo>
                      <a:pt x="96" y="11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íşlídê"/>
              <p:cNvSpPr>
                <a:spLocks/>
              </p:cNvSpPr>
              <p:nvPr/>
            </p:nvSpPr>
            <p:spPr bwMode="auto">
              <a:xfrm>
                <a:off x="4134515" y="3083882"/>
                <a:ext cx="82051" cy="82052"/>
              </a:xfrm>
              <a:custGeom>
                <a:avLst/>
                <a:gdLst>
                  <a:gd name="T0" fmla="*/ 97 w 116"/>
                  <a:gd name="T1" fmla="*/ 0 h 116"/>
                  <a:gd name="T2" fmla="*/ 0 w 116"/>
                  <a:gd name="T3" fmla="*/ 97 h 116"/>
                  <a:gd name="T4" fmla="*/ 18 w 116"/>
                  <a:gd name="T5" fmla="*/ 116 h 116"/>
                  <a:gd name="T6" fmla="*/ 116 w 116"/>
                  <a:gd name="T7" fmla="*/ 19 h 116"/>
                  <a:gd name="T8" fmla="*/ 97 w 116"/>
                  <a:gd name="T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6">
                    <a:moveTo>
                      <a:pt x="97" y="0"/>
                    </a:moveTo>
                    <a:lnTo>
                      <a:pt x="0" y="97"/>
                    </a:lnTo>
                    <a:lnTo>
                      <a:pt x="18" y="116"/>
                    </a:lnTo>
                    <a:lnTo>
                      <a:pt x="116" y="19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íṩ1iďe"/>
              <p:cNvSpPr>
                <a:spLocks/>
              </p:cNvSpPr>
              <p:nvPr/>
            </p:nvSpPr>
            <p:spPr bwMode="auto">
              <a:xfrm>
                <a:off x="4134515" y="3083882"/>
                <a:ext cx="82051" cy="82052"/>
              </a:xfrm>
              <a:custGeom>
                <a:avLst/>
                <a:gdLst>
                  <a:gd name="T0" fmla="*/ 97 w 116"/>
                  <a:gd name="T1" fmla="*/ 0 h 116"/>
                  <a:gd name="T2" fmla="*/ 0 w 116"/>
                  <a:gd name="T3" fmla="*/ 97 h 116"/>
                  <a:gd name="T4" fmla="*/ 18 w 116"/>
                  <a:gd name="T5" fmla="*/ 116 h 116"/>
                  <a:gd name="T6" fmla="*/ 116 w 116"/>
                  <a:gd name="T7" fmla="*/ 19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6" h="116">
                    <a:moveTo>
                      <a:pt x="97" y="0"/>
                    </a:moveTo>
                    <a:lnTo>
                      <a:pt x="0" y="97"/>
                    </a:lnTo>
                    <a:lnTo>
                      <a:pt x="18" y="116"/>
                    </a:lnTo>
                    <a:lnTo>
                      <a:pt x="116" y="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iŝḻïde"/>
              <p:cNvSpPr>
                <a:spLocks/>
              </p:cNvSpPr>
              <p:nvPr/>
            </p:nvSpPr>
            <p:spPr bwMode="auto">
              <a:xfrm>
                <a:off x="4927438" y="2290954"/>
                <a:ext cx="82051" cy="83466"/>
              </a:xfrm>
              <a:custGeom>
                <a:avLst/>
                <a:gdLst>
                  <a:gd name="T0" fmla="*/ 96 w 116"/>
                  <a:gd name="T1" fmla="*/ 0 h 118"/>
                  <a:gd name="T2" fmla="*/ 0 w 116"/>
                  <a:gd name="T3" fmla="*/ 97 h 118"/>
                  <a:gd name="T4" fmla="*/ 19 w 116"/>
                  <a:gd name="T5" fmla="*/ 118 h 118"/>
                  <a:gd name="T6" fmla="*/ 116 w 116"/>
                  <a:gd name="T7" fmla="*/ 20 h 118"/>
                  <a:gd name="T8" fmla="*/ 96 w 11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8">
                    <a:moveTo>
                      <a:pt x="96" y="0"/>
                    </a:moveTo>
                    <a:lnTo>
                      <a:pt x="0" y="97"/>
                    </a:lnTo>
                    <a:lnTo>
                      <a:pt x="19" y="118"/>
                    </a:lnTo>
                    <a:lnTo>
                      <a:pt x="116" y="20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ïśḷiďê"/>
              <p:cNvSpPr>
                <a:spLocks/>
              </p:cNvSpPr>
              <p:nvPr/>
            </p:nvSpPr>
            <p:spPr bwMode="auto">
              <a:xfrm>
                <a:off x="4927438" y="2290954"/>
                <a:ext cx="82051" cy="83466"/>
              </a:xfrm>
              <a:custGeom>
                <a:avLst/>
                <a:gdLst>
                  <a:gd name="T0" fmla="*/ 96 w 116"/>
                  <a:gd name="T1" fmla="*/ 0 h 118"/>
                  <a:gd name="T2" fmla="*/ 0 w 116"/>
                  <a:gd name="T3" fmla="*/ 97 h 118"/>
                  <a:gd name="T4" fmla="*/ 19 w 116"/>
                  <a:gd name="T5" fmla="*/ 118 h 118"/>
                  <a:gd name="T6" fmla="*/ 116 w 116"/>
                  <a:gd name="T7" fmla="*/ 2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6" h="118">
                    <a:moveTo>
                      <a:pt x="96" y="0"/>
                    </a:moveTo>
                    <a:lnTo>
                      <a:pt x="0" y="97"/>
                    </a:lnTo>
                    <a:lnTo>
                      <a:pt x="19" y="118"/>
                    </a:lnTo>
                    <a:lnTo>
                      <a:pt x="116" y="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A511C523-1D36-4AA3-BD5F-5E3F7870DD95}"/>
              </a:ext>
            </a:extLst>
          </p:cNvPr>
          <p:cNvGrpSpPr/>
          <p:nvPr/>
        </p:nvGrpSpPr>
        <p:grpSpPr>
          <a:xfrm>
            <a:off x="6156176" y="4609769"/>
            <a:ext cx="2073076" cy="316386"/>
            <a:chOff x="6074912" y="4578353"/>
            <a:chExt cx="2280214" cy="316386"/>
          </a:xfrm>
        </p:grpSpPr>
        <p:grpSp>
          <p:nvGrpSpPr>
            <p:cNvPr id="36" name="ïṩlïḑe"/>
            <p:cNvGrpSpPr/>
            <p:nvPr/>
          </p:nvGrpSpPr>
          <p:grpSpPr>
            <a:xfrm>
              <a:off x="6074912" y="4578353"/>
              <a:ext cx="359480" cy="316386"/>
              <a:chOff x="8690359" y="2461394"/>
              <a:chExt cx="247728" cy="218030"/>
            </a:xfrm>
          </p:grpSpPr>
          <p:sp>
            <p:nvSpPr>
              <p:cNvPr id="39" name="íṩ1íḑè"/>
              <p:cNvSpPr>
                <a:spLocks/>
              </p:cNvSpPr>
              <p:nvPr/>
            </p:nvSpPr>
            <p:spPr bwMode="auto">
              <a:xfrm>
                <a:off x="8690359" y="2650552"/>
                <a:ext cx="247728" cy="28872"/>
              </a:xfrm>
              <a:custGeom>
                <a:avLst/>
                <a:gdLst>
                  <a:gd name="T0" fmla="*/ 320 w 320"/>
                  <a:gd name="T1" fmla="*/ 0 h 29"/>
                  <a:gd name="T2" fmla="*/ 0 w 320"/>
                  <a:gd name="T3" fmla="*/ 0 h 29"/>
                  <a:gd name="T4" fmla="*/ 0 w 320"/>
                  <a:gd name="T5" fmla="*/ 29 h 29"/>
                  <a:gd name="T6" fmla="*/ 320 w 320"/>
                  <a:gd name="T7" fmla="*/ 29 h 29"/>
                  <a:gd name="T8" fmla="*/ 320 w 320"/>
                  <a:gd name="T9" fmla="*/ 0 h 29"/>
                  <a:gd name="T10" fmla="*/ 306 w 320"/>
                  <a:gd name="T11" fmla="*/ 18 h 29"/>
                  <a:gd name="T12" fmla="*/ 279 w 320"/>
                  <a:gd name="T13" fmla="*/ 18 h 29"/>
                  <a:gd name="T14" fmla="*/ 279 w 320"/>
                  <a:gd name="T15" fmla="*/ 12 h 29"/>
                  <a:gd name="T16" fmla="*/ 306 w 320"/>
                  <a:gd name="T17" fmla="*/ 12 h 29"/>
                  <a:gd name="T18" fmla="*/ 306 w 320"/>
                  <a:gd name="T1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0" h="29">
                    <a:moveTo>
                      <a:pt x="320" y="0"/>
                    </a:moveTo>
                    <a:lnTo>
                      <a:pt x="0" y="0"/>
                    </a:lnTo>
                    <a:lnTo>
                      <a:pt x="0" y="29"/>
                    </a:lnTo>
                    <a:lnTo>
                      <a:pt x="320" y="29"/>
                    </a:lnTo>
                    <a:lnTo>
                      <a:pt x="320" y="0"/>
                    </a:lnTo>
                    <a:close/>
                    <a:moveTo>
                      <a:pt x="306" y="18"/>
                    </a:moveTo>
                    <a:lnTo>
                      <a:pt x="279" y="18"/>
                    </a:lnTo>
                    <a:lnTo>
                      <a:pt x="279" y="12"/>
                    </a:lnTo>
                    <a:lnTo>
                      <a:pt x="306" y="12"/>
                    </a:lnTo>
                    <a:lnTo>
                      <a:pt x="306" y="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íśliḋê"/>
              <p:cNvSpPr>
                <a:spLocks/>
              </p:cNvSpPr>
              <p:nvPr/>
            </p:nvSpPr>
            <p:spPr bwMode="auto">
              <a:xfrm>
                <a:off x="8704308" y="2461394"/>
                <a:ext cx="224503" cy="180200"/>
              </a:xfrm>
              <a:custGeom>
                <a:avLst/>
                <a:gdLst>
                  <a:gd name="T0" fmla="*/ 290 w 290"/>
                  <a:gd name="T1" fmla="*/ 0 h 181"/>
                  <a:gd name="T2" fmla="*/ 0 w 290"/>
                  <a:gd name="T3" fmla="*/ 0 h 181"/>
                  <a:gd name="T4" fmla="*/ 0 w 290"/>
                  <a:gd name="T5" fmla="*/ 181 h 181"/>
                  <a:gd name="T6" fmla="*/ 290 w 290"/>
                  <a:gd name="T7" fmla="*/ 181 h 181"/>
                  <a:gd name="T8" fmla="*/ 290 w 290"/>
                  <a:gd name="T9" fmla="*/ 0 h 181"/>
                  <a:gd name="T10" fmla="*/ 258 w 290"/>
                  <a:gd name="T11" fmla="*/ 155 h 181"/>
                  <a:gd name="T12" fmla="*/ 32 w 290"/>
                  <a:gd name="T13" fmla="*/ 155 h 181"/>
                  <a:gd name="T14" fmla="*/ 32 w 290"/>
                  <a:gd name="T15" fmla="*/ 25 h 181"/>
                  <a:gd name="T16" fmla="*/ 258 w 290"/>
                  <a:gd name="T17" fmla="*/ 25 h 181"/>
                  <a:gd name="T18" fmla="*/ 258 w 290"/>
                  <a:gd name="T19" fmla="*/ 155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0" h="181">
                    <a:moveTo>
                      <a:pt x="290" y="0"/>
                    </a:moveTo>
                    <a:lnTo>
                      <a:pt x="0" y="0"/>
                    </a:lnTo>
                    <a:lnTo>
                      <a:pt x="0" y="181"/>
                    </a:lnTo>
                    <a:lnTo>
                      <a:pt x="290" y="181"/>
                    </a:lnTo>
                    <a:lnTo>
                      <a:pt x="290" y="0"/>
                    </a:lnTo>
                    <a:close/>
                    <a:moveTo>
                      <a:pt x="258" y="155"/>
                    </a:moveTo>
                    <a:lnTo>
                      <a:pt x="32" y="155"/>
                    </a:lnTo>
                    <a:lnTo>
                      <a:pt x="32" y="25"/>
                    </a:lnTo>
                    <a:lnTo>
                      <a:pt x="258" y="25"/>
                    </a:lnTo>
                    <a:lnTo>
                      <a:pt x="258" y="1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8" name="ïṩḷîḍé"/>
            <p:cNvSpPr txBox="1"/>
            <p:nvPr/>
          </p:nvSpPr>
          <p:spPr>
            <a:xfrm>
              <a:off x="6410356" y="4642212"/>
              <a:ext cx="1944770" cy="190437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 fontScale="85000" lnSpcReduction="20000"/>
            </a:bodyPr>
            <a:lstStyle/>
            <a:p>
              <a:pPr algn="ctr"/>
              <a:r>
                <a:rPr lang="zh-CN" altLang="en-US" dirty="0">
                  <a:solidFill>
                    <a:schemeClr val="accent1"/>
                  </a:solidFill>
                </a:rPr>
                <a:t>日历选择页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F79D28E-9B7F-4B21-B5CC-B2EFFAF5E5F4}"/>
              </a:ext>
            </a:extLst>
          </p:cNvPr>
          <p:cNvGrpSpPr/>
          <p:nvPr/>
        </p:nvGrpSpPr>
        <p:grpSpPr>
          <a:xfrm>
            <a:off x="971600" y="4643725"/>
            <a:ext cx="2136190" cy="247044"/>
            <a:chOff x="755585" y="928057"/>
            <a:chExt cx="2136190" cy="247044"/>
          </a:xfrm>
        </p:grpSpPr>
        <p:grpSp>
          <p:nvGrpSpPr>
            <p:cNvPr id="9" name="ïṧlïḍè"/>
            <p:cNvGrpSpPr/>
            <p:nvPr/>
          </p:nvGrpSpPr>
          <p:grpSpPr>
            <a:xfrm>
              <a:off x="755585" y="928057"/>
              <a:ext cx="382841" cy="247044"/>
              <a:chOff x="4480676" y="4688509"/>
              <a:chExt cx="263826" cy="170245"/>
            </a:xfrm>
          </p:grpSpPr>
          <p:sp>
            <p:nvSpPr>
              <p:cNvPr id="12" name="ïśliḑe"/>
              <p:cNvSpPr>
                <a:spLocks/>
              </p:cNvSpPr>
              <p:nvPr/>
            </p:nvSpPr>
            <p:spPr bwMode="auto">
              <a:xfrm>
                <a:off x="4492622" y="4688509"/>
                <a:ext cx="239934" cy="108518"/>
              </a:xfrm>
              <a:custGeom>
                <a:avLst/>
                <a:gdLst>
                  <a:gd name="T0" fmla="*/ 120 w 241"/>
                  <a:gd name="T1" fmla="*/ 109 h 109"/>
                  <a:gd name="T2" fmla="*/ 0 w 241"/>
                  <a:gd name="T3" fmla="*/ 0 h 109"/>
                  <a:gd name="T4" fmla="*/ 241 w 241"/>
                  <a:gd name="T5" fmla="*/ 0 h 109"/>
                  <a:gd name="T6" fmla="*/ 120 w 241"/>
                  <a:gd name="T7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" h="109">
                    <a:moveTo>
                      <a:pt x="120" y="109"/>
                    </a:moveTo>
                    <a:lnTo>
                      <a:pt x="0" y="0"/>
                    </a:lnTo>
                    <a:lnTo>
                      <a:pt x="241" y="0"/>
                    </a:lnTo>
                    <a:lnTo>
                      <a:pt x="120" y="10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slïḓé"/>
              <p:cNvSpPr>
                <a:spLocks/>
              </p:cNvSpPr>
              <p:nvPr/>
            </p:nvSpPr>
            <p:spPr bwMode="auto">
              <a:xfrm>
                <a:off x="4480676" y="4698465"/>
                <a:ext cx="83629" cy="151328"/>
              </a:xfrm>
              <a:custGeom>
                <a:avLst/>
                <a:gdLst>
                  <a:gd name="T0" fmla="*/ 84 w 84"/>
                  <a:gd name="T1" fmla="*/ 76 h 152"/>
                  <a:gd name="T2" fmla="*/ 0 w 84"/>
                  <a:gd name="T3" fmla="*/ 152 h 152"/>
                  <a:gd name="T4" fmla="*/ 0 w 84"/>
                  <a:gd name="T5" fmla="*/ 0 h 152"/>
                  <a:gd name="T6" fmla="*/ 84 w 84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152">
                    <a:moveTo>
                      <a:pt x="84" y="76"/>
                    </a:moveTo>
                    <a:lnTo>
                      <a:pt x="0" y="152"/>
                    </a:lnTo>
                    <a:lnTo>
                      <a:pt x="0" y="0"/>
                    </a:lnTo>
                    <a:lnTo>
                      <a:pt x="84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ïṣľíḓè"/>
              <p:cNvSpPr>
                <a:spLocks/>
              </p:cNvSpPr>
              <p:nvPr/>
            </p:nvSpPr>
            <p:spPr bwMode="auto">
              <a:xfrm>
                <a:off x="4492622" y="4784085"/>
                <a:ext cx="239934" cy="74669"/>
              </a:xfrm>
              <a:custGeom>
                <a:avLst/>
                <a:gdLst>
                  <a:gd name="T0" fmla="*/ 84 w 241"/>
                  <a:gd name="T1" fmla="*/ 0 h 75"/>
                  <a:gd name="T2" fmla="*/ 120 w 241"/>
                  <a:gd name="T3" fmla="*/ 34 h 75"/>
                  <a:gd name="T4" fmla="*/ 158 w 241"/>
                  <a:gd name="T5" fmla="*/ 0 h 75"/>
                  <a:gd name="T6" fmla="*/ 241 w 241"/>
                  <a:gd name="T7" fmla="*/ 75 h 75"/>
                  <a:gd name="T8" fmla="*/ 0 w 241"/>
                  <a:gd name="T9" fmla="*/ 75 h 75"/>
                  <a:gd name="T10" fmla="*/ 84 w 241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1" h="75">
                    <a:moveTo>
                      <a:pt x="84" y="0"/>
                    </a:moveTo>
                    <a:lnTo>
                      <a:pt x="120" y="34"/>
                    </a:lnTo>
                    <a:lnTo>
                      <a:pt x="158" y="0"/>
                    </a:lnTo>
                    <a:lnTo>
                      <a:pt x="241" y="75"/>
                    </a:lnTo>
                    <a:lnTo>
                      <a:pt x="0" y="7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ṧļïdé"/>
              <p:cNvSpPr>
                <a:spLocks/>
              </p:cNvSpPr>
              <p:nvPr/>
            </p:nvSpPr>
            <p:spPr bwMode="auto">
              <a:xfrm>
                <a:off x="4659878" y="4698461"/>
                <a:ext cx="84624" cy="151328"/>
              </a:xfrm>
              <a:custGeom>
                <a:avLst/>
                <a:gdLst>
                  <a:gd name="T0" fmla="*/ 0 w 85"/>
                  <a:gd name="T1" fmla="*/ 76 h 152"/>
                  <a:gd name="T2" fmla="*/ 85 w 85"/>
                  <a:gd name="T3" fmla="*/ 0 h 152"/>
                  <a:gd name="T4" fmla="*/ 85 w 85"/>
                  <a:gd name="T5" fmla="*/ 152 h 152"/>
                  <a:gd name="T6" fmla="*/ 0 w 85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152">
                    <a:moveTo>
                      <a:pt x="0" y="76"/>
                    </a:moveTo>
                    <a:lnTo>
                      <a:pt x="85" y="0"/>
                    </a:lnTo>
                    <a:lnTo>
                      <a:pt x="85" y="152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1" name="îṥlïďê"/>
            <p:cNvSpPr txBox="1"/>
            <p:nvPr/>
          </p:nvSpPr>
          <p:spPr>
            <a:xfrm flipH="1">
              <a:off x="947005" y="971654"/>
              <a:ext cx="1944770" cy="190437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 fontScale="85000" lnSpcReduction="20000"/>
            </a:bodyPr>
            <a:lstStyle/>
            <a:p>
              <a:pPr algn="ctr"/>
              <a:r>
                <a:rPr lang="zh-CN" altLang="en-US" dirty="0">
                  <a:solidFill>
                    <a:schemeClr val="accent3"/>
                  </a:solidFill>
                </a:rPr>
                <a:t>行为模式分析</a:t>
              </a:r>
            </a:p>
          </p:txBody>
        </p:sp>
      </p:grpSp>
      <p:sp>
        <p:nvSpPr>
          <p:cNvPr id="136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AD57BF-2E3D-47E0-B666-4FB0BA7836D6}"/>
              </a:ext>
            </a:extLst>
          </p:cNvPr>
          <p:cNvGrpSpPr/>
          <p:nvPr/>
        </p:nvGrpSpPr>
        <p:grpSpPr>
          <a:xfrm>
            <a:off x="755577" y="123478"/>
            <a:ext cx="3396621" cy="498622"/>
            <a:chOff x="755577" y="123478"/>
            <a:chExt cx="3396621" cy="498622"/>
          </a:xfrm>
        </p:grpSpPr>
        <p:sp>
          <p:nvSpPr>
            <p:cNvPr id="132" name="Title 1">
              <a:extLst>
                <a:ext uri="{FF2B5EF4-FFF2-40B4-BE49-F238E27FC236}">
                  <a16:creationId xmlns:a16="http://schemas.microsoft.com/office/drawing/2014/main" id="{156ED6C1-493E-46D5-86F4-AC2887D8A02E}"/>
                </a:ext>
              </a:extLst>
            </p:cNvPr>
            <p:cNvSpPr txBox="1">
              <a:spLocks/>
            </p:cNvSpPr>
            <p:nvPr/>
          </p:nvSpPr>
          <p:spPr>
            <a:xfrm>
              <a:off x="785872" y="123478"/>
              <a:ext cx="3366326" cy="379477"/>
            </a:xfrm>
            <a:prstGeom prst="rect">
              <a:avLst/>
            </a:prstGeom>
          </p:spPr>
          <p:txBody>
            <a:bodyPr lIns="0" rIns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000" b="0" kern="120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Open Sans Light" panose="020B0306030504020204" pitchFamily="34" charset="0"/>
                </a:defRPr>
              </a:lvl1pPr>
            </a:lstStyle>
            <a:p>
              <a:pPr algn="l"/>
              <a:r>
                <a: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ea"/>
                  <a:sym typeface="+mn-lt"/>
                </a:rPr>
                <a:t>阶段性成果展示</a:t>
              </a:r>
            </a:p>
          </p:txBody>
        </p:sp>
        <p:sp>
          <p:nvSpPr>
            <p:cNvPr id="137" name="Title 1">
              <a:extLst>
                <a:ext uri="{FF2B5EF4-FFF2-40B4-BE49-F238E27FC236}">
                  <a16:creationId xmlns:a16="http://schemas.microsoft.com/office/drawing/2014/main" id="{156ED6C1-493E-46D5-86F4-AC2887D8A02E}"/>
                </a:ext>
              </a:extLst>
            </p:cNvPr>
            <p:cNvSpPr txBox="1">
              <a:spLocks/>
            </p:cNvSpPr>
            <p:nvPr/>
          </p:nvSpPr>
          <p:spPr>
            <a:xfrm>
              <a:off x="755577" y="411510"/>
              <a:ext cx="2932608" cy="210590"/>
            </a:xfrm>
            <a:prstGeom prst="rect">
              <a:avLst/>
            </a:prstGeom>
          </p:spPr>
          <p:txBody>
            <a:bodyPr lIns="0" rIns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000" b="0" kern="120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Open Sans Light" panose="020B0306030504020204" pitchFamily="34" charset="0"/>
                </a:defRPr>
              </a:lvl1pPr>
            </a:lstStyle>
            <a:p>
              <a:pPr algn="l"/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cs typeface="+mn-ea"/>
                  <a:sym typeface="+mn-lt"/>
                </a:rPr>
                <a:t>The phased achievement </a:t>
              </a:r>
            </a:p>
          </p:txBody>
        </p:sp>
      </p:grpSp>
      <p:pic>
        <p:nvPicPr>
          <p:cNvPr id="109" name="图片 108">
            <a:extLst>
              <a:ext uri="{FF2B5EF4-FFF2-40B4-BE49-F238E27FC236}">
                <a16:creationId xmlns:a16="http://schemas.microsoft.com/office/drawing/2014/main" id="{D586112E-BC39-4A2B-8FB5-6D94821C56D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60" y="803985"/>
            <a:ext cx="2073076" cy="3685469"/>
          </a:xfrm>
          <a:prstGeom prst="rect">
            <a:avLst/>
          </a:prstGeom>
        </p:spPr>
      </p:pic>
      <p:pic>
        <p:nvPicPr>
          <p:cNvPr id="110" name="图片 109" descr="F:\software\QQ\QQ message\1124905486\FileRecv\报表日历.jpg">
            <a:extLst>
              <a:ext uri="{FF2B5EF4-FFF2-40B4-BE49-F238E27FC236}">
                <a16:creationId xmlns:a16="http://schemas.microsoft.com/office/drawing/2014/main" id="{7E82FC30-4E7D-45F0-A788-4EEF0DD9A9D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761271"/>
            <a:ext cx="2073076" cy="37161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96155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ṩlïḍê"/>
          <p:cNvSpPr/>
          <p:nvPr/>
        </p:nvSpPr>
        <p:spPr>
          <a:xfrm>
            <a:off x="953599" y="1597656"/>
            <a:ext cx="2864304" cy="2864304"/>
          </a:xfrm>
          <a:prstGeom prst="ellipse">
            <a:avLst/>
          </a:prstGeom>
          <a:blipFill>
            <a:blip r:embed="rId2"/>
            <a:srcRect/>
            <a:stretch>
              <a:fillRect t="-16741" b="-16592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ïṣḷïḑé"/>
          <p:cNvSpPr/>
          <p:nvPr/>
        </p:nvSpPr>
        <p:spPr>
          <a:xfrm>
            <a:off x="1543115" y="2187172"/>
            <a:ext cx="1685271" cy="1685271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zh-CN" altLang="en-US" dirty="0"/>
              <a:t>服务器端</a:t>
            </a:r>
          </a:p>
        </p:txBody>
      </p:sp>
      <p:sp>
        <p:nvSpPr>
          <p:cNvPr id="28" name="ïşḷîḑê"/>
          <p:cNvSpPr/>
          <p:nvPr/>
        </p:nvSpPr>
        <p:spPr>
          <a:xfrm>
            <a:off x="4041706" y="1538917"/>
            <a:ext cx="1933522" cy="240746"/>
          </a:xfrm>
          <a:prstGeom prst="rect">
            <a:avLst/>
          </a:prstGeom>
        </p:spPr>
        <p:txBody>
          <a:bodyPr wrap="none" lIns="90000" tIns="46800" rIns="90000" bIns="46800" anchor="b">
            <a:no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sz="2000" dirty="0">
                <a:solidFill>
                  <a:schemeClr val="accent2"/>
                </a:solidFill>
              </a:rPr>
              <a:t>日报表、周报表</a:t>
            </a:r>
          </a:p>
        </p:txBody>
      </p:sp>
      <p:sp>
        <p:nvSpPr>
          <p:cNvPr id="26" name="íşļîḍe"/>
          <p:cNvSpPr/>
          <p:nvPr/>
        </p:nvSpPr>
        <p:spPr>
          <a:xfrm>
            <a:off x="4526061" y="2199686"/>
            <a:ext cx="1933522" cy="240746"/>
          </a:xfrm>
          <a:prstGeom prst="rect">
            <a:avLst/>
          </a:prstGeom>
        </p:spPr>
        <p:txBody>
          <a:bodyPr wrap="none" lIns="90000" tIns="46800" rIns="90000" bIns="46800" anchor="b">
            <a:no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sz="2000" dirty="0">
                <a:solidFill>
                  <a:schemeClr val="accent3"/>
                </a:solidFill>
              </a:rPr>
              <a:t>行为模式分析</a:t>
            </a:r>
          </a:p>
        </p:txBody>
      </p:sp>
      <p:sp>
        <p:nvSpPr>
          <p:cNvPr id="24" name="iṧ1ïḑê"/>
          <p:cNvSpPr/>
          <p:nvPr/>
        </p:nvSpPr>
        <p:spPr>
          <a:xfrm>
            <a:off x="4572000" y="2916378"/>
            <a:ext cx="1933522" cy="240746"/>
          </a:xfrm>
          <a:prstGeom prst="rect">
            <a:avLst/>
          </a:prstGeom>
        </p:spPr>
        <p:txBody>
          <a:bodyPr wrap="none" lIns="90000" tIns="46800" rIns="90000" bIns="46800" anchor="b">
            <a:no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sz="2000" dirty="0">
                <a:solidFill>
                  <a:schemeClr val="accent4"/>
                </a:solidFill>
              </a:rPr>
              <a:t>登录加密的完善</a:t>
            </a:r>
          </a:p>
        </p:txBody>
      </p:sp>
      <p:sp>
        <p:nvSpPr>
          <p:cNvPr id="22" name="ïṣļïde"/>
          <p:cNvSpPr/>
          <p:nvPr/>
        </p:nvSpPr>
        <p:spPr>
          <a:xfrm>
            <a:off x="4572000" y="3662721"/>
            <a:ext cx="1933522" cy="240745"/>
          </a:xfrm>
          <a:prstGeom prst="rect">
            <a:avLst/>
          </a:prstGeom>
        </p:spPr>
        <p:txBody>
          <a:bodyPr wrap="none" lIns="90000" tIns="46800" rIns="90000" bIns="46800" anchor="b">
            <a:normAutofit fontScale="77500" lnSpcReduction="20000"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sz="1600" dirty="0">
                <a:solidFill>
                  <a:schemeClr val="accent5"/>
                </a:solidFill>
              </a:rPr>
              <a:t>未完待续</a:t>
            </a:r>
            <a:r>
              <a:rPr lang="en-US" altLang="zh-CN" sz="1600" dirty="0">
                <a:solidFill>
                  <a:schemeClr val="accent5"/>
                </a:solidFill>
              </a:rPr>
              <a:t>……</a:t>
            </a:r>
            <a:endParaRPr lang="zh-CN" altLang="en-US" sz="1600" dirty="0">
              <a:solidFill>
                <a:schemeClr val="accent5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36629" y="1233491"/>
            <a:ext cx="728329" cy="728330"/>
            <a:chOff x="2536629" y="1233491"/>
            <a:chExt cx="728329" cy="728330"/>
          </a:xfrm>
        </p:grpSpPr>
        <p:sp>
          <p:nvSpPr>
            <p:cNvPr id="6" name="iṣľïḍê"/>
            <p:cNvSpPr/>
            <p:nvPr/>
          </p:nvSpPr>
          <p:spPr>
            <a:xfrm>
              <a:off x="2536629" y="1233491"/>
              <a:ext cx="728329" cy="7283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ṩľidé"/>
            <p:cNvSpPr/>
            <p:nvPr/>
          </p:nvSpPr>
          <p:spPr>
            <a:xfrm>
              <a:off x="2656225" y="1355099"/>
              <a:ext cx="485113" cy="485114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70000" lnSpcReduction="20000"/>
            </a:bodyPr>
            <a:lstStyle/>
            <a:p>
              <a:pPr algn="ctr"/>
              <a:r>
                <a:rPr lang="en-US" altLang="zh-CN" sz="2800"/>
                <a:t>1</a:t>
              </a:r>
              <a:endParaRPr lang="en-US" altLang="zh-CN" sz="280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287727" y="1916521"/>
            <a:ext cx="577276" cy="577277"/>
            <a:chOff x="3287727" y="1916521"/>
            <a:chExt cx="577276" cy="577277"/>
          </a:xfrm>
        </p:grpSpPr>
        <p:sp>
          <p:nvSpPr>
            <p:cNvPr id="7" name="iṣḷíďé"/>
            <p:cNvSpPr/>
            <p:nvPr/>
          </p:nvSpPr>
          <p:spPr>
            <a:xfrm>
              <a:off x="3287727" y="1916521"/>
              <a:ext cx="577276" cy="57727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ṥḻiḓe"/>
            <p:cNvSpPr/>
            <p:nvPr/>
          </p:nvSpPr>
          <p:spPr>
            <a:xfrm>
              <a:off x="3384023" y="2012817"/>
              <a:ext cx="384684" cy="384684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47500" lnSpcReduction="20000"/>
            </a:bodyPr>
            <a:lstStyle/>
            <a:p>
              <a:pPr algn="ctr"/>
              <a:r>
                <a:rPr lang="en-US" altLang="zh-CN" sz="2800"/>
                <a:t>2</a:t>
              </a:r>
              <a:endParaRPr lang="en-US" altLang="zh-CN" sz="2800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622730" y="2702079"/>
            <a:ext cx="483318" cy="483318"/>
            <a:chOff x="3622730" y="2702079"/>
            <a:chExt cx="483318" cy="483318"/>
          </a:xfrm>
        </p:grpSpPr>
        <p:sp>
          <p:nvSpPr>
            <p:cNvPr id="8" name="í$ļiḑé"/>
            <p:cNvSpPr/>
            <p:nvPr/>
          </p:nvSpPr>
          <p:spPr>
            <a:xfrm>
              <a:off x="3622730" y="2702079"/>
              <a:ext cx="483318" cy="48331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šļíḑê"/>
            <p:cNvSpPr/>
            <p:nvPr/>
          </p:nvSpPr>
          <p:spPr>
            <a:xfrm>
              <a:off x="3687072" y="2766421"/>
              <a:ext cx="354634" cy="354635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47500" lnSpcReduction="20000"/>
            </a:bodyPr>
            <a:lstStyle/>
            <a:p>
              <a:pPr algn="ctr"/>
              <a:r>
                <a:rPr lang="en-US" altLang="zh-CN" sz="2800"/>
                <a:t>3</a:t>
              </a:r>
              <a:endParaRPr lang="en-US" altLang="zh-CN" sz="2800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545110" y="3425512"/>
            <a:ext cx="401626" cy="401627"/>
            <a:chOff x="3545110" y="3425512"/>
            <a:chExt cx="401626" cy="401627"/>
          </a:xfrm>
        </p:grpSpPr>
        <p:sp>
          <p:nvSpPr>
            <p:cNvPr id="9" name="îśļíḑé"/>
            <p:cNvSpPr/>
            <p:nvPr/>
          </p:nvSpPr>
          <p:spPr>
            <a:xfrm>
              <a:off x="3545110" y="3425512"/>
              <a:ext cx="401626" cy="4016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śḷiḓé"/>
            <p:cNvSpPr/>
            <p:nvPr/>
          </p:nvSpPr>
          <p:spPr>
            <a:xfrm>
              <a:off x="3589154" y="3469555"/>
              <a:ext cx="313539" cy="313539"/>
            </a:xfrm>
            <a:prstGeom prst="ellipse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32500" lnSpcReduction="20000"/>
            </a:bodyPr>
            <a:lstStyle/>
            <a:p>
              <a:pPr algn="ctr"/>
              <a:r>
                <a:rPr lang="en-US" altLang="zh-CN" sz="2800" dirty="0"/>
                <a:t>4</a:t>
              </a:r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946736" y="1853538"/>
            <a:ext cx="359728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559676" y="2571750"/>
            <a:ext cx="359728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644008" y="3363838"/>
            <a:ext cx="359728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31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118E282-4ED1-45B4-B6D6-7A7E328D66C2}"/>
              </a:ext>
            </a:extLst>
          </p:cNvPr>
          <p:cNvGrpSpPr/>
          <p:nvPr/>
        </p:nvGrpSpPr>
        <p:grpSpPr>
          <a:xfrm>
            <a:off x="759813" y="123478"/>
            <a:ext cx="3392385" cy="479925"/>
            <a:chOff x="759813" y="123478"/>
            <a:chExt cx="3392385" cy="479925"/>
          </a:xfrm>
        </p:grpSpPr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7FC7A024-19F7-42C9-A058-B68C15206764}"/>
                </a:ext>
              </a:extLst>
            </p:cNvPr>
            <p:cNvSpPr txBox="1">
              <a:spLocks/>
            </p:cNvSpPr>
            <p:nvPr/>
          </p:nvSpPr>
          <p:spPr>
            <a:xfrm>
              <a:off x="785872" y="123478"/>
              <a:ext cx="3366326" cy="379477"/>
            </a:xfrm>
            <a:prstGeom prst="rect">
              <a:avLst/>
            </a:prstGeom>
          </p:spPr>
          <p:txBody>
            <a:bodyPr lIns="0" rIns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000" b="0" kern="120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Open Sans Light" panose="020B0306030504020204" pitchFamily="34" charset="0"/>
                </a:defRPr>
              </a:lvl1pPr>
            </a:lstStyle>
            <a:p>
              <a:pPr algn="l"/>
              <a:r>
                <a: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ea"/>
                  <a:sym typeface="+mn-lt"/>
                </a:rPr>
                <a:t>阶段性成果展示</a:t>
              </a:r>
            </a:p>
          </p:txBody>
        </p: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1FC3ED32-A4B2-4057-B2A9-14EE9C129B57}"/>
                </a:ext>
              </a:extLst>
            </p:cNvPr>
            <p:cNvSpPr txBox="1">
              <a:spLocks/>
            </p:cNvSpPr>
            <p:nvPr/>
          </p:nvSpPr>
          <p:spPr>
            <a:xfrm>
              <a:off x="759813" y="392813"/>
              <a:ext cx="2932608" cy="210590"/>
            </a:xfrm>
            <a:prstGeom prst="rect">
              <a:avLst/>
            </a:prstGeom>
          </p:spPr>
          <p:txBody>
            <a:bodyPr lIns="0" rIns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000" b="0" kern="120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Open Sans Light" panose="020B0306030504020204" pitchFamily="34" charset="0"/>
                </a:defRPr>
              </a:lvl1pPr>
            </a:lstStyle>
            <a:p>
              <a:pPr algn="l"/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cs typeface="+mn-ea"/>
                  <a:sym typeface="+mn-lt"/>
                </a:rPr>
                <a:t>The phased achievement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74361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8" grpId="0"/>
      <p:bldP spid="26" grpId="0"/>
      <p:bldP spid="24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F6ADD45-7799-4C47-81A1-3333FD8E6391}"/>
              </a:ext>
            </a:extLst>
          </p:cNvPr>
          <p:cNvGrpSpPr/>
          <p:nvPr/>
        </p:nvGrpSpPr>
        <p:grpSpPr>
          <a:xfrm>
            <a:off x="5492241" y="1356445"/>
            <a:ext cx="1972924" cy="2416292"/>
            <a:chOff x="3578396" y="1592432"/>
            <a:chExt cx="1972924" cy="2416292"/>
          </a:xfrm>
        </p:grpSpPr>
        <p:sp>
          <p:nvSpPr>
            <p:cNvPr id="4" name="Freeform: Shape 27"/>
            <p:cNvSpPr>
              <a:spLocks/>
            </p:cNvSpPr>
            <p:nvPr/>
          </p:nvSpPr>
          <p:spPr bwMode="auto">
            <a:xfrm flipH="1">
              <a:off x="4035737" y="1592432"/>
              <a:ext cx="1225932" cy="760967"/>
            </a:xfrm>
            <a:custGeom>
              <a:avLst/>
              <a:gdLst/>
              <a:ahLst/>
              <a:cxnLst>
                <a:cxn ang="0">
                  <a:pos x="515" y="102"/>
                </a:cxn>
                <a:cxn ang="0">
                  <a:pos x="366" y="194"/>
                </a:cxn>
                <a:cxn ang="0">
                  <a:pos x="395" y="211"/>
                </a:cxn>
                <a:cxn ang="0">
                  <a:pos x="414" y="257"/>
                </a:cxn>
                <a:cxn ang="0">
                  <a:pos x="395" y="302"/>
                </a:cxn>
                <a:cxn ang="0">
                  <a:pos x="350" y="320"/>
                </a:cxn>
                <a:cxn ang="0">
                  <a:pos x="305" y="302"/>
                </a:cxn>
                <a:cxn ang="0">
                  <a:pos x="287" y="257"/>
                </a:cxn>
                <a:cxn ang="0">
                  <a:pos x="288" y="243"/>
                </a:cxn>
                <a:cxn ang="0">
                  <a:pos x="171" y="315"/>
                </a:cxn>
                <a:cxn ang="0">
                  <a:pos x="124" y="238"/>
                </a:cxn>
                <a:cxn ang="0">
                  <a:pos x="109" y="262"/>
                </a:cxn>
                <a:cxn ang="0">
                  <a:pos x="64" y="281"/>
                </a:cxn>
                <a:cxn ang="0">
                  <a:pos x="18" y="262"/>
                </a:cxn>
                <a:cxn ang="0">
                  <a:pos x="0" y="217"/>
                </a:cxn>
                <a:cxn ang="0">
                  <a:pos x="18" y="172"/>
                </a:cxn>
                <a:cxn ang="0">
                  <a:pos x="64" y="153"/>
                </a:cxn>
                <a:cxn ang="0">
                  <a:pos x="74" y="154"/>
                </a:cxn>
                <a:cxn ang="0">
                  <a:pos x="29" y="80"/>
                </a:cxn>
                <a:cxn ang="0">
                  <a:pos x="115" y="31"/>
                </a:cxn>
                <a:cxn ang="0">
                  <a:pos x="278" y="3"/>
                </a:cxn>
                <a:cxn ang="0">
                  <a:pos x="445" y="52"/>
                </a:cxn>
                <a:cxn ang="0">
                  <a:pos x="515" y="102"/>
                </a:cxn>
              </a:cxnLst>
              <a:rect l="0" t="0" r="r" b="b"/>
              <a:pathLst>
                <a:path w="515" h="320">
                  <a:moveTo>
                    <a:pt x="515" y="102"/>
                  </a:moveTo>
                  <a:cubicBezTo>
                    <a:pt x="366" y="194"/>
                    <a:pt x="366" y="194"/>
                    <a:pt x="366" y="194"/>
                  </a:cubicBezTo>
                  <a:cubicBezTo>
                    <a:pt x="377" y="197"/>
                    <a:pt x="387" y="203"/>
                    <a:pt x="395" y="211"/>
                  </a:cubicBezTo>
                  <a:cubicBezTo>
                    <a:pt x="408" y="224"/>
                    <a:pt x="414" y="239"/>
                    <a:pt x="414" y="257"/>
                  </a:cubicBezTo>
                  <a:cubicBezTo>
                    <a:pt x="414" y="274"/>
                    <a:pt x="408" y="289"/>
                    <a:pt x="395" y="302"/>
                  </a:cubicBezTo>
                  <a:cubicBezTo>
                    <a:pt x="383" y="314"/>
                    <a:pt x="368" y="320"/>
                    <a:pt x="350" y="320"/>
                  </a:cubicBezTo>
                  <a:cubicBezTo>
                    <a:pt x="333" y="320"/>
                    <a:pt x="318" y="314"/>
                    <a:pt x="305" y="302"/>
                  </a:cubicBezTo>
                  <a:cubicBezTo>
                    <a:pt x="293" y="289"/>
                    <a:pt x="287" y="274"/>
                    <a:pt x="287" y="257"/>
                  </a:cubicBezTo>
                  <a:cubicBezTo>
                    <a:pt x="287" y="252"/>
                    <a:pt x="287" y="247"/>
                    <a:pt x="288" y="243"/>
                  </a:cubicBezTo>
                  <a:cubicBezTo>
                    <a:pt x="171" y="315"/>
                    <a:pt x="171" y="315"/>
                    <a:pt x="171" y="315"/>
                  </a:cubicBezTo>
                  <a:cubicBezTo>
                    <a:pt x="124" y="238"/>
                    <a:pt x="124" y="238"/>
                    <a:pt x="124" y="238"/>
                  </a:cubicBezTo>
                  <a:cubicBezTo>
                    <a:pt x="121" y="247"/>
                    <a:pt x="116" y="255"/>
                    <a:pt x="109" y="262"/>
                  </a:cubicBezTo>
                  <a:cubicBezTo>
                    <a:pt x="96" y="275"/>
                    <a:pt x="81" y="281"/>
                    <a:pt x="64" y="281"/>
                  </a:cubicBezTo>
                  <a:cubicBezTo>
                    <a:pt x="46" y="281"/>
                    <a:pt x="31" y="275"/>
                    <a:pt x="18" y="262"/>
                  </a:cubicBezTo>
                  <a:cubicBezTo>
                    <a:pt x="6" y="250"/>
                    <a:pt x="0" y="235"/>
                    <a:pt x="0" y="217"/>
                  </a:cubicBezTo>
                  <a:cubicBezTo>
                    <a:pt x="0" y="200"/>
                    <a:pt x="6" y="184"/>
                    <a:pt x="18" y="172"/>
                  </a:cubicBezTo>
                  <a:cubicBezTo>
                    <a:pt x="31" y="160"/>
                    <a:pt x="46" y="153"/>
                    <a:pt x="64" y="153"/>
                  </a:cubicBezTo>
                  <a:cubicBezTo>
                    <a:pt x="67" y="153"/>
                    <a:pt x="71" y="154"/>
                    <a:pt x="74" y="154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55" y="60"/>
                    <a:pt x="84" y="43"/>
                    <a:pt x="115" y="31"/>
                  </a:cubicBezTo>
                  <a:cubicBezTo>
                    <a:pt x="167" y="9"/>
                    <a:pt x="221" y="0"/>
                    <a:pt x="278" y="3"/>
                  </a:cubicBezTo>
                  <a:cubicBezTo>
                    <a:pt x="337" y="7"/>
                    <a:pt x="392" y="23"/>
                    <a:pt x="445" y="52"/>
                  </a:cubicBezTo>
                  <a:cubicBezTo>
                    <a:pt x="471" y="67"/>
                    <a:pt x="494" y="84"/>
                    <a:pt x="515" y="102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" name="Freeform: Shape 28"/>
            <p:cNvSpPr>
              <a:spLocks/>
            </p:cNvSpPr>
            <p:nvPr/>
          </p:nvSpPr>
          <p:spPr bwMode="auto">
            <a:xfrm flipH="1">
              <a:off x="3771497" y="1835078"/>
              <a:ext cx="1089999" cy="1224661"/>
            </a:xfrm>
            <a:custGeom>
              <a:avLst/>
              <a:gdLst/>
              <a:ahLst/>
              <a:cxnLst>
                <a:cxn ang="0">
                  <a:pos x="458" y="345"/>
                </a:cxn>
                <a:cxn ang="0">
                  <a:pos x="365" y="403"/>
                </a:cxn>
                <a:cxn ang="0">
                  <a:pos x="365" y="402"/>
                </a:cxn>
                <a:cxn ang="0">
                  <a:pos x="346" y="356"/>
                </a:cxn>
                <a:cxn ang="0">
                  <a:pos x="301" y="338"/>
                </a:cxn>
                <a:cxn ang="0">
                  <a:pos x="256" y="356"/>
                </a:cxn>
                <a:cxn ang="0">
                  <a:pos x="237" y="402"/>
                </a:cxn>
                <a:cxn ang="0">
                  <a:pos x="256" y="447"/>
                </a:cxn>
                <a:cxn ang="0">
                  <a:pos x="273" y="459"/>
                </a:cxn>
                <a:cxn ang="0">
                  <a:pos x="184" y="515"/>
                </a:cxn>
                <a:cxn ang="0">
                  <a:pos x="122" y="411"/>
                </a:cxn>
                <a:cxn ang="0">
                  <a:pos x="109" y="429"/>
                </a:cxn>
                <a:cxn ang="0">
                  <a:pos x="64" y="448"/>
                </a:cxn>
                <a:cxn ang="0">
                  <a:pos x="18" y="429"/>
                </a:cxn>
                <a:cxn ang="0">
                  <a:pos x="0" y="385"/>
                </a:cxn>
                <a:cxn ang="0">
                  <a:pos x="18" y="339"/>
                </a:cxn>
                <a:cxn ang="0">
                  <a:pos x="64" y="321"/>
                </a:cxn>
                <a:cxn ang="0">
                  <a:pos x="67" y="321"/>
                </a:cxn>
                <a:cxn ang="0">
                  <a:pos x="3" y="213"/>
                </a:cxn>
                <a:cxn ang="0">
                  <a:pos x="120" y="141"/>
                </a:cxn>
                <a:cxn ang="0">
                  <a:pos x="119" y="155"/>
                </a:cxn>
                <a:cxn ang="0">
                  <a:pos x="137" y="200"/>
                </a:cxn>
                <a:cxn ang="0">
                  <a:pos x="182" y="218"/>
                </a:cxn>
                <a:cxn ang="0">
                  <a:pos x="227" y="200"/>
                </a:cxn>
                <a:cxn ang="0">
                  <a:pos x="246" y="155"/>
                </a:cxn>
                <a:cxn ang="0">
                  <a:pos x="227" y="109"/>
                </a:cxn>
                <a:cxn ang="0">
                  <a:pos x="198" y="92"/>
                </a:cxn>
                <a:cxn ang="0">
                  <a:pos x="347" y="0"/>
                </a:cxn>
                <a:cxn ang="0">
                  <a:pos x="443" y="159"/>
                </a:cxn>
                <a:cxn ang="0">
                  <a:pos x="447" y="305"/>
                </a:cxn>
                <a:cxn ang="0">
                  <a:pos x="458" y="345"/>
                </a:cxn>
              </a:cxnLst>
              <a:rect l="0" t="0" r="r" b="b"/>
              <a:pathLst>
                <a:path w="458" h="515">
                  <a:moveTo>
                    <a:pt x="458" y="345"/>
                  </a:moveTo>
                  <a:cubicBezTo>
                    <a:pt x="365" y="403"/>
                    <a:pt x="365" y="403"/>
                    <a:pt x="365" y="403"/>
                  </a:cubicBezTo>
                  <a:cubicBezTo>
                    <a:pt x="365" y="402"/>
                    <a:pt x="365" y="402"/>
                    <a:pt x="365" y="402"/>
                  </a:cubicBezTo>
                  <a:cubicBezTo>
                    <a:pt x="365" y="384"/>
                    <a:pt x="358" y="369"/>
                    <a:pt x="346" y="356"/>
                  </a:cubicBezTo>
                  <a:cubicBezTo>
                    <a:pt x="334" y="344"/>
                    <a:pt x="319" y="338"/>
                    <a:pt x="301" y="338"/>
                  </a:cubicBezTo>
                  <a:cubicBezTo>
                    <a:pt x="283" y="338"/>
                    <a:pt x="268" y="344"/>
                    <a:pt x="256" y="356"/>
                  </a:cubicBezTo>
                  <a:cubicBezTo>
                    <a:pt x="243" y="369"/>
                    <a:pt x="237" y="384"/>
                    <a:pt x="237" y="402"/>
                  </a:cubicBezTo>
                  <a:cubicBezTo>
                    <a:pt x="237" y="419"/>
                    <a:pt x="243" y="434"/>
                    <a:pt x="256" y="447"/>
                  </a:cubicBezTo>
                  <a:cubicBezTo>
                    <a:pt x="261" y="452"/>
                    <a:pt x="267" y="456"/>
                    <a:pt x="273" y="459"/>
                  </a:cubicBezTo>
                  <a:cubicBezTo>
                    <a:pt x="184" y="515"/>
                    <a:pt x="184" y="515"/>
                    <a:pt x="184" y="515"/>
                  </a:cubicBezTo>
                  <a:cubicBezTo>
                    <a:pt x="122" y="411"/>
                    <a:pt x="122" y="411"/>
                    <a:pt x="122" y="411"/>
                  </a:cubicBezTo>
                  <a:cubicBezTo>
                    <a:pt x="119" y="418"/>
                    <a:pt x="114" y="424"/>
                    <a:pt x="109" y="429"/>
                  </a:cubicBezTo>
                  <a:cubicBezTo>
                    <a:pt x="96" y="442"/>
                    <a:pt x="81" y="448"/>
                    <a:pt x="64" y="448"/>
                  </a:cubicBezTo>
                  <a:cubicBezTo>
                    <a:pt x="46" y="448"/>
                    <a:pt x="31" y="442"/>
                    <a:pt x="18" y="429"/>
                  </a:cubicBezTo>
                  <a:cubicBezTo>
                    <a:pt x="6" y="417"/>
                    <a:pt x="0" y="402"/>
                    <a:pt x="0" y="385"/>
                  </a:cubicBezTo>
                  <a:cubicBezTo>
                    <a:pt x="0" y="367"/>
                    <a:pt x="6" y="352"/>
                    <a:pt x="18" y="339"/>
                  </a:cubicBezTo>
                  <a:cubicBezTo>
                    <a:pt x="31" y="327"/>
                    <a:pt x="46" y="321"/>
                    <a:pt x="64" y="321"/>
                  </a:cubicBezTo>
                  <a:cubicBezTo>
                    <a:pt x="65" y="321"/>
                    <a:pt x="66" y="321"/>
                    <a:pt x="67" y="321"/>
                  </a:cubicBezTo>
                  <a:cubicBezTo>
                    <a:pt x="3" y="213"/>
                    <a:pt x="3" y="213"/>
                    <a:pt x="3" y="213"/>
                  </a:cubicBezTo>
                  <a:cubicBezTo>
                    <a:pt x="120" y="141"/>
                    <a:pt x="120" y="141"/>
                    <a:pt x="120" y="141"/>
                  </a:cubicBezTo>
                  <a:cubicBezTo>
                    <a:pt x="119" y="145"/>
                    <a:pt x="119" y="150"/>
                    <a:pt x="119" y="155"/>
                  </a:cubicBezTo>
                  <a:cubicBezTo>
                    <a:pt x="119" y="172"/>
                    <a:pt x="125" y="187"/>
                    <a:pt x="137" y="200"/>
                  </a:cubicBezTo>
                  <a:cubicBezTo>
                    <a:pt x="150" y="212"/>
                    <a:pt x="165" y="218"/>
                    <a:pt x="182" y="218"/>
                  </a:cubicBezTo>
                  <a:cubicBezTo>
                    <a:pt x="200" y="218"/>
                    <a:pt x="215" y="212"/>
                    <a:pt x="227" y="200"/>
                  </a:cubicBezTo>
                  <a:cubicBezTo>
                    <a:pt x="240" y="187"/>
                    <a:pt x="246" y="172"/>
                    <a:pt x="246" y="155"/>
                  </a:cubicBezTo>
                  <a:cubicBezTo>
                    <a:pt x="246" y="137"/>
                    <a:pt x="240" y="122"/>
                    <a:pt x="227" y="109"/>
                  </a:cubicBezTo>
                  <a:cubicBezTo>
                    <a:pt x="219" y="101"/>
                    <a:pt x="209" y="95"/>
                    <a:pt x="198" y="92"/>
                  </a:cubicBezTo>
                  <a:cubicBezTo>
                    <a:pt x="347" y="0"/>
                    <a:pt x="347" y="0"/>
                    <a:pt x="347" y="0"/>
                  </a:cubicBezTo>
                  <a:cubicBezTo>
                    <a:pt x="396" y="43"/>
                    <a:pt x="428" y="97"/>
                    <a:pt x="443" y="159"/>
                  </a:cubicBezTo>
                  <a:cubicBezTo>
                    <a:pt x="454" y="205"/>
                    <a:pt x="456" y="254"/>
                    <a:pt x="447" y="305"/>
                  </a:cubicBezTo>
                  <a:cubicBezTo>
                    <a:pt x="445" y="314"/>
                    <a:pt x="449" y="328"/>
                    <a:pt x="458" y="345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Freeform: Shape 29"/>
            <p:cNvSpPr>
              <a:spLocks/>
            </p:cNvSpPr>
            <p:nvPr/>
          </p:nvSpPr>
          <p:spPr bwMode="auto">
            <a:xfrm flipH="1">
              <a:off x="3578396" y="2639237"/>
              <a:ext cx="844813" cy="903251"/>
            </a:xfrm>
            <a:custGeom>
              <a:avLst/>
              <a:gdLst/>
              <a:ahLst/>
              <a:cxnLst>
                <a:cxn ang="0">
                  <a:pos x="114" y="365"/>
                </a:cxn>
                <a:cxn ang="0">
                  <a:pos x="92" y="330"/>
                </a:cxn>
                <a:cxn ang="0">
                  <a:pos x="132" y="311"/>
                </a:cxn>
                <a:cxn ang="0">
                  <a:pos x="151" y="266"/>
                </a:cxn>
                <a:cxn ang="0">
                  <a:pos x="132" y="221"/>
                </a:cxn>
                <a:cxn ang="0">
                  <a:pos x="87" y="202"/>
                </a:cxn>
                <a:cxn ang="0">
                  <a:pos x="42" y="221"/>
                </a:cxn>
                <a:cxn ang="0">
                  <a:pos x="33" y="232"/>
                </a:cxn>
                <a:cxn ang="0">
                  <a:pos x="0" y="177"/>
                </a:cxn>
                <a:cxn ang="0">
                  <a:pos x="89" y="121"/>
                </a:cxn>
                <a:cxn ang="0">
                  <a:pos x="72" y="109"/>
                </a:cxn>
                <a:cxn ang="0">
                  <a:pos x="53" y="64"/>
                </a:cxn>
                <a:cxn ang="0">
                  <a:pos x="72" y="18"/>
                </a:cxn>
                <a:cxn ang="0">
                  <a:pos x="117" y="0"/>
                </a:cxn>
                <a:cxn ang="0">
                  <a:pos x="162" y="18"/>
                </a:cxn>
                <a:cxn ang="0">
                  <a:pos x="181" y="64"/>
                </a:cxn>
                <a:cxn ang="0">
                  <a:pos x="181" y="65"/>
                </a:cxn>
                <a:cxn ang="0">
                  <a:pos x="274" y="7"/>
                </a:cxn>
                <a:cxn ang="0">
                  <a:pos x="294" y="42"/>
                </a:cxn>
                <a:cxn ang="0">
                  <a:pos x="344" y="112"/>
                </a:cxn>
                <a:cxn ang="0">
                  <a:pos x="351" y="146"/>
                </a:cxn>
                <a:cxn ang="0">
                  <a:pos x="324" y="167"/>
                </a:cxn>
                <a:cxn ang="0">
                  <a:pos x="309" y="190"/>
                </a:cxn>
                <a:cxn ang="0">
                  <a:pos x="313" y="216"/>
                </a:cxn>
                <a:cxn ang="0">
                  <a:pos x="295" y="233"/>
                </a:cxn>
                <a:cxn ang="0">
                  <a:pos x="277" y="236"/>
                </a:cxn>
                <a:cxn ang="0">
                  <a:pos x="291" y="240"/>
                </a:cxn>
                <a:cxn ang="0">
                  <a:pos x="305" y="256"/>
                </a:cxn>
                <a:cxn ang="0">
                  <a:pos x="287" y="276"/>
                </a:cxn>
                <a:cxn ang="0">
                  <a:pos x="269" y="285"/>
                </a:cxn>
                <a:cxn ang="0">
                  <a:pos x="264" y="314"/>
                </a:cxn>
                <a:cxn ang="0">
                  <a:pos x="253" y="361"/>
                </a:cxn>
                <a:cxn ang="0">
                  <a:pos x="235" y="378"/>
                </a:cxn>
                <a:cxn ang="0">
                  <a:pos x="214" y="379"/>
                </a:cxn>
                <a:cxn ang="0">
                  <a:pos x="177" y="372"/>
                </a:cxn>
                <a:cxn ang="0">
                  <a:pos x="117" y="366"/>
                </a:cxn>
                <a:cxn ang="0">
                  <a:pos x="114" y="365"/>
                </a:cxn>
              </a:cxnLst>
              <a:rect l="0" t="0" r="r" b="b"/>
              <a:pathLst>
                <a:path w="355" h="380">
                  <a:moveTo>
                    <a:pt x="114" y="365"/>
                  </a:moveTo>
                  <a:cubicBezTo>
                    <a:pt x="92" y="330"/>
                    <a:pt x="92" y="330"/>
                    <a:pt x="92" y="330"/>
                  </a:cubicBezTo>
                  <a:cubicBezTo>
                    <a:pt x="108" y="329"/>
                    <a:pt x="121" y="323"/>
                    <a:pt x="132" y="311"/>
                  </a:cubicBezTo>
                  <a:cubicBezTo>
                    <a:pt x="145" y="299"/>
                    <a:pt x="151" y="284"/>
                    <a:pt x="151" y="266"/>
                  </a:cubicBezTo>
                  <a:cubicBezTo>
                    <a:pt x="151" y="249"/>
                    <a:pt x="145" y="233"/>
                    <a:pt x="132" y="221"/>
                  </a:cubicBezTo>
                  <a:cubicBezTo>
                    <a:pt x="120" y="209"/>
                    <a:pt x="105" y="202"/>
                    <a:pt x="87" y="202"/>
                  </a:cubicBezTo>
                  <a:cubicBezTo>
                    <a:pt x="70" y="202"/>
                    <a:pt x="54" y="209"/>
                    <a:pt x="42" y="221"/>
                  </a:cubicBezTo>
                  <a:cubicBezTo>
                    <a:pt x="38" y="224"/>
                    <a:pt x="36" y="228"/>
                    <a:pt x="33" y="232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83" y="118"/>
                    <a:pt x="77" y="114"/>
                    <a:pt x="72" y="109"/>
                  </a:cubicBezTo>
                  <a:cubicBezTo>
                    <a:pt x="59" y="96"/>
                    <a:pt x="53" y="81"/>
                    <a:pt x="53" y="64"/>
                  </a:cubicBezTo>
                  <a:cubicBezTo>
                    <a:pt x="53" y="46"/>
                    <a:pt x="59" y="31"/>
                    <a:pt x="72" y="18"/>
                  </a:cubicBezTo>
                  <a:cubicBezTo>
                    <a:pt x="84" y="6"/>
                    <a:pt x="99" y="0"/>
                    <a:pt x="117" y="0"/>
                  </a:cubicBezTo>
                  <a:cubicBezTo>
                    <a:pt x="135" y="0"/>
                    <a:pt x="150" y="6"/>
                    <a:pt x="162" y="18"/>
                  </a:cubicBezTo>
                  <a:cubicBezTo>
                    <a:pt x="174" y="31"/>
                    <a:pt x="181" y="46"/>
                    <a:pt x="181" y="64"/>
                  </a:cubicBezTo>
                  <a:cubicBezTo>
                    <a:pt x="181" y="64"/>
                    <a:pt x="181" y="64"/>
                    <a:pt x="181" y="65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9" y="17"/>
                    <a:pt x="286" y="29"/>
                    <a:pt x="294" y="42"/>
                  </a:cubicBezTo>
                  <a:cubicBezTo>
                    <a:pt x="321" y="79"/>
                    <a:pt x="338" y="102"/>
                    <a:pt x="344" y="112"/>
                  </a:cubicBezTo>
                  <a:cubicBezTo>
                    <a:pt x="353" y="127"/>
                    <a:pt x="355" y="138"/>
                    <a:pt x="351" y="146"/>
                  </a:cubicBezTo>
                  <a:cubicBezTo>
                    <a:pt x="348" y="154"/>
                    <a:pt x="339" y="160"/>
                    <a:pt x="324" y="167"/>
                  </a:cubicBezTo>
                  <a:cubicBezTo>
                    <a:pt x="312" y="172"/>
                    <a:pt x="307" y="180"/>
                    <a:pt x="309" y="190"/>
                  </a:cubicBezTo>
                  <a:cubicBezTo>
                    <a:pt x="309" y="196"/>
                    <a:pt x="311" y="204"/>
                    <a:pt x="313" y="216"/>
                  </a:cubicBezTo>
                  <a:cubicBezTo>
                    <a:pt x="313" y="223"/>
                    <a:pt x="307" y="229"/>
                    <a:pt x="295" y="233"/>
                  </a:cubicBezTo>
                  <a:cubicBezTo>
                    <a:pt x="289" y="235"/>
                    <a:pt x="283" y="236"/>
                    <a:pt x="277" y="236"/>
                  </a:cubicBezTo>
                  <a:cubicBezTo>
                    <a:pt x="282" y="237"/>
                    <a:pt x="286" y="238"/>
                    <a:pt x="291" y="240"/>
                  </a:cubicBezTo>
                  <a:cubicBezTo>
                    <a:pt x="301" y="244"/>
                    <a:pt x="305" y="249"/>
                    <a:pt x="305" y="256"/>
                  </a:cubicBezTo>
                  <a:cubicBezTo>
                    <a:pt x="305" y="263"/>
                    <a:pt x="299" y="270"/>
                    <a:pt x="287" y="276"/>
                  </a:cubicBezTo>
                  <a:cubicBezTo>
                    <a:pt x="281" y="280"/>
                    <a:pt x="275" y="283"/>
                    <a:pt x="269" y="285"/>
                  </a:cubicBezTo>
                  <a:cubicBezTo>
                    <a:pt x="264" y="289"/>
                    <a:pt x="263" y="299"/>
                    <a:pt x="264" y="314"/>
                  </a:cubicBezTo>
                  <a:cubicBezTo>
                    <a:pt x="265" y="332"/>
                    <a:pt x="261" y="347"/>
                    <a:pt x="253" y="361"/>
                  </a:cubicBezTo>
                  <a:cubicBezTo>
                    <a:pt x="247" y="370"/>
                    <a:pt x="241" y="376"/>
                    <a:pt x="235" y="378"/>
                  </a:cubicBezTo>
                  <a:cubicBezTo>
                    <a:pt x="230" y="380"/>
                    <a:pt x="223" y="380"/>
                    <a:pt x="214" y="379"/>
                  </a:cubicBezTo>
                  <a:cubicBezTo>
                    <a:pt x="208" y="378"/>
                    <a:pt x="196" y="375"/>
                    <a:pt x="177" y="372"/>
                  </a:cubicBezTo>
                  <a:cubicBezTo>
                    <a:pt x="158" y="368"/>
                    <a:pt x="138" y="366"/>
                    <a:pt x="117" y="366"/>
                  </a:cubicBezTo>
                  <a:cubicBezTo>
                    <a:pt x="116" y="365"/>
                    <a:pt x="115" y="365"/>
                    <a:pt x="114" y="365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Freeform: Shape 30"/>
            <p:cNvSpPr>
              <a:spLocks/>
            </p:cNvSpPr>
            <p:nvPr/>
          </p:nvSpPr>
          <p:spPr bwMode="auto">
            <a:xfrm flipH="1">
              <a:off x="4423208" y="2341965"/>
              <a:ext cx="1088729" cy="1156059"/>
            </a:xfrm>
            <a:custGeom>
              <a:avLst/>
              <a:gdLst/>
              <a:ahLst/>
              <a:cxnLst>
                <a:cxn ang="0">
                  <a:pos x="457" y="302"/>
                </a:cxn>
                <a:cxn ang="0">
                  <a:pos x="367" y="357"/>
                </a:cxn>
                <a:cxn ang="0">
                  <a:pos x="382" y="368"/>
                </a:cxn>
                <a:cxn ang="0">
                  <a:pos x="400" y="414"/>
                </a:cxn>
                <a:cxn ang="0">
                  <a:pos x="382" y="458"/>
                </a:cxn>
                <a:cxn ang="0">
                  <a:pos x="337" y="477"/>
                </a:cxn>
                <a:cxn ang="0">
                  <a:pos x="291" y="458"/>
                </a:cxn>
                <a:cxn ang="0">
                  <a:pos x="273" y="416"/>
                </a:cxn>
                <a:cxn ang="0">
                  <a:pos x="158" y="486"/>
                </a:cxn>
                <a:cxn ang="0">
                  <a:pos x="148" y="435"/>
                </a:cxn>
                <a:cxn ang="0">
                  <a:pos x="139" y="403"/>
                </a:cxn>
                <a:cxn ang="0">
                  <a:pos x="108" y="372"/>
                </a:cxn>
                <a:cxn ang="0">
                  <a:pos x="45" y="283"/>
                </a:cxn>
                <a:cxn ang="0">
                  <a:pos x="0" y="172"/>
                </a:cxn>
                <a:cxn ang="0">
                  <a:pos x="83" y="120"/>
                </a:cxn>
                <a:cxn ang="0">
                  <a:pos x="83" y="125"/>
                </a:cxn>
                <a:cxn ang="0">
                  <a:pos x="101" y="170"/>
                </a:cxn>
                <a:cxn ang="0">
                  <a:pos x="146" y="188"/>
                </a:cxn>
                <a:cxn ang="0">
                  <a:pos x="191" y="170"/>
                </a:cxn>
                <a:cxn ang="0">
                  <a:pos x="210" y="125"/>
                </a:cxn>
                <a:cxn ang="0">
                  <a:pos x="191" y="79"/>
                </a:cxn>
                <a:cxn ang="0">
                  <a:pos x="171" y="65"/>
                </a:cxn>
                <a:cxn ang="0">
                  <a:pos x="276" y="0"/>
                </a:cxn>
                <a:cxn ang="0">
                  <a:pos x="340" y="108"/>
                </a:cxn>
                <a:cxn ang="0">
                  <a:pos x="337" y="108"/>
                </a:cxn>
                <a:cxn ang="0">
                  <a:pos x="291" y="126"/>
                </a:cxn>
                <a:cxn ang="0">
                  <a:pos x="273" y="172"/>
                </a:cxn>
                <a:cxn ang="0">
                  <a:pos x="291" y="216"/>
                </a:cxn>
                <a:cxn ang="0">
                  <a:pos x="337" y="235"/>
                </a:cxn>
                <a:cxn ang="0">
                  <a:pos x="382" y="216"/>
                </a:cxn>
                <a:cxn ang="0">
                  <a:pos x="395" y="198"/>
                </a:cxn>
                <a:cxn ang="0">
                  <a:pos x="457" y="302"/>
                </a:cxn>
              </a:cxnLst>
              <a:rect l="0" t="0" r="r" b="b"/>
              <a:pathLst>
                <a:path w="457" h="486">
                  <a:moveTo>
                    <a:pt x="457" y="302"/>
                  </a:moveTo>
                  <a:cubicBezTo>
                    <a:pt x="367" y="357"/>
                    <a:pt x="367" y="357"/>
                    <a:pt x="367" y="357"/>
                  </a:cubicBezTo>
                  <a:cubicBezTo>
                    <a:pt x="372" y="360"/>
                    <a:pt x="377" y="364"/>
                    <a:pt x="382" y="368"/>
                  </a:cubicBezTo>
                  <a:cubicBezTo>
                    <a:pt x="394" y="381"/>
                    <a:pt x="400" y="396"/>
                    <a:pt x="400" y="414"/>
                  </a:cubicBezTo>
                  <a:cubicBezTo>
                    <a:pt x="400" y="431"/>
                    <a:pt x="394" y="446"/>
                    <a:pt x="382" y="458"/>
                  </a:cubicBezTo>
                  <a:cubicBezTo>
                    <a:pt x="369" y="471"/>
                    <a:pt x="354" y="477"/>
                    <a:pt x="337" y="477"/>
                  </a:cubicBezTo>
                  <a:cubicBezTo>
                    <a:pt x="319" y="477"/>
                    <a:pt x="304" y="471"/>
                    <a:pt x="291" y="458"/>
                  </a:cubicBezTo>
                  <a:cubicBezTo>
                    <a:pt x="280" y="447"/>
                    <a:pt x="273" y="432"/>
                    <a:pt x="273" y="416"/>
                  </a:cubicBezTo>
                  <a:cubicBezTo>
                    <a:pt x="158" y="486"/>
                    <a:pt x="158" y="486"/>
                    <a:pt x="158" y="486"/>
                  </a:cubicBezTo>
                  <a:cubicBezTo>
                    <a:pt x="156" y="469"/>
                    <a:pt x="152" y="452"/>
                    <a:pt x="148" y="435"/>
                  </a:cubicBezTo>
                  <a:cubicBezTo>
                    <a:pt x="139" y="403"/>
                    <a:pt x="139" y="403"/>
                    <a:pt x="139" y="403"/>
                  </a:cubicBezTo>
                  <a:cubicBezTo>
                    <a:pt x="108" y="372"/>
                    <a:pt x="108" y="372"/>
                    <a:pt x="108" y="372"/>
                  </a:cubicBezTo>
                  <a:cubicBezTo>
                    <a:pt x="84" y="345"/>
                    <a:pt x="63" y="315"/>
                    <a:pt x="45" y="283"/>
                  </a:cubicBezTo>
                  <a:cubicBezTo>
                    <a:pt x="25" y="246"/>
                    <a:pt x="9" y="209"/>
                    <a:pt x="0" y="172"/>
                  </a:cubicBezTo>
                  <a:cubicBezTo>
                    <a:pt x="83" y="120"/>
                    <a:pt x="83" y="120"/>
                    <a:pt x="83" y="120"/>
                  </a:cubicBezTo>
                  <a:cubicBezTo>
                    <a:pt x="83" y="122"/>
                    <a:pt x="83" y="123"/>
                    <a:pt x="83" y="125"/>
                  </a:cubicBezTo>
                  <a:cubicBezTo>
                    <a:pt x="83" y="142"/>
                    <a:pt x="89" y="157"/>
                    <a:pt x="101" y="170"/>
                  </a:cubicBezTo>
                  <a:cubicBezTo>
                    <a:pt x="114" y="182"/>
                    <a:pt x="129" y="188"/>
                    <a:pt x="146" y="188"/>
                  </a:cubicBezTo>
                  <a:cubicBezTo>
                    <a:pt x="164" y="188"/>
                    <a:pt x="179" y="182"/>
                    <a:pt x="191" y="170"/>
                  </a:cubicBezTo>
                  <a:cubicBezTo>
                    <a:pt x="204" y="157"/>
                    <a:pt x="210" y="142"/>
                    <a:pt x="210" y="125"/>
                  </a:cubicBezTo>
                  <a:cubicBezTo>
                    <a:pt x="210" y="107"/>
                    <a:pt x="204" y="92"/>
                    <a:pt x="191" y="79"/>
                  </a:cubicBezTo>
                  <a:cubicBezTo>
                    <a:pt x="185" y="73"/>
                    <a:pt x="178" y="68"/>
                    <a:pt x="171" y="65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340" y="108"/>
                    <a:pt x="340" y="108"/>
                    <a:pt x="340" y="108"/>
                  </a:cubicBezTo>
                  <a:cubicBezTo>
                    <a:pt x="339" y="108"/>
                    <a:pt x="338" y="108"/>
                    <a:pt x="337" y="108"/>
                  </a:cubicBezTo>
                  <a:cubicBezTo>
                    <a:pt x="319" y="108"/>
                    <a:pt x="304" y="114"/>
                    <a:pt x="291" y="126"/>
                  </a:cubicBezTo>
                  <a:cubicBezTo>
                    <a:pt x="279" y="139"/>
                    <a:pt x="273" y="154"/>
                    <a:pt x="273" y="172"/>
                  </a:cubicBezTo>
                  <a:cubicBezTo>
                    <a:pt x="273" y="189"/>
                    <a:pt x="279" y="204"/>
                    <a:pt x="291" y="216"/>
                  </a:cubicBezTo>
                  <a:cubicBezTo>
                    <a:pt x="304" y="229"/>
                    <a:pt x="319" y="235"/>
                    <a:pt x="337" y="235"/>
                  </a:cubicBezTo>
                  <a:cubicBezTo>
                    <a:pt x="354" y="235"/>
                    <a:pt x="369" y="229"/>
                    <a:pt x="382" y="216"/>
                  </a:cubicBezTo>
                  <a:cubicBezTo>
                    <a:pt x="387" y="211"/>
                    <a:pt x="392" y="205"/>
                    <a:pt x="395" y="198"/>
                  </a:cubicBezTo>
                  <a:lnTo>
                    <a:pt x="457" y="302"/>
                  </a:lnTo>
                  <a:close/>
                </a:path>
              </a:pathLst>
            </a:custGeom>
            <a:solidFill>
              <a:schemeClr val="accent5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Freeform: Shape 31"/>
            <p:cNvSpPr>
              <a:spLocks/>
            </p:cNvSpPr>
            <p:nvPr/>
          </p:nvSpPr>
          <p:spPr bwMode="auto">
            <a:xfrm flipH="1">
              <a:off x="4063687" y="3059739"/>
              <a:ext cx="1171304" cy="948985"/>
            </a:xfrm>
            <a:custGeom>
              <a:avLst/>
              <a:gdLst/>
              <a:ahLst/>
              <a:cxnLst>
                <a:cxn ang="0">
                  <a:pos x="455" y="188"/>
                </a:cxn>
                <a:cxn ang="0">
                  <a:pos x="371" y="286"/>
                </a:cxn>
                <a:cxn ang="0">
                  <a:pos x="361" y="387"/>
                </a:cxn>
                <a:cxn ang="0">
                  <a:pos x="363" y="399"/>
                </a:cxn>
                <a:cxn ang="0">
                  <a:pos x="0" y="399"/>
                </a:cxn>
                <a:cxn ang="0">
                  <a:pos x="45" y="209"/>
                </a:cxn>
                <a:cxn ang="0">
                  <a:pos x="42" y="184"/>
                </a:cxn>
                <a:cxn ang="0">
                  <a:pos x="157" y="114"/>
                </a:cxn>
                <a:cxn ang="0">
                  <a:pos x="175" y="156"/>
                </a:cxn>
                <a:cxn ang="0">
                  <a:pos x="221" y="175"/>
                </a:cxn>
                <a:cxn ang="0">
                  <a:pos x="266" y="156"/>
                </a:cxn>
                <a:cxn ang="0">
                  <a:pos x="284" y="112"/>
                </a:cxn>
                <a:cxn ang="0">
                  <a:pos x="266" y="66"/>
                </a:cxn>
                <a:cxn ang="0">
                  <a:pos x="251" y="55"/>
                </a:cxn>
                <a:cxn ang="0">
                  <a:pos x="341" y="0"/>
                </a:cxn>
                <a:cxn ang="0">
                  <a:pos x="374" y="55"/>
                </a:cxn>
                <a:cxn ang="0">
                  <a:pos x="383" y="44"/>
                </a:cxn>
                <a:cxn ang="0">
                  <a:pos x="428" y="25"/>
                </a:cxn>
                <a:cxn ang="0">
                  <a:pos x="473" y="44"/>
                </a:cxn>
                <a:cxn ang="0">
                  <a:pos x="492" y="89"/>
                </a:cxn>
                <a:cxn ang="0">
                  <a:pos x="473" y="134"/>
                </a:cxn>
                <a:cxn ang="0">
                  <a:pos x="433" y="153"/>
                </a:cxn>
                <a:cxn ang="0">
                  <a:pos x="455" y="188"/>
                </a:cxn>
              </a:cxnLst>
              <a:rect l="0" t="0" r="r" b="b"/>
              <a:pathLst>
                <a:path w="492" h="399">
                  <a:moveTo>
                    <a:pt x="455" y="188"/>
                  </a:moveTo>
                  <a:cubicBezTo>
                    <a:pt x="414" y="188"/>
                    <a:pt x="386" y="221"/>
                    <a:pt x="371" y="286"/>
                  </a:cubicBezTo>
                  <a:cubicBezTo>
                    <a:pt x="364" y="320"/>
                    <a:pt x="360" y="353"/>
                    <a:pt x="361" y="387"/>
                  </a:cubicBezTo>
                  <a:cubicBezTo>
                    <a:pt x="363" y="399"/>
                    <a:pt x="363" y="399"/>
                    <a:pt x="363" y="399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38" y="354"/>
                    <a:pt x="53" y="290"/>
                    <a:pt x="45" y="209"/>
                  </a:cubicBezTo>
                  <a:cubicBezTo>
                    <a:pt x="45" y="201"/>
                    <a:pt x="44" y="193"/>
                    <a:pt x="42" y="184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57" y="130"/>
                    <a:pt x="164" y="145"/>
                    <a:pt x="175" y="156"/>
                  </a:cubicBezTo>
                  <a:cubicBezTo>
                    <a:pt x="188" y="169"/>
                    <a:pt x="203" y="175"/>
                    <a:pt x="221" y="175"/>
                  </a:cubicBezTo>
                  <a:cubicBezTo>
                    <a:pt x="238" y="175"/>
                    <a:pt x="253" y="169"/>
                    <a:pt x="266" y="156"/>
                  </a:cubicBezTo>
                  <a:cubicBezTo>
                    <a:pt x="278" y="144"/>
                    <a:pt x="284" y="129"/>
                    <a:pt x="284" y="112"/>
                  </a:cubicBezTo>
                  <a:cubicBezTo>
                    <a:pt x="284" y="94"/>
                    <a:pt x="278" y="79"/>
                    <a:pt x="266" y="66"/>
                  </a:cubicBezTo>
                  <a:cubicBezTo>
                    <a:pt x="261" y="62"/>
                    <a:pt x="256" y="58"/>
                    <a:pt x="251" y="55"/>
                  </a:cubicBezTo>
                  <a:cubicBezTo>
                    <a:pt x="341" y="0"/>
                    <a:pt x="341" y="0"/>
                    <a:pt x="341" y="0"/>
                  </a:cubicBezTo>
                  <a:cubicBezTo>
                    <a:pt x="374" y="55"/>
                    <a:pt x="374" y="55"/>
                    <a:pt x="374" y="55"/>
                  </a:cubicBezTo>
                  <a:cubicBezTo>
                    <a:pt x="377" y="51"/>
                    <a:pt x="379" y="47"/>
                    <a:pt x="383" y="44"/>
                  </a:cubicBezTo>
                  <a:cubicBezTo>
                    <a:pt x="395" y="32"/>
                    <a:pt x="411" y="25"/>
                    <a:pt x="428" y="25"/>
                  </a:cubicBezTo>
                  <a:cubicBezTo>
                    <a:pt x="446" y="25"/>
                    <a:pt x="461" y="32"/>
                    <a:pt x="473" y="44"/>
                  </a:cubicBezTo>
                  <a:cubicBezTo>
                    <a:pt x="486" y="56"/>
                    <a:pt x="492" y="72"/>
                    <a:pt x="492" y="89"/>
                  </a:cubicBezTo>
                  <a:cubicBezTo>
                    <a:pt x="492" y="107"/>
                    <a:pt x="486" y="122"/>
                    <a:pt x="473" y="134"/>
                  </a:cubicBezTo>
                  <a:cubicBezTo>
                    <a:pt x="462" y="146"/>
                    <a:pt x="449" y="152"/>
                    <a:pt x="433" y="153"/>
                  </a:cubicBezTo>
                  <a:lnTo>
                    <a:pt x="455" y="188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Freeform: Shape 32"/>
            <p:cNvSpPr>
              <a:spLocks/>
            </p:cNvSpPr>
            <p:nvPr/>
          </p:nvSpPr>
          <p:spPr bwMode="auto">
            <a:xfrm flipH="1">
              <a:off x="4853873" y="1782991"/>
              <a:ext cx="697447" cy="1006153"/>
            </a:xfrm>
            <a:custGeom>
              <a:avLst/>
              <a:gdLst/>
              <a:ahLst/>
              <a:cxnLst>
                <a:cxn ang="0">
                  <a:pos x="17" y="407"/>
                </a:cxn>
                <a:cxn ang="0">
                  <a:pos x="18" y="207"/>
                </a:cxn>
                <a:cxn ang="0">
                  <a:pos x="101" y="47"/>
                </a:cxn>
                <a:cxn ang="0">
                  <a:pos x="151" y="0"/>
                </a:cxn>
                <a:cxn ang="0">
                  <a:pos x="196" y="74"/>
                </a:cxn>
                <a:cxn ang="0">
                  <a:pos x="186" y="73"/>
                </a:cxn>
                <a:cxn ang="0">
                  <a:pos x="140" y="92"/>
                </a:cxn>
                <a:cxn ang="0">
                  <a:pos x="122" y="137"/>
                </a:cxn>
                <a:cxn ang="0">
                  <a:pos x="140" y="182"/>
                </a:cxn>
                <a:cxn ang="0">
                  <a:pos x="186" y="201"/>
                </a:cxn>
                <a:cxn ang="0">
                  <a:pos x="231" y="182"/>
                </a:cxn>
                <a:cxn ang="0">
                  <a:pos x="246" y="158"/>
                </a:cxn>
                <a:cxn ang="0">
                  <a:pos x="293" y="235"/>
                </a:cxn>
                <a:cxn ang="0">
                  <a:pos x="188" y="300"/>
                </a:cxn>
                <a:cxn ang="0">
                  <a:pos x="208" y="314"/>
                </a:cxn>
                <a:cxn ang="0">
                  <a:pos x="227" y="360"/>
                </a:cxn>
                <a:cxn ang="0">
                  <a:pos x="208" y="405"/>
                </a:cxn>
                <a:cxn ang="0">
                  <a:pos x="163" y="423"/>
                </a:cxn>
                <a:cxn ang="0">
                  <a:pos x="118" y="405"/>
                </a:cxn>
                <a:cxn ang="0">
                  <a:pos x="100" y="360"/>
                </a:cxn>
                <a:cxn ang="0">
                  <a:pos x="100" y="355"/>
                </a:cxn>
                <a:cxn ang="0">
                  <a:pos x="17" y="407"/>
                </a:cxn>
              </a:cxnLst>
              <a:rect l="0" t="0" r="r" b="b"/>
              <a:pathLst>
                <a:path w="293" h="423">
                  <a:moveTo>
                    <a:pt x="17" y="407"/>
                  </a:moveTo>
                  <a:cubicBezTo>
                    <a:pt x="0" y="341"/>
                    <a:pt x="1" y="275"/>
                    <a:pt x="18" y="207"/>
                  </a:cubicBezTo>
                  <a:cubicBezTo>
                    <a:pt x="33" y="145"/>
                    <a:pt x="61" y="92"/>
                    <a:pt x="101" y="47"/>
                  </a:cubicBezTo>
                  <a:cubicBezTo>
                    <a:pt x="116" y="29"/>
                    <a:pt x="133" y="14"/>
                    <a:pt x="151" y="0"/>
                  </a:cubicBezTo>
                  <a:cubicBezTo>
                    <a:pt x="196" y="74"/>
                    <a:pt x="196" y="74"/>
                    <a:pt x="196" y="74"/>
                  </a:cubicBezTo>
                  <a:cubicBezTo>
                    <a:pt x="193" y="74"/>
                    <a:pt x="189" y="73"/>
                    <a:pt x="186" y="73"/>
                  </a:cubicBezTo>
                  <a:cubicBezTo>
                    <a:pt x="168" y="73"/>
                    <a:pt x="153" y="80"/>
                    <a:pt x="140" y="92"/>
                  </a:cubicBezTo>
                  <a:cubicBezTo>
                    <a:pt x="128" y="104"/>
                    <a:pt x="122" y="120"/>
                    <a:pt x="122" y="137"/>
                  </a:cubicBezTo>
                  <a:cubicBezTo>
                    <a:pt x="122" y="155"/>
                    <a:pt x="128" y="170"/>
                    <a:pt x="140" y="182"/>
                  </a:cubicBezTo>
                  <a:cubicBezTo>
                    <a:pt x="153" y="195"/>
                    <a:pt x="168" y="201"/>
                    <a:pt x="186" y="201"/>
                  </a:cubicBezTo>
                  <a:cubicBezTo>
                    <a:pt x="203" y="201"/>
                    <a:pt x="218" y="195"/>
                    <a:pt x="231" y="182"/>
                  </a:cubicBezTo>
                  <a:cubicBezTo>
                    <a:pt x="238" y="175"/>
                    <a:pt x="243" y="167"/>
                    <a:pt x="246" y="158"/>
                  </a:cubicBezTo>
                  <a:cubicBezTo>
                    <a:pt x="293" y="235"/>
                    <a:pt x="293" y="235"/>
                    <a:pt x="293" y="235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95" y="303"/>
                    <a:pt x="202" y="308"/>
                    <a:pt x="208" y="314"/>
                  </a:cubicBezTo>
                  <a:cubicBezTo>
                    <a:pt x="221" y="327"/>
                    <a:pt x="227" y="342"/>
                    <a:pt x="227" y="360"/>
                  </a:cubicBezTo>
                  <a:cubicBezTo>
                    <a:pt x="227" y="377"/>
                    <a:pt x="221" y="392"/>
                    <a:pt x="208" y="405"/>
                  </a:cubicBezTo>
                  <a:cubicBezTo>
                    <a:pt x="196" y="417"/>
                    <a:pt x="181" y="423"/>
                    <a:pt x="163" y="423"/>
                  </a:cubicBezTo>
                  <a:cubicBezTo>
                    <a:pt x="146" y="423"/>
                    <a:pt x="131" y="417"/>
                    <a:pt x="118" y="405"/>
                  </a:cubicBezTo>
                  <a:cubicBezTo>
                    <a:pt x="106" y="392"/>
                    <a:pt x="100" y="377"/>
                    <a:pt x="100" y="360"/>
                  </a:cubicBezTo>
                  <a:cubicBezTo>
                    <a:pt x="100" y="358"/>
                    <a:pt x="100" y="357"/>
                    <a:pt x="100" y="355"/>
                  </a:cubicBezTo>
                  <a:lnTo>
                    <a:pt x="17" y="407"/>
                  </a:ln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TextBox 46"/>
            <p:cNvSpPr txBox="1">
              <a:spLocks/>
            </p:cNvSpPr>
            <p:nvPr/>
          </p:nvSpPr>
          <p:spPr>
            <a:xfrm>
              <a:off x="4515274" y="1612969"/>
              <a:ext cx="286136" cy="461761"/>
            </a:xfrm>
            <a:prstGeom prst="rect">
              <a:avLst/>
            </a:prstGeom>
          </p:spPr>
          <p:txBody>
            <a:bodyPr wrap="none" lIns="0" tIns="0" rIns="0" bIns="0" anchor="b">
              <a:normAutofit/>
            </a:bodyPr>
            <a:lstStyle/>
            <a:p>
              <a:pPr defTabSz="1219170">
                <a:spcBef>
                  <a:spcPct val="0"/>
                </a:spcBef>
                <a:defRPr/>
              </a:pPr>
              <a:r>
                <a:rPr lang="en-US" sz="2667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9" name="TextBox 48"/>
            <p:cNvSpPr txBox="1">
              <a:spLocks/>
            </p:cNvSpPr>
            <p:nvPr/>
          </p:nvSpPr>
          <p:spPr>
            <a:xfrm>
              <a:off x="4137473" y="2254005"/>
              <a:ext cx="286136" cy="461761"/>
            </a:xfrm>
            <a:prstGeom prst="rect">
              <a:avLst/>
            </a:prstGeom>
          </p:spPr>
          <p:txBody>
            <a:bodyPr wrap="none" lIns="0" tIns="0" rIns="0" bIns="0" anchor="b">
              <a:normAutofit/>
            </a:bodyPr>
            <a:lstStyle/>
            <a:p>
              <a:pPr defTabSz="1219170">
                <a:spcBef>
                  <a:spcPct val="0"/>
                </a:spcBef>
                <a:defRPr/>
              </a:pPr>
              <a:r>
                <a:rPr lang="en-US" sz="2667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20" name="TextBox 49"/>
            <p:cNvSpPr txBox="1">
              <a:spLocks/>
            </p:cNvSpPr>
            <p:nvPr/>
          </p:nvSpPr>
          <p:spPr>
            <a:xfrm>
              <a:off x="4853471" y="2725740"/>
              <a:ext cx="286136" cy="461761"/>
            </a:xfrm>
            <a:prstGeom prst="rect">
              <a:avLst/>
            </a:prstGeom>
          </p:spPr>
          <p:txBody>
            <a:bodyPr wrap="none" lIns="0" tIns="0" rIns="0" bIns="0" anchor="b">
              <a:normAutofit/>
            </a:bodyPr>
            <a:lstStyle/>
            <a:p>
              <a:pPr defTabSz="1219170">
                <a:spcBef>
                  <a:spcPct val="0"/>
                </a:spcBef>
                <a:defRPr/>
              </a:pPr>
              <a:r>
                <a:rPr lang="en-US" sz="2667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45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23290" y="1386767"/>
            <a:ext cx="3709637" cy="2947517"/>
            <a:chOff x="654724" y="1773803"/>
            <a:chExt cx="2692576" cy="2158458"/>
          </a:xfrm>
        </p:grpSpPr>
        <p:sp>
          <p:nvSpPr>
            <p:cNvPr id="10" name="Freeform: Shape 34"/>
            <p:cNvSpPr>
              <a:spLocks/>
            </p:cNvSpPr>
            <p:nvPr/>
          </p:nvSpPr>
          <p:spPr bwMode="auto">
            <a:xfrm>
              <a:off x="662096" y="3392736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Freeform: Shape 35"/>
            <p:cNvSpPr>
              <a:spLocks/>
            </p:cNvSpPr>
            <p:nvPr/>
          </p:nvSpPr>
          <p:spPr bwMode="auto">
            <a:xfrm>
              <a:off x="654724" y="2636697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Freeform: Shape 36"/>
            <p:cNvSpPr>
              <a:spLocks/>
            </p:cNvSpPr>
            <p:nvPr/>
          </p:nvSpPr>
          <p:spPr bwMode="auto">
            <a:xfrm>
              <a:off x="654724" y="1773803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2" name="Group 4"/>
            <p:cNvGrpSpPr/>
            <p:nvPr/>
          </p:nvGrpSpPr>
          <p:grpSpPr>
            <a:xfrm>
              <a:off x="965692" y="1888494"/>
              <a:ext cx="2381608" cy="1619134"/>
              <a:chOff x="1398306" y="2503980"/>
              <a:chExt cx="3175477" cy="2158843"/>
            </a:xfrm>
          </p:grpSpPr>
          <p:sp>
            <p:nvSpPr>
              <p:cNvPr id="38" name="TextBox 33"/>
              <p:cNvSpPr txBox="1">
                <a:spLocks/>
              </p:cNvSpPr>
              <p:nvPr/>
            </p:nvSpPr>
            <p:spPr>
              <a:xfrm>
                <a:off x="1398306" y="4339658"/>
                <a:ext cx="1368030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Autofit/>
              </a:bodyPr>
              <a:lstStyle/>
              <a:p>
                <a:r>
                  <a:rPr lang="zh-CN" altLang="en-US" dirty="0">
                    <a:solidFill>
                      <a:schemeClr val="accent1"/>
                    </a:solidFill>
                    <a:cs typeface="+mn-ea"/>
                    <a:sym typeface="+mn-lt"/>
                  </a:rPr>
                  <a:t>行为密集程度</a:t>
                </a:r>
              </a:p>
            </p:txBody>
          </p:sp>
          <p:sp>
            <p:nvSpPr>
              <p:cNvPr id="39" name="Rectangle 3"/>
              <p:cNvSpPr/>
              <p:nvPr/>
            </p:nvSpPr>
            <p:spPr>
              <a:xfrm>
                <a:off x="1398307" y="2503980"/>
                <a:ext cx="3175476" cy="548292"/>
              </a:xfrm>
              <a:prstGeom prst="rect">
                <a:avLst/>
              </a:prstGeom>
            </p:spPr>
            <p:txBody>
              <a:bodyPr wrap="square" lIns="144000" rIns="14400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zh-CN" sz="1400" dirty="0">
                    <a:latin typeface="+mn-ea"/>
                  </a:rPr>
                  <a:t>计算各类事务总时间相比日程安排该类事务总时间的节约</a:t>
                </a:r>
                <a:r>
                  <a:rPr lang="en-US" altLang="zh-CN" sz="1400" dirty="0">
                    <a:latin typeface="+mn-ea"/>
                  </a:rPr>
                  <a:t>/</a:t>
                </a:r>
                <a:r>
                  <a:rPr lang="zh-CN" altLang="zh-CN" sz="1400" dirty="0">
                    <a:latin typeface="+mn-ea"/>
                  </a:rPr>
                  <a:t>超时比例</a:t>
                </a:r>
                <a:endParaRPr lang="zh-CN" altLang="en-US" sz="1400" dirty="0">
                  <a:solidFill>
                    <a:schemeClr val="dk1">
                      <a:lumMod val="100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Group 51"/>
            <p:cNvGrpSpPr/>
            <p:nvPr/>
          </p:nvGrpSpPr>
          <p:grpSpPr>
            <a:xfrm>
              <a:off x="965692" y="2462347"/>
              <a:ext cx="2381607" cy="653593"/>
              <a:chOff x="1398307" y="2180815"/>
              <a:chExt cx="3175476" cy="871457"/>
            </a:xfrm>
          </p:grpSpPr>
          <p:sp>
            <p:nvSpPr>
              <p:cNvPr id="36" name="TextBox 52"/>
              <p:cNvSpPr txBox="1">
                <a:spLocks/>
              </p:cNvSpPr>
              <p:nvPr/>
            </p:nvSpPr>
            <p:spPr>
              <a:xfrm>
                <a:off x="1398307" y="2180815"/>
                <a:ext cx="1368030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r>
                  <a:rPr lang="zh-CN" altLang="en-US" dirty="0">
                    <a:solidFill>
                      <a:schemeClr val="accent2"/>
                    </a:solidFill>
                    <a:cs typeface="+mn-ea"/>
                    <a:sym typeface="+mn-lt"/>
                  </a:rPr>
                  <a:t>超时占比</a:t>
                </a:r>
              </a:p>
            </p:txBody>
          </p:sp>
          <p:sp>
            <p:nvSpPr>
              <p:cNvPr id="37" name="Rectangle 53"/>
              <p:cNvSpPr/>
              <p:nvPr/>
            </p:nvSpPr>
            <p:spPr>
              <a:xfrm>
                <a:off x="1398307" y="2503980"/>
                <a:ext cx="3175476" cy="548292"/>
              </a:xfrm>
              <a:prstGeom prst="rect">
                <a:avLst/>
              </a:prstGeom>
            </p:spPr>
            <p:txBody>
              <a:bodyPr wrap="square" lIns="144000" rIns="14400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zh-CN" sz="1400" dirty="0">
                    <a:latin typeface="+mn-ea"/>
                  </a:rPr>
                  <a:t>计算每个标签所有事务中相比日程安排超时</a:t>
                </a:r>
                <a:r>
                  <a:rPr lang="en-US" altLang="zh-CN" sz="1400" dirty="0">
                    <a:latin typeface="+mn-ea"/>
                  </a:rPr>
                  <a:t>/</a:t>
                </a:r>
                <a:r>
                  <a:rPr lang="zh-CN" altLang="zh-CN" sz="1400" dirty="0">
                    <a:latin typeface="+mn-ea"/>
                  </a:rPr>
                  <a:t>节约的事务数比例</a:t>
                </a:r>
                <a:endParaRPr lang="zh-CN" altLang="en-US" sz="1400" dirty="0">
                  <a:solidFill>
                    <a:schemeClr val="dk1">
                      <a:lumMod val="100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5" name="Rectangle 56"/>
            <p:cNvSpPr/>
            <p:nvPr/>
          </p:nvSpPr>
          <p:spPr>
            <a:xfrm>
              <a:off x="965692" y="3521042"/>
              <a:ext cx="2381607" cy="411219"/>
            </a:xfrm>
            <a:prstGeom prst="rect">
              <a:avLst/>
            </a:prstGeom>
          </p:spPr>
          <p:txBody>
            <a:bodyPr wrap="square" lIns="144000" rIns="1440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sz="1400" dirty="0"/>
                <a:t>分析用户各个时间段的行为密集程度</a:t>
              </a:r>
              <a:endParaRPr lang="zh-CN" altLang="en-US" sz="14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7" name="TextBox 55">
            <a:extLst>
              <a:ext uri="{FF2B5EF4-FFF2-40B4-BE49-F238E27FC236}">
                <a16:creationId xmlns:a16="http://schemas.microsoft.com/office/drawing/2014/main" id="{C8738120-270B-41DD-81DD-DC1349194B62}"/>
              </a:ext>
            </a:extLst>
          </p:cNvPr>
          <p:cNvSpPr txBox="1">
            <a:spLocks/>
          </p:cNvSpPr>
          <p:nvPr/>
        </p:nvSpPr>
        <p:spPr>
          <a:xfrm>
            <a:off x="1266304" y="1165963"/>
            <a:ext cx="1413580" cy="330977"/>
          </a:xfrm>
          <a:prstGeom prst="rect">
            <a:avLst/>
          </a:prstGeom>
        </p:spPr>
        <p:txBody>
          <a:bodyPr wrap="none" lIns="144000" tIns="0" rIns="144000" bIns="0" anchor="ctr" anchorCtr="0">
            <a:normAutofit/>
          </a:bodyPr>
          <a:lstStyle/>
          <a:p>
            <a:r>
              <a:rPr lang="zh-CN" altLang="en-US" dirty="0">
                <a:solidFill>
                  <a:schemeClr val="accent3"/>
                </a:solidFill>
                <a:cs typeface="+mn-ea"/>
                <a:sym typeface="+mn-lt"/>
              </a:rPr>
              <a:t>平均超时比例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C57F5939-6D1A-46E8-94F7-E0066180014F}"/>
              </a:ext>
            </a:extLst>
          </p:cNvPr>
          <p:cNvGrpSpPr/>
          <p:nvPr/>
        </p:nvGrpSpPr>
        <p:grpSpPr>
          <a:xfrm>
            <a:off x="755577" y="123478"/>
            <a:ext cx="3396621" cy="498622"/>
            <a:chOff x="755577" y="123478"/>
            <a:chExt cx="3396621" cy="498622"/>
          </a:xfrm>
        </p:grpSpPr>
        <p:sp>
          <p:nvSpPr>
            <p:cNvPr id="52" name="Title 1">
              <a:extLst>
                <a:ext uri="{FF2B5EF4-FFF2-40B4-BE49-F238E27FC236}">
                  <a16:creationId xmlns:a16="http://schemas.microsoft.com/office/drawing/2014/main" id="{2B519132-FE20-41D3-9B25-BB4AA5AD4B31}"/>
                </a:ext>
              </a:extLst>
            </p:cNvPr>
            <p:cNvSpPr txBox="1">
              <a:spLocks/>
            </p:cNvSpPr>
            <p:nvPr/>
          </p:nvSpPr>
          <p:spPr>
            <a:xfrm>
              <a:off x="785872" y="123478"/>
              <a:ext cx="3366326" cy="379477"/>
            </a:xfrm>
            <a:prstGeom prst="rect">
              <a:avLst/>
            </a:prstGeom>
          </p:spPr>
          <p:txBody>
            <a:bodyPr lIns="0" rIns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000" b="0" kern="120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Open Sans Light" panose="020B0306030504020204" pitchFamily="34" charset="0"/>
                </a:defRPr>
              </a:lvl1pPr>
            </a:lstStyle>
            <a:p>
              <a:pPr algn="l"/>
              <a:r>
                <a: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ea"/>
                  <a:sym typeface="+mn-lt"/>
                </a:rPr>
                <a:t>行为模式分析</a:t>
              </a:r>
            </a:p>
          </p:txBody>
        </p:sp>
        <p:sp>
          <p:nvSpPr>
            <p:cNvPr id="53" name="Title 1">
              <a:extLst>
                <a:ext uri="{FF2B5EF4-FFF2-40B4-BE49-F238E27FC236}">
                  <a16:creationId xmlns:a16="http://schemas.microsoft.com/office/drawing/2014/main" id="{A9835A5F-3F6B-49DF-9B9D-12854FE0E275}"/>
                </a:ext>
              </a:extLst>
            </p:cNvPr>
            <p:cNvSpPr txBox="1">
              <a:spLocks/>
            </p:cNvSpPr>
            <p:nvPr/>
          </p:nvSpPr>
          <p:spPr>
            <a:xfrm>
              <a:off x="755577" y="411510"/>
              <a:ext cx="2932608" cy="210590"/>
            </a:xfrm>
            <a:prstGeom prst="rect">
              <a:avLst/>
            </a:prstGeom>
          </p:spPr>
          <p:txBody>
            <a:bodyPr lIns="0" rIns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000" b="0" kern="120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Open Sans Light" panose="020B0306030504020204" pitchFamily="34" charset="0"/>
                </a:defRPr>
              </a:lvl1pPr>
            </a:lstStyle>
            <a:p>
              <a:pPr algn="l"/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cs typeface="+mn-ea"/>
                  <a:sym typeface="+mn-lt"/>
                </a:rPr>
                <a:t>The phased achievement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5568861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31"/>
          <p:cNvSpPr>
            <a:spLocks/>
          </p:cNvSpPr>
          <p:nvPr/>
        </p:nvSpPr>
        <p:spPr bwMode="auto">
          <a:xfrm rot="21176574">
            <a:off x="4777980" y="390955"/>
            <a:ext cx="1731554" cy="3487930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  <a:gd name="connsiteX0" fmla="*/ 2951 w 9580"/>
              <a:gd name="connsiteY0" fmla="*/ 880 h 9854"/>
              <a:gd name="connsiteX1" fmla="*/ 5333 w 9580"/>
              <a:gd name="connsiteY1" fmla="*/ 6 h 9854"/>
              <a:gd name="connsiteX2" fmla="*/ 7456 w 9580"/>
              <a:gd name="connsiteY2" fmla="*/ 1362 h 9854"/>
              <a:gd name="connsiteX3" fmla="*/ 9437 w 9580"/>
              <a:gd name="connsiteY3" fmla="*/ 2948 h 9854"/>
              <a:gd name="connsiteX4" fmla="*/ 9296 w 9580"/>
              <a:gd name="connsiteY4" fmla="*/ 5408 h 9854"/>
              <a:gd name="connsiteX5" fmla="*/ 8871 w 9580"/>
              <a:gd name="connsiteY5" fmla="*/ 7868 h 9854"/>
              <a:gd name="connsiteX6" fmla="*/ 6607 w 9580"/>
              <a:gd name="connsiteY6" fmla="*/ 8971 h 9854"/>
              <a:gd name="connsiteX7" fmla="*/ 4225 w 9580"/>
              <a:gd name="connsiteY7" fmla="*/ 9845 h 9854"/>
              <a:gd name="connsiteX8" fmla="*/ 2102 w 9580"/>
              <a:gd name="connsiteY8" fmla="*/ 8512 h 9854"/>
              <a:gd name="connsiteX9" fmla="*/ 145 w 9580"/>
              <a:gd name="connsiteY9" fmla="*/ 6926 h 9854"/>
              <a:gd name="connsiteX10" fmla="*/ 263 w 9580"/>
              <a:gd name="connsiteY10" fmla="*/ 4466 h 9854"/>
              <a:gd name="connsiteX11" fmla="*/ 687 w 9580"/>
              <a:gd name="connsiteY11" fmla="*/ 2006 h 9854"/>
              <a:gd name="connsiteX12" fmla="*/ 3175 w 9580"/>
              <a:gd name="connsiteY12" fmla="*/ 1098 h 9854"/>
              <a:gd name="connsiteX0" fmla="*/ 3080 w 10000"/>
              <a:gd name="connsiteY0" fmla="*/ 893 h 10000"/>
              <a:gd name="connsiteX1" fmla="*/ 5567 w 10000"/>
              <a:gd name="connsiteY1" fmla="*/ 6 h 10000"/>
              <a:gd name="connsiteX2" fmla="*/ 7783 w 10000"/>
              <a:gd name="connsiteY2" fmla="*/ 1382 h 10000"/>
              <a:gd name="connsiteX3" fmla="*/ 9851 w 10000"/>
              <a:gd name="connsiteY3" fmla="*/ 2992 h 10000"/>
              <a:gd name="connsiteX4" fmla="*/ 9704 w 10000"/>
              <a:gd name="connsiteY4" fmla="*/ 5488 h 10000"/>
              <a:gd name="connsiteX5" fmla="*/ 9260 w 10000"/>
              <a:gd name="connsiteY5" fmla="*/ 7985 h 10000"/>
              <a:gd name="connsiteX6" fmla="*/ 6897 w 10000"/>
              <a:gd name="connsiteY6" fmla="*/ 9104 h 10000"/>
              <a:gd name="connsiteX7" fmla="*/ 4410 w 10000"/>
              <a:gd name="connsiteY7" fmla="*/ 9991 h 10000"/>
              <a:gd name="connsiteX8" fmla="*/ 2194 w 10000"/>
              <a:gd name="connsiteY8" fmla="*/ 8638 h 10000"/>
              <a:gd name="connsiteX9" fmla="*/ 151 w 10000"/>
              <a:gd name="connsiteY9" fmla="*/ 7029 h 10000"/>
              <a:gd name="connsiteX10" fmla="*/ 275 w 10000"/>
              <a:gd name="connsiteY10" fmla="*/ 4532 h 10000"/>
              <a:gd name="connsiteX11" fmla="*/ 717 w 10000"/>
              <a:gd name="connsiteY11" fmla="*/ 2036 h 10000"/>
              <a:gd name="connsiteX0" fmla="*/ 3080 w 10000"/>
              <a:gd name="connsiteY0" fmla="*/ 893 h 10000"/>
              <a:gd name="connsiteX1" fmla="*/ 5567 w 10000"/>
              <a:gd name="connsiteY1" fmla="*/ 6 h 10000"/>
              <a:gd name="connsiteX2" fmla="*/ 7783 w 10000"/>
              <a:gd name="connsiteY2" fmla="*/ 1382 h 10000"/>
              <a:gd name="connsiteX3" fmla="*/ 9851 w 10000"/>
              <a:gd name="connsiteY3" fmla="*/ 2992 h 10000"/>
              <a:gd name="connsiteX4" fmla="*/ 9704 w 10000"/>
              <a:gd name="connsiteY4" fmla="*/ 5488 h 10000"/>
              <a:gd name="connsiteX5" fmla="*/ 9260 w 10000"/>
              <a:gd name="connsiteY5" fmla="*/ 7985 h 10000"/>
              <a:gd name="connsiteX6" fmla="*/ 6897 w 10000"/>
              <a:gd name="connsiteY6" fmla="*/ 9104 h 10000"/>
              <a:gd name="connsiteX7" fmla="*/ 4410 w 10000"/>
              <a:gd name="connsiteY7" fmla="*/ 9991 h 10000"/>
              <a:gd name="connsiteX8" fmla="*/ 2194 w 10000"/>
              <a:gd name="connsiteY8" fmla="*/ 8638 h 10000"/>
              <a:gd name="connsiteX9" fmla="*/ 151 w 10000"/>
              <a:gd name="connsiteY9" fmla="*/ 7029 h 10000"/>
              <a:gd name="connsiteX10" fmla="*/ 275 w 10000"/>
              <a:gd name="connsiteY10" fmla="*/ 4532 h 10000"/>
              <a:gd name="connsiteX0" fmla="*/ 2929 w 9849"/>
              <a:gd name="connsiteY0" fmla="*/ 893 h 10000"/>
              <a:gd name="connsiteX1" fmla="*/ 5416 w 9849"/>
              <a:gd name="connsiteY1" fmla="*/ 6 h 10000"/>
              <a:gd name="connsiteX2" fmla="*/ 7632 w 9849"/>
              <a:gd name="connsiteY2" fmla="*/ 1382 h 10000"/>
              <a:gd name="connsiteX3" fmla="*/ 9700 w 9849"/>
              <a:gd name="connsiteY3" fmla="*/ 2992 h 10000"/>
              <a:gd name="connsiteX4" fmla="*/ 9553 w 9849"/>
              <a:gd name="connsiteY4" fmla="*/ 5488 h 10000"/>
              <a:gd name="connsiteX5" fmla="*/ 9109 w 9849"/>
              <a:gd name="connsiteY5" fmla="*/ 7985 h 10000"/>
              <a:gd name="connsiteX6" fmla="*/ 6746 w 9849"/>
              <a:gd name="connsiteY6" fmla="*/ 9104 h 10000"/>
              <a:gd name="connsiteX7" fmla="*/ 4259 w 9849"/>
              <a:gd name="connsiteY7" fmla="*/ 9991 h 10000"/>
              <a:gd name="connsiteX8" fmla="*/ 2043 w 9849"/>
              <a:gd name="connsiteY8" fmla="*/ 8638 h 10000"/>
              <a:gd name="connsiteX9" fmla="*/ 0 w 9849"/>
              <a:gd name="connsiteY9" fmla="*/ 7029 h 10000"/>
              <a:gd name="connsiteX0" fmla="*/ 900 w 7926"/>
              <a:gd name="connsiteY0" fmla="*/ 893 h 10000"/>
              <a:gd name="connsiteX1" fmla="*/ 3425 w 7926"/>
              <a:gd name="connsiteY1" fmla="*/ 6 h 10000"/>
              <a:gd name="connsiteX2" fmla="*/ 5675 w 7926"/>
              <a:gd name="connsiteY2" fmla="*/ 1382 h 10000"/>
              <a:gd name="connsiteX3" fmla="*/ 7775 w 7926"/>
              <a:gd name="connsiteY3" fmla="*/ 2992 h 10000"/>
              <a:gd name="connsiteX4" fmla="*/ 7625 w 7926"/>
              <a:gd name="connsiteY4" fmla="*/ 5488 h 10000"/>
              <a:gd name="connsiteX5" fmla="*/ 7175 w 7926"/>
              <a:gd name="connsiteY5" fmla="*/ 7985 h 10000"/>
              <a:gd name="connsiteX6" fmla="*/ 4775 w 7926"/>
              <a:gd name="connsiteY6" fmla="*/ 9104 h 10000"/>
              <a:gd name="connsiteX7" fmla="*/ 2250 w 7926"/>
              <a:gd name="connsiteY7" fmla="*/ 9991 h 10000"/>
              <a:gd name="connsiteX8" fmla="*/ 0 w 7926"/>
              <a:gd name="connsiteY8" fmla="*/ 8638 h 10000"/>
              <a:gd name="connsiteX0" fmla="*/ 0 w 8864"/>
              <a:gd name="connsiteY0" fmla="*/ 893 h 10000"/>
              <a:gd name="connsiteX1" fmla="*/ 3185 w 8864"/>
              <a:gd name="connsiteY1" fmla="*/ 6 h 10000"/>
              <a:gd name="connsiteX2" fmla="*/ 6024 w 8864"/>
              <a:gd name="connsiteY2" fmla="*/ 1382 h 10000"/>
              <a:gd name="connsiteX3" fmla="*/ 8673 w 8864"/>
              <a:gd name="connsiteY3" fmla="*/ 2992 h 10000"/>
              <a:gd name="connsiteX4" fmla="*/ 8484 w 8864"/>
              <a:gd name="connsiteY4" fmla="*/ 5488 h 10000"/>
              <a:gd name="connsiteX5" fmla="*/ 7916 w 8864"/>
              <a:gd name="connsiteY5" fmla="*/ 7985 h 10000"/>
              <a:gd name="connsiteX6" fmla="*/ 4888 w 8864"/>
              <a:gd name="connsiteY6" fmla="*/ 9104 h 10000"/>
              <a:gd name="connsiteX7" fmla="*/ 1703 w 8864"/>
              <a:gd name="connsiteY7" fmla="*/ 9991 h 10000"/>
              <a:gd name="connsiteX0" fmla="*/ 0 w 10000"/>
              <a:gd name="connsiteY0" fmla="*/ 893 h 9104"/>
              <a:gd name="connsiteX1" fmla="*/ 3593 w 10000"/>
              <a:gd name="connsiteY1" fmla="*/ 6 h 9104"/>
              <a:gd name="connsiteX2" fmla="*/ 6796 w 10000"/>
              <a:gd name="connsiteY2" fmla="*/ 1382 h 9104"/>
              <a:gd name="connsiteX3" fmla="*/ 9785 w 10000"/>
              <a:gd name="connsiteY3" fmla="*/ 2992 h 9104"/>
              <a:gd name="connsiteX4" fmla="*/ 9571 w 10000"/>
              <a:gd name="connsiteY4" fmla="*/ 5488 h 9104"/>
              <a:gd name="connsiteX5" fmla="*/ 8931 w 10000"/>
              <a:gd name="connsiteY5" fmla="*/ 7985 h 9104"/>
              <a:gd name="connsiteX6" fmla="*/ 5514 w 10000"/>
              <a:gd name="connsiteY6" fmla="*/ 9104 h 9104"/>
              <a:gd name="connsiteX0" fmla="*/ 0 w 10000"/>
              <a:gd name="connsiteY0" fmla="*/ 981 h 10000"/>
              <a:gd name="connsiteX1" fmla="*/ 3593 w 10000"/>
              <a:gd name="connsiteY1" fmla="*/ 7 h 10000"/>
              <a:gd name="connsiteX2" fmla="*/ 6796 w 10000"/>
              <a:gd name="connsiteY2" fmla="*/ 1518 h 10000"/>
              <a:gd name="connsiteX3" fmla="*/ 9785 w 10000"/>
              <a:gd name="connsiteY3" fmla="*/ 3286 h 10000"/>
              <a:gd name="connsiteX4" fmla="*/ 9571 w 10000"/>
              <a:gd name="connsiteY4" fmla="*/ 6028 h 10000"/>
              <a:gd name="connsiteX5" fmla="*/ 8931 w 10000"/>
              <a:gd name="connsiteY5" fmla="*/ 8771 h 10000"/>
              <a:gd name="connsiteX6" fmla="*/ 5514 w 10000"/>
              <a:gd name="connsiteY6" fmla="*/ 10000 h 10000"/>
              <a:gd name="connsiteX0" fmla="*/ 0 w 10000"/>
              <a:gd name="connsiteY0" fmla="*/ 981 h 10000"/>
              <a:gd name="connsiteX1" fmla="*/ 3593 w 10000"/>
              <a:gd name="connsiteY1" fmla="*/ 7 h 10000"/>
              <a:gd name="connsiteX2" fmla="*/ 6796 w 10000"/>
              <a:gd name="connsiteY2" fmla="*/ 1518 h 10000"/>
              <a:gd name="connsiteX3" fmla="*/ 9785 w 10000"/>
              <a:gd name="connsiteY3" fmla="*/ 3286 h 10000"/>
              <a:gd name="connsiteX4" fmla="*/ 9571 w 10000"/>
              <a:gd name="connsiteY4" fmla="*/ 6028 h 10000"/>
              <a:gd name="connsiteX5" fmla="*/ 8931 w 10000"/>
              <a:gd name="connsiteY5" fmla="*/ 8771 h 10000"/>
              <a:gd name="connsiteX6" fmla="*/ 7258 w 10000"/>
              <a:gd name="connsiteY6" fmla="*/ 9454 h 10000"/>
              <a:gd name="connsiteX7" fmla="*/ 5514 w 10000"/>
              <a:gd name="connsiteY7" fmla="*/ 10000 h 10000"/>
              <a:gd name="connsiteX0" fmla="*/ 0 w 10000"/>
              <a:gd name="connsiteY0" fmla="*/ 981 h 9454"/>
              <a:gd name="connsiteX1" fmla="*/ 3593 w 10000"/>
              <a:gd name="connsiteY1" fmla="*/ 7 h 9454"/>
              <a:gd name="connsiteX2" fmla="*/ 6796 w 10000"/>
              <a:gd name="connsiteY2" fmla="*/ 1518 h 9454"/>
              <a:gd name="connsiteX3" fmla="*/ 9785 w 10000"/>
              <a:gd name="connsiteY3" fmla="*/ 3286 h 9454"/>
              <a:gd name="connsiteX4" fmla="*/ 9571 w 10000"/>
              <a:gd name="connsiteY4" fmla="*/ 6028 h 9454"/>
              <a:gd name="connsiteX5" fmla="*/ 8931 w 10000"/>
              <a:gd name="connsiteY5" fmla="*/ 8771 h 9454"/>
              <a:gd name="connsiteX6" fmla="*/ 7258 w 10000"/>
              <a:gd name="connsiteY6" fmla="*/ 9454 h 9454"/>
              <a:gd name="connsiteX0" fmla="*/ 0 w 6407"/>
              <a:gd name="connsiteY0" fmla="*/ 0 h 9993"/>
              <a:gd name="connsiteX1" fmla="*/ 3203 w 6407"/>
              <a:gd name="connsiteY1" fmla="*/ 1599 h 9993"/>
              <a:gd name="connsiteX2" fmla="*/ 6192 w 6407"/>
              <a:gd name="connsiteY2" fmla="*/ 3469 h 9993"/>
              <a:gd name="connsiteX3" fmla="*/ 5978 w 6407"/>
              <a:gd name="connsiteY3" fmla="*/ 6369 h 9993"/>
              <a:gd name="connsiteX4" fmla="*/ 5338 w 6407"/>
              <a:gd name="connsiteY4" fmla="*/ 9271 h 9993"/>
              <a:gd name="connsiteX5" fmla="*/ 3665 w 6407"/>
              <a:gd name="connsiteY5" fmla="*/ 9993 h 9993"/>
              <a:gd name="connsiteX0" fmla="*/ 0 w 10000"/>
              <a:gd name="connsiteY0" fmla="*/ 0 h 9918"/>
              <a:gd name="connsiteX1" fmla="*/ 4999 w 10000"/>
              <a:gd name="connsiteY1" fmla="*/ 1600 h 9918"/>
              <a:gd name="connsiteX2" fmla="*/ 9664 w 10000"/>
              <a:gd name="connsiteY2" fmla="*/ 3471 h 9918"/>
              <a:gd name="connsiteX3" fmla="*/ 9330 w 10000"/>
              <a:gd name="connsiteY3" fmla="*/ 6373 h 9918"/>
              <a:gd name="connsiteX4" fmla="*/ 8332 w 10000"/>
              <a:gd name="connsiteY4" fmla="*/ 9277 h 9918"/>
              <a:gd name="connsiteX5" fmla="*/ 6378 w 10000"/>
              <a:gd name="connsiteY5" fmla="*/ 9918 h 9918"/>
              <a:gd name="connsiteX0" fmla="*/ 0 w 10000"/>
              <a:gd name="connsiteY0" fmla="*/ 0 h 9886"/>
              <a:gd name="connsiteX1" fmla="*/ 4999 w 10000"/>
              <a:gd name="connsiteY1" fmla="*/ 1613 h 9886"/>
              <a:gd name="connsiteX2" fmla="*/ 9664 w 10000"/>
              <a:gd name="connsiteY2" fmla="*/ 3500 h 9886"/>
              <a:gd name="connsiteX3" fmla="*/ 9330 w 10000"/>
              <a:gd name="connsiteY3" fmla="*/ 6426 h 9886"/>
              <a:gd name="connsiteX4" fmla="*/ 8332 w 10000"/>
              <a:gd name="connsiteY4" fmla="*/ 9354 h 9886"/>
              <a:gd name="connsiteX5" fmla="*/ 6961 w 10000"/>
              <a:gd name="connsiteY5" fmla="*/ 9886 h 9886"/>
              <a:gd name="connsiteX0" fmla="*/ 0 w 10000"/>
              <a:gd name="connsiteY0" fmla="*/ 0 h 10039"/>
              <a:gd name="connsiteX1" fmla="*/ 4999 w 10000"/>
              <a:gd name="connsiteY1" fmla="*/ 1632 h 10039"/>
              <a:gd name="connsiteX2" fmla="*/ 9664 w 10000"/>
              <a:gd name="connsiteY2" fmla="*/ 3540 h 10039"/>
              <a:gd name="connsiteX3" fmla="*/ 9330 w 10000"/>
              <a:gd name="connsiteY3" fmla="*/ 6500 h 10039"/>
              <a:gd name="connsiteX4" fmla="*/ 8332 w 10000"/>
              <a:gd name="connsiteY4" fmla="*/ 9462 h 10039"/>
              <a:gd name="connsiteX5" fmla="*/ 6924 w 10000"/>
              <a:gd name="connsiteY5" fmla="*/ 10039 h 10039"/>
              <a:gd name="connsiteX0" fmla="*/ 0 w 10000"/>
              <a:gd name="connsiteY0" fmla="*/ 0 h 10019"/>
              <a:gd name="connsiteX1" fmla="*/ 4999 w 10000"/>
              <a:gd name="connsiteY1" fmla="*/ 1632 h 10019"/>
              <a:gd name="connsiteX2" fmla="*/ 9664 w 10000"/>
              <a:gd name="connsiteY2" fmla="*/ 3540 h 10019"/>
              <a:gd name="connsiteX3" fmla="*/ 9330 w 10000"/>
              <a:gd name="connsiteY3" fmla="*/ 6500 h 10019"/>
              <a:gd name="connsiteX4" fmla="*/ 8332 w 10000"/>
              <a:gd name="connsiteY4" fmla="*/ 9462 h 10019"/>
              <a:gd name="connsiteX5" fmla="*/ 6818 w 10000"/>
              <a:gd name="connsiteY5" fmla="*/ 10019 h 10019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22">
                <a:moveTo>
                  <a:pt x="0" y="0"/>
                </a:moveTo>
                <a:cubicBezTo>
                  <a:pt x="2002" y="110"/>
                  <a:pt x="3445" y="1053"/>
                  <a:pt x="4999" y="1632"/>
                </a:cubicBezTo>
                <a:cubicBezTo>
                  <a:pt x="6554" y="2213"/>
                  <a:pt x="8829" y="2600"/>
                  <a:pt x="9664" y="3540"/>
                </a:cubicBezTo>
                <a:cubicBezTo>
                  <a:pt x="10495" y="4481"/>
                  <a:pt x="9552" y="5561"/>
                  <a:pt x="9330" y="6500"/>
                </a:cubicBezTo>
                <a:cubicBezTo>
                  <a:pt x="9107" y="7496"/>
                  <a:pt x="9497" y="8659"/>
                  <a:pt x="8332" y="9462"/>
                </a:cubicBezTo>
                <a:cubicBezTo>
                  <a:pt x="8006" y="9642"/>
                  <a:pt x="7761" y="9800"/>
                  <a:pt x="6873" y="10022"/>
                </a:cubicBezTo>
              </a:path>
            </a:pathLst>
          </a:custGeom>
          <a:noFill/>
          <a:ln w="76200">
            <a:solidFill>
              <a:srgbClr val="2E161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06" y="-359236"/>
            <a:ext cx="7380346" cy="5718880"/>
          </a:xfrm>
          <a:prstGeom prst="rect">
            <a:avLst/>
          </a:prstGeom>
        </p:spPr>
      </p:pic>
      <p:sp>
        <p:nvSpPr>
          <p:cNvPr id="17" name="TextBox 71">
            <a:extLst>
              <a:ext uri="{FF2B5EF4-FFF2-40B4-BE49-F238E27FC236}">
                <a16:creationId xmlns:a16="http://schemas.microsoft.com/office/drawing/2014/main" id="{01FED008-D794-40F9-8E49-41E99B6D6694}"/>
              </a:ext>
            </a:extLst>
          </p:cNvPr>
          <p:cNvSpPr txBox="1"/>
          <p:nvPr/>
        </p:nvSpPr>
        <p:spPr>
          <a:xfrm>
            <a:off x="2843808" y="2355726"/>
            <a:ext cx="3743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感谢倾听</a:t>
            </a:r>
          </a:p>
        </p:txBody>
      </p:sp>
      <p:sp>
        <p:nvSpPr>
          <p:cNvPr id="18" name="TextBox 71">
            <a:extLst>
              <a:ext uri="{FF2B5EF4-FFF2-40B4-BE49-F238E27FC236}">
                <a16:creationId xmlns:a16="http://schemas.microsoft.com/office/drawing/2014/main" id="{01FED008-D794-40F9-8E49-41E99B6D6694}"/>
              </a:ext>
            </a:extLst>
          </p:cNvPr>
          <p:cNvSpPr txBox="1"/>
          <p:nvPr/>
        </p:nvSpPr>
        <p:spPr>
          <a:xfrm>
            <a:off x="3257040" y="1753239"/>
            <a:ext cx="279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TimeManager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9" name="Freeform 31"/>
          <p:cNvSpPr>
            <a:spLocks/>
          </p:cNvSpPr>
          <p:nvPr/>
        </p:nvSpPr>
        <p:spPr bwMode="auto">
          <a:xfrm rot="21176574">
            <a:off x="4573839" y="3922828"/>
            <a:ext cx="1658831" cy="633491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  <a:gd name="connsiteX0" fmla="*/ 9296 w 9587"/>
              <a:gd name="connsiteY0" fmla="*/ 5408 h 9854"/>
              <a:gd name="connsiteX1" fmla="*/ 8871 w 9587"/>
              <a:gd name="connsiteY1" fmla="*/ 7868 h 9854"/>
              <a:gd name="connsiteX2" fmla="*/ 6607 w 9587"/>
              <a:gd name="connsiteY2" fmla="*/ 8971 h 9854"/>
              <a:gd name="connsiteX3" fmla="*/ 4225 w 9587"/>
              <a:gd name="connsiteY3" fmla="*/ 9845 h 9854"/>
              <a:gd name="connsiteX4" fmla="*/ 2102 w 9587"/>
              <a:gd name="connsiteY4" fmla="*/ 8512 h 9854"/>
              <a:gd name="connsiteX5" fmla="*/ 145 w 9587"/>
              <a:gd name="connsiteY5" fmla="*/ 6926 h 9854"/>
              <a:gd name="connsiteX6" fmla="*/ 263 w 9587"/>
              <a:gd name="connsiteY6" fmla="*/ 4466 h 9854"/>
              <a:gd name="connsiteX7" fmla="*/ 687 w 9587"/>
              <a:gd name="connsiteY7" fmla="*/ 2006 h 9854"/>
              <a:gd name="connsiteX8" fmla="*/ 2951 w 9587"/>
              <a:gd name="connsiteY8" fmla="*/ 880 h 9854"/>
              <a:gd name="connsiteX9" fmla="*/ 5333 w 9587"/>
              <a:gd name="connsiteY9" fmla="*/ 6 h 9854"/>
              <a:gd name="connsiteX10" fmla="*/ 7456 w 9587"/>
              <a:gd name="connsiteY10" fmla="*/ 1362 h 9854"/>
              <a:gd name="connsiteX11" fmla="*/ 9437 w 9587"/>
              <a:gd name="connsiteY11" fmla="*/ 2948 h 9854"/>
              <a:gd name="connsiteX12" fmla="*/ 9520 w 9587"/>
              <a:gd name="connsiteY12" fmla="*/ 5626 h 9854"/>
              <a:gd name="connsiteX0" fmla="*/ 9696 w 9844"/>
              <a:gd name="connsiteY0" fmla="*/ 5488 h 10000"/>
              <a:gd name="connsiteX1" fmla="*/ 9253 w 9844"/>
              <a:gd name="connsiteY1" fmla="*/ 7985 h 10000"/>
              <a:gd name="connsiteX2" fmla="*/ 6892 w 9844"/>
              <a:gd name="connsiteY2" fmla="*/ 9104 h 10000"/>
              <a:gd name="connsiteX3" fmla="*/ 4407 w 9844"/>
              <a:gd name="connsiteY3" fmla="*/ 9991 h 10000"/>
              <a:gd name="connsiteX4" fmla="*/ 2193 w 9844"/>
              <a:gd name="connsiteY4" fmla="*/ 8638 h 10000"/>
              <a:gd name="connsiteX5" fmla="*/ 151 w 9844"/>
              <a:gd name="connsiteY5" fmla="*/ 7029 h 10000"/>
              <a:gd name="connsiteX6" fmla="*/ 274 w 9844"/>
              <a:gd name="connsiteY6" fmla="*/ 4532 h 10000"/>
              <a:gd name="connsiteX7" fmla="*/ 717 w 9844"/>
              <a:gd name="connsiteY7" fmla="*/ 2036 h 10000"/>
              <a:gd name="connsiteX8" fmla="*/ 3078 w 9844"/>
              <a:gd name="connsiteY8" fmla="*/ 893 h 10000"/>
              <a:gd name="connsiteX9" fmla="*/ 5563 w 9844"/>
              <a:gd name="connsiteY9" fmla="*/ 6 h 10000"/>
              <a:gd name="connsiteX10" fmla="*/ 7777 w 9844"/>
              <a:gd name="connsiteY10" fmla="*/ 1382 h 10000"/>
              <a:gd name="connsiteX11" fmla="*/ 9844 w 9844"/>
              <a:gd name="connsiteY11" fmla="*/ 2992 h 10000"/>
              <a:gd name="connsiteX0" fmla="*/ 9850 w 9850"/>
              <a:gd name="connsiteY0" fmla="*/ 5488 h 10000"/>
              <a:gd name="connsiteX1" fmla="*/ 9400 w 9850"/>
              <a:gd name="connsiteY1" fmla="*/ 7985 h 10000"/>
              <a:gd name="connsiteX2" fmla="*/ 7001 w 9850"/>
              <a:gd name="connsiteY2" fmla="*/ 9104 h 10000"/>
              <a:gd name="connsiteX3" fmla="*/ 4477 w 9850"/>
              <a:gd name="connsiteY3" fmla="*/ 9991 h 10000"/>
              <a:gd name="connsiteX4" fmla="*/ 2228 w 9850"/>
              <a:gd name="connsiteY4" fmla="*/ 8638 h 10000"/>
              <a:gd name="connsiteX5" fmla="*/ 153 w 9850"/>
              <a:gd name="connsiteY5" fmla="*/ 7029 h 10000"/>
              <a:gd name="connsiteX6" fmla="*/ 278 w 9850"/>
              <a:gd name="connsiteY6" fmla="*/ 4532 h 10000"/>
              <a:gd name="connsiteX7" fmla="*/ 728 w 9850"/>
              <a:gd name="connsiteY7" fmla="*/ 2036 h 10000"/>
              <a:gd name="connsiteX8" fmla="*/ 3127 w 9850"/>
              <a:gd name="connsiteY8" fmla="*/ 893 h 10000"/>
              <a:gd name="connsiteX9" fmla="*/ 5651 w 9850"/>
              <a:gd name="connsiteY9" fmla="*/ 6 h 10000"/>
              <a:gd name="connsiteX10" fmla="*/ 7900 w 9850"/>
              <a:gd name="connsiteY10" fmla="*/ 1382 h 10000"/>
              <a:gd name="connsiteX0" fmla="*/ 10000 w 10000"/>
              <a:gd name="connsiteY0" fmla="*/ 5488 h 10000"/>
              <a:gd name="connsiteX1" fmla="*/ 9543 w 10000"/>
              <a:gd name="connsiteY1" fmla="*/ 7985 h 10000"/>
              <a:gd name="connsiteX2" fmla="*/ 7108 w 10000"/>
              <a:gd name="connsiteY2" fmla="*/ 9104 h 10000"/>
              <a:gd name="connsiteX3" fmla="*/ 4545 w 10000"/>
              <a:gd name="connsiteY3" fmla="*/ 9991 h 10000"/>
              <a:gd name="connsiteX4" fmla="*/ 2262 w 10000"/>
              <a:gd name="connsiteY4" fmla="*/ 8638 h 10000"/>
              <a:gd name="connsiteX5" fmla="*/ 155 w 10000"/>
              <a:gd name="connsiteY5" fmla="*/ 7029 h 10000"/>
              <a:gd name="connsiteX6" fmla="*/ 282 w 10000"/>
              <a:gd name="connsiteY6" fmla="*/ 4532 h 10000"/>
              <a:gd name="connsiteX7" fmla="*/ 739 w 10000"/>
              <a:gd name="connsiteY7" fmla="*/ 2036 h 10000"/>
              <a:gd name="connsiteX8" fmla="*/ 3175 w 10000"/>
              <a:gd name="connsiteY8" fmla="*/ 893 h 10000"/>
              <a:gd name="connsiteX9" fmla="*/ 5737 w 10000"/>
              <a:gd name="connsiteY9" fmla="*/ 6 h 10000"/>
              <a:gd name="connsiteX0" fmla="*/ 10000 w 10000"/>
              <a:gd name="connsiteY0" fmla="*/ 4595 h 9107"/>
              <a:gd name="connsiteX1" fmla="*/ 9543 w 10000"/>
              <a:gd name="connsiteY1" fmla="*/ 7092 h 9107"/>
              <a:gd name="connsiteX2" fmla="*/ 7108 w 10000"/>
              <a:gd name="connsiteY2" fmla="*/ 8211 h 9107"/>
              <a:gd name="connsiteX3" fmla="*/ 4545 w 10000"/>
              <a:gd name="connsiteY3" fmla="*/ 9098 h 9107"/>
              <a:gd name="connsiteX4" fmla="*/ 2262 w 10000"/>
              <a:gd name="connsiteY4" fmla="*/ 7745 h 9107"/>
              <a:gd name="connsiteX5" fmla="*/ 155 w 10000"/>
              <a:gd name="connsiteY5" fmla="*/ 6136 h 9107"/>
              <a:gd name="connsiteX6" fmla="*/ 282 w 10000"/>
              <a:gd name="connsiteY6" fmla="*/ 3639 h 9107"/>
              <a:gd name="connsiteX7" fmla="*/ 739 w 10000"/>
              <a:gd name="connsiteY7" fmla="*/ 1143 h 9107"/>
              <a:gd name="connsiteX8" fmla="*/ 3175 w 10000"/>
              <a:gd name="connsiteY8" fmla="*/ 0 h 9107"/>
              <a:gd name="connsiteX0" fmla="*/ 10000 w 10000"/>
              <a:gd name="connsiteY0" fmla="*/ 3791 h 8745"/>
              <a:gd name="connsiteX1" fmla="*/ 9543 w 10000"/>
              <a:gd name="connsiteY1" fmla="*/ 6532 h 8745"/>
              <a:gd name="connsiteX2" fmla="*/ 7108 w 10000"/>
              <a:gd name="connsiteY2" fmla="*/ 7761 h 8745"/>
              <a:gd name="connsiteX3" fmla="*/ 4545 w 10000"/>
              <a:gd name="connsiteY3" fmla="*/ 8735 h 8745"/>
              <a:gd name="connsiteX4" fmla="*/ 2262 w 10000"/>
              <a:gd name="connsiteY4" fmla="*/ 7249 h 8745"/>
              <a:gd name="connsiteX5" fmla="*/ 155 w 10000"/>
              <a:gd name="connsiteY5" fmla="*/ 5483 h 8745"/>
              <a:gd name="connsiteX6" fmla="*/ 282 w 10000"/>
              <a:gd name="connsiteY6" fmla="*/ 2741 h 8745"/>
              <a:gd name="connsiteX7" fmla="*/ 739 w 10000"/>
              <a:gd name="connsiteY7" fmla="*/ 0 h 8745"/>
              <a:gd name="connsiteX0" fmla="*/ 10000 w 10000"/>
              <a:gd name="connsiteY0" fmla="*/ 1201 h 6866"/>
              <a:gd name="connsiteX1" fmla="*/ 9543 w 10000"/>
              <a:gd name="connsiteY1" fmla="*/ 4335 h 6866"/>
              <a:gd name="connsiteX2" fmla="*/ 7108 w 10000"/>
              <a:gd name="connsiteY2" fmla="*/ 5741 h 6866"/>
              <a:gd name="connsiteX3" fmla="*/ 4545 w 10000"/>
              <a:gd name="connsiteY3" fmla="*/ 6855 h 6866"/>
              <a:gd name="connsiteX4" fmla="*/ 2262 w 10000"/>
              <a:gd name="connsiteY4" fmla="*/ 5155 h 6866"/>
              <a:gd name="connsiteX5" fmla="*/ 155 w 10000"/>
              <a:gd name="connsiteY5" fmla="*/ 3136 h 6866"/>
              <a:gd name="connsiteX6" fmla="*/ 282 w 10000"/>
              <a:gd name="connsiteY6" fmla="*/ 0 h 6866"/>
              <a:gd name="connsiteX0" fmla="*/ 9845 w 9845"/>
              <a:gd name="connsiteY0" fmla="*/ 0 h 8251"/>
              <a:gd name="connsiteX1" fmla="*/ 9388 w 9845"/>
              <a:gd name="connsiteY1" fmla="*/ 4565 h 8251"/>
              <a:gd name="connsiteX2" fmla="*/ 6953 w 9845"/>
              <a:gd name="connsiteY2" fmla="*/ 6612 h 8251"/>
              <a:gd name="connsiteX3" fmla="*/ 4390 w 9845"/>
              <a:gd name="connsiteY3" fmla="*/ 8235 h 8251"/>
              <a:gd name="connsiteX4" fmla="*/ 2107 w 9845"/>
              <a:gd name="connsiteY4" fmla="*/ 5759 h 8251"/>
              <a:gd name="connsiteX5" fmla="*/ 0 w 9845"/>
              <a:gd name="connsiteY5" fmla="*/ 2818 h 8251"/>
              <a:gd name="connsiteX0" fmla="*/ 7860 w 7860"/>
              <a:gd name="connsiteY0" fmla="*/ 0 h 10001"/>
              <a:gd name="connsiteX1" fmla="*/ 7396 w 7860"/>
              <a:gd name="connsiteY1" fmla="*/ 5533 h 10001"/>
              <a:gd name="connsiteX2" fmla="*/ 4922 w 7860"/>
              <a:gd name="connsiteY2" fmla="*/ 8014 h 10001"/>
              <a:gd name="connsiteX3" fmla="*/ 2319 w 7860"/>
              <a:gd name="connsiteY3" fmla="*/ 9981 h 10001"/>
              <a:gd name="connsiteX4" fmla="*/ 0 w 7860"/>
              <a:gd name="connsiteY4" fmla="*/ 6980 h 10001"/>
              <a:gd name="connsiteX0" fmla="*/ 7050 w 7050"/>
              <a:gd name="connsiteY0" fmla="*/ 0 h 10000"/>
              <a:gd name="connsiteX1" fmla="*/ 6460 w 7050"/>
              <a:gd name="connsiteY1" fmla="*/ 5532 h 10000"/>
              <a:gd name="connsiteX2" fmla="*/ 3312 w 7050"/>
              <a:gd name="connsiteY2" fmla="*/ 8013 h 10000"/>
              <a:gd name="connsiteX3" fmla="*/ 0 w 7050"/>
              <a:gd name="connsiteY3" fmla="*/ 9980 h 10000"/>
              <a:gd name="connsiteX0" fmla="*/ 9163 w 9163"/>
              <a:gd name="connsiteY0" fmla="*/ 0 h 4468"/>
              <a:gd name="connsiteX1" fmla="*/ 4698 w 9163"/>
              <a:gd name="connsiteY1" fmla="*/ 2481 h 4468"/>
              <a:gd name="connsiteX2" fmla="*/ 0 w 9163"/>
              <a:gd name="connsiteY2" fmla="*/ 4448 h 4468"/>
              <a:gd name="connsiteX0" fmla="*/ 9774 w 9774"/>
              <a:gd name="connsiteY0" fmla="*/ 0 h 9562"/>
              <a:gd name="connsiteX1" fmla="*/ 5127 w 9774"/>
              <a:gd name="connsiteY1" fmla="*/ 5117 h 9562"/>
              <a:gd name="connsiteX2" fmla="*/ 0 w 9774"/>
              <a:gd name="connsiteY2" fmla="*/ 9519 h 9562"/>
              <a:gd name="connsiteX0" fmla="*/ 9955 w 9955"/>
              <a:gd name="connsiteY0" fmla="*/ 0 h 9811"/>
              <a:gd name="connsiteX1" fmla="*/ 5246 w 9955"/>
              <a:gd name="connsiteY1" fmla="*/ 5163 h 9811"/>
              <a:gd name="connsiteX2" fmla="*/ 0 w 9955"/>
              <a:gd name="connsiteY2" fmla="*/ 9767 h 9811"/>
              <a:gd name="connsiteX0" fmla="*/ 9953 w 9953"/>
              <a:gd name="connsiteY0" fmla="*/ 0 h 9768"/>
              <a:gd name="connsiteX1" fmla="*/ 5270 w 9953"/>
              <a:gd name="connsiteY1" fmla="*/ 5030 h 9768"/>
              <a:gd name="connsiteX2" fmla="*/ 0 w 9953"/>
              <a:gd name="connsiteY2" fmla="*/ 9723 h 9768"/>
              <a:gd name="connsiteX0" fmla="*/ 9810 w 9810"/>
              <a:gd name="connsiteY0" fmla="*/ 0 h 8669"/>
              <a:gd name="connsiteX1" fmla="*/ 5295 w 9810"/>
              <a:gd name="connsiteY1" fmla="*/ 3821 h 8669"/>
              <a:gd name="connsiteX2" fmla="*/ 0 w 9810"/>
              <a:gd name="connsiteY2" fmla="*/ 8626 h 8669"/>
              <a:gd name="connsiteX0" fmla="*/ 9212 w 9212"/>
              <a:gd name="connsiteY0" fmla="*/ 0 h 9878"/>
              <a:gd name="connsiteX1" fmla="*/ 5398 w 9212"/>
              <a:gd name="connsiteY1" fmla="*/ 4286 h 9878"/>
              <a:gd name="connsiteX2" fmla="*/ 0 w 9212"/>
              <a:gd name="connsiteY2" fmla="*/ 9828 h 9878"/>
              <a:gd name="connsiteX0" fmla="*/ 9991 w 9991"/>
              <a:gd name="connsiteY0" fmla="*/ 0 h 9806"/>
              <a:gd name="connsiteX1" fmla="*/ 5860 w 9991"/>
              <a:gd name="connsiteY1" fmla="*/ 4146 h 9806"/>
              <a:gd name="connsiteX2" fmla="*/ 0 w 9991"/>
              <a:gd name="connsiteY2" fmla="*/ 9756 h 9806"/>
              <a:gd name="connsiteX0" fmla="*/ 10000 w 10000"/>
              <a:gd name="connsiteY0" fmla="*/ 0 h 10000"/>
              <a:gd name="connsiteX1" fmla="*/ 5865 w 10000"/>
              <a:gd name="connsiteY1" fmla="*/ 4228 h 10000"/>
              <a:gd name="connsiteX2" fmla="*/ 0 w 10000"/>
              <a:gd name="connsiteY2" fmla="*/ 9949 h 10000"/>
              <a:gd name="connsiteX0" fmla="*/ 10000 w 10000"/>
              <a:gd name="connsiteY0" fmla="*/ 0 h 10000"/>
              <a:gd name="connsiteX1" fmla="*/ 5865 w 10000"/>
              <a:gd name="connsiteY1" fmla="*/ 4228 h 10000"/>
              <a:gd name="connsiteX2" fmla="*/ 0 w 10000"/>
              <a:gd name="connsiteY2" fmla="*/ 9949 h 10000"/>
              <a:gd name="connsiteX0" fmla="*/ 10014 w 10014"/>
              <a:gd name="connsiteY0" fmla="*/ 0 h 9895"/>
              <a:gd name="connsiteX1" fmla="*/ 5865 w 10014"/>
              <a:gd name="connsiteY1" fmla="*/ 4123 h 9895"/>
              <a:gd name="connsiteX2" fmla="*/ 0 w 10014"/>
              <a:gd name="connsiteY2" fmla="*/ 9844 h 9895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8982" y="1527"/>
                  <a:pt x="7523" y="2508"/>
                  <a:pt x="5857" y="4167"/>
                </a:cubicBezTo>
                <a:cubicBezTo>
                  <a:pt x="4190" y="5825"/>
                  <a:pt x="2029" y="10549"/>
                  <a:pt x="0" y="9948"/>
                </a:cubicBezTo>
              </a:path>
            </a:pathLst>
          </a:custGeom>
          <a:noFill/>
          <a:ln w="76200">
            <a:solidFill>
              <a:srgbClr val="2E161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31"/>
          <p:cNvSpPr>
            <a:spLocks/>
          </p:cNvSpPr>
          <p:nvPr/>
        </p:nvSpPr>
        <p:spPr bwMode="auto">
          <a:xfrm rot="21176574">
            <a:off x="2657985" y="626006"/>
            <a:ext cx="2174284" cy="4123196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  <a:gd name="connsiteX0" fmla="*/ 9437 w 9580"/>
              <a:gd name="connsiteY0" fmla="*/ 2948 h 9854"/>
              <a:gd name="connsiteX1" fmla="*/ 9296 w 9580"/>
              <a:gd name="connsiteY1" fmla="*/ 5408 h 9854"/>
              <a:gd name="connsiteX2" fmla="*/ 8871 w 9580"/>
              <a:gd name="connsiteY2" fmla="*/ 7868 h 9854"/>
              <a:gd name="connsiteX3" fmla="*/ 6607 w 9580"/>
              <a:gd name="connsiteY3" fmla="*/ 8971 h 9854"/>
              <a:gd name="connsiteX4" fmla="*/ 4225 w 9580"/>
              <a:gd name="connsiteY4" fmla="*/ 9845 h 9854"/>
              <a:gd name="connsiteX5" fmla="*/ 2102 w 9580"/>
              <a:gd name="connsiteY5" fmla="*/ 8512 h 9854"/>
              <a:gd name="connsiteX6" fmla="*/ 145 w 9580"/>
              <a:gd name="connsiteY6" fmla="*/ 6926 h 9854"/>
              <a:gd name="connsiteX7" fmla="*/ 263 w 9580"/>
              <a:gd name="connsiteY7" fmla="*/ 4466 h 9854"/>
              <a:gd name="connsiteX8" fmla="*/ 687 w 9580"/>
              <a:gd name="connsiteY8" fmla="*/ 2006 h 9854"/>
              <a:gd name="connsiteX9" fmla="*/ 2951 w 9580"/>
              <a:gd name="connsiteY9" fmla="*/ 880 h 9854"/>
              <a:gd name="connsiteX10" fmla="*/ 5333 w 9580"/>
              <a:gd name="connsiteY10" fmla="*/ 6 h 9854"/>
              <a:gd name="connsiteX11" fmla="*/ 7456 w 9580"/>
              <a:gd name="connsiteY11" fmla="*/ 1362 h 9854"/>
              <a:gd name="connsiteX12" fmla="*/ 9437 w 9580"/>
              <a:gd name="connsiteY12" fmla="*/ 2948 h 9854"/>
              <a:gd name="connsiteX0" fmla="*/ 7783 w 10000"/>
              <a:gd name="connsiteY0" fmla="*/ 1382 h 10000"/>
              <a:gd name="connsiteX1" fmla="*/ 9851 w 10000"/>
              <a:gd name="connsiteY1" fmla="*/ 2992 h 10000"/>
              <a:gd name="connsiteX2" fmla="*/ 9704 w 10000"/>
              <a:gd name="connsiteY2" fmla="*/ 5488 h 10000"/>
              <a:gd name="connsiteX3" fmla="*/ 9260 w 10000"/>
              <a:gd name="connsiteY3" fmla="*/ 7985 h 10000"/>
              <a:gd name="connsiteX4" fmla="*/ 6897 w 10000"/>
              <a:gd name="connsiteY4" fmla="*/ 9104 h 10000"/>
              <a:gd name="connsiteX5" fmla="*/ 4410 w 10000"/>
              <a:gd name="connsiteY5" fmla="*/ 9991 h 10000"/>
              <a:gd name="connsiteX6" fmla="*/ 2194 w 10000"/>
              <a:gd name="connsiteY6" fmla="*/ 8638 h 10000"/>
              <a:gd name="connsiteX7" fmla="*/ 151 w 10000"/>
              <a:gd name="connsiteY7" fmla="*/ 7029 h 10000"/>
              <a:gd name="connsiteX8" fmla="*/ 275 w 10000"/>
              <a:gd name="connsiteY8" fmla="*/ 4532 h 10000"/>
              <a:gd name="connsiteX9" fmla="*/ 717 w 10000"/>
              <a:gd name="connsiteY9" fmla="*/ 2036 h 10000"/>
              <a:gd name="connsiteX10" fmla="*/ 3080 w 10000"/>
              <a:gd name="connsiteY10" fmla="*/ 893 h 10000"/>
              <a:gd name="connsiteX11" fmla="*/ 5567 w 10000"/>
              <a:gd name="connsiteY11" fmla="*/ 6 h 10000"/>
              <a:gd name="connsiteX12" fmla="*/ 8017 w 10000"/>
              <a:gd name="connsiteY12" fmla="*/ 1604 h 10000"/>
              <a:gd name="connsiteX0" fmla="*/ 9851 w 10000"/>
              <a:gd name="connsiteY0" fmla="*/ 2992 h 10000"/>
              <a:gd name="connsiteX1" fmla="*/ 9704 w 10000"/>
              <a:gd name="connsiteY1" fmla="*/ 5488 h 10000"/>
              <a:gd name="connsiteX2" fmla="*/ 9260 w 10000"/>
              <a:gd name="connsiteY2" fmla="*/ 7985 h 10000"/>
              <a:gd name="connsiteX3" fmla="*/ 6897 w 10000"/>
              <a:gd name="connsiteY3" fmla="*/ 9104 h 10000"/>
              <a:gd name="connsiteX4" fmla="*/ 4410 w 10000"/>
              <a:gd name="connsiteY4" fmla="*/ 9991 h 10000"/>
              <a:gd name="connsiteX5" fmla="*/ 2194 w 10000"/>
              <a:gd name="connsiteY5" fmla="*/ 8638 h 10000"/>
              <a:gd name="connsiteX6" fmla="*/ 151 w 10000"/>
              <a:gd name="connsiteY6" fmla="*/ 7029 h 10000"/>
              <a:gd name="connsiteX7" fmla="*/ 275 w 10000"/>
              <a:gd name="connsiteY7" fmla="*/ 4532 h 10000"/>
              <a:gd name="connsiteX8" fmla="*/ 717 w 10000"/>
              <a:gd name="connsiteY8" fmla="*/ 2036 h 10000"/>
              <a:gd name="connsiteX9" fmla="*/ 3080 w 10000"/>
              <a:gd name="connsiteY9" fmla="*/ 893 h 10000"/>
              <a:gd name="connsiteX10" fmla="*/ 5567 w 10000"/>
              <a:gd name="connsiteY10" fmla="*/ 6 h 10000"/>
              <a:gd name="connsiteX11" fmla="*/ 8017 w 10000"/>
              <a:gd name="connsiteY11" fmla="*/ 1604 h 10000"/>
              <a:gd name="connsiteX0" fmla="*/ 9851 w 10000"/>
              <a:gd name="connsiteY0" fmla="*/ 2992 h 10000"/>
              <a:gd name="connsiteX1" fmla="*/ 9704 w 10000"/>
              <a:gd name="connsiteY1" fmla="*/ 5488 h 10000"/>
              <a:gd name="connsiteX2" fmla="*/ 9260 w 10000"/>
              <a:gd name="connsiteY2" fmla="*/ 7985 h 10000"/>
              <a:gd name="connsiteX3" fmla="*/ 6897 w 10000"/>
              <a:gd name="connsiteY3" fmla="*/ 9104 h 10000"/>
              <a:gd name="connsiteX4" fmla="*/ 4410 w 10000"/>
              <a:gd name="connsiteY4" fmla="*/ 9991 h 10000"/>
              <a:gd name="connsiteX5" fmla="*/ 2194 w 10000"/>
              <a:gd name="connsiteY5" fmla="*/ 8638 h 10000"/>
              <a:gd name="connsiteX6" fmla="*/ 151 w 10000"/>
              <a:gd name="connsiteY6" fmla="*/ 7029 h 10000"/>
              <a:gd name="connsiteX7" fmla="*/ 275 w 10000"/>
              <a:gd name="connsiteY7" fmla="*/ 4532 h 10000"/>
              <a:gd name="connsiteX8" fmla="*/ 717 w 10000"/>
              <a:gd name="connsiteY8" fmla="*/ 2036 h 10000"/>
              <a:gd name="connsiteX9" fmla="*/ 3080 w 10000"/>
              <a:gd name="connsiteY9" fmla="*/ 893 h 10000"/>
              <a:gd name="connsiteX10" fmla="*/ 5567 w 10000"/>
              <a:gd name="connsiteY10" fmla="*/ 6 h 10000"/>
              <a:gd name="connsiteX0" fmla="*/ 9704 w 9704"/>
              <a:gd name="connsiteY0" fmla="*/ 5488 h 10000"/>
              <a:gd name="connsiteX1" fmla="*/ 9260 w 9704"/>
              <a:gd name="connsiteY1" fmla="*/ 7985 h 10000"/>
              <a:gd name="connsiteX2" fmla="*/ 6897 w 9704"/>
              <a:gd name="connsiteY2" fmla="*/ 9104 h 10000"/>
              <a:gd name="connsiteX3" fmla="*/ 4410 w 9704"/>
              <a:gd name="connsiteY3" fmla="*/ 9991 h 10000"/>
              <a:gd name="connsiteX4" fmla="*/ 2194 w 9704"/>
              <a:gd name="connsiteY4" fmla="*/ 8638 h 10000"/>
              <a:gd name="connsiteX5" fmla="*/ 151 w 9704"/>
              <a:gd name="connsiteY5" fmla="*/ 7029 h 10000"/>
              <a:gd name="connsiteX6" fmla="*/ 275 w 9704"/>
              <a:gd name="connsiteY6" fmla="*/ 4532 h 10000"/>
              <a:gd name="connsiteX7" fmla="*/ 717 w 9704"/>
              <a:gd name="connsiteY7" fmla="*/ 2036 h 10000"/>
              <a:gd name="connsiteX8" fmla="*/ 3080 w 9704"/>
              <a:gd name="connsiteY8" fmla="*/ 893 h 10000"/>
              <a:gd name="connsiteX9" fmla="*/ 5567 w 9704"/>
              <a:gd name="connsiteY9" fmla="*/ 6 h 10000"/>
              <a:gd name="connsiteX0" fmla="*/ 9542 w 9542"/>
              <a:gd name="connsiteY0" fmla="*/ 7985 h 10000"/>
              <a:gd name="connsiteX1" fmla="*/ 7107 w 9542"/>
              <a:gd name="connsiteY1" fmla="*/ 9104 h 10000"/>
              <a:gd name="connsiteX2" fmla="*/ 4545 w 9542"/>
              <a:gd name="connsiteY2" fmla="*/ 9991 h 10000"/>
              <a:gd name="connsiteX3" fmla="*/ 2261 w 9542"/>
              <a:gd name="connsiteY3" fmla="*/ 8638 h 10000"/>
              <a:gd name="connsiteX4" fmla="*/ 156 w 9542"/>
              <a:gd name="connsiteY4" fmla="*/ 7029 h 10000"/>
              <a:gd name="connsiteX5" fmla="*/ 283 w 9542"/>
              <a:gd name="connsiteY5" fmla="*/ 4532 h 10000"/>
              <a:gd name="connsiteX6" fmla="*/ 739 w 9542"/>
              <a:gd name="connsiteY6" fmla="*/ 2036 h 10000"/>
              <a:gd name="connsiteX7" fmla="*/ 3174 w 9542"/>
              <a:gd name="connsiteY7" fmla="*/ 893 h 10000"/>
              <a:gd name="connsiteX8" fmla="*/ 5737 w 9542"/>
              <a:gd name="connsiteY8" fmla="*/ 6 h 10000"/>
              <a:gd name="connsiteX0" fmla="*/ 7448 w 7448"/>
              <a:gd name="connsiteY0" fmla="*/ 9104 h 10000"/>
              <a:gd name="connsiteX1" fmla="*/ 4763 w 7448"/>
              <a:gd name="connsiteY1" fmla="*/ 9991 h 10000"/>
              <a:gd name="connsiteX2" fmla="*/ 2370 w 7448"/>
              <a:gd name="connsiteY2" fmla="*/ 8638 h 10000"/>
              <a:gd name="connsiteX3" fmla="*/ 163 w 7448"/>
              <a:gd name="connsiteY3" fmla="*/ 7029 h 10000"/>
              <a:gd name="connsiteX4" fmla="*/ 297 w 7448"/>
              <a:gd name="connsiteY4" fmla="*/ 4532 h 10000"/>
              <a:gd name="connsiteX5" fmla="*/ 774 w 7448"/>
              <a:gd name="connsiteY5" fmla="*/ 2036 h 10000"/>
              <a:gd name="connsiteX6" fmla="*/ 3326 w 7448"/>
              <a:gd name="connsiteY6" fmla="*/ 893 h 10000"/>
              <a:gd name="connsiteX7" fmla="*/ 6012 w 7448"/>
              <a:gd name="connsiteY7" fmla="*/ 6 h 10000"/>
              <a:gd name="connsiteX0" fmla="*/ 6395 w 8072"/>
              <a:gd name="connsiteY0" fmla="*/ 9991 h 9991"/>
              <a:gd name="connsiteX1" fmla="*/ 3182 w 8072"/>
              <a:gd name="connsiteY1" fmla="*/ 8638 h 9991"/>
              <a:gd name="connsiteX2" fmla="*/ 219 w 8072"/>
              <a:gd name="connsiteY2" fmla="*/ 7029 h 9991"/>
              <a:gd name="connsiteX3" fmla="*/ 399 w 8072"/>
              <a:gd name="connsiteY3" fmla="*/ 4532 h 9991"/>
              <a:gd name="connsiteX4" fmla="*/ 1039 w 8072"/>
              <a:gd name="connsiteY4" fmla="*/ 2036 h 9991"/>
              <a:gd name="connsiteX5" fmla="*/ 4466 w 8072"/>
              <a:gd name="connsiteY5" fmla="*/ 893 h 9991"/>
              <a:gd name="connsiteX6" fmla="*/ 8072 w 8072"/>
              <a:gd name="connsiteY6" fmla="*/ 6 h 9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72" h="9991">
                <a:moveTo>
                  <a:pt x="6395" y="9991"/>
                </a:moveTo>
                <a:cubicBezTo>
                  <a:pt x="5144" y="9898"/>
                  <a:pt x="4217" y="9127"/>
                  <a:pt x="3182" y="8638"/>
                </a:cubicBezTo>
                <a:cubicBezTo>
                  <a:pt x="2182" y="8148"/>
                  <a:pt x="756" y="7821"/>
                  <a:pt x="219" y="7029"/>
                </a:cubicBezTo>
                <a:cubicBezTo>
                  <a:pt x="-317" y="6235"/>
                  <a:pt x="290" y="5325"/>
                  <a:pt x="399" y="4532"/>
                </a:cubicBezTo>
                <a:cubicBezTo>
                  <a:pt x="540" y="3692"/>
                  <a:pt x="290" y="2713"/>
                  <a:pt x="1039" y="2036"/>
                </a:cubicBezTo>
                <a:cubicBezTo>
                  <a:pt x="1791" y="1382"/>
                  <a:pt x="3294" y="1231"/>
                  <a:pt x="4466" y="893"/>
                </a:cubicBezTo>
                <a:cubicBezTo>
                  <a:pt x="5638" y="555"/>
                  <a:pt x="6860" y="-64"/>
                  <a:pt x="8072" y="6"/>
                </a:cubicBezTo>
              </a:path>
            </a:pathLst>
          </a:custGeom>
          <a:noFill/>
          <a:ln w="76200">
            <a:solidFill>
              <a:srgbClr val="2E161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4211960" y="3030054"/>
            <a:ext cx="7200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84">
            <a:extLst>
              <a:ext uri="{FF2B5EF4-FFF2-40B4-BE49-F238E27FC236}">
                <a16:creationId xmlns:a16="http://schemas.microsoft.com/office/drawing/2014/main" id="{BF1B829B-74AE-4113-86F7-8034BEB202E0}"/>
              </a:ext>
            </a:extLst>
          </p:cNvPr>
          <p:cNvSpPr txBox="1"/>
          <p:nvPr/>
        </p:nvSpPr>
        <p:spPr>
          <a:xfrm>
            <a:off x="3869737" y="3091002"/>
            <a:ext cx="140108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指导教师：刘颖健</a:t>
            </a:r>
            <a:endParaRPr lang="en-US" altLang="zh-CN" sz="11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         组长</a:t>
            </a: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: </a:t>
            </a:r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钱怡辰 </a:t>
            </a:r>
            <a:endParaRPr lang="en-US" altLang="zh-CN" sz="11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         成员</a:t>
            </a: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: </a:t>
            </a:r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刘凡莉</a:t>
            </a:r>
            <a:endParaRPr lang="en-US" altLang="zh-CN" sz="11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                  </a:t>
            </a:r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王帅君</a:t>
            </a:r>
            <a:endParaRPr lang="en-US" altLang="zh-CN" sz="11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                  李隆岩</a:t>
            </a:r>
            <a:endParaRPr lang="en-US" altLang="zh-CN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24840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75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250"/>
                            </p:stCondLst>
                            <p:childTnLst>
                              <p:par>
                                <p:cTn id="3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75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/>
      <p:bldP spid="18" grpId="0"/>
      <p:bldP spid="19" grpId="0" animBg="1"/>
      <p:bldP spid="20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84701" y="843552"/>
            <a:ext cx="4377926" cy="3392365"/>
            <a:chOff x="-1476672" y="-236562"/>
            <a:chExt cx="7380346" cy="5718880"/>
          </a:xfrm>
        </p:grpSpPr>
        <p:sp>
          <p:nvSpPr>
            <p:cNvPr id="86" name="Freeform 31"/>
            <p:cNvSpPr>
              <a:spLocks/>
            </p:cNvSpPr>
            <p:nvPr/>
          </p:nvSpPr>
          <p:spPr bwMode="auto">
            <a:xfrm rot="21176574">
              <a:off x="3301342" y="513629"/>
              <a:ext cx="1731554" cy="3487930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2951 w 9580"/>
                <a:gd name="connsiteY0" fmla="*/ 880 h 9854"/>
                <a:gd name="connsiteX1" fmla="*/ 5333 w 9580"/>
                <a:gd name="connsiteY1" fmla="*/ 6 h 9854"/>
                <a:gd name="connsiteX2" fmla="*/ 7456 w 9580"/>
                <a:gd name="connsiteY2" fmla="*/ 1362 h 9854"/>
                <a:gd name="connsiteX3" fmla="*/ 9437 w 9580"/>
                <a:gd name="connsiteY3" fmla="*/ 2948 h 9854"/>
                <a:gd name="connsiteX4" fmla="*/ 9296 w 9580"/>
                <a:gd name="connsiteY4" fmla="*/ 5408 h 9854"/>
                <a:gd name="connsiteX5" fmla="*/ 8871 w 9580"/>
                <a:gd name="connsiteY5" fmla="*/ 7868 h 9854"/>
                <a:gd name="connsiteX6" fmla="*/ 6607 w 9580"/>
                <a:gd name="connsiteY6" fmla="*/ 8971 h 9854"/>
                <a:gd name="connsiteX7" fmla="*/ 4225 w 9580"/>
                <a:gd name="connsiteY7" fmla="*/ 9845 h 9854"/>
                <a:gd name="connsiteX8" fmla="*/ 2102 w 9580"/>
                <a:gd name="connsiteY8" fmla="*/ 8512 h 9854"/>
                <a:gd name="connsiteX9" fmla="*/ 145 w 9580"/>
                <a:gd name="connsiteY9" fmla="*/ 6926 h 9854"/>
                <a:gd name="connsiteX10" fmla="*/ 263 w 9580"/>
                <a:gd name="connsiteY10" fmla="*/ 4466 h 9854"/>
                <a:gd name="connsiteX11" fmla="*/ 687 w 9580"/>
                <a:gd name="connsiteY11" fmla="*/ 2006 h 9854"/>
                <a:gd name="connsiteX12" fmla="*/ 3175 w 9580"/>
                <a:gd name="connsiteY12" fmla="*/ 1098 h 9854"/>
                <a:gd name="connsiteX0" fmla="*/ 3080 w 10000"/>
                <a:gd name="connsiteY0" fmla="*/ 893 h 10000"/>
                <a:gd name="connsiteX1" fmla="*/ 5567 w 10000"/>
                <a:gd name="connsiteY1" fmla="*/ 6 h 10000"/>
                <a:gd name="connsiteX2" fmla="*/ 7783 w 10000"/>
                <a:gd name="connsiteY2" fmla="*/ 1382 h 10000"/>
                <a:gd name="connsiteX3" fmla="*/ 9851 w 10000"/>
                <a:gd name="connsiteY3" fmla="*/ 2992 h 10000"/>
                <a:gd name="connsiteX4" fmla="*/ 9704 w 10000"/>
                <a:gd name="connsiteY4" fmla="*/ 5488 h 10000"/>
                <a:gd name="connsiteX5" fmla="*/ 9260 w 10000"/>
                <a:gd name="connsiteY5" fmla="*/ 7985 h 10000"/>
                <a:gd name="connsiteX6" fmla="*/ 6897 w 10000"/>
                <a:gd name="connsiteY6" fmla="*/ 9104 h 10000"/>
                <a:gd name="connsiteX7" fmla="*/ 4410 w 10000"/>
                <a:gd name="connsiteY7" fmla="*/ 9991 h 10000"/>
                <a:gd name="connsiteX8" fmla="*/ 2194 w 10000"/>
                <a:gd name="connsiteY8" fmla="*/ 8638 h 10000"/>
                <a:gd name="connsiteX9" fmla="*/ 151 w 10000"/>
                <a:gd name="connsiteY9" fmla="*/ 7029 h 10000"/>
                <a:gd name="connsiteX10" fmla="*/ 275 w 10000"/>
                <a:gd name="connsiteY10" fmla="*/ 4532 h 10000"/>
                <a:gd name="connsiteX11" fmla="*/ 717 w 10000"/>
                <a:gd name="connsiteY11" fmla="*/ 2036 h 10000"/>
                <a:gd name="connsiteX0" fmla="*/ 3080 w 10000"/>
                <a:gd name="connsiteY0" fmla="*/ 893 h 10000"/>
                <a:gd name="connsiteX1" fmla="*/ 5567 w 10000"/>
                <a:gd name="connsiteY1" fmla="*/ 6 h 10000"/>
                <a:gd name="connsiteX2" fmla="*/ 7783 w 10000"/>
                <a:gd name="connsiteY2" fmla="*/ 1382 h 10000"/>
                <a:gd name="connsiteX3" fmla="*/ 9851 w 10000"/>
                <a:gd name="connsiteY3" fmla="*/ 2992 h 10000"/>
                <a:gd name="connsiteX4" fmla="*/ 9704 w 10000"/>
                <a:gd name="connsiteY4" fmla="*/ 5488 h 10000"/>
                <a:gd name="connsiteX5" fmla="*/ 9260 w 10000"/>
                <a:gd name="connsiteY5" fmla="*/ 7985 h 10000"/>
                <a:gd name="connsiteX6" fmla="*/ 6897 w 10000"/>
                <a:gd name="connsiteY6" fmla="*/ 9104 h 10000"/>
                <a:gd name="connsiteX7" fmla="*/ 4410 w 10000"/>
                <a:gd name="connsiteY7" fmla="*/ 9991 h 10000"/>
                <a:gd name="connsiteX8" fmla="*/ 2194 w 10000"/>
                <a:gd name="connsiteY8" fmla="*/ 8638 h 10000"/>
                <a:gd name="connsiteX9" fmla="*/ 151 w 10000"/>
                <a:gd name="connsiteY9" fmla="*/ 7029 h 10000"/>
                <a:gd name="connsiteX10" fmla="*/ 275 w 10000"/>
                <a:gd name="connsiteY10" fmla="*/ 4532 h 10000"/>
                <a:gd name="connsiteX0" fmla="*/ 2929 w 9849"/>
                <a:gd name="connsiteY0" fmla="*/ 893 h 10000"/>
                <a:gd name="connsiteX1" fmla="*/ 5416 w 9849"/>
                <a:gd name="connsiteY1" fmla="*/ 6 h 10000"/>
                <a:gd name="connsiteX2" fmla="*/ 7632 w 9849"/>
                <a:gd name="connsiteY2" fmla="*/ 1382 h 10000"/>
                <a:gd name="connsiteX3" fmla="*/ 9700 w 9849"/>
                <a:gd name="connsiteY3" fmla="*/ 2992 h 10000"/>
                <a:gd name="connsiteX4" fmla="*/ 9553 w 9849"/>
                <a:gd name="connsiteY4" fmla="*/ 5488 h 10000"/>
                <a:gd name="connsiteX5" fmla="*/ 9109 w 9849"/>
                <a:gd name="connsiteY5" fmla="*/ 7985 h 10000"/>
                <a:gd name="connsiteX6" fmla="*/ 6746 w 9849"/>
                <a:gd name="connsiteY6" fmla="*/ 9104 h 10000"/>
                <a:gd name="connsiteX7" fmla="*/ 4259 w 9849"/>
                <a:gd name="connsiteY7" fmla="*/ 9991 h 10000"/>
                <a:gd name="connsiteX8" fmla="*/ 2043 w 9849"/>
                <a:gd name="connsiteY8" fmla="*/ 8638 h 10000"/>
                <a:gd name="connsiteX9" fmla="*/ 0 w 9849"/>
                <a:gd name="connsiteY9" fmla="*/ 7029 h 10000"/>
                <a:gd name="connsiteX0" fmla="*/ 900 w 7926"/>
                <a:gd name="connsiteY0" fmla="*/ 893 h 10000"/>
                <a:gd name="connsiteX1" fmla="*/ 3425 w 7926"/>
                <a:gd name="connsiteY1" fmla="*/ 6 h 10000"/>
                <a:gd name="connsiteX2" fmla="*/ 5675 w 7926"/>
                <a:gd name="connsiteY2" fmla="*/ 1382 h 10000"/>
                <a:gd name="connsiteX3" fmla="*/ 7775 w 7926"/>
                <a:gd name="connsiteY3" fmla="*/ 2992 h 10000"/>
                <a:gd name="connsiteX4" fmla="*/ 7625 w 7926"/>
                <a:gd name="connsiteY4" fmla="*/ 5488 h 10000"/>
                <a:gd name="connsiteX5" fmla="*/ 7175 w 7926"/>
                <a:gd name="connsiteY5" fmla="*/ 7985 h 10000"/>
                <a:gd name="connsiteX6" fmla="*/ 4775 w 7926"/>
                <a:gd name="connsiteY6" fmla="*/ 9104 h 10000"/>
                <a:gd name="connsiteX7" fmla="*/ 2250 w 7926"/>
                <a:gd name="connsiteY7" fmla="*/ 9991 h 10000"/>
                <a:gd name="connsiteX8" fmla="*/ 0 w 7926"/>
                <a:gd name="connsiteY8" fmla="*/ 8638 h 10000"/>
                <a:gd name="connsiteX0" fmla="*/ 0 w 8864"/>
                <a:gd name="connsiteY0" fmla="*/ 893 h 10000"/>
                <a:gd name="connsiteX1" fmla="*/ 3185 w 8864"/>
                <a:gd name="connsiteY1" fmla="*/ 6 h 10000"/>
                <a:gd name="connsiteX2" fmla="*/ 6024 w 8864"/>
                <a:gd name="connsiteY2" fmla="*/ 1382 h 10000"/>
                <a:gd name="connsiteX3" fmla="*/ 8673 w 8864"/>
                <a:gd name="connsiteY3" fmla="*/ 2992 h 10000"/>
                <a:gd name="connsiteX4" fmla="*/ 8484 w 8864"/>
                <a:gd name="connsiteY4" fmla="*/ 5488 h 10000"/>
                <a:gd name="connsiteX5" fmla="*/ 7916 w 8864"/>
                <a:gd name="connsiteY5" fmla="*/ 7985 h 10000"/>
                <a:gd name="connsiteX6" fmla="*/ 4888 w 8864"/>
                <a:gd name="connsiteY6" fmla="*/ 9104 h 10000"/>
                <a:gd name="connsiteX7" fmla="*/ 1703 w 8864"/>
                <a:gd name="connsiteY7" fmla="*/ 9991 h 10000"/>
                <a:gd name="connsiteX0" fmla="*/ 0 w 10000"/>
                <a:gd name="connsiteY0" fmla="*/ 893 h 9104"/>
                <a:gd name="connsiteX1" fmla="*/ 3593 w 10000"/>
                <a:gd name="connsiteY1" fmla="*/ 6 h 9104"/>
                <a:gd name="connsiteX2" fmla="*/ 6796 w 10000"/>
                <a:gd name="connsiteY2" fmla="*/ 1382 h 9104"/>
                <a:gd name="connsiteX3" fmla="*/ 9785 w 10000"/>
                <a:gd name="connsiteY3" fmla="*/ 2992 h 9104"/>
                <a:gd name="connsiteX4" fmla="*/ 9571 w 10000"/>
                <a:gd name="connsiteY4" fmla="*/ 5488 h 9104"/>
                <a:gd name="connsiteX5" fmla="*/ 8931 w 10000"/>
                <a:gd name="connsiteY5" fmla="*/ 7985 h 9104"/>
                <a:gd name="connsiteX6" fmla="*/ 5514 w 10000"/>
                <a:gd name="connsiteY6" fmla="*/ 9104 h 9104"/>
                <a:gd name="connsiteX0" fmla="*/ 0 w 10000"/>
                <a:gd name="connsiteY0" fmla="*/ 981 h 10000"/>
                <a:gd name="connsiteX1" fmla="*/ 3593 w 10000"/>
                <a:gd name="connsiteY1" fmla="*/ 7 h 10000"/>
                <a:gd name="connsiteX2" fmla="*/ 6796 w 10000"/>
                <a:gd name="connsiteY2" fmla="*/ 1518 h 10000"/>
                <a:gd name="connsiteX3" fmla="*/ 9785 w 10000"/>
                <a:gd name="connsiteY3" fmla="*/ 3286 h 10000"/>
                <a:gd name="connsiteX4" fmla="*/ 9571 w 10000"/>
                <a:gd name="connsiteY4" fmla="*/ 6028 h 10000"/>
                <a:gd name="connsiteX5" fmla="*/ 8931 w 10000"/>
                <a:gd name="connsiteY5" fmla="*/ 8771 h 10000"/>
                <a:gd name="connsiteX6" fmla="*/ 5514 w 10000"/>
                <a:gd name="connsiteY6" fmla="*/ 10000 h 10000"/>
                <a:gd name="connsiteX0" fmla="*/ 0 w 10000"/>
                <a:gd name="connsiteY0" fmla="*/ 981 h 10000"/>
                <a:gd name="connsiteX1" fmla="*/ 3593 w 10000"/>
                <a:gd name="connsiteY1" fmla="*/ 7 h 10000"/>
                <a:gd name="connsiteX2" fmla="*/ 6796 w 10000"/>
                <a:gd name="connsiteY2" fmla="*/ 1518 h 10000"/>
                <a:gd name="connsiteX3" fmla="*/ 9785 w 10000"/>
                <a:gd name="connsiteY3" fmla="*/ 3286 h 10000"/>
                <a:gd name="connsiteX4" fmla="*/ 9571 w 10000"/>
                <a:gd name="connsiteY4" fmla="*/ 6028 h 10000"/>
                <a:gd name="connsiteX5" fmla="*/ 8931 w 10000"/>
                <a:gd name="connsiteY5" fmla="*/ 8771 h 10000"/>
                <a:gd name="connsiteX6" fmla="*/ 7258 w 10000"/>
                <a:gd name="connsiteY6" fmla="*/ 9454 h 10000"/>
                <a:gd name="connsiteX7" fmla="*/ 5514 w 10000"/>
                <a:gd name="connsiteY7" fmla="*/ 10000 h 10000"/>
                <a:gd name="connsiteX0" fmla="*/ 0 w 10000"/>
                <a:gd name="connsiteY0" fmla="*/ 981 h 9454"/>
                <a:gd name="connsiteX1" fmla="*/ 3593 w 10000"/>
                <a:gd name="connsiteY1" fmla="*/ 7 h 9454"/>
                <a:gd name="connsiteX2" fmla="*/ 6796 w 10000"/>
                <a:gd name="connsiteY2" fmla="*/ 1518 h 9454"/>
                <a:gd name="connsiteX3" fmla="*/ 9785 w 10000"/>
                <a:gd name="connsiteY3" fmla="*/ 3286 h 9454"/>
                <a:gd name="connsiteX4" fmla="*/ 9571 w 10000"/>
                <a:gd name="connsiteY4" fmla="*/ 6028 h 9454"/>
                <a:gd name="connsiteX5" fmla="*/ 8931 w 10000"/>
                <a:gd name="connsiteY5" fmla="*/ 8771 h 9454"/>
                <a:gd name="connsiteX6" fmla="*/ 7258 w 10000"/>
                <a:gd name="connsiteY6" fmla="*/ 9454 h 9454"/>
                <a:gd name="connsiteX0" fmla="*/ 0 w 6407"/>
                <a:gd name="connsiteY0" fmla="*/ 0 h 9993"/>
                <a:gd name="connsiteX1" fmla="*/ 3203 w 6407"/>
                <a:gd name="connsiteY1" fmla="*/ 1599 h 9993"/>
                <a:gd name="connsiteX2" fmla="*/ 6192 w 6407"/>
                <a:gd name="connsiteY2" fmla="*/ 3469 h 9993"/>
                <a:gd name="connsiteX3" fmla="*/ 5978 w 6407"/>
                <a:gd name="connsiteY3" fmla="*/ 6369 h 9993"/>
                <a:gd name="connsiteX4" fmla="*/ 5338 w 6407"/>
                <a:gd name="connsiteY4" fmla="*/ 9271 h 9993"/>
                <a:gd name="connsiteX5" fmla="*/ 3665 w 6407"/>
                <a:gd name="connsiteY5" fmla="*/ 9993 h 9993"/>
                <a:gd name="connsiteX0" fmla="*/ 0 w 10000"/>
                <a:gd name="connsiteY0" fmla="*/ 0 h 9918"/>
                <a:gd name="connsiteX1" fmla="*/ 4999 w 10000"/>
                <a:gd name="connsiteY1" fmla="*/ 1600 h 9918"/>
                <a:gd name="connsiteX2" fmla="*/ 9664 w 10000"/>
                <a:gd name="connsiteY2" fmla="*/ 3471 h 9918"/>
                <a:gd name="connsiteX3" fmla="*/ 9330 w 10000"/>
                <a:gd name="connsiteY3" fmla="*/ 6373 h 9918"/>
                <a:gd name="connsiteX4" fmla="*/ 8332 w 10000"/>
                <a:gd name="connsiteY4" fmla="*/ 9277 h 9918"/>
                <a:gd name="connsiteX5" fmla="*/ 6378 w 10000"/>
                <a:gd name="connsiteY5" fmla="*/ 9918 h 9918"/>
                <a:gd name="connsiteX0" fmla="*/ 0 w 10000"/>
                <a:gd name="connsiteY0" fmla="*/ 0 h 9886"/>
                <a:gd name="connsiteX1" fmla="*/ 4999 w 10000"/>
                <a:gd name="connsiteY1" fmla="*/ 1613 h 9886"/>
                <a:gd name="connsiteX2" fmla="*/ 9664 w 10000"/>
                <a:gd name="connsiteY2" fmla="*/ 3500 h 9886"/>
                <a:gd name="connsiteX3" fmla="*/ 9330 w 10000"/>
                <a:gd name="connsiteY3" fmla="*/ 6426 h 9886"/>
                <a:gd name="connsiteX4" fmla="*/ 8332 w 10000"/>
                <a:gd name="connsiteY4" fmla="*/ 9354 h 9886"/>
                <a:gd name="connsiteX5" fmla="*/ 6961 w 10000"/>
                <a:gd name="connsiteY5" fmla="*/ 9886 h 9886"/>
                <a:gd name="connsiteX0" fmla="*/ 0 w 10000"/>
                <a:gd name="connsiteY0" fmla="*/ 0 h 10039"/>
                <a:gd name="connsiteX1" fmla="*/ 4999 w 10000"/>
                <a:gd name="connsiteY1" fmla="*/ 1632 h 10039"/>
                <a:gd name="connsiteX2" fmla="*/ 9664 w 10000"/>
                <a:gd name="connsiteY2" fmla="*/ 3540 h 10039"/>
                <a:gd name="connsiteX3" fmla="*/ 9330 w 10000"/>
                <a:gd name="connsiteY3" fmla="*/ 6500 h 10039"/>
                <a:gd name="connsiteX4" fmla="*/ 8332 w 10000"/>
                <a:gd name="connsiteY4" fmla="*/ 9462 h 10039"/>
                <a:gd name="connsiteX5" fmla="*/ 6924 w 10000"/>
                <a:gd name="connsiteY5" fmla="*/ 10039 h 10039"/>
                <a:gd name="connsiteX0" fmla="*/ 0 w 10000"/>
                <a:gd name="connsiteY0" fmla="*/ 0 h 10019"/>
                <a:gd name="connsiteX1" fmla="*/ 4999 w 10000"/>
                <a:gd name="connsiteY1" fmla="*/ 1632 h 10019"/>
                <a:gd name="connsiteX2" fmla="*/ 9664 w 10000"/>
                <a:gd name="connsiteY2" fmla="*/ 3540 h 10019"/>
                <a:gd name="connsiteX3" fmla="*/ 9330 w 10000"/>
                <a:gd name="connsiteY3" fmla="*/ 6500 h 10019"/>
                <a:gd name="connsiteX4" fmla="*/ 8332 w 10000"/>
                <a:gd name="connsiteY4" fmla="*/ 9462 h 10019"/>
                <a:gd name="connsiteX5" fmla="*/ 6818 w 10000"/>
                <a:gd name="connsiteY5" fmla="*/ 10019 h 10019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22">
                  <a:moveTo>
                    <a:pt x="0" y="0"/>
                  </a:moveTo>
                  <a:cubicBezTo>
                    <a:pt x="2002" y="110"/>
                    <a:pt x="3445" y="1053"/>
                    <a:pt x="4999" y="1632"/>
                  </a:cubicBezTo>
                  <a:cubicBezTo>
                    <a:pt x="6554" y="2213"/>
                    <a:pt x="8829" y="2600"/>
                    <a:pt x="9664" y="3540"/>
                  </a:cubicBezTo>
                  <a:cubicBezTo>
                    <a:pt x="10495" y="4481"/>
                    <a:pt x="9552" y="5561"/>
                    <a:pt x="9330" y="6500"/>
                  </a:cubicBezTo>
                  <a:cubicBezTo>
                    <a:pt x="9107" y="7496"/>
                    <a:pt x="9497" y="8659"/>
                    <a:pt x="8332" y="9462"/>
                  </a:cubicBezTo>
                  <a:cubicBezTo>
                    <a:pt x="8006" y="9642"/>
                    <a:pt x="7761" y="9800"/>
                    <a:pt x="6873" y="10022"/>
                  </a:cubicBezTo>
                </a:path>
              </a:pathLst>
            </a:custGeom>
            <a:noFill/>
            <a:ln w="38100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6672" y="-236562"/>
              <a:ext cx="7380346" cy="5718880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88" name="Freeform 31"/>
            <p:cNvSpPr>
              <a:spLocks/>
            </p:cNvSpPr>
            <p:nvPr/>
          </p:nvSpPr>
          <p:spPr bwMode="auto">
            <a:xfrm rot="21176574">
              <a:off x="3097201" y="4045502"/>
              <a:ext cx="1658831" cy="633491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296 w 9587"/>
                <a:gd name="connsiteY0" fmla="*/ 5408 h 9854"/>
                <a:gd name="connsiteX1" fmla="*/ 8871 w 9587"/>
                <a:gd name="connsiteY1" fmla="*/ 7868 h 9854"/>
                <a:gd name="connsiteX2" fmla="*/ 6607 w 9587"/>
                <a:gd name="connsiteY2" fmla="*/ 8971 h 9854"/>
                <a:gd name="connsiteX3" fmla="*/ 4225 w 9587"/>
                <a:gd name="connsiteY3" fmla="*/ 9845 h 9854"/>
                <a:gd name="connsiteX4" fmla="*/ 2102 w 9587"/>
                <a:gd name="connsiteY4" fmla="*/ 8512 h 9854"/>
                <a:gd name="connsiteX5" fmla="*/ 145 w 9587"/>
                <a:gd name="connsiteY5" fmla="*/ 6926 h 9854"/>
                <a:gd name="connsiteX6" fmla="*/ 263 w 9587"/>
                <a:gd name="connsiteY6" fmla="*/ 4466 h 9854"/>
                <a:gd name="connsiteX7" fmla="*/ 687 w 9587"/>
                <a:gd name="connsiteY7" fmla="*/ 2006 h 9854"/>
                <a:gd name="connsiteX8" fmla="*/ 2951 w 9587"/>
                <a:gd name="connsiteY8" fmla="*/ 880 h 9854"/>
                <a:gd name="connsiteX9" fmla="*/ 5333 w 9587"/>
                <a:gd name="connsiteY9" fmla="*/ 6 h 9854"/>
                <a:gd name="connsiteX10" fmla="*/ 7456 w 9587"/>
                <a:gd name="connsiteY10" fmla="*/ 1362 h 9854"/>
                <a:gd name="connsiteX11" fmla="*/ 9437 w 9587"/>
                <a:gd name="connsiteY11" fmla="*/ 2948 h 9854"/>
                <a:gd name="connsiteX12" fmla="*/ 9520 w 9587"/>
                <a:gd name="connsiteY12" fmla="*/ 5626 h 9854"/>
                <a:gd name="connsiteX0" fmla="*/ 9696 w 9844"/>
                <a:gd name="connsiteY0" fmla="*/ 5488 h 10000"/>
                <a:gd name="connsiteX1" fmla="*/ 9253 w 9844"/>
                <a:gd name="connsiteY1" fmla="*/ 7985 h 10000"/>
                <a:gd name="connsiteX2" fmla="*/ 6892 w 9844"/>
                <a:gd name="connsiteY2" fmla="*/ 9104 h 10000"/>
                <a:gd name="connsiteX3" fmla="*/ 4407 w 9844"/>
                <a:gd name="connsiteY3" fmla="*/ 9991 h 10000"/>
                <a:gd name="connsiteX4" fmla="*/ 2193 w 9844"/>
                <a:gd name="connsiteY4" fmla="*/ 8638 h 10000"/>
                <a:gd name="connsiteX5" fmla="*/ 151 w 9844"/>
                <a:gd name="connsiteY5" fmla="*/ 7029 h 10000"/>
                <a:gd name="connsiteX6" fmla="*/ 274 w 9844"/>
                <a:gd name="connsiteY6" fmla="*/ 4532 h 10000"/>
                <a:gd name="connsiteX7" fmla="*/ 717 w 9844"/>
                <a:gd name="connsiteY7" fmla="*/ 2036 h 10000"/>
                <a:gd name="connsiteX8" fmla="*/ 3078 w 9844"/>
                <a:gd name="connsiteY8" fmla="*/ 893 h 10000"/>
                <a:gd name="connsiteX9" fmla="*/ 5563 w 9844"/>
                <a:gd name="connsiteY9" fmla="*/ 6 h 10000"/>
                <a:gd name="connsiteX10" fmla="*/ 7777 w 9844"/>
                <a:gd name="connsiteY10" fmla="*/ 1382 h 10000"/>
                <a:gd name="connsiteX11" fmla="*/ 9844 w 9844"/>
                <a:gd name="connsiteY11" fmla="*/ 2992 h 10000"/>
                <a:gd name="connsiteX0" fmla="*/ 9850 w 9850"/>
                <a:gd name="connsiteY0" fmla="*/ 5488 h 10000"/>
                <a:gd name="connsiteX1" fmla="*/ 9400 w 9850"/>
                <a:gd name="connsiteY1" fmla="*/ 7985 h 10000"/>
                <a:gd name="connsiteX2" fmla="*/ 7001 w 9850"/>
                <a:gd name="connsiteY2" fmla="*/ 9104 h 10000"/>
                <a:gd name="connsiteX3" fmla="*/ 4477 w 9850"/>
                <a:gd name="connsiteY3" fmla="*/ 9991 h 10000"/>
                <a:gd name="connsiteX4" fmla="*/ 2228 w 9850"/>
                <a:gd name="connsiteY4" fmla="*/ 8638 h 10000"/>
                <a:gd name="connsiteX5" fmla="*/ 153 w 9850"/>
                <a:gd name="connsiteY5" fmla="*/ 7029 h 10000"/>
                <a:gd name="connsiteX6" fmla="*/ 278 w 9850"/>
                <a:gd name="connsiteY6" fmla="*/ 4532 h 10000"/>
                <a:gd name="connsiteX7" fmla="*/ 728 w 9850"/>
                <a:gd name="connsiteY7" fmla="*/ 2036 h 10000"/>
                <a:gd name="connsiteX8" fmla="*/ 3127 w 9850"/>
                <a:gd name="connsiteY8" fmla="*/ 893 h 10000"/>
                <a:gd name="connsiteX9" fmla="*/ 5651 w 9850"/>
                <a:gd name="connsiteY9" fmla="*/ 6 h 10000"/>
                <a:gd name="connsiteX10" fmla="*/ 7900 w 9850"/>
                <a:gd name="connsiteY10" fmla="*/ 1382 h 10000"/>
                <a:gd name="connsiteX0" fmla="*/ 10000 w 10000"/>
                <a:gd name="connsiteY0" fmla="*/ 5488 h 10000"/>
                <a:gd name="connsiteX1" fmla="*/ 9543 w 10000"/>
                <a:gd name="connsiteY1" fmla="*/ 7985 h 10000"/>
                <a:gd name="connsiteX2" fmla="*/ 7108 w 10000"/>
                <a:gd name="connsiteY2" fmla="*/ 9104 h 10000"/>
                <a:gd name="connsiteX3" fmla="*/ 4545 w 10000"/>
                <a:gd name="connsiteY3" fmla="*/ 9991 h 10000"/>
                <a:gd name="connsiteX4" fmla="*/ 2262 w 10000"/>
                <a:gd name="connsiteY4" fmla="*/ 8638 h 10000"/>
                <a:gd name="connsiteX5" fmla="*/ 155 w 10000"/>
                <a:gd name="connsiteY5" fmla="*/ 7029 h 10000"/>
                <a:gd name="connsiteX6" fmla="*/ 282 w 10000"/>
                <a:gd name="connsiteY6" fmla="*/ 4532 h 10000"/>
                <a:gd name="connsiteX7" fmla="*/ 739 w 10000"/>
                <a:gd name="connsiteY7" fmla="*/ 2036 h 10000"/>
                <a:gd name="connsiteX8" fmla="*/ 3175 w 10000"/>
                <a:gd name="connsiteY8" fmla="*/ 893 h 10000"/>
                <a:gd name="connsiteX9" fmla="*/ 5737 w 10000"/>
                <a:gd name="connsiteY9" fmla="*/ 6 h 10000"/>
                <a:gd name="connsiteX0" fmla="*/ 10000 w 10000"/>
                <a:gd name="connsiteY0" fmla="*/ 4595 h 9107"/>
                <a:gd name="connsiteX1" fmla="*/ 9543 w 10000"/>
                <a:gd name="connsiteY1" fmla="*/ 7092 h 9107"/>
                <a:gd name="connsiteX2" fmla="*/ 7108 w 10000"/>
                <a:gd name="connsiteY2" fmla="*/ 8211 h 9107"/>
                <a:gd name="connsiteX3" fmla="*/ 4545 w 10000"/>
                <a:gd name="connsiteY3" fmla="*/ 9098 h 9107"/>
                <a:gd name="connsiteX4" fmla="*/ 2262 w 10000"/>
                <a:gd name="connsiteY4" fmla="*/ 7745 h 9107"/>
                <a:gd name="connsiteX5" fmla="*/ 155 w 10000"/>
                <a:gd name="connsiteY5" fmla="*/ 6136 h 9107"/>
                <a:gd name="connsiteX6" fmla="*/ 282 w 10000"/>
                <a:gd name="connsiteY6" fmla="*/ 3639 h 9107"/>
                <a:gd name="connsiteX7" fmla="*/ 739 w 10000"/>
                <a:gd name="connsiteY7" fmla="*/ 1143 h 9107"/>
                <a:gd name="connsiteX8" fmla="*/ 3175 w 10000"/>
                <a:gd name="connsiteY8" fmla="*/ 0 h 9107"/>
                <a:gd name="connsiteX0" fmla="*/ 10000 w 10000"/>
                <a:gd name="connsiteY0" fmla="*/ 3791 h 8745"/>
                <a:gd name="connsiteX1" fmla="*/ 9543 w 10000"/>
                <a:gd name="connsiteY1" fmla="*/ 6532 h 8745"/>
                <a:gd name="connsiteX2" fmla="*/ 7108 w 10000"/>
                <a:gd name="connsiteY2" fmla="*/ 7761 h 8745"/>
                <a:gd name="connsiteX3" fmla="*/ 4545 w 10000"/>
                <a:gd name="connsiteY3" fmla="*/ 8735 h 8745"/>
                <a:gd name="connsiteX4" fmla="*/ 2262 w 10000"/>
                <a:gd name="connsiteY4" fmla="*/ 7249 h 8745"/>
                <a:gd name="connsiteX5" fmla="*/ 155 w 10000"/>
                <a:gd name="connsiteY5" fmla="*/ 5483 h 8745"/>
                <a:gd name="connsiteX6" fmla="*/ 282 w 10000"/>
                <a:gd name="connsiteY6" fmla="*/ 2741 h 8745"/>
                <a:gd name="connsiteX7" fmla="*/ 739 w 10000"/>
                <a:gd name="connsiteY7" fmla="*/ 0 h 8745"/>
                <a:gd name="connsiteX0" fmla="*/ 10000 w 10000"/>
                <a:gd name="connsiteY0" fmla="*/ 1201 h 6866"/>
                <a:gd name="connsiteX1" fmla="*/ 9543 w 10000"/>
                <a:gd name="connsiteY1" fmla="*/ 4335 h 6866"/>
                <a:gd name="connsiteX2" fmla="*/ 7108 w 10000"/>
                <a:gd name="connsiteY2" fmla="*/ 5741 h 6866"/>
                <a:gd name="connsiteX3" fmla="*/ 4545 w 10000"/>
                <a:gd name="connsiteY3" fmla="*/ 6855 h 6866"/>
                <a:gd name="connsiteX4" fmla="*/ 2262 w 10000"/>
                <a:gd name="connsiteY4" fmla="*/ 5155 h 6866"/>
                <a:gd name="connsiteX5" fmla="*/ 155 w 10000"/>
                <a:gd name="connsiteY5" fmla="*/ 3136 h 6866"/>
                <a:gd name="connsiteX6" fmla="*/ 282 w 10000"/>
                <a:gd name="connsiteY6" fmla="*/ 0 h 6866"/>
                <a:gd name="connsiteX0" fmla="*/ 9845 w 9845"/>
                <a:gd name="connsiteY0" fmla="*/ 0 h 8251"/>
                <a:gd name="connsiteX1" fmla="*/ 9388 w 9845"/>
                <a:gd name="connsiteY1" fmla="*/ 4565 h 8251"/>
                <a:gd name="connsiteX2" fmla="*/ 6953 w 9845"/>
                <a:gd name="connsiteY2" fmla="*/ 6612 h 8251"/>
                <a:gd name="connsiteX3" fmla="*/ 4390 w 9845"/>
                <a:gd name="connsiteY3" fmla="*/ 8235 h 8251"/>
                <a:gd name="connsiteX4" fmla="*/ 2107 w 9845"/>
                <a:gd name="connsiteY4" fmla="*/ 5759 h 8251"/>
                <a:gd name="connsiteX5" fmla="*/ 0 w 9845"/>
                <a:gd name="connsiteY5" fmla="*/ 2818 h 8251"/>
                <a:gd name="connsiteX0" fmla="*/ 7860 w 7860"/>
                <a:gd name="connsiteY0" fmla="*/ 0 h 10001"/>
                <a:gd name="connsiteX1" fmla="*/ 7396 w 7860"/>
                <a:gd name="connsiteY1" fmla="*/ 5533 h 10001"/>
                <a:gd name="connsiteX2" fmla="*/ 4922 w 7860"/>
                <a:gd name="connsiteY2" fmla="*/ 8014 h 10001"/>
                <a:gd name="connsiteX3" fmla="*/ 2319 w 7860"/>
                <a:gd name="connsiteY3" fmla="*/ 9981 h 10001"/>
                <a:gd name="connsiteX4" fmla="*/ 0 w 7860"/>
                <a:gd name="connsiteY4" fmla="*/ 6980 h 10001"/>
                <a:gd name="connsiteX0" fmla="*/ 7050 w 7050"/>
                <a:gd name="connsiteY0" fmla="*/ 0 h 10000"/>
                <a:gd name="connsiteX1" fmla="*/ 6460 w 7050"/>
                <a:gd name="connsiteY1" fmla="*/ 5532 h 10000"/>
                <a:gd name="connsiteX2" fmla="*/ 3312 w 7050"/>
                <a:gd name="connsiteY2" fmla="*/ 8013 h 10000"/>
                <a:gd name="connsiteX3" fmla="*/ 0 w 7050"/>
                <a:gd name="connsiteY3" fmla="*/ 9980 h 10000"/>
                <a:gd name="connsiteX0" fmla="*/ 9163 w 9163"/>
                <a:gd name="connsiteY0" fmla="*/ 0 h 4468"/>
                <a:gd name="connsiteX1" fmla="*/ 4698 w 9163"/>
                <a:gd name="connsiteY1" fmla="*/ 2481 h 4468"/>
                <a:gd name="connsiteX2" fmla="*/ 0 w 9163"/>
                <a:gd name="connsiteY2" fmla="*/ 4448 h 4468"/>
                <a:gd name="connsiteX0" fmla="*/ 9774 w 9774"/>
                <a:gd name="connsiteY0" fmla="*/ 0 h 9562"/>
                <a:gd name="connsiteX1" fmla="*/ 5127 w 9774"/>
                <a:gd name="connsiteY1" fmla="*/ 5117 h 9562"/>
                <a:gd name="connsiteX2" fmla="*/ 0 w 9774"/>
                <a:gd name="connsiteY2" fmla="*/ 9519 h 9562"/>
                <a:gd name="connsiteX0" fmla="*/ 9955 w 9955"/>
                <a:gd name="connsiteY0" fmla="*/ 0 h 9811"/>
                <a:gd name="connsiteX1" fmla="*/ 5246 w 9955"/>
                <a:gd name="connsiteY1" fmla="*/ 5163 h 9811"/>
                <a:gd name="connsiteX2" fmla="*/ 0 w 9955"/>
                <a:gd name="connsiteY2" fmla="*/ 9767 h 9811"/>
                <a:gd name="connsiteX0" fmla="*/ 9953 w 9953"/>
                <a:gd name="connsiteY0" fmla="*/ 0 h 9768"/>
                <a:gd name="connsiteX1" fmla="*/ 5270 w 9953"/>
                <a:gd name="connsiteY1" fmla="*/ 5030 h 9768"/>
                <a:gd name="connsiteX2" fmla="*/ 0 w 9953"/>
                <a:gd name="connsiteY2" fmla="*/ 9723 h 9768"/>
                <a:gd name="connsiteX0" fmla="*/ 9810 w 9810"/>
                <a:gd name="connsiteY0" fmla="*/ 0 h 8669"/>
                <a:gd name="connsiteX1" fmla="*/ 5295 w 9810"/>
                <a:gd name="connsiteY1" fmla="*/ 3821 h 8669"/>
                <a:gd name="connsiteX2" fmla="*/ 0 w 9810"/>
                <a:gd name="connsiteY2" fmla="*/ 8626 h 8669"/>
                <a:gd name="connsiteX0" fmla="*/ 9212 w 9212"/>
                <a:gd name="connsiteY0" fmla="*/ 0 h 9878"/>
                <a:gd name="connsiteX1" fmla="*/ 5398 w 9212"/>
                <a:gd name="connsiteY1" fmla="*/ 4286 h 9878"/>
                <a:gd name="connsiteX2" fmla="*/ 0 w 9212"/>
                <a:gd name="connsiteY2" fmla="*/ 9828 h 9878"/>
                <a:gd name="connsiteX0" fmla="*/ 9991 w 9991"/>
                <a:gd name="connsiteY0" fmla="*/ 0 h 9806"/>
                <a:gd name="connsiteX1" fmla="*/ 5860 w 9991"/>
                <a:gd name="connsiteY1" fmla="*/ 4146 h 9806"/>
                <a:gd name="connsiteX2" fmla="*/ 0 w 9991"/>
                <a:gd name="connsiteY2" fmla="*/ 9756 h 9806"/>
                <a:gd name="connsiteX0" fmla="*/ 10000 w 10000"/>
                <a:gd name="connsiteY0" fmla="*/ 0 h 10000"/>
                <a:gd name="connsiteX1" fmla="*/ 5865 w 10000"/>
                <a:gd name="connsiteY1" fmla="*/ 4228 h 10000"/>
                <a:gd name="connsiteX2" fmla="*/ 0 w 10000"/>
                <a:gd name="connsiteY2" fmla="*/ 9949 h 10000"/>
                <a:gd name="connsiteX0" fmla="*/ 10000 w 10000"/>
                <a:gd name="connsiteY0" fmla="*/ 0 h 10000"/>
                <a:gd name="connsiteX1" fmla="*/ 5865 w 10000"/>
                <a:gd name="connsiteY1" fmla="*/ 4228 h 10000"/>
                <a:gd name="connsiteX2" fmla="*/ 0 w 10000"/>
                <a:gd name="connsiteY2" fmla="*/ 9949 h 10000"/>
                <a:gd name="connsiteX0" fmla="*/ 10014 w 10014"/>
                <a:gd name="connsiteY0" fmla="*/ 0 h 9895"/>
                <a:gd name="connsiteX1" fmla="*/ 5865 w 10014"/>
                <a:gd name="connsiteY1" fmla="*/ 4123 h 9895"/>
                <a:gd name="connsiteX2" fmla="*/ 0 w 10014"/>
                <a:gd name="connsiteY2" fmla="*/ 9844 h 9895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cubicBezTo>
                    <a:pt x="8982" y="1527"/>
                    <a:pt x="7523" y="2508"/>
                    <a:pt x="5857" y="4167"/>
                  </a:cubicBezTo>
                  <a:cubicBezTo>
                    <a:pt x="4190" y="5825"/>
                    <a:pt x="2029" y="10549"/>
                    <a:pt x="0" y="9948"/>
                  </a:cubicBezTo>
                </a:path>
              </a:pathLst>
            </a:custGeom>
            <a:noFill/>
            <a:ln w="38100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31"/>
            <p:cNvSpPr>
              <a:spLocks/>
            </p:cNvSpPr>
            <p:nvPr/>
          </p:nvSpPr>
          <p:spPr bwMode="auto">
            <a:xfrm rot="21176574">
              <a:off x="1181347" y="748680"/>
              <a:ext cx="2174284" cy="4123196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437 w 9580"/>
                <a:gd name="connsiteY0" fmla="*/ 2948 h 9854"/>
                <a:gd name="connsiteX1" fmla="*/ 9296 w 9580"/>
                <a:gd name="connsiteY1" fmla="*/ 5408 h 9854"/>
                <a:gd name="connsiteX2" fmla="*/ 8871 w 9580"/>
                <a:gd name="connsiteY2" fmla="*/ 7868 h 9854"/>
                <a:gd name="connsiteX3" fmla="*/ 6607 w 9580"/>
                <a:gd name="connsiteY3" fmla="*/ 8971 h 9854"/>
                <a:gd name="connsiteX4" fmla="*/ 4225 w 9580"/>
                <a:gd name="connsiteY4" fmla="*/ 9845 h 9854"/>
                <a:gd name="connsiteX5" fmla="*/ 2102 w 9580"/>
                <a:gd name="connsiteY5" fmla="*/ 8512 h 9854"/>
                <a:gd name="connsiteX6" fmla="*/ 145 w 9580"/>
                <a:gd name="connsiteY6" fmla="*/ 6926 h 9854"/>
                <a:gd name="connsiteX7" fmla="*/ 263 w 9580"/>
                <a:gd name="connsiteY7" fmla="*/ 4466 h 9854"/>
                <a:gd name="connsiteX8" fmla="*/ 687 w 9580"/>
                <a:gd name="connsiteY8" fmla="*/ 2006 h 9854"/>
                <a:gd name="connsiteX9" fmla="*/ 2951 w 9580"/>
                <a:gd name="connsiteY9" fmla="*/ 880 h 9854"/>
                <a:gd name="connsiteX10" fmla="*/ 5333 w 9580"/>
                <a:gd name="connsiteY10" fmla="*/ 6 h 9854"/>
                <a:gd name="connsiteX11" fmla="*/ 7456 w 9580"/>
                <a:gd name="connsiteY11" fmla="*/ 1362 h 9854"/>
                <a:gd name="connsiteX12" fmla="*/ 9437 w 9580"/>
                <a:gd name="connsiteY12" fmla="*/ 2948 h 9854"/>
                <a:gd name="connsiteX0" fmla="*/ 7783 w 10000"/>
                <a:gd name="connsiteY0" fmla="*/ 1382 h 10000"/>
                <a:gd name="connsiteX1" fmla="*/ 9851 w 10000"/>
                <a:gd name="connsiteY1" fmla="*/ 2992 h 10000"/>
                <a:gd name="connsiteX2" fmla="*/ 9704 w 10000"/>
                <a:gd name="connsiteY2" fmla="*/ 5488 h 10000"/>
                <a:gd name="connsiteX3" fmla="*/ 9260 w 10000"/>
                <a:gd name="connsiteY3" fmla="*/ 7985 h 10000"/>
                <a:gd name="connsiteX4" fmla="*/ 6897 w 10000"/>
                <a:gd name="connsiteY4" fmla="*/ 9104 h 10000"/>
                <a:gd name="connsiteX5" fmla="*/ 4410 w 10000"/>
                <a:gd name="connsiteY5" fmla="*/ 9991 h 10000"/>
                <a:gd name="connsiteX6" fmla="*/ 2194 w 10000"/>
                <a:gd name="connsiteY6" fmla="*/ 8638 h 10000"/>
                <a:gd name="connsiteX7" fmla="*/ 151 w 10000"/>
                <a:gd name="connsiteY7" fmla="*/ 7029 h 10000"/>
                <a:gd name="connsiteX8" fmla="*/ 275 w 10000"/>
                <a:gd name="connsiteY8" fmla="*/ 4532 h 10000"/>
                <a:gd name="connsiteX9" fmla="*/ 717 w 10000"/>
                <a:gd name="connsiteY9" fmla="*/ 2036 h 10000"/>
                <a:gd name="connsiteX10" fmla="*/ 3080 w 10000"/>
                <a:gd name="connsiteY10" fmla="*/ 893 h 10000"/>
                <a:gd name="connsiteX11" fmla="*/ 5567 w 10000"/>
                <a:gd name="connsiteY11" fmla="*/ 6 h 10000"/>
                <a:gd name="connsiteX12" fmla="*/ 8017 w 10000"/>
                <a:gd name="connsiteY12" fmla="*/ 1604 h 10000"/>
                <a:gd name="connsiteX0" fmla="*/ 9851 w 10000"/>
                <a:gd name="connsiteY0" fmla="*/ 2992 h 10000"/>
                <a:gd name="connsiteX1" fmla="*/ 9704 w 10000"/>
                <a:gd name="connsiteY1" fmla="*/ 5488 h 10000"/>
                <a:gd name="connsiteX2" fmla="*/ 9260 w 10000"/>
                <a:gd name="connsiteY2" fmla="*/ 7985 h 10000"/>
                <a:gd name="connsiteX3" fmla="*/ 6897 w 10000"/>
                <a:gd name="connsiteY3" fmla="*/ 9104 h 10000"/>
                <a:gd name="connsiteX4" fmla="*/ 4410 w 10000"/>
                <a:gd name="connsiteY4" fmla="*/ 9991 h 10000"/>
                <a:gd name="connsiteX5" fmla="*/ 2194 w 10000"/>
                <a:gd name="connsiteY5" fmla="*/ 8638 h 10000"/>
                <a:gd name="connsiteX6" fmla="*/ 151 w 10000"/>
                <a:gd name="connsiteY6" fmla="*/ 7029 h 10000"/>
                <a:gd name="connsiteX7" fmla="*/ 275 w 10000"/>
                <a:gd name="connsiteY7" fmla="*/ 4532 h 10000"/>
                <a:gd name="connsiteX8" fmla="*/ 717 w 10000"/>
                <a:gd name="connsiteY8" fmla="*/ 2036 h 10000"/>
                <a:gd name="connsiteX9" fmla="*/ 3080 w 10000"/>
                <a:gd name="connsiteY9" fmla="*/ 893 h 10000"/>
                <a:gd name="connsiteX10" fmla="*/ 5567 w 10000"/>
                <a:gd name="connsiteY10" fmla="*/ 6 h 10000"/>
                <a:gd name="connsiteX11" fmla="*/ 8017 w 10000"/>
                <a:gd name="connsiteY11" fmla="*/ 1604 h 10000"/>
                <a:gd name="connsiteX0" fmla="*/ 9851 w 10000"/>
                <a:gd name="connsiteY0" fmla="*/ 2992 h 10000"/>
                <a:gd name="connsiteX1" fmla="*/ 9704 w 10000"/>
                <a:gd name="connsiteY1" fmla="*/ 5488 h 10000"/>
                <a:gd name="connsiteX2" fmla="*/ 9260 w 10000"/>
                <a:gd name="connsiteY2" fmla="*/ 7985 h 10000"/>
                <a:gd name="connsiteX3" fmla="*/ 6897 w 10000"/>
                <a:gd name="connsiteY3" fmla="*/ 9104 h 10000"/>
                <a:gd name="connsiteX4" fmla="*/ 4410 w 10000"/>
                <a:gd name="connsiteY4" fmla="*/ 9991 h 10000"/>
                <a:gd name="connsiteX5" fmla="*/ 2194 w 10000"/>
                <a:gd name="connsiteY5" fmla="*/ 8638 h 10000"/>
                <a:gd name="connsiteX6" fmla="*/ 151 w 10000"/>
                <a:gd name="connsiteY6" fmla="*/ 7029 h 10000"/>
                <a:gd name="connsiteX7" fmla="*/ 275 w 10000"/>
                <a:gd name="connsiteY7" fmla="*/ 4532 h 10000"/>
                <a:gd name="connsiteX8" fmla="*/ 717 w 10000"/>
                <a:gd name="connsiteY8" fmla="*/ 2036 h 10000"/>
                <a:gd name="connsiteX9" fmla="*/ 3080 w 10000"/>
                <a:gd name="connsiteY9" fmla="*/ 893 h 10000"/>
                <a:gd name="connsiteX10" fmla="*/ 5567 w 10000"/>
                <a:gd name="connsiteY10" fmla="*/ 6 h 10000"/>
                <a:gd name="connsiteX0" fmla="*/ 9704 w 9704"/>
                <a:gd name="connsiteY0" fmla="*/ 5488 h 10000"/>
                <a:gd name="connsiteX1" fmla="*/ 9260 w 9704"/>
                <a:gd name="connsiteY1" fmla="*/ 7985 h 10000"/>
                <a:gd name="connsiteX2" fmla="*/ 6897 w 9704"/>
                <a:gd name="connsiteY2" fmla="*/ 9104 h 10000"/>
                <a:gd name="connsiteX3" fmla="*/ 4410 w 9704"/>
                <a:gd name="connsiteY3" fmla="*/ 9991 h 10000"/>
                <a:gd name="connsiteX4" fmla="*/ 2194 w 9704"/>
                <a:gd name="connsiteY4" fmla="*/ 8638 h 10000"/>
                <a:gd name="connsiteX5" fmla="*/ 151 w 9704"/>
                <a:gd name="connsiteY5" fmla="*/ 7029 h 10000"/>
                <a:gd name="connsiteX6" fmla="*/ 275 w 9704"/>
                <a:gd name="connsiteY6" fmla="*/ 4532 h 10000"/>
                <a:gd name="connsiteX7" fmla="*/ 717 w 9704"/>
                <a:gd name="connsiteY7" fmla="*/ 2036 h 10000"/>
                <a:gd name="connsiteX8" fmla="*/ 3080 w 9704"/>
                <a:gd name="connsiteY8" fmla="*/ 893 h 10000"/>
                <a:gd name="connsiteX9" fmla="*/ 5567 w 9704"/>
                <a:gd name="connsiteY9" fmla="*/ 6 h 10000"/>
                <a:gd name="connsiteX0" fmla="*/ 9542 w 9542"/>
                <a:gd name="connsiteY0" fmla="*/ 7985 h 10000"/>
                <a:gd name="connsiteX1" fmla="*/ 7107 w 9542"/>
                <a:gd name="connsiteY1" fmla="*/ 9104 h 10000"/>
                <a:gd name="connsiteX2" fmla="*/ 4545 w 9542"/>
                <a:gd name="connsiteY2" fmla="*/ 9991 h 10000"/>
                <a:gd name="connsiteX3" fmla="*/ 2261 w 9542"/>
                <a:gd name="connsiteY3" fmla="*/ 8638 h 10000"/>
                <a:gd name="connsiteX4" fmla="*/ 156 w 9542"/>
                <a:gd name="connsiteY4" fmla="*/ 7029 h 10000"/>
                <a:gd name="connsiteX5" fmla="*/ 283 w 9542"/>
                <a:gd name="connsiteY5" fmla="*/ 4532 h 10000"/>
                <a:gd name="connsiteX6" fmla="*/ 739 w 9542"/>
                <a:gd name="connsiteY6" fmla="*/ 2036 h 10000"/>
                <a:gd name="connsiteX7" fmla="*/ 3174 w 9542"/>
                <a:gd name="connsiteY7" fmla="*/ 893 h 10000"/>
                <a:gd name="connsiteX8" fmla="*/ 5737 w 9542"/>
                <a:gd name="connsiteY8" fmla="*/ 6 h 10000"/>
                <a:gd name="connsiteX0" fmla="*/ 7448 w 7448"/>
                <a:gd name="connsiteY0" fmla="*/ 9104 h 10000"/>
                <a:gd name="connsiteX1" fmla="*/ 4763 w 7448"/>
                <a:gd name="connsiteY1" fmla="*/ 9991 h 10000"/>
                <a:gd name="connsiteX2" fmla="*/ 2370 w 7448"/>
                <a:gd name="connsiteY2" fmla="*/ 8638 h 10000"/>
                <a:gd name="connsiteX3" fmla="*/ 163 w 7448"/>
                <a:gd name="connsiteY3" fmla="*/ 7029 h 10000"/>
                <a:gd name="connsiteX4" fmla="*/ 297 w 7448"/>
                <a:gd name="connsiteY4" fmla="*/ 4532 h 10000"/>
                <a:gd name="connsiteX5" fmla="*/ 774 w 7448"/>
                <a:gd name="connsiteY5" fmla="*/ 2036 h 10000"/>
                <a:gd name="connsiteX6" fmla="*/ 3326 w 7448"/>
                <a:gd name="connsiteY6" fmla="*/ 893 h 10000"/>
                <a:gd name="connsiteX7" fmla="*/ 6012 w 7448"/>
                <a:gd name="connsiteY7" fmla="*/ 6 h 10000"/>
                <a:gd name="connsiteX0" fmla="*/ 6395 w 8072"/>
                <a:gd name="connsiteY0" fmla="*/ 9991 h 9991"/>
                <a:gd name="connsiteX1" fmla="*/ 3182 w 8072"/>
                <a:gd name="connsiteY1" fmla="*/ 8638 h 9991"/>
                <a:gd name="connsiteX2" fmla="*/ 219 w 8072"/>
                <a:gd name="connsiteY2" fmla="*/ 7029 h 9991"/>
                <a:gd name="connsiteX3" fmla="*/ 399 w 8072"/>
                <a:gd name="connsiteY3" fmla="*/ 4532 h 9991"/>
                <a:gd name="connsiteX4" fmla="*/ 1039 w 8072"/>
                <a:gd name="connsiteY4" fmla="*/ 2036 h 9991"/>
                <a:gd name="connsiteX5" fmla="*/ 4466 w 8072"/>
                <a:gd name="connsiteY5" fmla="*/ 893 h 9991"/>
                <a:gd name="connsiteX6" fmla="*/ 8072 w 8072"/>
                <a:gd name="connsiteY6" fmla="*/ 6 h 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2" h="9991">
                  <a:moveTo>
                    <a:pt x="6395" y="9991"/>
                  </a:moveTo>
                  <a:cubicBezTo>
                    <a:pt x="5144" y="9898"/>
                    <a:pt x="4217" y="9127"/>
                    <a:pt x="3182" y="8638"/>
                  </a:cubicBezTo>
                  <a:cubicBezTo>
                    <a:pt x="2182" y="8148"/>
                    <a:pt x="756" y="7821"/>
                    <a:pt x="219" y="7029"/>
                  </a:cubicBezTo>
                  <a:cubicBezTo>
                    <a:pt x="-317" y="6235"/>
                    <a:pt x="290" y="5325"/>
                    <a:pt x="399" y="4532"/>
                  </a:cubicBezTo>
                  <a:cubicBezTo>
                    <a:pt x="540" y="3692"/>
                    <a:pt x="290" y="2713"/>
                    <a:pt x="1039" y="2036"/>
                  </a:cubicBezTo>
                  <a:cubicBezTo>
                    <a:pt x="1791" y="1382"/>
                    <a:pt x="3294" y="1231"/>
                    <a:pt x="4466" y="893"/>
                  </a:cubicBezTo>
                  <a:cubicBezTo>
                    <a:pt x="5638" y="555"/>
                    <a:pt x="6860" y="-64"/>
                    <a:pt x="8072" y="6"/>
                  </a:cubicBezTo>
                </a:path>
              </a:pathLst>
            </a:custGeom>
            <a:noFill/>
            <a:ln w="38100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828035" y="1828498"/>
            <a:ext cx="3641279" cy="779864"/>
            <a:chOff x="4919206" y="1373542"/>
            <a:chExt cx="3641279" cy="779864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9206" y="1373542"/>
              <a:ext cx="1006432" cy="779864"/>
            </a:xfrm>
            <a:prstGeom prst="rect">
              <a:avLst/>
            </a:prstGeom>
            <a:ln w="19050">
              <a:noFill/>
            </a:ln>
          </p:spPr>
        </p:pic>
        <p:grpSp>
          <p:nvGrpSpPr>
            <p:cNvPr id="92" name="Group 10"/>
            <p:cNvGrpSpPr/>
            <p:nvPr/>
          </p:nvGrpSpPr>
          <p:grpSpPr>
            <a:xfrm>
              <a:off x="5248063" y="1555840"/>
              <a:ext cx="3312422" cy="530914"/>
              <a:chOff x="6764723" y="1520469"/>
              <a:chExt cx="4416563" cy="707886"/>
            </a:xfrm>
          </p:grpSpPr>
          <p:sp>
            <p:nvSpPr>
              <p:cNvPr id="93" name="TextBox 11"/>
              <p:cNvSpPr txBox="1"/>
              <p:nvPr/>
            </p:nvSpPr>
            <p:spPr>
              <a:xfrm>
                <a:off x="6764723" y="1520469"/>
                <a:ext cx="655949" cy="707886"/>
              </a:xfrm>
              <a:prstGeom prst="rect">
                <a:avLst/>
              </a:prstGeom>
              <a:noFill/>
            </p:spPr>
            <p:txBody>
              <a:bodyPr wrap="none" anchor="ctr">
                <a:normAutofit fontScale="85000" lnSpcReduction="2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</a:p>
            </p:txBody>
          </p:sp>
          <p:grpSp>
            <p:nvGrpSpPr>
              <p:cNvPr id="94" name="Group 12"/>
              <p:cNvGrpSpPr/>
              <p:nvPr/>
            </p:nvGrpSpPr>
            <p:grpSpPr>
              <a:xfrm>
                <a:off x="7218712" y="1592796"/>
                <a:ext cx="3962574" cy="624900"/>
                <a:chOff x="3943834" y="704409"/>
                <a:chExt cx="3962574" cy="624900"/>
              </a:xfrm>
            </p:grpSpPr>
            <p:sp>
              <p:nvSpPr>
                <p:cNvPr id="95" name="TextBox 13"/>
                <p:cNvSpPr txBox="1"/>
                <p:nvPr/>
              </p:nvSpPr>
              <p:spPr>
                <a:xfrm>
                  <a:off x="3943834" y="704409"/>
                  <a:ext cx="3962574" cy="242864"/>
                </a:xfrm>
                <a:prstGeom prst="rect">
                  <a:avLst/>
                </a:prstGeom>
                <a:noFill/>
              </p:spPr>
              <p:txBody>
                <a:bodyPr wrap="none" lIns="360000" tIns="0" rIns="0" bIns="0" anchor="b" anchorCtr="0">
                  <a:normAutofit fontScale="85000" lnSpcReduction="20000"/>
                </a:bodyPr>
                <a:lstStyle/>
                <a:p>
                  <a:r>
                    <a:rPr lang="zh-CN" alt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项目简介和创新性</a:t>
                  </a:r>
                </a:p>
              </p:txBody>
            </p:sp>
            <p:sp>
              <p:nvSpPr>
                <p:cNvPr id="96" name="TextBox 14"/>
                <p:cNvSpPr txBox="1">
                  <a:spLocks/>
                </p:cNvSpPr>
                <p:nvPr/>
              </p:nvSpPr>
              <p:spPr>
                <a:xfrm>
                  <a:off x="3943834" y="1008941"/>
                  <a:ext cx="3962574" cy="320368"/>
                </a:xfrm>
                <a:prstGeom prst="rect">
                  <a:avLst/>
                </a:prstGeom>
              </p:spPr>
              <p:txBody>
                <a:bodyPr vert="horz" wrap="square" lIns="360000" tIns="0" rIns="0" bIns="0" anchor="ctr" anchorCtr="0">
                  <a:noAutofit/>
                </a:bodyPr>
                <a:lstStyle/>
                <a:p>
                  <a:r>
                    <a:rPr lang="en-US" altLang="zh-CN" sz="1100" dirty="0">
                      <a:latin typeface="Adobe Garamond Pro Bold" panose="02020702060506020403" pitchFamily="18" charset="0"/>
                    </a:rPr>
                    <a:t>Project brief</a:t>
                  </a:r>
                </a:p>
              </p:txBody>
            </p:sp>
          </p:grpSp>
        </p:grpSp>
      </p:grpSp>
      <p:grpSp>
        <p:nvGrpSpPr>
          <p:cNvPr id="9" name="组合 8"/>
          <p:cNvGrpSpPr/>
          <p:nvPr/>
        </p:nvGrpSpPr>
        <p:grpSpPr>
          <a:xfrm>
            <a:off x="4828035" y="2717374"/>
            <a:ext cx="3664723" cy="779864"/>
            <a:chOff x="4919206" y="2029665"/>
            <a:chExt cx="3664723" cy="779864"/>
          </a:xfrm>
        </p:grpSpPr>
        <p:pic>
          <p:nvPicPr>
            <p:cNvPr id="115" name="图片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9206" y="2029665"/>
              <a:ext cx="1006432" cy="779864"/>
            </a:xfrm>
            <a:prstGeom prst="rect">
              <a:avLst/>
            </a:prstGeom>
            <a:ln w="19050">
              <a:noFill/>
            </a:ln>
          </p:spPr>
        </p:pic>
        <p:grpSp>
          <p:nvGrpSpPr>
            <p:cNvPr id="97" name="Group 15"/>
            <p:cNvGrpSpPr/>
            <p:nvPr/>
          </p:nvGrpSpPr>
          <p:grpSpPr>
            <a:xfrm>
              <a:off x="5248063" y="2274278"/>
              <a:ext cx="3335866" cy="530914"/>
              <a:chOff x="6733465" y="2527404"/>
              <a:chExt cx="4447821" cy="707886"/>
            </a:xfrm>
          </p:grpSpPr>
          <p:sp>
            <p:nvSpPr>
              <p:cNvPr id="98" name="TextBox 16"/>
              <p:cNvSpPr txBox="1"/>
              <p:nvPr/>
            </p:nvSpPr>
            <p:spPr>
              <a:xfrm>
                <a:off x="6733465" y="2527404"/>
                <a:ext cx="718466" cy="707886"/>
              </a:xfrm>
              <a:prstGeom prst="rect">
                <a:avLst/>
              </a:prstGeom>
              <a:noFill/>
            </p:spPr>
            <p:txBody>
              <a:bodyPr wrap="none" anchor="ctr">
                <a:normAutofit fontScale="85000" lnSpcReduction="2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</a:p>
            </p:txBody>
          </p:sp>
          <p:grpSp>
            <p:nvGrpSpPr>
              <p:cNvPr id="99" name="Group 17"/>
              <p:cNvGrpSpPr/>
              <p:nvPr/>
            </p:nvGrpSpPr>
            <p:grpSpPr>
              <a:xfrm>
                <a:off x="7218712" y="2599731"/>
                <a:ext cx="3962574" cy="563232"/>
                <a:chOff x="3943834" y="704409"/>
                <a:chExt cx="3962574" cy="563232"/>
              </a:xfrm>
            </p:grpSpPr>
            <p:sp>
              <p:nvSpPr>
                <p:cNvPr id="100" name="TextBox 18"/>
                <p:cNvSpPr txBox="1"/>
                <p:nvPr/>
              </p:nvSpPr>
              <p:spPr>
                <a:xfrm>
                  <a:off x="3943834" y="704409"/>
                  <a:ext cx="3962574" cy="242864"/>
                </a:xfrm>
                <a:prstGeom prst="rect">
                  <a:avLst/>
                </a:prstGeom>
                <a:noFill/>
              </p:spPr>
              <p:txBody>
                <a:bodyPr wrap="none" lIns="360000" tIns="0" rIns="0" bIns="0" anchor="b" anchorCtr="0">
                  <a:normAutofit fontScale="85000" lnSpcReduction="20000"/>
                </a:bodyPr>
                <a:lstStyle/>
                <a:p>
                  <a:r>
                    <a:rPr lang="zh-CN" alt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阶段性成果展示</a:t>
                  </a:r>
                </a:p>
              </p:txBody>
            </p:sp>
            <p:sp>
              <p:nvSpPr>
                <p:cNvPr id="101" name="TextBox 19"/>
                <p:cNvSpPr txBox="1">
                  <a:spLocks/>
                </p:cNvSpPr>
                <p:nvPr/>
              </p:nvSpPr>
              <p:spPr>
                <a:xfrm>
                  <a:off x="3943834" y="947273"/>
                  <a:ext cx="3962574" cy="320368"/>
                </a:xfrm>
                <a:prstGeom prst="rect">
                  <a:avLst/>
                </a:prstGeom>
              </p:spPr>
              <p:txBody>
                <a:bodyPr vert="horz" wrap="square" lIns="360000" tIns="0" rIns="0" bIns="0" anchor="ctr" anchorCtr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dobe Garamond Pro Bold" panose="02020702060506020403" pitchFamily="18" charset="0"/>
                    </a:rPr>
                    <a:t>The phased achievement</a:t>
                  </a:r>
                  <a:endPara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aramond Pro Bold" panose="02020702060506020403" pitchFamily="18" charset="0"/>
                  </a:endParaRPr>
                </a:p>
              </p:txBody>
            </p:sp>
          </p:grpSp>
        </p:grpSp>
      </p:grpSp>
      <p:grpSp>
        <p:nvGrpSpPr>
          <p:cNvPr id="112" name="组合 111"/>
          <p:cNvGrpSpPr/>
          <p:nvPr/>
        </p:nvGrpSpPr>
        <p:grpSpPr>
          <a:xfrm>
            <a:off x="1671938" y="1889202"/>
            <a:ext cx="1563233" cy="1692530"/>
            <a:chOff x="3896925" y="1033243"/>
            <a:chExt cx="1563233" cy="814890"/>
          </a:xfrm>
        </p:grpSpPr>
        <p:sp>
          <p:nvSpPr>
            <p:cNvPr id="113" name="TextBox 7"/>
            <p:cNvSpPr txBox="1"/>
            <p:nvPr/>
          </p:nvSpPr>
          <p:spPr>
            <a:xfrm>
              <a:off x="5123435" y="1257542"/>
              <a:ext cx="336723" cy="590591"/>
            </a:xfrm>
            <a:prstGeom prst="rect">
              <a:avLst/>
            </a:prstGeom>
            <a:noFill/>
          </p:spPr>
          <p:txBody>
            <a:bodyPr vert="eaVert" wrap="square" lIns="0" tIns="0" rIns="0" bIns="0" anchor="b" anchorCtr="0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</a:p>
          </p:txBody>
        </p:sp>
        <p:sp>
          <p:nvSpPr>
            <p:cNvPr id="114" name="Rectangle 9"/>
            <p:cNvSpPr/>
            <p:nvPr/>
          </p:nvSpPr>
          <p:spPr>
            <a:xfrm>
              <a:off x="3896925" y="1033243"/>
              <a:ext cx="1350150" cy="692498"/>
            </a:xfrm>
            <a:prstGeom prst="rect">
              <a:avLst/>
            </a:prstGeom>
          </p:spPr>
          <p:txBody>
            <a:bodyPr vert="eaVert" wrap="square">
              <a:no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97041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4427984" y="227936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项目简介和创新性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01377" y="1203598"/>
            <a:ext cx="3695316" cy="2863424"/>
            <a:chOff x="-1476672" y="-236562"/>
            <a:chExt cx="7380346" cy="5718880"/>
          </a:xfrm>
        </p:grpSpPr>
        <p:sp>
          <p:nvSpPr>
            <p:cNvPr id="18" name="Freeform 31"/>
            <p:cNvSpPr>
              <a:spLocks/>
            </p:cNvSpPr>
            <p:nvPr/>
          </p:nvSpPr>
          <p:spPr bwMode="auto">
            <a:xfrm rot="21176574">
              <a:off x="3301342" y="513629"/>
              <a:ext cx="1731554" cy="3487930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2951 w 9580"/>
                <a:gd name="connsiteY0" fmla="*/ 880 h 9854"/>
                <a:gd name="connsiteX1" fmla="*/ 5333 w 9580"/>
                <a:gd name="connsiteY1" fmla="*/ 6 h 9854"/>
                <a:gd name="connsiteX2" fmla="*/ 7456 w 9580"/>
                <a:gd name="connsiteY2" fmla="*/ 1362 h 9854"/>
                <a:gd name="connsiteX3" fmla="*/ 9437 w 9580"/>
                <a:gd name="connsiteY3" fmla="*/ 2948 h 9854"/>
                <a:gd name="connsiteX4" fmla="*/ 9296 w 9580"/>
                <a:gd name="connsiteY4" fmla="*/ 5408 h 9854"/>
                <a:gd name="connsiteX5" fmla="*/ 8871 w 9580"/>
                <a:gd name="connsiteY5" fmla="*/ 7868 h 9854"/>
                <a:gd name="connsiteX6" fmla="*/ 6607 w 9580"/>
                <a:gd name="connsiteY6" fmla="*/ 8971 h 9854"/>
                <a:gd name="connsiteX7" fmla="*/ 4225 w 9580"/>
                <a:gd name="connsiteY7" fmla="*/ 9845 h 9854"/>
                <a:gd name="connsiteX8" fmla="*/ 2102 w 9580"/>
                <a:gd name="connsiteY8" fmla="*/ 8512 h 9854"/>
                <a:gd name="connsiteX9" fmla="*/ 145 w 9580"/>
                <a:gd name="connsiteY9" fmla="*/ 6926 h 9854"/>
                <a:gd name="connsiteX10" fmla="*/ 263 w 9580"/>
                <a:gd name="connsiteY10" fmla="*/ 4466 h 9854"/>
                <a:gd name="connsiteX11" fmla="*/ 687 w 9580"/>
                <a:gd name="connsiteY11" fmla="*/ 2006 h 9854"/>
                <a:gd name="connsiteX12" fmla="*/ 3175 w 9580"/>
                <a:gd name="connsiteY12" fmla="*/ 1098 h 9854"/>
                <a:gd name="connsiteX0" fmla="*/ 3080 w 10000"/>
                <a:gd name="connsiteY0" fmla="*/ 893 h 10000"/>
                <a:gd name="connsiteX1" fmla="*/ 5567 w 10000"/>
                <a:gd name="connsiteY1" fmla="*/ 6 h 10000"/>
                <a:gd name="connsiteX2" fmla="*/ 7783 w 10000"/>
                <a:gd name="connsiteY2" fmla="*/ 1382 h 10000"/>
                <a:gd name="connsiteX3" fmla="*/ 9851 w 10000"/>
                <a:gd name="connsiteY3" fmla="*/ 2992 h 10000"/>
                <a:gd name="connsiteX4" fmla="*/ 9704 w 10000"/>
                <a:gd name="connsiteY4" fmla="*/ 5488 h 10000"/>
                <a:gd name="connsiteX5" fmla="*/ 9260 w 10000"/>
                <a:gd name="connsiteY5" fmla="*/ 7985 h 10000"/>
                <a:gd name="connsiteX6" fmla="*/ 6897 w 10000"/>
                <a:gd name="connsiteY6" fmla="*/ 9104 h 10000"/>
                <a:gd name="connsiteX7" fmla="*/ 4410 w 10000"/>
                <a:gd name="connsiteY7" fmla="*/ 9991 h 10000"/>
                <a:gd name="connsiteX8" fmla="*/ 2194 w 10000"/>
                <a:gd name="connsiteY8" fmla="*/ 8638 h 10000"/>
                <a:gd name="connsiteX9" fmla="*/ 151 w 10000"/>
                <a:gd name="connsiteY9" fmla="*/ 7029 h 10000"/>
                <a:gd name="connsiteX10" fmla="*/ 275 w 10000"/>
                <a:gd name="connsiteY10" fmla="*/ 4532 h 10000"/>
                <a:gd name="connsiteX11" fmla="*/ 717 w 10000"/>
                <a:gd name="connsiteY11" fmla="*/ 2036 h 10000"/>
                <a:gd name="connsiteX0" fmla="*/ 3080 w 10000"/>
                <a:gd name="connsiteY0" fmla="*/ 893 h 10000"/>
                <a:gd name="connsiteX1" fmla="*/ 5567 w 10000"/>
                <a:gd name="connsiteY1" fmla="*/ 6 h 10000"/>
                <a:gd name="connsiteX2" fmla="*/ 7783 w 10000"/>
                <a:gd name="connsiteY2" fmla="*/ 1382 h 10000"/>
                <a:gd name="connsiteX3" fmla="*/ 9851 w 10000"/>
                <a:gd name="connsiteY3" fmla="*/ 2992 h 10000"/>
                <a:gd name="connsiteX4" fmla="*/ 9704 w 10000"/>
                <a:gd name="connsiteY4" fmla="*/ 5488 h 10000"/>
                <a:gd name="connsiteX5" fmla="*/ 9260 w 10000"/>
                <a:gd name="connsiteY5" fmla="*/ 7985 h 10000"/>
                <a:gd name="connsiteX6" fmla="*/ 6897 w 10000"/>
                <a:gd name="connsiteY6" fmla="*/ 9104 h 10000"/>
                <a:gd name="connsiteX7" fmla="*/ 4410 w 10000"/>
                <a:gd name="connsiteY7" fmla="*/ 9991 h 10000"/>
                <a:gd name="connsiteX8" fmla="*/ 2194 w 10000"/>
                <a:gd name="connsiteY8" fmla="*/ 8638 h 10000"/>
                <a:gd name="connsiteX9" fmla="*/ 151 w 10000"/>
                <a:gd name="connsiteY9" fmla="*/ 7029 h 10000"/>
                <a:gd name="connsiteX10" fmla="*/ 275 w 10000"/>
                <a:gd name="connsiteY10" fmla="*/ 4532 h 10000"/>
                <a:gd name="connsiteX0" fmla="*/ 2929 w 9849"/>
                <a:gd name="connsiteY0" fmla="*/ 893 h 10000"/>
                <a:gd name="connsiteX1" fmla="*/ 5416 w 9849"/>
                <a:gd name="connsiteY1" fmla="*/ 6 h 10000"/>
                <a:gd name="connsiteX2" fmla="*/ 7632 w 9849"/>
                <a:gd name="connsiteY2" fmla="*/ 1382 h 10000"/>
                <a:gd name="connsiteX3" fmla="*/ 9700 w 9849"/>
                <a:gd name="connsiteY3" fmla="*/ 2992 h 10000"/>
                <a:gd name="connsiteX4" fmla="*/ 9553 w 9849"/>
                <a:gd name="connsiteY4" fmla="*/ 5488 h 10000"/>
                <a:gd name="connsiteX5" fmla="*/ 9109 w 9849"/>
                <a:gd name="connsiteY5" fmla="*/ 7985 h 10000"/>
                <a:gd name="connsiteX6" fmla="*/ 6746 w 9849"/>
                <a:gd name="connsiteY6" fmla="*/ 9104 h 10000"/>
                <a:gd name="connsiteX7" fmla="*/ 4259 w 9849"/>
                <a:gd name="connsiteY7" fmla="*/ 9991 h 10000"/>
                <a:gd name="connsiteX8" fmla="*/ 2043 w 9849"/>
                <a:gd name="connsiteY8" fmla="*/ 8638 h 10000"/>
                <a:gd name="connsiteX9" fmla="*/ 0 w 9849"/>
                <a:gd name="connsiteY9" fmla="*/ 7029 h 10000"/>
                <a:gd name="connsiteX0" fmla="*/ 900 w 7926"/>
                <a:gd name="connsiteY0" fmla="*/ 893 h 10000"/>
                <a:gd name="connsiteX1" fmla="*/ 3425 w 7926"/>
                <a:gd name="connsiteY1" fmla="*/ 6 h 10000"/>
                <a:gd name="connsiteX2" fmla="*/ 5675 w 7926"/>
                <a:gd name="connsiteY2" fmla="*/ 1382 h 10000"/>
                <a:gd name="connsiteX3" fmla="*/ 7775 w 7926"/>
                <a:gd name="connsiteY3" fmla="*/ 2992 h 10000"/>
                <a:gd name="connsiteX4" fmla="*/ 7625 w 7926"/>
                <a:gd name="connsiteY4" fmla="*/ 5488 h 10000"/>
                <a:gd name="connsiteX5" fmla="*/ 7175 w 7926"/>
                <a:gd name="connsiteY5" fmla="*/ 7985 h 10000"/>
                <a:gd name="connsiteX6" fmla="*/ 4775 w 7926"/>
                <a:gd name="connsiteY6" fmla="*/ 9104 h 10000"/>
                <a:gd name="connsiteX7" fmla="*/ 2250 w 7926"/>
                <a:gd name="connsiteY7" fmla="*/ 9991 h 10000"/>
                <a:gd name="connsiteX8" fmla="*/ 0 w 7926"/>
                <a:gd name="connsiteY8" fmla="*/ 8638 h 10000"/>
                <a:gd name="connsiteX0" fmla="*/ 0 w 8864"/>
                <a:gd name="connsiteY0" fmla="*/ 893 h 10000"/>
                <a:gd name="connsiteX1" fmla="*/ 3185 w 8864"/>
                <a:gd name="connsiteY1" fmla="*/ 6 h 10000"/>
                <a:gd name="connsiteX2" fmla="*/ 6024 w 8864"/>
                <a:gd name="connsiteY2" fmla="*/ 1382 h 10000"/>
                <a:gd name="connsiteX3" fmla="*/ 8673 w 8864"/>
                <a:gd name="connsiteY3" fmla="*/ 2992 h 10000"/>
                <a:gd name="connsiteX4" fmla="*/ 8484 w 8864"/>
                <a:gd name="connsiteY4" fmla="*/ 5488 h 10000"/>
                <a:gd name="connsiteX5" fmla="*/ 7916 w 8864"/>
                <a:gd name="connsiteY5" fmla="*/ 7985 h 10000"/>
                <a:gd name="connsiteX6" fmla="*/ 4888 w 8864"/>
                <a:gd name="connsiteY6" fmla="*/ 9104 h 10000"/>
                <a:gd name="connsiteX7" fmla="*/ 1703 w 8864"/>
                <a:gd name="connsiteY7" fmla="*/ 9991 h 10000"/>
                <a:gd name="connsiteX0" fmla="*/ 0 w 10000"/>
                <a:gd name="connsiteY0" fmla="*/ 893 h 9104"/>
                <a:gd name="connsiteX1" fmla="*/ 3593 w 10000"/>
                <a:gd name="connsiteY1" fmla="*/ 6 h 9104"/>
                <a:gd name="connsiteX2" fmla="*/ 6796 w 10000"/>
                <a:gd name="connsiteY2" fmla="*/ 1382 h 9104"/>
                <a:gd name="connsiteX3" fmla="*/ 9785 w 10000"/>
                <a:gd name="connsiteY3" fmla="*/ 2992 h 9104"/>
                <a:gd name="connsiteX4" fmla="*/ 9571 w 10000"/>
                <a:gd name="connsiteY4" fmla="*/ 5488 h 9104"/>
                <a:gd name="connsiteX5" fmla="*/ 8931 w 10000"/>
                <a:gd name="connsiteY5" fmla="*/ 7985 h 9104"/>
                <a:gd name="connsiteX6" fmla="*/ 5514 w 10000"/>
                <a:gd name="connsiteY6" fmla="*/ 9104 h 9104"/>
                <a:gd name="connsiteX0" fmla="*/ 0 w 10000"/>
                <a:gd name="connsiteY0" fmla="*/ 981 h 10000"/>
                <a:gd name="connsiteX1" fmla="*/ 3593 w 10000"/>
                <a:gd name="connsiteY1" fmla="*/ 7 h 10000"/>
                <a:gd name="connsiteX2" fmla="*/ 6796 w 10000"/>
                <a:gd name="connsiteY2" fmla="*/ 1518 h 10000"/>
                <a:gd name="connsiteX3" fmla="*/ 9785 w 10000"/>
                <a:gd name="connsiteY3" fmla="*/ 3286 h 10000"/>
                <a:gd name="connsiteX4" fmla="*/ 9571 w 10000"/>
                <a:gd name="connsiteY4" fmla="*/ 6028 h 10000"/>
                <a:gd name="connsiteX5" fmla="*/ 8931 w 10000"/>
                <a:gd name="connsiteY5" fmla="*/ 8771 h 10000"/>
                <a:gd name="connsiteX6" fmla="*/ 5514 w 10000"/>
                <a:gd name="connsiteY6" fmla="*/ 10000 h 10000"/>
                <a:gd name="connsiteX0" fmla="*/ 0 w 10000"/>
                <a:gd name="connsiteY0" fmla="*/ 981 h 10000"/>
                <a:gd name="connsiteX1" fmla="*/ 3593 w 10000"/>
                <a:gd name="connsiteY1" fmla="*/ 7 h 10000"/>
                <a:gd name="connsiteX2" fmla="*/ 6796 w 10000"/>
                <a:gd name="connsiteY2" fmla="*/ 1518 h 10000"/>
                <a:gd name="connsiteX3" fmla="*/ 9785 w 10000"/>
                <a:gd name="connsiteY3" fmla="*/ 3286 h 10000"/>
                <a:gd name="connsiteX4" fmla="*/ 9571 w 10000"/>
                <a:gd name="connsiteY4" fmla="*/ 6028 h 10000"/>
                <a:gd name="connsiteX5" fmla="*/ 8931 w 10000"/>
                <a:gd name="connsiteY5" fmla="*/ 8771 h 10000"/>
                <a:gd name="connsiteX6" fmla="*/ 7258 w 10000"/>
                <a:gd name="connsiteY6" fmla="*/ 9454 h 10000"/>
                <a:gd name="connsiteX7" fmla="*/ 5514 w 10000"/>
                <a:gd name="connsiteY7" fmla="*/ 10000 h 10000"/>
                <a:gd name="connsiteX0" fmla="*/ 0 w 10000"/>
                <a:gd name="connsiteY0" fmla="*/ 981 h 9454"/>
                <a:gd name="connsiteX1" fmla="*/ 3593 w 10000"/>
                <a:gd name="connsiteY1" fmla="*/ 7 h 9454"/>
                <a:gd name="connsiteX2" fmla="*/ 6796 w 10000"/>
                <a:gd name="connsiteY2" fmla="*/ 1518 h 9454"/>
                <a:gd name="connsiteX3" fmla="*/ 9785 w 10000"/>
                <a:gd name="connsiteY3" fmla="*/ 3286 h 9454"/>
                <a:gd name="connsiteX4" fmla="*/ 9571 w 10000"/>
                <a:gd name="connsiteY4" fmla="*/ 6028 h 9454"/>
                <a:gd name="connsiteX5" fmla="*/ 8931 w 10000"/>
                <a:gd name="connsiteY5" fmla="*/ 8771 h 9454"/>
                <a:gd name="connsiteX6" fmla="*/ 7258 w 10000"/>
                <a:gd name="connsiteY6" fmla="*/ 9454 h 9454"/>
                <a:gd name="connsiteX0" fmla="*/ 0 w 6407"/>
                <a:gd name="connsiteY0" fmla="*/ 0 h 9993"/>
                <a:gd name="connsiteX1" fmla="*/ 3203 w 6407"/>
                <a:gd name="connsiteY1" fmla="*/ 1599 h 9993"/>
                <a:gd name="connsiteX2" fmla="*/ 6192 w 6407"/>
                <a:gd name="connsiteY2" fmla="*/ 3469 h 9993"/>
                <a:gd name="connsiteX3" fmla="*/ 5978 w 6407"/>
                <a:gd name="connsiteY3" fmla="*/ 6369 h 9993"/>
                <a:gd name="connsiteX4" fmla="*/ 5338 w 6407"/>
                <a:gd name="connsiteY4" fmla="*/ 9271 h 9993"/>
                <a:gd name="connsiteX5" fmla="*/ 3665 w 6407"/>
                <a:gd name="connsiteY5" fmla="*/ 9993 h 9993"/>
                <a:gd name="connsiteX0" fmla="*/ 0 w 10000"/>
                <a:gd name="connsiteY0" fmla="*/ 0 h 9918"/>
                <a:gd name="connsiteX1" fmla="*/ 4999 w 10000"/>
                <a:gd name="connsiteY1" fmla="*/ 1600 h 9918"/>
                <a:gd name="connsiteX2" fmla="*/ 9664 w 10000"/>
                <a:gd name="connsiteY2" fmla="*/ 3471 h 9918"/>
                <a:gd name="connsiteX3" fmla="*/ 9330 w 10000"/>
                <a:gd name="connsiteY3" fmla="*/ 6373 h 9918"/>
                <a:gd name="connsiteX4" fmla="*/ 8332 w 10000"/>
                <a:gd name="connsiteY4" fmla="*/ 9277 h 9918"/>
                <a:gd name="connsiteX5" fmla="*/ 6378 w 10000"/>
                <a:gd name="connsiteY5" fmla="*/ 9918 h 9918"/>
                <a:gd name="connsiteX0" fmla="*/ 0 w 10000"/>
                <a:gd name="connsiteY0" fmla="*/ 0 h 9886"/>
                <a:gd name="connsiteX1" fmla="*/ 4999 w 10000"/>
                <a:gd name="connsiteY1" fmla="*/ 1613 h 9886"/>
                <a:gd name="connsiteX2" fmla="*/ 9664 w 10000"/>
                <a:gd name="connsiteY2" fmla="*/ 3500 h 9886"/>
                <a:gd name="connsiteX3" fmla="*/ 9330 w 10000"/>
                <a:gd name="connsiteY3" fmla="*/ 6426 h 9886"/>
                <a:gd name="connsiteX4" fmla="*/ 8332 w 10000"/>
                <a:gd name="connsiteY4" fmla="*/ 9354 h 9886"/>
                <a:gd name="connsiteX5" fmla="*/ 6961 w 10000"/>
                <a:gd name="connsiteY5" fmla="*/ 9886 h 9886"/>
                <a:gd name="connsiteX0" fmla="*/ 0 w 10000"/>
                <a:gd name="connsiteY0" fmla="*/ 0 h 10039"/>
                <a:gd name="connsiteX1" fmla="*/ 4999 w 10000"/>
                <a:gd name="connsiteY1" fmla="*/ 1632 h 10039"/>
                <a:gd name="connsiteX2" fmla="*/ 9664 w 10000"/>
                <a:gd name="connsiteY2" fmla="*/ 3540 h 10039"/>
                <a:gd name="connsiteX3" fmla="*/ 9330 w 10000"/>
                <a:gd name="connsiteY3" fmla="*/ 6500 h 10039"/>
                <a:gd name="connsiteX4" fmla="*/ 8332 w 10000"/>
                <a:gd name="connsiteY4" fmla="*/ 9462 h 10039"/>
                <a:gd name="connsiteX5" fmla="*/ 6924 w 10000"/>
                <a:gd name="connsiteY5" fmla="*/ 10039 h 10039"/>
                <a:gd name="connsiteX0" fmla="*/ 0 w 10000"/>
                <a:gd name="connsiteY0" fmla="*/ 0 h 10019"/>
                <a:gd name="connsiteX1" fmla="*/ 4999 w 10000"/>
                <a:gd name="connsiteY1" fmla="*/ 1632 h 10019"/>
                <a:gd name="connsiteX2" fmla="*/ 9664 w 10000"/>
                <a:gd name="connsiteY2" fmla="*/ 3540 h 10019"/>
                <a:gd name="connsiteX3" fmla="*/ 9330 w 10000"/>
                <a:gd name="connsiteY3" fmla="*/ 6500 h 10019"/>
                <a:gd name="connsiteX4" fmla="*/ 8332 w 10000"/>
                <a:gd name="connsiteY4" fmla="*/ 9462 h 10019"/>
                <a:gd name="connsiteX5" fmla="*/ 6818 w 10000"/>
                <a:gd name="connsiteY5" fmla="*/ 10019 h 10019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22">
                  <a:moveTo>
                    <a:pt x="0" y="0"/>
                  </a:moveTo>
                  <a:cubicBezTo>
                    <a:pt x="2002" y="110"/>
                    <a:pt x="3445" y="1053"/>
                    <a:pt x="4999" y="1632"/>
                  </a:cubicBezTo>
                  <a:cubicBezTo>
                    <a:pt x="6554" y="2213"/>
                    <a:pt x="8829" y="2600"/>
                    <a:pt x="9664" y="3540"/>
                  </a:cubicBezTo>
                  <a:cubicBezTo>
                    <a:pt x="10495" y="4481"/>
                    <a:pt x="9552" y="5561"/>
                    <a:pt x="9330" y="6500"/>
                  </a:cubicBezTo>
                  <a:cubicBezTo>
                    <a:pt x="9107" y="7496"/>
                    <a:pt x="9497" y="8659"/>
                    <a:pt x="8332" y="9462"/>
                  </a:cubicBezTo>
                  <a:cubicBezTo>
                    <a:pt x="8006" y="9642"/>
                    <a:pt x="7761" y="9800"/>
                    <a:pt x="6873" y="10022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6672" y="-236562"/>
              <a:ext cx="7380346" cy="5718880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20" name="Freeform 31"/>
            <p:cNvSpPr>
              <a:spLocks/>
            </p:cNvSpPr>
            <p:nvPr/>
          </p:nvSpPr>
          <p:spPr bwMode="auto">
            <a:xfrm rot="21176574">
              <a:off x="3097201" y="4045502"/>
              <a:ext cx="1658831" cy="633491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296 w 9587"/>
                <a:gd name="connsiteY0" fmla="*/ 5408 h 9854"/>
                <a:gd name="connsiteX1" fmla="*/ 8871 w 9587"/>
                <a:gd name="connsiteY1" fmla="*/ 7868 h 9854"/>
                <a:gd name="connsiteX2" fmla="*/ 6607 w 9587"/>
                <a:gd name="connsiteY2" fmla="*/ 8971 h 9854"/>
                <a:gd name="connsiteX3" fmla="*/ 4225 w 9587"/>
                <a:gd name="connsiteY3" fmla="*/ 9845 h 9854"/>
                <a:gd name="connsiteX4" fmla="*/ 2102 w 9587"/>
                <a:gd name="connsiteY4" fmla="*/ 8512 h 9854"/>
                <a:gd name="connsiteX5" fmla="*/ 145 w 9587"/>
                <a:gd name="connsiteY5" fmla="*/ 6926 h 9854"/>
                <a:gd name="connsiteX6" fmla="*/ 263 w 9587"/>
                <a:gd name="connsiteY6" fmla="*/ 4466 h 9854"/>
                <a:gd name="connsiteX7" fmla="*/ 687 w 9587"/>
                <a:gd name="connsiteY7" fmla="*/ 2006 h 9854"/>
                <a:gd name="connsiteX8" fmla="*/ 2951 w 9587"/>
                <a:gd name="connsiteY8" fmla="*/ 880 h 9854"/>
                <a:gd name="connsiteX9" fmla="*/ 5333 w 9587"/>
                <a:gd name="connsiteY9" fmla="*/ 6 h 9854"/>
                <a:gd name="connsiteX10" fmla="*/ 7456 w 9587"/>
                <a:gd name="connsiteY10" fmla="*/ 1362 h 9854"/>
                <a:gd name="connsiteX11" fmla="*/ 9437 w 9587"/>
                <a:gd name="connsiteY11" fmla="*/ 2948 h 9854"/>
                <a:gd name="connsiteX12" fmla="*/ 9520 w 9587"/>
                <a:gd name="connsiteY12" fmla="*/ 5626 h 9854"/>
                <a:gd name="connsiteX0" fmla="*/ 9696 w 9844"/>
                <a:gd name="connsiteY0" fmla="*/ 5488 h 10000"/>
                <a:gd name="connsiteX1" fmla="*/ 9253 w 9844"/>
                <a:gd name="connsiteY1" fmla="*/ 7985 h 10000"/>
                <a:gd name="connsiteX2" fmla="*/ 6892 w 9844"/>
                <a:gd name="connsiteY2" fmla="*/ 9104 h 10000"/>
                <a:gd name="connsiteX3" fmla="*/ 4407 w 9844"/>
                <a:gd name="connsiteY3" fmla="*/ 9991 h 10000"/>
                <a:gd name="connsiteX4" fmla="*/ 2193 w 9844"/>
                <a:gd name="connsiteY4" fmla="*/ 8638 h 10000"/>
                <a:gd name="connsiteX5" fmla="*/ 151 w 9844"/>
                <a:gd name="connsiteY5" fmla="*/ 7029 h 10000"/>
                <a:gd name="connsiteX6" fmla="*/ 274 w 9844"/>
                <a:gd name="connsiteY6" fmla="*/ 4532 h 10000"/>
                <a:gd name="connsiteX7" fmla="*/ 717 w 9844"/>
                <a:gd name="connsiteY7" fmla="*/ 2036 h 10000"/>
                <a:gd name="connsiteX8" fmla="*/ 3078 w 9844"/>
                <a:gd name="connsiteY8" fmla="*/ 893 h 10000"/>
                <a:gd name="connsiteX9" fmla="*/ 5563 w 9844"/>
                <a:gd name="connsiteY9" fmla="*/ 6 h 10000"/>
                <a:gd name="connsiteX10" fmla="*/ 7777 w 9844"/>
                <a:gd name="connsiteY10" fmla="*/ 1382 h 10000"/>
                <a:gd name="connsiteX11" fmla="*/ 9844 w 9844"/>
                <a:gd name="connsiteY11" fmla="*/ 2992 h 10000"/>
                <a:gd name="connsiteX0" fmla="*/ 9850 w 9850"/>
                <a:gd name="connsiteY0" fmla="*/ 5488 h 10000"/>
                <a:gd name="connsiteX1" fmla="*/ 9400 w 9850"/>
                <a:gd name="connsiteY1" fmla="*/ 7985 h 10000"/>
                <a:gd name="connsiteX2" fmla="*/ 7001 w 9850"/>
                <a:gd name="connsiteY2" fmla="*/ 9104 h 10000"/>
                <a:gd name="connsiteX3" fmla="*/ 4477 w 9850"/>
                <a:gd name="connsiteY3" fmla="*/ 9991 h 10000"/>
                <a:gd name="connsiteX4" fmla="*/ 2228 w 9850"/>
                <a:gd name="connsiteY4" fmla="*/ 8638 h 10000"/>
                <a:gd name="connsiteX5" fmla="*/ 153 w 9850"/>
                <a:gd name="connsiteY5" fmla="*/ 7029 h 10000"/>
                <a:gd name="connsiteX6" fmla="*/ 278 w 9850"/>
                <a:gd name="connsiteY6" fmla="*/ 4532 h 10000"/>
                <a:gd name="connsiteX7" fmla="*/ 728 w 9850"/>
                <a:gd name="connsiteY7" fmla="*/ 2036 h 10000"/>
                <a:gd name="connsiteX8" fmla="*/ 3127 w 9850"/>
                <a:gd name="connsiteY8" fmla="*/ 893 h 10000"/>
                <a:gd name="connsiteX9" fmla="*/ 5651 w 9850"/>
                <a:gd name="connsiteY9" fmla="*/ 6 h 10000"/>
                <a:gd name="connsiteX10" fmla="*/ 7900 w 9850"/>
                <a:gd name="connsiteY10" fmla="*/ 1382 h 10000"/>
                <a:gd name="connsiteX0" fmla="*/ 10000 w 10000"/>
                <a:gd name="connsiteY0" fmla="*/ 5488 h 10000"/>
                <a:gd name="connsiteX1" fmla="*/ 9543 w 10000"/>
                <a:gd name="connsiteY1" fmla="*/ 7985 h 10000"/>
                <a:gd name="connsiteX2" fmla="*/ 7108 w 10000"/>
                <a:gd name="connsiteY2" fmla="*/ 9104 h 10000"/>
                <a:gd name="connsiteX3" fmla="*/ 4545 w 10000"/>
                <a:gd name="connsiteY3" fmla="*/ 9991 h 10000"/>
                <a:gd name="connsiteX4" fmla="*/ 2262 w 10000"/>
                <a:gd name="connsiteY4" fmla="*/ 8638 h 10000"/>
                <a:gd name="connsiteX5" fmla="*/ 155 w 10000"/>
                <a:gd name="connsiteY5" fmla="*/ 7029 h 10000"/>
                <a:gd name="connsiteX6" fmla="*/ 282 w 10000"/>
                <a:gd name="connsiteY6" fmla="*/ 4532 h 10000"/>
                <a:gd name="connsiteX7" fmla="*/ 739 w 10000"/>
                <a:gd name="connsiteY7" fmla="*/ 2036 h 10000"/>
                <a:gd name="connsiteX8" fmla="*/ 3175 w 10000"/>
                <a:gd name="connsiteY8" fmla="*/ 893 h 10000"/>
                <a:gd name="connsiteX9" fmla="*/ 5737 w 10000"/>
                <a:gd name="connsiteY9" fmla="*/ 6 h 10000"/>
                <a:gd name="connsiteX0" fmla="*/ 10000 w 10000"/>
                <a:gd name="connsiteY0" fmla="*/ 4595 h 9107"/>
                <a:gd name="connsiteX1" fmla="*/ 9543 w 10000"/>
                <a:gd name="connsiteY1" fmla="*/ 7092 h 9107"/>
                <a:gd name="connsiteX2" fmla="*/ 7108 w 10000"/>
                <a:gd name="connsiteY2" fmla="*/ 8211 h 9107"/>
                <a:gd name="connsiteX3" fmla="*/ 4545 w 10000"/>
                <a:gd name="connsiteY3" fmla="*/ 9098 h 9107"/>
                <a:gd name="connsiteX4" fmla="*/ 2262 w 10000"/>
                <a:gd name="connsiteY4" fmla="*/ 7745 h 9107"/>
                <a:gd name="connsiteX5" fmla="*/ 155 w 10000"/>
                <a:gd name="connsiteY5" fmla="*/ 6136 h 9107"/>
                <a:gd name="connsiteX6" fmla="*/ 282 w 10000"/>
                <a:gd name="connsiteY6" fmla="*/ 3639 h 9107"/>
                <a:gd name="connsiteX7" fmla="*/ 739 w 10000"/>
                <a:gd name="connsiteY7" fmla="*/ 1143 h 9107"/>
                <a:gd name="connsiteX8" fmla="*/ 3175 w 10000"/>
                <a:gd name="connsiteY8" fmla="*/ 0 h 9107"/>
                <a:gd name="connsiteX0" fmla="*/ 10000 w 10000"/>
                <a:gd name="connsiteY0" fmla="*/ 3791 h 8745"/>
                <a:gd name="connsiteX1" fmla="*/ 9543 w 10000"/>
                <a:gd name="connsiteY1" fmla="*/ 6532 h 8745"/>
                <a:gd name="connsiteX2" fmla="*/ 7108 w 10000"/>
                <a:gd name="connsiteY2" fmla="*/ 7761 h 8745"/>
                <a:gd name="connsiteX3" fmla="*/ 4545 w 10000"/>
                <a:gd name="connsiteY3" fmla="*/ 8735 h 8745"/>
                <a:gd name="connsiteX4" fmla="*/ 2262 w 10000"/>
                <a:gd name="connsiteY4" fmla="*/ 7249 h 8745"/>
                <a:gd name="connsiteX5" fmla="*/ 155 w 10000"/>
                <a:gd name="connsiteY5" fmla="*/ 5483 h 8745"/>
                <a:gd name="connsiteX6" fmla="*/ 282 w 10000"/>
                <a:gd name="connsiteY6" fmla="*/ 2741 h 8745"/>
                <a:gd name="connsiteX7" fmla="*/ 739 w 10000"/>
                <a:gd name="connsiteY7" fmla="*/ 0 h 8745"/>
                <a:gd name="connsiteX0" fmla="*/ 10000 w 10000"/>
                <a:gd name="connsiteY0" fmla="*/ 1201 h 6866"/>
                <a:gd name="connsiteX1" fmla="*/ 9543 w 10000"/>
                <a:gd name="connsiteY1" fmla="*/ 4335 h 6866"/>
                <a:gd name="connsiteX2" fmla="*/ 7108 w 10000"/>
                <a:gd name="connsiteY2" fmla="*/ 5741 h 6866"/>
                <a:gd name="connsiteX3" fmla="*/ 4545 w 10000"/>
                <a:gd name="connsiteY3" fmla="*/ 6855 h 6866"/>
                <a:gd name="connsiteX4" fmla="*/ 2262 w 10000"/>
                <a:gd name="connsiteY4" fmla="*/ 5155 h 6866"/>
                <a:gd name="connsiteX5" fmla="*/ 155 w 10000"/>
                <a:gd name="connsiteY5" fmla="*/ 3136 h 6866"/>
                <a:gd name="connsiteX6" fmla="*/ 282 w 10000"/>
                <a:gd name="connsiteY6" fmla="*/ 0 h 6866"/>
                <a:gd name="connsiteX0" fmla="*/ 9845 w 9845"/>
                <a:gd name="connsiteY0" fmla="*/ 0 h 8251"/>
                <a:gd name="connsiteX1" fmla="*/ 9388 w 9845"/>
                <a:gd name="connsiteY1" fmla="*/ 4565 h 8251"/>
                <a:gd name="connsiteX2" fmla="*/ 6953 w 9845"/>
                <a:gd name="connsiteY2" fmla="*/ 6612 h 8251"/>
                <a:gd name="connsiteX3" fmla="*/ 4390 w 9845"/>
                <a:gd name="connsiteY3" fmla="*/ 8235 h 8251"/>
                <a:gd name="connsiteX4" fmla="*/ 2107 w 9845"/>
                <a:gd name="connsiteY4" fmla="*/ 5759 h 8251"/>
                <a:gd name="connsiteX5" fmla="*/ 0 w 9845"/>
                <a:gd name="connsiteY5" fmla="*/ 2818 h 8251"/>
                <a:gd name="connsiteX0" fmla="*/ 7860 w 7860"/>
                <a:gd name="connsiteY0" fmla="*/ 0 h 10001"/>
                <a:gd name="connsiteX1" fmla="*/ 7396 w 7860"/>
                <a:gd name="connsiteY1" fmla="*/ 5533 h 10001"/>
                <a:gd name="connsiteX2" fmla="*/ 4922 w 7860"/>
                <a:gd name="connsiteY2" fmla="*/ 8014 h 10001"/>
                <a:gd name="connsiteX3" fmla="*/ 2319 w 7860"/>
                <a:gd name="connsiteY3" fmla="*/ 9981 h 10001"/>
                <a:gd name="connsiteX4" fmla="*/ 0 w 7860"/>
                <a:gd name="connsiteY4" fmla="*/ 6980 h 10001"/>
                <a:gd name="connsiteX0" fmla="*/ 7050 w 7050"/>
                <a:gd name="connsiteY0" fmla="*/ 0 h 10000"/>
                <a:gd name="connsiteX1" fmla="*/ 6460 w 7050"/>
                <a:gd name="connsiteY1" fmla="*/ 5532 h 10000"/>
                <a:gd name="connsiteX2" fmla="*/ 3312 w 7050"/>
                <a:gd name="connsiteY2" fmla="*/ 8013 h 10000"/>
                <a:gd name="connsiteX3" fmla="*/ 0 w 7050"/>
                <a:gd name="connsiteY3" fmla="*/ 9980 h 10000"/>
                <a:gd name="connsiteX0" fmla="*/ 9163 w 9163"/>
                <a:gd name="connsiteY0" fmla="*/ 0 h 4468"/>
                <a:gd name="connsiteX1" fmla="*/ 4698 w 9163"/>
                <a:gd name="connsiteY1" fmla="*/ 2481 h 4468"/>
                <a:gd name="connsiteX2" fmla="*/ 0 w 9163"/>
                <a:gd name="connsiteY2" fmla="*/ 4448 h 4468"/>
                <a:gd name="connsiteX0" fmla="*/ 9774 w 9774"/>
                <a:gd name="connsiteY0" fmla="*/ 0 h 9562"/>
                <a:gd name="connsiteX1" fmla="*/ 5127 w 9774"/>
                <a:gd name="connsiteY1" fmla="*/ 5117 h 9562"/>
                <a:gd name="connsiteX2" fmla="*/ 0 w 9774"/>
                <a:gd name="connsiteY2" fmla="*/ 9519 h 9562"/>
                <a:gd name="connsiteX0" fmla="*/ 9955 w 9955"/>
                <a:gd name="connsiteY0" fmla="*/ 0 h 9811"/>
                <a:gd name="connsiteX1" fmla="*/ 5246 w 9955"/>
                <a:gd name="connsiteY1" fmla="*/ 5163 h 9811"/>
                <a:gd name="connsiteX2" fmla="*/ 0 w 9955"/>
                <a:gd name="connsiteY2" fmla="*/ 9767 h 9811"/>
                <a:gd name="connsiteX0" fmla="*/ 9953 w 9953"/>
                <a:gd name="connsiteY0" fmla="*/ 0 h 9768"/>
                <a:gd name="connsiteX1" fmla="*/ 5270 w 9953"/>
                <a:gd name="connsiteY1" fmla="*/ 5030 h 9768"/>
                <a:gd name="connsiteX2" fmla="*/ 0 w 9953"/>
                <a:gd name="connsiteY2" fmla="*/ 9723 h 9768"/>
                <a:gd name="connsiteX0" fmla="*/ 9810 w 9810"/>
                <a:gd name="connsiteY0" fmla="*/ 0 h 8669"/>
                <a:gd name="connsiteX1" fmla="*/ 5295 w 9810"/>
                <a:gd name="connsiteY1" fmla="*/ 3821 h 8669"/>
                <a:gd name="connsiteX2" fmla="*/ 0 w 9810"/>
                <a:gd name="connsiteY2" fmla="*/ 8626 h 8669"/>
                <a:gd name="connsiteX0" fmla="*/ 9212 w 9212"/>
                <a:gd name="connsiteY0" fmla="*/ 0 h 9878"/>
                <a:gd name="connsiteX1" fmla="*/ 5398 w 9212"/>
                <a:gd name="connsiteY1" fmla="*/ 4286 h 9878"/>
                <a:gd name="connsiteX2" fmla="*/ 0 w 9212"/>
                <a:gd name="connsiteY2" fmla="*/ 9828 h 9878"/>
                <a:gd name="connsiteX0" fmla="*/ 9991 w 9991"/>
                <a:gd name="connsiteY0" fmla="*/ 0 h 9806"/>
                <a:gd name="connsiteX1" fmla="*/ 5860 w 9991"/>
                <a:gd name="connsiteY1" fmla="*/ 4146 h 9806"/>
                <a:gd name="connsiteX2" fmla="*/ 0 w 9991"/>
                <a:gd name="connsiteY2" fmla="*/ 9756 h 9806"/>
                <a:gd name="connsiteX0" fmla="*/ 10000 w 10000"/>
                <a:gd name="connsiteY0" fmla="*/ 0 h 10000"/>
                <a:gd name="connsiteX1" fmla="*/ 5865 w 10000"/>
                <a:gd name="connsiteY1" fmla="*/ 4228 h 10000"/>
                <a:gd name="connsiteX2" fmla="*/ 0 w 10000"/>
                <a:gd name="connsiteY2" fmla="*/ 9949 h 10000"/>
                <a:gd name="connsiteX0" fmla="*/ 10000 w 10000"/>
                <a:gd name="connsiteY0" fmla="*/ 0 h 10000"/>
                <a:gd name="connsiteX1" fmla="*/ 5865 w 10000"/>
                <a:gd name="connsiteY1" fmla="*/ 4228 h 10000"/>
                <a:gd name="connsiteX2" fmla="*/ 0 w 10000"/>
                <a:gd name="connsiteY2" fmla="*/ 9949 h 10000"/>
                <a:gd name="connsiteX0" fmla="*/ 10014 w 10014"/>
                <a:gd name="connsiteY0" fmla="*/ 0 h 9895"/>
                <a:gd name="connsiteX1" fmla="*/ 5865 w 10014"/>
                <a:gd name="connsiteY1" fmla="*/ 4123 h 9895"/>
                <a:gd name="connsiteX2" fmla="*/ 0 w 10014"/>
                <a:gd name="connsiteY2" fmla="*/ 9844 h 9895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cubicBezTo>
                    <a:pt x="8982" y="1527"/>
                    <a:pt x="7523" y="2508"/>
                    <a:pt x="5857" y="4167"/>
                  </a:cubicBezTo>
                  <a:cubicBezTo>
                    <a:pt x="4190" y="5825"/>
                    <a:pt x="2029" y="10549"/>
                    <a:pt x="0" y="9948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 rot="21176574">
              <a:off x="1181347" y="748680"/>
              <a:ext cx="2174284" cy="4123196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437 w 9580"/>
                <a:gd name="connsiteY0" fmla="*/ 2948 h 9854"/>
                <a:gd name="connsiteX1" fmla="*/ 9296 w 9580"/>
                <a:gd name="connsiteY1" fmla="*/ 5408 h 9854"/>
                <a:gd name="connsiteX2" fmla="*/ 8871 w 9580"/>
                <a:gd name="connsiteY2" fmla="*/ 7868 h 9854"/>
                <a:gd name="connsiteX3" fmla="*/ 6607 w 9580"/>
                <a:gd name="connsiteY3" fmla="*/ 8971 h 9854"/>
                <a:gd name="connsiteX4" fmla="*/ 4225 w 9580"/>
                <a:gd name="connsiteY4" fmla="*/ 9845 h 9854"/>
                <a:gd name="connsiteX5" fmla="*/ 2102 w 9580"/>
                <a:gd name="connsiteY5" fmla="*/ 8512 h 9854"/>
                <a:gd name="connsiteX6" fmla="*/ 145 w 9580"/>
                <a:gd name="connsiteY6" fmla="*/ 6926 h 9854"/>
                <a:gd name="connsiteX7" fmla="*/ 263 w 9580"/>
                <a:gd name="connsiteY7" fmla="*/ 4466 h 9854"/>
                <a:gd name="connsiteX8" fmla="*/ 687 w 9580"/>
                <a:gd name="connsiteY8" fmla="*/ 2006 h 9854"/>
                <a:gd name="connsiteX9" fmla="*/ 2951 w 9580"/>
                <a:gd name="connsiteY9" fmla="*/ 880 h 9854"/>
                <a:gd name="connsiteX10" fmla="*/ 5333 w 9580"/>
                <a:gd name="connsiteY10" fmla="*/ 6 h 9854"/>
                <a:gd name="connsiteX11" fmla="*/ 7456 w 9580"/>
                <a:gd name="connsiteY11" fmla="*/ 1362 h 9854"/>
                <a:gd name="connsiteX12" fmla="*/ 9437 w 9580"/>
                <a:gd name="connsiteY12" fmla="*/ 2948 h 9854"/>
                <a:gd name="connsiteX0" fmla="*/ 7783 w 10000"/>
                <a:gd name="connsiteY0" fmla="*/ 1382 h 10000"/>
                <a:gd name="connsiteX1" fmla="*/ 9851 w 10000"/>
                <a:gd name="connsiteY1" fmla="*/ 2992 h 10000"/>
                <a:gd name="connsiteX2" fmla="*/ 9704 w 10000"/>
                <a:gd name="connsiteY2" fmla="*/ 5488 h 10000"/>
                <a:gd name="connsiteX3" fmla="*/ 9260 w 10000"/>
                <a:gd name="connsiteY3" fmla="*/ 7985 h 10000"/>
                <a:gd name="connsiteX4" fmla="*/ 6897 w 10000"/>
                <a:gd name="connsiteY4" fmla="*/ 9104 h 10000"/>
                <a:gd name="connsiteX5" fmla="*/ 4410 w 10000"/>
                <a:gd name="connsiteY5" fmla="*/ 9991 h 10000"/>
                <a:gd name="connsiteX6" fmla="*/ 2194 w 10000"/>
                <a:gd name="connsiteY6" fmla="*/ 8638 h 10000"/>
                <a:gd name="connsiteX7" fmla="*/ 151 w 10000"/>
                <a:gd name="connsiteY7" fmla="*/ 7029 h 10000"/>
                <a:gd name="connsiteX8" fmla="*/ 275 w 10000"/>
                <a:gd name="connsiteY8" fmla="*/ 4532 h 10000"/>
                <a:gd name="connsiteX9" fmla="*/ 717 w 10000"/>
                <a:gd name="connsiteY9" fmla="*/ 2036 h 10000"/>
                <a:gd name="connsiteX10" fmla="*/ 3080 w 10000"/>
                <a:gd name="connsiteY10" fmla="*/ 893 h 10000"/>
                <a:gd name="connsiteX11" fmla="*/ 5567 w 10000"/>
                <a:gd name="connsiteY11" fmla="*/ 6 h 10000"/>
                <a:gd name="connsiteX12" fmla="*/ 8017 w 10000"/>
                <a:gd name="connsiteY12" fmla="*/ 1604 h 10000"/>
                <a:gd name="connsiteX0" fmla="*/ 9851 w 10000"/>
                <a:gd name="connsiteY0" fmla="*/ 2992 h 10000"/>
                <a:gd name="connsiteX1" fmla="*/ 9704 w 10000"/>
                <a:gd name="connsiteY1" fmla="*/ 5488 h 10000"/>
                <a:gd name="connsiteX2" fmla="*/ 9260 w 10000"/>
                <a:gd name="connsiteY2" fmla="*/ 7985 h 10000"/>
                <a:gd name="connsiteX3" fmla="*/ 6897 w 10000"/>
                <a:gd name="connsiteY3" fmla="*/ 9104 h 10000"/>
                <a:gd name="connsiteX4" fmla="*/ 4410 w 10000"/>
                <a:gd name="connsiteY4" fmla="*/ 9991 h 10000"/>
                <a:gd name="connsiteX5" fmla="*/ 2194 w 10000"/>
                <a:gd name="connsiteY5" fmla="*/ 8638 h 10000"/>
                <a:gd name="connsiteX6" fmla="*/ 151 w 10000"/>
                <a:gd name="connsiteY6" fmla="*/ 7029 h 10000"/>
                <a:gd name="connsiteX7" fmla="*/ 275 w 10000"/>
                <a:gd name="connsiteY7" fmla="*/ 4532 h 10000"/>
                <a:gd name="connsiteX8" fmla="*/ 717 w 10000"/>
                <a:gd name="connsiteY8" fmla="*/ 2036 h 10000"/>
                <a:gd name="connsiteX9" fmla="*/ 3080 w 10000"/>
                <a:gd name="connsiteY9" fmla="*/ 893 h 10000"/>
                <a:gd name="connsiteX10" fmla="*/ 5567 w 10000"/>
                <a:gd name="connsiteY10" fmla="*/ 6 h 10000"/>
                <a:gd name="connsiteX11" fmla="*/ 8017 w 10000"/>
                <a:gd name="connsiteY11" fmla="*/ 1604 h 10000"/>
                <a:gd name="connsiteX0" fmla="*/ 9851 w 10000"/>
                <a:gd name="connsiteY0" fmla="*/ 2992 h 10000"/>
                <a:gd name="connsiteX1" fmla="*/ 9704 w 10000"/>
                <a:gd name="connsiteY1" fmla="*/ 5488 h 10000"/>
                <a:gd name="connsiteX2" fmla="*/ 9260 w 10000"/>
                <a:gd name="connsiteY2" fmla="*/ 7985 h 10000"/>
                <a:gd name="connsiteX3" fmla="*/ 6897 w 10000"/>
                <a:gd name="connsiteY3" fmla="*/ 9104 h 10000"/>
                <a:gd name="connsiteX4" fmla="*/ 4410 w 10000"/>
                <a:gd name="connsiteY4" fmla="*/ 9991 h 10000"/>
                <a:gd name="connsiteX5" fmla="*/ 2194 w 10000"/>
                <a:gd name="connsiteY5" fmla="*/ 8638 h 10000"/>
                <a:gd name="connsiteX6" fmla="*/ 151 w 10000"/>
                <a:gd name="connsiteY6" fmla="*/ 7029 h 10000"/>
                <a:gd name="connsiteX7" fmla="*/ 275 w 10000"/>
                <a:gd name="connsiteY7" fmla="*/ 4532 h 10000"/>
                <a:gd name="connsiteX8" fmla="*/ 717 w 10000"/>
                <a:gd name="connsiteY8" fmla="*/ 2036 h 10000"/>
                <a:gd name="connsiteX9" fmla="*/ 3080 w 10000"/>
                <a:gd name="connsiteY9" fmla="*/ 893 h 10000"/>
                <a:gd name="connsiteX10" fmla="*/ 5567 w 10000"/>
                <a:gd name="connsiteY10" fmla="*/ 6 h 10000"/>
                <a:gd name="connsiteX0" fmla="*/ 9704 w 9704"/>
                <a:gd name="connsiteY0" fmla="*/ 5488 h 10000"/>
                <a:gd name="connsiteX1" fmla="*/ 9260 w 9704"/>
                <a:gd name="connsiteY1" fmla="*/ 7985 h 10000"/>
                <a:gd name="connsiteX2" fmla="*/ 6897 w 9704"/>
                <a:gd name="connsiteY2" fmla="*/ 9104 h 10000"/>
                <a:gd name="connsiteX3" fmla="*/ 4410 w 9704"/>
                <a:gd name="connsiteY3" fmla="*/ 9991 h 10000"/>
                <a:gd name="connsiteX4" fmla="*/ 2194 w 9704"/>
                <a:gd name="connsiteY4" fmla="*/ 8638 h 10000"/>
                <a:gd name="connsiteX5" fmla="*/ 151 w 9704"/>
                <a:gd name="connsiteY5" fmla="*/ 7029 h 10000"/>
                <a:gd name="connsiteX6" fmla="*/ 275 w 9704"/>
                <a:gd name="connsiteY6" fmla="*/ 4532 h 10000"/>
                <a:gd name="connsiteX7" fmla="*/ 717 w 9704"/>
                <a:gd name="connsiteY7" fmla="*/ 2036 h 10000"/>
                <a:gd name="connsiteX8" fmla="*/ 3080 w 9704"/>
                <a:gd name="connsiteY8" fmla="*/ 893 h 10000"/>
                <a:gd name="connsiteX9" fmla="*/ 5567 w 9704"/>
                <a:gd name="connsiteY9" fmla="*/ 6 h 10000"/>
                <a:gd name="connsiteX0" fmla="*/ 9542 w 9542"/>
                <a:gd name="connsiteY0" fmla="*/ 7985 h 10000"/>
                <a:gd name="connsiteX1" fmla="*/ 7107 w 9542"/>
                <a:gd name="connsiteY1" fmla="*/ 9104 h 10000"/>
                <a:gd name="connsiteX2" fmla="*/ 4545 w 9542"/>
                <a:gd name="connsiteY2" fmla="*/ 9991 h 10000"/>
                <a:gd name="connsiteX3" fmla="*/ 2261 w 9542"/>
                <a:gd name="connsiteY3" fmla="*/ 8638 h 10000"/>
                <a:gd name="connsiteX4" fmla="*/ 156 w 9542"/>
                <a:gd name="connsiteY4" fmla="*/ 7029 h 10000"/>
                <a:gd name="connsiteX5" fmla="*/ 283 w 9542"/>
                <a:gd name="connsiteY5" fmla="*/ 4532 h 10000"/>
                <a:gd name="connsiteX6" fmla="*/ 739 w 9542"/>
                <a:gd name="connsiteY6" fmla="*/ 2036 h 10000"/>
                <a:gd name="connsiteX7" fmla="*/ 3174 w 9542"/>
                <a:gd name="connsiteY7" fmla="*/ 893 h 10000"/>
                <a:gd name="connsiteX8" fmla="*/ 5737 w 9542"/>
                <a:gd name="connsiteY8" fmla="*/ 6 h 10000"/>
                <a:gd name="connsiteX0" fmla="*/ 7448 w 7448"/>
                <a:gd name="connsiteY0" fmla="*/ 9104 h 10000"/>
                <a:gd name="connsiteX1" fmla="*/ 4763 w 7448"/>
                <a:gd name="connsiteY1" fmla="*/ 9991 h 10000"/>
                <a:gd name="connsiteX2" fmla="*/ 2370 w 7448"/>
                <a:gd name="connsiteY2" fmla="*/ 8638 h 10000"/>
                <a:gd name="connsiteX3" fmla="*/ 163 w 7448"/>
                <a:gd name="connsiteY3" fmla="*/ 7029 h 10000"/>
                <a:gd name="connsiteX4" fmla="*/ 297 w 7448"/>
                <a:gd name="connsiteY4" fmla="*/ 4532 h 10000"/>
                <a:gd name="connsiteX5" fmla="*/ 774 w 7448"/>
                <a:gd name="connsiteY5" fmla="*/ 2036 h 10000"/>
                <a:gd name="connsiteX6" fmla="*/ 3326 w 7448"/>
                <a:gd name="connsiteY6" fmla="*/ 893 h 10000"/>
                <a:gd name="connsiteX7" fmla="*/ 6012 w 7448"/>
                <a:gd name="connsiteY7" fmla="*/ 6 h 10000"/>
                <a:gd name="connsiteX0" fmla="*/ 6395 w 8072"/>
                <a:gd name="connsiteY0" fmla="*/ 9991 h 9991"/>
                <a:gd name="connsiteX1" fmla="*/ 3182 w 8072"/>
                <a:gd name="connsiteY1" fmla="*/ 8638 h 9991"/>
                <a:gd name="connsiteX2" fmla="*/ 219 w 8072"/>
                <a:gd name="connsiteY2" fmla="*/ 7029 h 9991"/>
                <a:gd name="connsiteX3" fmla="*/ 399 w 8072"/>
                <a:gd name="connsiteY3" fmla="*/ 4532 h 9991"/>
                <a:gd name="connsiteX4" fmla="*/ 1039 w 8072"/>
                <a:gd name="connsiteY4" fmla="*/ 2036 h 9991"/>
                <a:gd name="connsiteX5" fmla="*/ 4466 w 8072"/>
                <a:gd name="connsiteY5" fmla="*/ 893 h 9991"/>
                <a:gd name="connsiteX6" fmla="*/ 8072 w 8072"/>
                <a:gd name="connsiteY6" fmla="*/ 6 h 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2" h="9991">
                  <a:moveTo>
                    <a:pt x="6395" y="9991"/>
                  </a:moveTo>
                  <a:cubicBezTo>
                    <a:pt x="5144" y="9898"/>
                    <a:pt x="4217" y="9127"/>
                    <a:pt x="3182" y="8638"/>
                  </a:cubicBezTo>
                  <a:cubicBezTo>
                    <a:pt x="2182" y="8148"/>
                    <a:pt x="756" y="7821"/>
                    <a:pt x="219" y="7029"/>
                  </a:cubicBezTo>
                  <a:cubicBezTo>
                    <a:pt x="-317" y="6235"/>
                    <a:pt x="290" y="5325"/>
                    <a:pt x="399" y="4532"/>
                  </a:cubicBezTo>
                  <a:cubicBezTo>
                    <a:pt x="540" y="3692"/>
                    <a:pt x="290" y="2713"/>
                    <a:pt x="1039" y="2036"/>
                  </a:cubicBezTo>
                  <a:cubicBezTo>
                    <a:pt x="1791" y="1382"/>
                    <a:pt x="3294" y="1231"/>
                    <a:pt x="4466" y="893"/>
                  </a:cubicBezTo>
                  <a:cubicBezTo>
                    <a:pt x="5638" y="555"/>
                    <a:pt x="6860" y="-64"/>
                    <a:pt x="8072" y="6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2" name="TextBox 11"/>
          <p:cNvSpPr txBox="1"/>
          <p:nvPr/>
        </p:nvSpPr>
        <p:spPr>
          <a:xfrm>
            <a:off x="2190004" y="2140603"/>
            <a:ext cx="999522" cy="107866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1111869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šḻïďê-Rectangle 3">
            <a:extLst>
              <a:ext uri="{FF2B5EF4-FFF2-40B4-BE49-F238E27FC236}">
                <a16:creationId xmlns:a16="http://schemas.microsoft.com/office/drawing/2014/main" id="{26EE1414-BBF7-4B7D-9776-A78A7A516E2B}"/>
              </a:ext>
            </a:extLst>
          </p:cNvPr>
          <p:cNvSpPr/>
          <p:nvPr/>
        </p:nvSpPr>
        <p:spPr>
          <a:xfrm>
            <a:off x="2951820" y="932169"/>
            <a:ext cx="5652827" cy="1692141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rgbClr r="0" g="0" b="0"/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ïšḻïďê-Rectangle 5">
            <a:extLst>
              <a:ext uri="{FF2B5EF4-FFF2-40B4-BE49-F238E27FC236}">
                <a16:creationId xmlns:a16="http://schemas.microsoft.com/office/drawing/2014/main" id="{B4849EE3-B508-41F6-BF54-C21F14D0B2ED}"/>
              </a:ext>
            </a:extLst>
          </p:cNvPr>
          <p:cNvSpPr/>
          <p:nvPr/>
        </p:nvSpPr>
        <p:spPr>
          <a:xfrm>
            <a:off x="539354" y="2840405"/>
            <a:ext cx="5652827" cy="169214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9628D22-78C1-4669-B81C-15C0088EA331}"/>
              </a:ext>
            </a:extLst>
          </p:cNvPr>
          <p:cNvGrpSpPr/>
          <p:nvPr/>
        </p:nvGrpSpPr>
        <p:grpSpPr>
          <a:xfrm>
            <a:off x="539354" y="1076620"/>
            <a:ext cx="3114545" cy="1403240"/>
            <a:chOff x="539354" y="1076620"/>
            <a:chExt cx="3114545" cy="1403240"/>
          </a:xfrm>
        </p:grpSpPr>
        <p:sp>
          <p:nvSpPr>
            <p:cNvPr id="3" name="ïšḻïďê-Rectangle 2">
              <a:extLst>
                <a:ext uri="{FF2B5EF4-FFF2-40B4-BE49-F238E27FC236}">
                  <a16:creationId xmlns:a16="http://schemas.microsoft.com/office/drawing/2014/main" id="{7E536885-EB0B-4DA8-8F1C-F6A641E07C94}"/>
                </a:ext>
              </a:extLst>
            </p:cNvPr>
            <p:cNvSpPr/>
            <p:nvPr/>
          </p:nvSpPr>
          <p:spPr>
            <a:xfrm>
              <a:off x="539354" y="1257581"/>
              <a:ext cx="2412467" cy="104131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ïšḻïďê-Oval 6">
              <a:extLst>
                <a:ext uri="{FF2B5EF4-FFF2-40B4-BE49-F238E27FC236}">
                  <a16:creationId xmlns:a16="http://schemas.microsoft.com/office/drawing/2014/main" id="{B5EB3B5E-1422-4C0C-AC3D-F0D8F83434FF}"/>
                </a:ext>
              </a:extLst>
            </p:cNvPr>
            <p:cNvSpPr/>
            <p:nvPr/>
          </p:nvSpPr>
          <p:spPr>
            <a:xfrm>
              <a:off x="2249744" y="1076620"/>
              <a:ext cx="1404155" cy="1403240"/>
            </a:xfrm>
            <a:prstGeom prst="ellipse">
              <a:avLst/>
            </a:prstGeom>
            <a:blipFill dpi="0" rotWithShape="1">
              <a:blip r:embed="rId4"/>
              <a:srcRect/>
              <a:stretch>
                <a:fillRect l="-25292" r="-24845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ïšḻïďê-文本框 10">
              <a:extLst>
                <a:ext uri="{FF2B5EF4-FFF2-40B4-BE49-F238E27FC236}">
                  <a16:creationId xmlns:a16="http://schemas.microsoft.com/office/drawing/2014/main" id="{725A3C14-6823-4F9A-AAAA-C97507D33946}"/>
                </a:ext>
              </a:extLst>
            </p:cNvPr>
            <p:cNvSpPr txBox="1"/>
            <p:nvPr/>
          </p:nvSpPr>
          <p:spPr bwMode="auto">
            <a:xfrm>
              <a:off x="612391" y="1663971"/>
              <a:ext cx="1733948" cy="228535"/>
            </a:xfrm>
            <a:prstGeom prst="rect">
              <a:avLst/>
            </a:prstGeom>
            <a:noFill/>
          </p:spPr>
          <p:txBody>
            <a:bodyPr wrap="none" lIns="144000" tIns="0" rIns="144000" bIns="0" anchor="b" anchorCtr="0">
              <a:normAutofit lnSpcReduction="10000"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项目简介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6E71C80-CF38-4D02-9605-65016E05E396}"/>
              </a:ext>
            </a:extLst>
          </p:cNvPr>
          <p:cNvGrpSpPr/>
          <p:nvPr/>
        </p:nvGrpSpPr>
        <p:grpSpPr>
          <a:xfrm>
            <a:off x="5490104" y="2982769"/>
            <a:ext cx="3114544" cy="1403240"/>
            <a:chOff x="5490104" y="2982769"/>
            <a:chExt cx="3114544" cy="1403240"/>
          </a:xfrm>
        </p:grpSpPr>
        <p:sp>
          <p:nvSpPr>
            <p:cNvPr id="5" name="ïšḻïďê-Rectangle 4">
              <a:extLst>
                <a:ext uri="{FF2B5EF4-FFF2-40B4-BE49-F238E27FC236}">
                  <a16:creationId xmlns:a16="http://schemas.microsoft.com/office/drawing/2014/main" id="{2B783D68-D147-4CCF-8B20-F63FC46417A3}"/>
                </a:ext>
              </a:extLst>
            </p:cNvPr>
            <p:cNvSpPr/>
            <p:nvPr/>
          </p:nvSpPr>
          <p:spPr>
            <a:xfrm>
              <a:off x="6192181" y="3165816"/>
              <a:ext cx="2412467" cy="10413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ïšḻïďê-Oval 7">
              <a:extLst>
                <a:ext uri="{FF2B5EF4-FFF2-40B4-BE49-F238E27FC236}">
                  <a16:creationId xmlns:a16="http://schemas.microsoft.com/office/drawing/2014/main" id="{BA76D529-C7FF-4F3D-8C12-750262167502}"/>
                </a:ext>
              </a:extLst>
            </p:cNvPr>
            <p:cNvSpPr/>
            <p:nvPr/>
          </p:nvSpPr>
          <p:spPr>
            <a:xfrm>
              <a:off x="5490104" y="2982769"/>
              <a:ext cx="1404155" cy="1403240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 l="-16773" r="-1647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ïšḻïďê-文本框 13">
              <a:extLst>
                <a:ext uri="{FF2B5EF4-FFF2-40B4-BE49-F238E27FC236}">
                  <a16:creationId xmlns:a16="http://schemas.microsoft.com/office/drawing/2014/main" id="{8C46DB47-ECBA-4861-A63D-719038962839}"/>
                </a:ext>
              </a:extLst>
            </p:cNvPr>
            <p:cNvSpPr txBox="1"/>
            <p:nvPr/>
          </p:nvSpPr>
          <p:spPr bwMode="auto">
            <a:xfrm>
              <a:off x="6784428" y="3570121"/>
              <a:ext cx="1733948" cy="228535"/>
            </a:xfrm>
            <a:prstGeom prst="rect">
              <a:avLst/>
            </a:prstGeom>
            <a:noFill/>
          </p:spPr>
          <p:txBody>
            <a:bodyPr wrap="none" lIns="144000" tIns="0" rIns="144000" bIns="0" anchor="b" anchorCtr="0">
              <a:normAutofit lnSpcReduction="10000"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项目创新性</a:t>
              </a:r>
            </a:p>
          </p:txBody>
        </p:sp>
      </p:grpSp>
      <p:sp>
        <p:nvSpPr>
          <p:cNvPr id="16" name="ïšḻïďê-Rectangle 15">
            <a:extLst>
              <a:ext uri="{FF2B5EF4-FFF2-40B4-BE49-F238E27FC236}">
                <a16:creationId xmlns:a16="http://schemas.microsoft.com/office/drawing/2014/main" id="{B2BB473A-860E-4DC0-A212-E24727A97C72}"/>
              </a:ext>
            </a:extLst>
          </p:cNvPr>
          <p:cNvSpPr>
            <a:spLocks/>
          </p:cNvSpPr>
          <p:nvPr/>
        </p:nvSpPr>
        <p:spPr bwMode="auto">
          <a:xfrm>
            <a:off x="3863900" y="1200908"/>
            <a:ext cx="4530745" cy="1467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000" tIns="0" rIns="144000" bIns="0" anchor="t" anchorCtr="0">
            <a:normAutofit/>
          </a:bodyPr>
          <a:lstStyle/>
          <a:p>
            <a:r>
              <a:rPr lang="zh-CN" altLang="en-US" sz="1200" dirty="0"/>
              <a:t>本项目组致力于开发一款基于</a:t>
            </a:r>
            <a:r>
              <a:rPr lang="en-US" altLang="zh-CN" sz="1200" dirty="0"/>
              <a:t>Android </a:t>
            </a:r>
            <a:r>
              <a:rPr lang="zh-CN" altLang="en-US" sz="1200" dirty="0"/>
              <a:t>平台的时间管理</a:t>
            </a:r>
            <a:r>
              <a:rPr lang="en-US" altLang="zh-CN" sz="1200" dirty="0"/>
              <a:t>APP </a:t>
            </a:r>
            <a:r>
              <a:rPr lang="zh-CN" altLang="en-US" sz="1200" dirty="0"/>
              <a:t>“</a:t>
            </a:r>
            <a:r>
              <a:rPr lang="en-US" altLang="zh-CN" sz="1200" dirty="0"/>
              <a:t>TimeManager</a:t>
            </a:r>
            <a:r>
              <a:rPr lang="zh-CN" altLang="en-US" sz="1200" dirty="0"/>
              <a:t>”，记录同学们各项事务处理时间，分析其行为模式，让同学们通过与优秀学生行为模式进行对比，及时发现自身在时间管理方面的不足并进行改进，从而养成良好习惯，增强行动力，进一步提高工作学习效率，取得更好成绩，让大学生活变得更加圆满。</a:t>
            </a:r>
          </a:p>
        </p:txBody>
      </p:sp>
      <p:sp>
        <p:nvSpPr>
          <p:cNvPr id="14" name="ïšḻïďê-Rectangle 13">
            <a:extLst>
              <a:ext uri="{FF2B5EF4-FFF2-40B4-BE49-F238E27FC236}">
                <a16:creationId xmlns:a16="http://schemas.microsoft.com/office/drawing/2014/main" id="{CAB3712E-E70F-44F3-BD66-A1745285CC29}"/>
              </a:ext>
            </a:extLst>
          </p:cNvPr>
          <p:cNvSpPr>
            <a:spLocks/>
          </p:cNvSpPr>
          <p:nvPr/>
        </p:nvSpPr>
        <p:spPr bwMode="auto">
          <a:xfrm>
            <a:off x="625624" y="3021366"/>
            <a:ext cx="4666455" cy="153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000" tIns="0" rIns="144000" bIns="0" anchor="t" anchorCtr="0">
            <a:normAutofit/>
          </a:bodyPr>
          <a:lstStyle/>
          <a:p>
            <a:pPr marL="228600" lvl="0" indent="-228600">
              <a:lnSpc>
                <a:spcPct val="120000"/>
              </a:lnSpc>
              <a:buAutoNum type="arabicPeriod"/>
              <a:defRPr sz="1800"/>
            </a:pPr>
            <a:r>
              <a:rPr lang="zh-CN" altLang="en-US" sz="1200" dirty="0"/>
              <a:t>本项目采用高效学生帮扶弱势学生的模式，为学生们提供分享交流的平台，尽量做到让每一名学生都能挑选到适合自己的学习生活方式。</a:t>
            </a:r>
            <a:endParaRPr lang="en-US" altLang="zh-CN" sz="1200" dirty="0">
              <a:cs typeface="+mn-ea"/>
              <a:sym typeface="+mn-lt"/>
            </a:endParaRPr>
          </a:p>
          <a:p>
            <a:pPr marL="228600" lvl="0" indent="-228600">
              <a:lnSpc>
                <a:spcPct val="120000"/>
              </a:lnSpc>
              <a:buAutoNum type="arabicPeriod"/>
              <a:defRPr sz="1800"/>
            </a:pPr>
            <a:r>
              <a:rPr lang="zh-CN" altLang="en-US" sz="1200" dirty="0">
                <a:cs typeface="+mn-ea"/>
                <a:sym typeface="+mn-lt"/>
              </a:rPr>
              <a:t>本项目通过多样化的报表和行为模式分析，帮助他们深入剖析自己时间安排存在的问题，从而更加科学合理地安排时间，找到更适合自己的学习生活方式。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项目介绍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8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Project brief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28692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6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281783" y="2387546"/>
            <a:ext cx="3057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阶段性成果展示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01377" y="1203598"/>
            <a:ext cx="3695316" cy="2863424"/>
            <a:chOff x="-1476672" y="-236562"/>
            <a:chExt cx="7380346" cy="5718880"/>
          </a:xfrm>
        </p:grpSpPr>
        <p:sp>
          <p:nvSpPr>
            <p:cNvPr id="11" name="Freeform 31"/>
            <p:cNvSpPr>
              <a:spLocks/>
            </p:cNvSpPr>
            <p:nvPr/>
          </p:nvSpPr>
          <p:spPr bwMode="auto">
            <a:xfrm rot="21176574">
              <a:off x="3301342" y="513629"/>
              <a:ext cx="1731554" cy="3487930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2951 w 9580"/>
                <a:gd name="connsiteY0" fmla="*/ 880 h 9854"/>
                <a:gd name="connsiteX1" fmla="*/ 5333 w 9580"/>
                <a:gd name="connsiteY1" fmla="*/ 6 h 9854"/>
                <a:gd name="connsiteX2" fmla="*/ 7456 w 9580"/>
                <a:gd name="connsiteY2" fmla="*/ 1362 h 9854"/>
                <a:gd name="connsiteX3" fmla="*/ 9437 w 9580"/>
                <a:gd name="connsiteY3" fmla="*/ 2948 h 9854"/>
                <a:gd name="connsiteX4" fmla="*/ 9296 w 9580"/>
                <a:gd name="connsiteY4" fmla="*/ 5408 h 9854"/>
                <a:gd name="connsiteX5" fmla="*/ 8871 w 9580"/>
                <a:gd name="connsiteY5" fmla="*/ 7868 h 9854"/>
                <a:gd name="connsiteX6" fmla="*/ 6607 w 9580"/>
                <a:gd name="connsiteY6" fmla="*/ 8971 h 9854"/>
                <a:gd name="connsiteX7" fmla="*/ 4225 w 9580"/>
                <a:gd name="connsiteY7" fmla="*/ 9845 h 9854"/>
                <a:gd name="connsiteX8" fmla="*/ 2102 w 9580"/>
                <a:gd name="connsiteY8" fmla="*/ 8512 h 9854"/>
                <a:gd name="connsiteX9" fmla="*/ 145 w 9580"/>
                <a:gd name="connsiteY9" fmla="*/ 6926 h 9854"/>
                <a:gd name="connsiteX10" fmla="*/ 263 w 9580"/>
                <a:gd name="connsiteY10" fmla="*/ 4466 h 9854"/>
                <a:gd name="connsiteX11" fmla="*/ 687 w 9580"/>
                <a:gd name="connsiteY11" fmla="*/ 2006 h 9854"/>
                <a:gd name="connsiteX12" fmla="*/ 3175 w 9580"/>
                <a:gd name="connsiteY12" fmla="*/ 1098 h 9854"/>
                <a:gd name="connsiteX0" fmla="*/ 3080 w 10000"/>
                <a:gd name="connsiteY0" fmla="*/ 893 h 10000"/>
                <a:gd name="connsiteX1" fmla="*/ 5567 w 10000"/>
                <a:gd name="connsiteY1" fmla="*/ 6 h 10000"/>
                <a:gd name="connsiteX2" fmla="*/ 7783 w 10000"/>
                <a:gd name="connsiteY2" fmla="*/ 1382 h 10000"/>
                <a:gd name="connsiteX3" fmla="*/ 9851 w 10000"/>
                <a:gd name="connsiteY3" fmla="*/ 2992 h 10000"/>
                <a:gd name="connsiteX4" fmla="*/ 9704 w 10000"/>
                <a:gd name="connsiteY4" fmla="*/ 5488 h 10000"/>
                <a:gd name="connsiteX5" fmla="*/ 9260 w 10000"/>
                <a:gd name="connsiteY5" fmla="*/ 7985 h 10000"/>
                <a:gd name="connsiteX6" fmla="*/ 6897 w 10000"/>
                <a:gd name="connsiteY6" fmla="*/ 9104 h 10000"/>
                <a:gd name="connsiteX7" fmla="*/ 4410 w 10000"/>
                <a:gd name="connsiteY7" fmla="*/ 9991 h 10000"/>
                <a:gd name="connsiteX8" fmla="*/ 2194 w 10000"/>
                <a:gd name="connsiteY8" fmla="*/ 8638 h 10000"/>
                <a:gd name="connsiteX9" fmla="*/ 151 w 10000"/>
                <a:gd name="connsiteY9" fmla="*/ 7029 h 10000"/>
                <a:gd name="connsiteX10" fmla="*/ 275 w 10000"/>
                <a:gd name="connsiteY10" fmla="*/ 4532 h 10000"/>
                <a:gd name="connsiteX11" fmla="*/ 717 w 10000"/>
                <a:gd name="connsiteY11" fmla="*/ 2036 h 10000"/>
                <a:gd name="connsiteX0" fmla="*/ 3080 w 10000"/>
                <a:gd name="connsiteY0" fmla="*/ 893 h 10000"/>
                <a:gd name="connsiteX1" fmla="*/ 5567 w 10000"/>
                <a:gd name="connsiteY1" fmla="*/ 6 h 10000"/>
                <a:gd name="connsiteX2" fmla="*/ 7783 w 10000"/>
                <a:gd name="connsiteY2" fmla="*/ 1382 h 10000"/>
                <a:gd name="connsiteX3" fmla="*/ 9851 w 10000"/>
                <a:gd name="connsiteY3" fmla="*/ 2992 h 10000"/>
                <a:gd name="connsiteX4" fmla="*/ 9704 w 10000"/>
                <a:gd name="connsiteY4" fmla="*/ 5488 h 10000"/>
                <a:gd name="connsiteX5" fmla="*/ 9260 w 10000"/>
                <a:gd name="connsiteY5" fmla="*/ 7985 h 10000"/>
                <a:gd name="connsiteX6" fmla="*/ 6897 w 10000"/>
                <a:gd name="connsiteY6" fmla="*/ 9104 h 10000"/>
                <a:gd name="connsiteX7" fmla="*/ 4410 w 10000"/>
                <a:gd name="connsiteY7" fmla="*/ 9991 h 10000"/>
                <a:gd name="connsiteX8" fmla="*/ 2194 w 10000"/>
                <a:gd name="connsiteY8" fmla="*/ 8638 h 10000"/>
                <a:gd name="connsiteX9" fmla="*/ 151 w 10000"/>
                <a:gd name="connsiteY9" fmla="*/ 7029 h 10000"/>
                <a:gd name="connsiteX10" fmla="*/ 275 w 10000"/>
                <a:gd name="connsiteY10" fmla="*/ 4532 h 10000"/>
                <a:gd name="connsiteX0" fmla="*/ 2929 w 9849"/>
                <a:gd name="connsiteY0" fmla="*/ 893 h 10000"/>
                <a:gd name="connsiteX1" fmla="*/ 5416 w 9849"/>
                <a:gd name="connsiteY1" fmla="*/ 6 h 10000"/>
                <a:gd name="connsiteX2" fmla="*/ 7632 w 9849"/>
                <a:gd name="connsiteY2" fmla="*/ 1382 h 10000"/>
                <a:gd name="connsiteX3" fmla="*/ 9700 w 9849"/>
                <a:gd name="connsiteY3" fmla="*/ 2992 h 10000"/>
                <a:gd name="connsiteX4" fmla="*/ 9553 w 9849"/>
                <a:gd name="connsiteY4" fmla="*/ 5488 h 10000"/>
                <a:gd name="connsiteX5" fmla="*/ 9109 w 9849"/>
                <a:gd name="connsiteY5" fmla="*/ 7985 h 10000"/>
                <a:gd name="connsiteX6" fmla="*/ 6746 w 9849"/>
                <a:gd name="connsiteY6" fmla="*/ 9104 h 10000"/>
                <a:gd name="connsiteX7" fmla="*/ 4259 w 9849"/>
                <a:gd name="connsiteY7" fmla="*/ 9991 h 10000"/>
                <a:gd name="connsiteX8" fmla="*/ 2043 w 9849"/>
                <a:gd name="connsiteY8" fmla="*/ 8638 h 10000"/>
                <a:gd name="connsiteX9" fmla="*/ 0 w 9849"/>
                <a:gd name="connsiteY9" fmla="*/ 7029 h 10000"/>
                <a:gd name="connsiteX0" fmla="*/ 900 w 7926"/>
                <a:gd name="connsiteY0" fmla="*/ 893 h 10000"/>
                <a:gd name="connsiteX1" fmla="*/ 3425 w 7926"/>
                <a:gd name="connsiteY1" fmla="*/ 6 h 10000"/>
                <a:gd name="connsiteX2" fmla="*/ 5675 w 7926"/>
                <a:gd name="connsiteY2" fmla="*/ 1382 h 10000"/>
                <a:gd name="connsiteX3" fmla="*/ 7775 w 7926"/>
                <a:gd name="connsiteY3" fmla="*/ 2992 h 10000"/>
                <a:gd name="connsiteX4" fmla="*/ 7625 w 7926"/>
                <a:gd name="connsiteY4" fmla="*/ 5488 h 10000"/>
                <a:gd name="connsiteX5" fmla="*/ 7175 w 7926"/>
                <a:gd name="connsiteY5" fmla="*/ 7985 h 10000"/>
                <a:gd name="connsiteX6" fmla="*/ 4775 w 7926"/>
                <a:gd name="connsiteY6" fmla="*/ 9104 h 10000"/>
                <a:gd name="connsiteX7" fmla="*/ 2250 w 7926"/>
                <a:gd name="connsiteY7" fmla="*/ 9991 h 10000"/>
                <a:gd name="connsiteX8" fmla="*/ 0 w 7926"/>
                <a:gd name="connsiteY8" fmla="*/ 8638 h 10000"/>
                <a:gd name="connsiteX0" fmla="*/ 0 w 8864"/>
                <a:gd name="connsiteY0" fmla="*/ 893 h 10000"/>
                <a:gd name="connsiteX1" fmla="*/ 3185 w 8864"/>
                <a:gd name="connsiteY1" fmla="*/ 6 h 10000"/>
                <a:gd name="connsiteX2" fmla="*/ 6024 w 8864"/>
                <a:gd name="connsiteY2" fmla="*/ 1382 h 10000"/>
                <a:gd name="connsiteX3" fmla="*/ 8673 w 8864"/>
                <a:gd name="connsiteY3" fmla="*/ 2992 h 10000"/>
                <a:gd name="connsiteX4" fmla="*/ 8484 w 8864"/>
                <a:gd name="connsiteY4" fmla="*/ 5488 h 10000"/>
                <a:gd name="connsiteX5" fmla="*/ 7916 w 8864"/>
                <a:gd name="connsiteY5" fmla="*/ 7985 h 10000"/>
                <a:gd name="connsiteX6" fmla="*/ 4888 w 8864"/>
                <a:gd name="connsiteY6" fmla="*/ 9104 h 10000"/>
                <a:gd name="connsiteX7" fmla="*/ 1703 w 8864"/>
                <a:gd name="connsiteY7" fmla="*/ 9991 h 10000"/>
                <a:gd name="connsiteX0" fmla="*/ 0 w 10000"/>
                <a:gd name="connsiteY0" fmla="*/ 893 h 9104"/>
                <a:gd name="connsiteX1" fmla="*/ 3593 w 10000"/>
                <a:gd name="connsiteY1" fmla="*/ 6 h 9104"/>
                <a:gd name="connsiteX2" fmla="*/ 6796 w 10000"/>
                <a:gd name="connsiteY2" fmla="*/ 1382 h 9104"/>
                <a:gd name="connsiteX3" fmla="*/ 9785 w 10000"/>
                <a:gd name="connsiteY3" fmla="*/ 2992 h 9104"/>
                <a:gd name="connsiteX4" fmla="*/ 9571 w 10000"/>
                <a:gd name="connsiteY4" fmla="*/ 5488 h 9104"/>
                <a:gd name="connsiteX5" fmla="*/ 8931 w 10000"/>
                <a:gd name="connsiteY5" fmla="*/ 7985 h 9104"/>
                <a:gd name="connsiteX6" fmla="*/ 5514 w 10000"/>
                <a:gd name="connsiteY6" fmla="*/ 9104 h 9104"/>
                <a:gd name="connsiteX0" fmla="*/ 0 w 10000"/>
                <a:gd name="connsiteY0" fmla="*/ 981 h 10000"/>
                <a:gd name="connsiteX1" fmla="*/ 3593 w 10000"/>
                <a:gd name="connsiteY1" fmla="*/ 7 h 10000"/>
                <a:gd name="connsiteX2" fmla="*/ 6796 w 10000"/>
                <a:gd name="connsiteY2" fmla="*/ 1518 h 10000"/>
                <a:gd name="connsiteX3" fmla="*/ 9785 w 10000"/>
                <a:gd name="connsiteY3" fmla="*/ 3286 h 10000"/>
                <a:gd name="connsiteX4" fmla="*/ 9571 w 10000"/>
                <a:gd name="connsiteY4" fmla="*/ 6028 h 10000"/>
                <a:gd name="connsiteX5" fmla="*/ 8931 w 10000"/>
                <a:gd name="connsiteY5" fmla="*/ 8771 h 10000"/>
                <a:gd name="connsiteX6" fmla="*/ 5514 w 10000"/>
                <a:gd name="connsiteY6" fmla="*/ 10000 h 10000"/>
                <a:gd name="connsiteX0" fmla="*/ 0 w 10000"/>
                <a:gd name="connsiteY0" fmla="*/ 981 h 10000"/>
                <a:gd name="connsiteX1" fmla="*/ 3593 w 10000"/>
                <a:gd name="connsiteY1" fmla="*/ 7 h 10000"/>
                <a:gd name="connsiteX2" fmla="*/ 6796 w 10000"/>
                <a:gd name="connsiteY2" fmla="*/ 1518 h 10000"/>
                <a:gd name="connsiteX3" fmla="*/ 9785 w 10000"/>
                <a:gd name="connsiteY3" fmla="*/ 3286 h 10000"/>
                <a:gd name="connsiteX4" fmla="*/ 9571 w 10000"/>
                <a:gd name="connsiteY4" fmla="*/ 6028 h 10000"/>
                <a:gd name="connsiteX5" fmla="*/ 8931 w 10000"/>
                <a:gd name="connsiteY5" fmla="*/ 8771 h 10000"/>
                <a:gd name="connsiteX6" fmla="*/ 7258 w 10000"/>
                <a:gd name="connsiteY6" fmla="*/ 9454 h 10000"/>
                <a:gd name="connsiteX7" fmla="*/ 5514 w 10000"/>
                <a:gd name="connsiteY7" fmla="*/ 10000 h 10000"/>
                <a:gd name="connsiteX0" fmla="*/ 0 w 10000"/>
                <a:gd name="connsiteY0" fmla="*/ 981 h 9454"/>
                <a:gd name="connsiteX1" fmla="*/ 3593 w 10000"/>
                <a:gd name="connsiteY1" fmla="*/ 7 h 9454"/>
                <a:gd name="connsiteX2" fmla="*/ 6796 w 10000"/>
                <a:gd name="connsiteY2" fmla="*/ 1518 h 9454"/>
                <a:gd name="connsiteX3" fmla="*/ 9785 w 10000"/>
                <a:gd name="connsiteY3" fmla="*/ 3286 h 9454"/>
                <a:gd name="connsiteX4" fmla="*/ 9571 w 10000"/>
                <a:gd name="connsiteY4" fmla="*/ 6028 h 9454"/>
                <a:gd name="connsiteX5" fmla="*/ 8931 w 10000"/>
                <a:gd name="connsiteY5" fmla="*/ 8771 h 9454"/>
                <a:gd name="connsiteX6" fmla="*/ 7258 w 10000"/>
                <a:gd name="connsiteY6" fmla="*/ 9454 h 9454"/>
                <a:gd name="connsiteX0" fmla="*/ 0 w 6407"/>
                <a:gd name="connsiteY0" fmla="*/ 0 h 9993"/>
                <a:gd name="connsiteX1" fmla="*/ 3203 w 6407"/>
                <a:gd name="connsiteY1" fmla="*/ 1599 h 9993"/>
                <a:gd name="connsiteX2" fmla="*/ 6192 w 6407"/>
                <a:gd name="connsiteY2" fmla="*/ 3469 h 9993"/>
                <a:gd name="connsiteX3" fmla="*/ 5978 w 6407"/>
                <a:gd name="connsiteY3" fmla="*/ 6369 h 9993"/>
                <a:gd name="connsiteX4" fmla="*/ 5338 w 6407"/>
                <a:gd name="connsiteY4" fmla="*/ 9271 h 9993"/>
                <a:gd name="connsiteX5" fmla="*/ 3665 w 6407"/>
                <a:gd name="connsiteY5" fmla="*/ 9993 h 9993"/>
                <a:gd name="connsiteX0" fmla="*/ 0 w 10000"/>
                <a:gd name="connsiteY0" fmla="*/ 0 h 9918"/>
                <a:gd name="connsiteX1" fmla="*/ 4999 w 10000"/>
                <a:gd name="connsiteY1" fmla="*/ 1600 h 9918"/>
                <a:gd name="connsiteX2" fmla="*/ 9664 w 10000"/>
                <a:gd name="connsiteY2" fmla="*/ 3471 h 9918"/>
                <a:gd name="connsiteX3" fmla="*/ 9330 w 10000"/>
                <a:gd name="connsiteY3" fmla="*/ 6373 h 9918"/>
                <a:gd name="connsiteX4" fmla="*/ 8332 w 10000"/>
                <a:gd name="connsiteY4" fmla="*/ 9277 h 9918"/>
                <a:gd name="connsiteX5" fmla="*/ 6378 w 10000"/>
                <a:gd name="connsiteY5" fmla="*/ 9918 h 9918"/>
                <a:gd name="connsiteX0" fmla="*/ 0 w 10000"/>
                <a:gd name="connsiteY0" fmla="*/ 0 h 9886"/>
                <a:gd name="connsiteX1" fmla="*/ 4999 w 10000"/>
                <a:gd name="connsiteY1" fmla="*/ 1613 h 9886"/>
                <a:gd name="connsiteX2" fmla="*/ 9664 w 10000"/>
                <a:gd name="connsiteY2" fmla="*/ 3500 h 9886"/>
                <a:gd name="connsiteX3" fmla="*/ 9330 w 10000"/>
                <a:gd name="connsiteY3" fmla="*/ 6426 h 9886"/>
                <a:gd name="connsiteX4" fmla="*/ 8332 w 10000"/>
                <a:gd name="connsiteY4" fmla="*/ 9354 h 9886"/>
                <a:gd name="connsiteX5" fmla="*/ 6961 w 10000"/>
                <a:gd name="connsiteY5" fmla="*/ 9886 h 9886"/>
                <a:gd name="connsiteX0" fmla="*/ 0 w 10000"/>
                <a:gd name="connsiteY0" fmla="*/ 0 h 10039"/>
                <a:gd name="connsiteX1" fmla="*/ 4999 w 10000"/>
                <a:gd name="connsiteY1" fmla="*/ 1632 h 10039"/>
                <a:gd name="connsiteX2" fmla="*/ 9664 w 10000"/>
                <a:gd name="connsiteY2" fmla="*/ 3540 h 10039"/>
                <a:gd name="connsiteX3" fmla="*/ 9330 w 10000"/>
                <a:gd name="connsiteY3" fmla="*/ 6500 h 10039"/>
                <a:gd name="connsiteX4" fmla="*/ 8332 w 10000"/>
                <a:gd name="connsiteY4" fmla="*/ 9462 h 10039"/>
                <a:gd name="connsiteX5" fmla="*/ 6924 w 10000"/>
                <a:gd name="connsiteY5" fmla="*/ 10039 h 10039"/>
                <a:gd name="connsiteX0" fmla="*/ 0 w 10000"/>
                <a:gd name="connsiteY0" fmla="*/ 0 h 10019"/>
                <a:gd name="connsiteX1" fmla="*/ 4999 w 10000"/>
                <a:gd name="connsiteY1" fmla="*/ 1632 h 10019"/>
                <a:gd name="connsiteX2" fmla="*/ 9664 w 10000"/>
                <a:gd name="connsiteY2" fmla="*/ 3540 h 10019"/>
                <a:gd name="connsiteX3" fmla="*/ 9330 w 10000"/>
                <a:gd name="connsiteY3" fmla="*/ 6500 h 10019"/>
                <a:gd name="connsiteX4" fmla="*/ 8332 w 10000"/>
                <a:gd name="connsiteY4" fmla="*/ 9462 h 10019"/>
                <a:gd name="connsiteX5" fmla="*/ 6818 w 10000"/>
                <a:gd name="connsiteY5" fmla="*/ 10019 h 10019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22">
                  <a:moveTo>
                    <a:pt x="0" y="0"/>
                  </a:moveTo>
                  <a:cubicBezTo>
                    <a:pt x="2002" y="110"/>
                    <a:pt x="3445" y="1053"/>
                    <a:pt x="4999" y="1632"/>
                  </a:cubicBezTo>
                  <a:cubicBezTo>
                    <a:pt x="6554" y="2213"/>
                    <a:pt x="8829" y="2600"/>
                    <a:pt x="9664" y="3540"/>
                  </a:cubicBezTo>
                  <a:cubicBezTo>
                    <a:pt x="10495" y="4481"/>
                    <a:pt x="9552" y="5561"/>
                    <a:pt x="9330" y="6500"/>
                  </a:cubicBezTo>
                  <a:cubicBezTo>
                    <a:pt x="9107" y="7496"/>
                    <a:pt x="9497" y="8659"/>
                    <a:pt x="8332" y="9462"/>
                  </a:cubicBezTo>
                  <a:cubicBezTo>
                    <a:pt x="8006" y="9642"/>
                    <a:pt x="7761" y="9800"/>
                    <a:pt x="6873" y="10022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6672" y="-236562"/>
              <a:ext cx="7380346" cy="5718880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13" name="Freeform 31"/>
            <p:cNvSpPr>
              <a:spLocks/>
            </p:cNvSpPr>
            <p:nvPr/>
          </p:nvSpPr>
          <p:spPr bwMode="auto">
            <a:xfrm rot="21176574">
              <a:off x="3097201" y="4045502"/>
              <a:ext cx="1658831" cy="633491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296 w 9587"/>
                <a:gd name="connsiteY0" fmla="*/ 5408 h 9854"/>
                <a:gd name="connsiteX1" fmla="*/ 8871 w 9587"/>
                <a:gd name="connsiteY1" fmla="*/ 7868 h 9854"/>
                <a:gd name="connsiteX2" fmla="*/ 6607 w 9587"/>
                <a:gd name="connsiteY2" fmla="*/ 8971 h 9854"/>
                <a:gd name="connsiteX3" fmla="*/ 4225 w 9587"/>
                <a:gd name="connsiteY3" fmla="*/ 9845 h 9854"/>
                <a:gd name="connsiteX4" fmla="*/ 2102 w 9587"/>
                <a:gd name="connsiteY4" fmla="*/ 8512 h 9854"/>
                <a:gd name="connsiteX5" fmla="*/ 145 w 9587"/>
                <a:gd name="connsiteY5" fmla="*/ 6926 h 9854"/>
                <a:gd name="connsiteX6" fmla="*/ 263 w 9587"/>
                <a:gd name="connsiteY6" fmla="*/ 4466 h 9854"/>
                <a:gd name="connsiteX7" fmla="*/ 687 w 9587"/>
                <a:gd name="connsiteY7" fmla="*/ 2006 h 9854"/>
                <a:gd name="connsiteX8" fmla="*/ 2951 w 9587"/>
                <a:gd name="connsiteY8" fmla="*/ 880 h 9854"/>
                <a:gd name="connsiteX9" fmla="*/ 5333 w 9587"/>
                <a:gd name="connsiteY9" fmla="*/ 6 h 9854"/>
                <a:gd name="connsiteX10" fmla="*/ 7456 w 9587"/>
                <a:gd name="connsiteY10" fmla="*/ 1362 h 9854"/>
                <a:gd name="connsiteX11" fmla="*/ 9437 w 9587"/>
                <a:gd name="connsiteY11" fmla="*/ 2948 h 9854"/>
                <a:gd name="connsiteX12" fmla="*/ 9520 w 9587"/>
                <a:gd name="connsiteY12" fmla="*/ 5626 h 9854"/>
                <a:gd name="connsiteX0" fmla="*/ 9696 w 9844"/>
                <a:gd name="connsiteY0" fmla="*/ 5488 h 10000"/>
                <a:gd name="connsiteX1" fmla="*/ 9253 w 9844"/>
                <a:gd name="connsiteY1" fmla="*/ 7985 h 10000"/>
                <a:gd name="connsiteX2" fmla="*/ 6892 w 9844"/>
                <a:gd name="connsiteY2" fmla="*/ 9104 h 10000"/>
                <a:gd name="connsiteX3" fmla="*/ 4407 w 9844"/>
                <a:gd name="connsiteY3" fmla="*/ 9991 h 10000"/>
                <a:gd name="connsiteX4" fmla="*/ 2193 w 9844"/>
                <a:gd name="connsiteY4" fmla="*/ 8638 h 10000"/>
                <a:gd name="connsiteX5" fmla="*/ 151 w 9844"/>
                <a:gd name="connsiteY5" fmla="*/ 7029 h 10000"/>
                <a:gd name="connsiteX6" fmla="*/ 274 w 9844"/>
                <a:gd name="connsiteY6" fmla="*/ 4532 h 10000"/>
                <a:gd name="connsiteX7" fmla="*/ 717 w 9844"/>
                <a:gd name="connsiteY7" fmla="*/ 2036 h 10000"/>
                <a:gd name="connsiteX8" fmla="*/ 3078 w 9844"/>
                <a:gd name="connsiteY8" fmla="*/ 893 h 10000"/>
                <a:gd name="connsiteX9" fmla="*/ 5563 w 9844"/>
                <a:gd name="connsiteY9" fmla="*/ 6 h 10000"/>
                <a:gd name="connsiteX10" fmla="*/ 7777 w 9844"/>
                <a:gd name="connsiteY10" fmla="*/ 1382 h 10000"/>
                <a:gd name="connsiteX11" fmla="*/ 9844 w 9844"/>
                <a:gd name="connsiteY11" fmla="*/ 2992 h 10000"/>
                <a:gd name="connsiteX0" fmla="*/ 9850 w 9850"/>
                <a:gd name="connsiteY0" fmla="*/ 5488 h 10000"/>
                <a:gd name="connsiteX1" fmla="*/ 9400 w 9850"/>
                <a:gd name="connsiteY1" fmla="*/ 7985 h 10000"/>
                <a:gd name="connsiteX2" fmla="*/ 7001 w 9850"/>
                <a:gd name="connsiteY2" fmla="*/ 9104 h 10000"/>
                <a:gd name="connsiteX3" fmla="*/ 4477 w 9850"/>
                <a:gd name="connsiteY3" fmla="*/ 9991 h 10000"/>
                <a:gd name="connsiteX4" fmla="*/ 2228 w 9850"/>
                <a:gd name="connsiteY4" fmla="*/ 8638 h 10000"/>
                <a:gd name="connsiteX5" fmla="*/ 153 w 9850"/>
                <a:gd name="connsiteY5" fmla="*/ 7029 h 10000"/>
                <a:gd name="connsiteX6" fmla="*/ 278 w 9850"/>
                <a:gd name="connsiteY6" fmla="*/ 4532 h 10000"/>
                <a:gd name="connsiteX7" fmla="*/ 728 w 9850"/>
                <a:gd name="connsiteY7" fmla="*/ 2036 h 10000"/>
                <a:gd name="connsiteX8" fmla="*/ 3127 w 9850"/>
                <a:gd name="connsiteY8" fmla="*/ 893 h 10000"/>
                <a:gd name="connsiteX9" fmla="*/ 5651 w 9850"/>
                <a:gd name="connsiteY9" fmla="*/ 6 h 10000"/>
                <a:gd name="connsiteX10" fmla="*/ 7900 w 9850"/>
                <a:gd name="connsiteY10" fmla="*/ 1382 h 10000"/>
                <a:gd name="connsiteX0" fmla="*/ 10000 w 10000"/>
                <a:gd name="connsiteY0" fmla="*/ 5488 h 10000"/>
                <a:gd name="connsiteX1" fmla="*/ 9543 w 10000"/>
                <a:gd name="connsiteY1" fmla="*/ 7985 h 10000"/>
                <a:gd name="connsiteX2" fmla="*/ 7108 w 10000"/>
                <a:gd name="connsiteY2" fmla="*/ 9104 h 10000"/>
                <a:gd name="connsiteX3" fmla="*/ 4545 w 10000"/>
                <a:gd name="connsiteY3" fmla="*/ 9991 h 10000"/>
                <a:gd name="connsiteX4" fmla="*/ 2262 w 10000"/>
                <a:gd name="connsiteY4" fmla="*/ 8638 h 10000"/>
                <a:gd name="connsiteX5" fmla="*/ 155 w 10000"/>
                <a:gd name="connsiteY5" fmla="*/ 7029 h 10000"/>
                <a:gd name="connsiteX6" fmla="*/ 282 w 10000"/>
                <a:gd name="connsiteY6" fmla="*/ 4532 h 10000"/>
                <a:gd name="connsiteX7" fmla="*/ 739 w 10000"/>
                <a:gd name="connsiteY7" fmla="*/ 2036 h 10000"/>
                <a:gd name="connsiteX8" fmla="*/ 3175 w 10000"/>
                <a:gd name="connsiteY8" fmla="*/ 893 h 10000"/>
                <a:gd name="connsiteX9" fmla="*/ 5737 w 10000"/>
                <a:gd name="connsiteY9" fmla="*/ 6 h 10000"/>
                <a:gd name="connsiteX0" fmla="*/ 10000 w 10000"/>
                <a:gd name="connsiteY0" fmla="*/ 4595 h 9107"/>
                <a:gd name="connsiteX1" fmla="*/ 9543 w 10000"/>
                <a:gd name="connsiteY1" fmla="*/ 7092 h 9107"/>
                <a:gd name="connsiteX2" fmla="*/ 7108 w 10000"/>
                <a:gd name="connsiteY2" fmla="*/ 8211 h 9107"/>
                <a:gd name="connsiteX3" fmla="*/ 4545 w 10000"/>
                <a:gd name="connsiteY3" fmla="*/ 9098 h 9107"/>
                <a:gd name="connsiteX4" fmla="*/ 2262 w 10000"/>
                <a:gd name="connsiteY4" fmla="*/ 7745 h 9107"/>
                <a:gd name="connsiteX5" fmla="*/ 155 w 10000"/>
                <a:gd name="connsiteY5" fmla="*/ 6136 h 9107"/>
                <a:gd name="connsiteX6" fmla="*/ 282 w 10000"/>
                <a:gd name="connsiteY6" fmla="*/ 3639 h 9107"/>
                <a:gd name="connsiteX7" fmla="*/ 739 w 10000"/>
                <a:gd name="connsiteY7" fmla="*/ 1143 h 9107"/>
                <a:gd name="connsiteX8" fmla="*/ 3175 w 10000"/>
                <a:gd name="connsiteY8" fmla="*/ 0 h 9107"/>
                <a:gd name="connsiteX0" fmla="*/ 10000 w 10000"/>
                <a:gd name="connsiteY0" fmla="*/ 3791 h 8745"/>
                <a:gd name="connsiteX1" fmla="*/ 9543 w 10000"/>
                <a:gd name="connsiteY1" fmla="*/ 6532 h 8745"/>
                <a:gd name="connsiteX2" fmla="*/ 7108 w 10000"/>
                <a:gd name="connsiteY2" fmla="*/ 7761 h 8745"/>
                <a:gd name="connsiteX3" fmla="*/ 4545 w 10000"/>
                <a:gd name="connsiteY3" fmla="*/ 8735 h 8745"/>
                <a:gd name="connsiteX4" fmla="*/ 2262 w 10000"/>
                <a:gd name="connsiteY4" fmla="*/ 7249 h 8745"/>
                <a:gd name="connsiteX5" fmla="*/ 155 w 10000"/>
                <a:gd name="connsiteY5" fmla="*/ 5483 h 8745"/>
                <a:gd name="connsiteX6" fmla="*/ 282 w 10000"/>
                <a:gd name="connsiteY6" fmla="*/ 2741 h 8745"/>
                <a:gd name="connsiteX7" fmla="*/ 739 w 10000"/>
                <a:gd name="connsiteY7" fmla="*/ 0 h 8745"/>
                <a:gd name="connsiteX0" fmla="*/ 10000 w 10000"/>
                <a:gd name="connsiteY0" fmla="*/ 1201 h 6866"/>
                <a:gd name="connsiteX1" fmla="*/ 9543 w 10000"/>
                <a:gd name="connsiteY1" fmla="*/ 4335 h 6866"/>
                <a:gd name="connsiteX2" fmla="*/ 7108 w 10000"/>
                <a:gd name="connsiteY2" fmla="*/ 5741 h 6866"/>
                <a:gd name="connsiteX3" fmla="*/ 4545 w 10000"/>
                <a:gd name="connsiteY3" fmla="*/ 6855 h 6866"/>
                <a:gd name="connsiteX4" fmla="*/ 2262 w 10000"/>
                <a:gd name="connsiteY4" fmla="*/ 5155 h 6866"/>
                <a:gd name="connsiteX5" fmla="*/ 155 w 10000"/>
                <a:gd name="connsiteY5" fmla="*/ 3136 h 6866"/>
                <a:gd name="connsiteX6" fmla="*/ 282 w 10000"/>
                <a:gd name="connsiteY6" fmla="*/ 0 h 6866"/>
                <a:gd name="connsiteX0" fmla="*/ 9845 w 9845"/>
                <a:gd name="connsiteY0" fmla="*/ 0 h 8251"/>
                <a:gd name="connsiteX1" fmla="*/ 9388 w 9845"/>
                <a:gd name="connsiteY1" fmla="*/ 4565 h 8251"/>
                <a:gd name="connsiteX2" fmla="*/ 6953 w 9845"/>
                <a:gd name="connsiteY2" fmla="*/ 6612 h 8251"/>
                <a:gd name="connsiteX3" fmla="*/ 4390 w 9845"/>
                <a:gd name="connsiteY3" fmla="*/ 8235 h 8251"/>
                <a:gd name="connsiteX4" fmla="*/ 2107 w 9845"/>
                <a:gd name="connsiteY4" fmla="*/ 5759 h 8251"/>
                <a:gd name="connsiteX5" fmla="*/ 0 w 9845"/>
                <a:gd name="connsiteY5" fmla="*/ 2818 h 8251"/>
                <a:gd name="connsiteX0" fmla="*/ 7860 w 7860"/>
                <a:gd name="connsiteY0" fmla="*/ 0 h 10001"/>
                <a:gd name="connsiteX1" fmla="*/ 7396 w 7860"/>
                <a:gd name="connsiteY1" fmla="*/ 5533 h 10001"/>
                <a:gd name="connsiteX2" fmla="*/ 4922 w 7860"/>
                <a:gd name="connsiteY2" fmla="*/ 8014 h 10001"/>
                <a:gd name="connsiteX3" fmla="*/ 2319 w 7860"/>
                <a:gd name="connsiteY3" fmla="*/ 9981 h 10001"/>
                <a:gd name="connsiteX4" fmla="*/ 0 w 7860"/>
                <a:gd name="connsiteY4" fmla="*/ 6980 h 10001"/>
                <a:gd name="connsiteX0" fmla="*/ 7050 w 7050"/>
                <a:gd name="connsiteY0" fmla="*/ 0 h 10000"/>
                <a:gd name="connsiteX1" fmla="*/ 6460 w 7050"/>
                <a:gd name="connsiteY1" fmla="*/ 5532 h 10000"/>
                <a:gd name="connsiteX2" fmla="*/ 3312 w 7050"/>
                <a:gd name="connsiteY2" fmla="*/ 8013 h 10000"/>
                <a:gd name="connsiteX3" fmla="*/ 0 w 7050"/>
                <a:gd name="connsiteY3" fmla="*/ 9980 h 10000"/>
                <a:gd name="connsiteX0" fmla="*/ 9163 w 9163"/>
                <a:gd name="connsiteY0" fmla="*/ 0 h 4468"/>
                <a:gd name="connsiteX1" fmla="*/ 4698 w 9163"/>
                <a:gd name="connsiteY1" fmla="*/ 2481 h 4468"/>
                <a:gd name="connsiteX2" fmla="*/ 0 w 9163"/>
                <a:gd name="connsiteY2" fmla="*/ 4448 h 4468"/>
                <a:gd name="connsiteX0" fmla="*/ 9774 w 9774"/>
                <a:gd name="connsiteY0" fmla="*/ 0 h 9562"/>
                <a:gd name="connsiteX1" fmla="*/ 5127 w 9774"/>
                <a:gd name="connsiteY1" fmla="*/ 5117 h 9562"/>
                <a:gd name="connsiteX2" fmla="*/ 0 w 9774"/>
                <a:gd name="connsiteY2" fmla="*/ 9519 h 9562"/>
                <a:gd name="connsiteX0" fmla="*/ 9955 w 9955"/>
                <a:gd name="connsiteY0" fmla="*/ 0 h 9811"/>
                <a:gd name="connsiteX1" fmla="*/ 5246 w 9955"/>
                <a:gd name="connsiteY1" fmla="*/ 5163 h 9811"/>
                <a:gd name="connsiteX2" fmla="*/ 0 w 9955"/>
                <a:gd name="connsiteY2" fmla="*/ 9767 h 9811"/>
                <a:gd name="connsiteX0" fmla="*/ 9953 w 9953"/>
                <a:gd name="connsiteY0" fmla="*/ 0 h 9768"/>
                <a:gd name="connsiteX1" fmla="*/ 5270 w 9953"/>
                <a:gd name="connsiteY1" fmla="*/ 5030 h 9768"/>
                <a:gd name="connsiteX2" fmla="*/ 0 w 9953"/>
                <a:gd name="connsiteY2" fmla="*/ 9723 h 9768"/>
                <a:gd name="connsiteX0" fmla="*/ 9810 w 9810"/>
                <a:gd name="connsiteY0" fmla="*/ 0 h 8669"/>
                <a:gd name="connsiteX1" fmla="*/ 5295 w 9810"/>
                <a:gd name="connsiteY1" fmla="*/ 3821 h 8669"/>
                <a:gd name="connsiteX2" fmla="*/ 0 w 9810"/>
                <a:gd name="connsiteY2" fmla="*/ 8626 h 8669"/>
                <a:gd name="connsiteX0" fmla="*/ 9212 w 9212"/>
                <a:gd name="connsiteY0" fmla="*/ 0 h 9878"/>
                <a:gd name="connsiteX1" fmla="*/ 5398 w 9212"/>
                <a:gd name="connsiteY1" fmla="*/ 4286 h 9878"/>
                <a:gd name="connsiteX2" fmla="*/ 0 w 9212"/>
                <a:gd name="connsiteY2" fmla="*/ 9828 h 9878"/>
                <a:gd name="connsiteX0" fmla="*/ 9991 w 9991"/>
                <a:gd name="connsiteY0" fmla="*/ 0 h 9806"/>
                <a:gd name="connsiteX1" fmla="*/ 5860 w 9991"/>
                <a:gd name="connsiteY1" fmla="*/ 4146 h 9806"/>
                <a:gd name="connsiteX2" fmla="*/ 0 w 9991"/>
                <a:gd name="connsiteY2" fmla="*/ 9756 h 9806"/>
                <a:gd name="connsiteX0" fmla="*/ 10000 w 10000"/>
                <a:gd name="connsiteY0" fmla="*/ 0 h 10000"/>
                <a:gd name="connsiteX1" fmla="*/ 5865 w 10000"/>
                <a:gd name="connsiteY1" fmla="*/ 4228 h 10000"/>
                <a:gd name="connsiteX2" fmla="*/ 0 w 10000"/>
                <a:gd name="connsiteY2" fmla="*/ 9949 h 10000"/>
                <a:gd name="connsiteX0" fmla="*/ 10000 w 10000"/>
                <a:gd name="connsiteY0" fmla="*/ 0 h 10000"/>
                <a:gd name="connsiteX1" fmla="*/ 5865 w 10000"/>
                <a:gd name="connsiteY1" fmla="*/ 4228 h 10000"/>
                <a:gd name="connsiteX2" fmla="*/ 0 w 10000"/>
                <a:gd name="connsiteY2" fmla="*/ 9949 h 10000"/>
                <a:gd name="connsiteX0" fmla="*/ 10014 w 10014"/>
                <a:gd name="connsiteY0" fmla="*/ 0 h 9895"/>
                <a:gd name="connsiteX1" fmla="*/ 5865 w 10014"/>
                <a:gd name="connsiteY1" fmla="*/ 4123 h 9895"/>
                <a:gd name="connsiteX2" fmla="*/ 0 w 10014"/>
                <a:gd name="connsiteY2" fmla="*/ 9844 h 9895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cubicBezTo>
                    <a:pt x="8982" y="1527"/>
                    <a:pt x="7523" y="2508"/>
                    <a:pt x="5857" y="4167"/>
                  </a:cubicBezTo>
                  <a:cubicBezTo>
                    <a:pt x="4190" y="5825"/>
                    <a:pt x="2029" y="10549"/>
                    <a:pt x="0" y="9948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31"/>
            <p:cNvSpPr>
              <a:spLocks/>
            </p:cNvSpPr>
            <p:nvPr/>
          </p:nvSpPr>
          <p:spPr bwMode="auto">
            <a:xfrm rot="21176574">
              <a:off x="1181347" y="748680"/>
              <a:ext cx="2174284" cy="4123196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437 w 9580"/>
                <a:gd name="connsiteY0" fmla="*/ 2948 h 9854"/>
                <a:gd name="connsiteX1" fmla="*/ 9296 w 9580"/>
                <a:gd name="connsiteY1" fmla="*/ 5408 h 9854"/>
                <a:gd name="connsiteX2" fmla="*/ 8871 w 9580"/>
                <a:gd name="connsiteY2" fmla="*/ 7868 h 9854"/>
                <a:gd name="connsiteX3" fmla="*/ 6607 w 9580"/>
                <a:gd name="connsiteY3" fmla="*/ 8971 h 9854"/>
                <a:gd name="connsiteX4" fmla="*/ 4225 w 9580"/>
                <a:gd name="connsiteY4" fmla="*/ 9845 h 9854"/>
                <a:gd name="connsiteX5" fmla="*/ 2102 w 9580"/>
                <a:gd name="connsiteY5" fmla="*/ 8512 h 9854"/>
                <a:gd name="connsiteX6" fmla="*/ 145 w 9580"/>
                <a:gd name="connsiteY6" fmla="*/ 6926 h 9854"/>
                <a:gd name="connsiteX7" fmla="*/ 263 w 9580"/>
                <a:gd name="connsiteY7" fmla="*/ 4466 h 9854"/>
                <a:gd name="connsiteX8" fmla="*/ 687 w 9580"/>
                <a:gd name="connsiteY8" fmla="*/ 2006 h 9854"/>
                <a:gd name="connsiteX9" fmla="*/ 2951 w 9580"/>
                <a:gd name="connsiteY9" fmla="*/ 880 h 9854"/>
                <a:gd name="connsiteX10" fmla="*/ 5333 w 9580"/>
                <a:gd name="connsiteY10" fmla="*/ 6 h 9854"/>
                <a:gd name="connsiteX11" fmla="*/ 7456 w 9580"/>
                <a:gd name="connsiteY11" fmla="*/ 1362 h 9854"/>
                <a:gd name="connsiteX12" fmla="*/ 9437 w 9580"/>
                <a:gd name="connsiteY12" fmla="*/ 2948 h 9854"/>
                <a:gd name="connsiteX0" fmla="*/ 7783 w 10000"/>
                <a:gd name="connsiteY0" fmla="*/ 1382 h 10000"/>
                <a:gd name="connsiteX1" fmla="*/ 9851 w 10000"/>
                <a:gd name="connsiteY1" fmla="*/ 2992 h 10000"/>
                <a:gd name="connsiteX2" fmla="*/ 9704 w 10000"/>
                <a:gd name="connsiteY2" fmla="*/ 5488 h 10000"/>
                <a:gd name="connsiteX3" fmla="*/ 9260 w 10000"/>
                <a:gd name="connsiteY3" fmla="*/ 7985 h 10000"/>
                <a:gd name="connsiteX4" fmla="*/ 6897 w 10000"/>
                <a:gd name="connsiteY4" fmla="*/ 9104 h 10000"/>
                <a:gd name="connsiteX5" fmla="*/ 4410 w 10000"/>
                <a:gd name="connsiteY5" fmla="*/ 9991 h 10000"/>
                <a:gd name="connsiteX6" fmla="*/ 2194 w 10000"/>
                <a:gd name="connsiteY6" fmla="*/ 8638 h 10000"/>
                <a:gd name="connsiteX7" fmla="*/ 151 w 10000"/>
                <a:gd name="connsiteY7" fmla="*/ 7029 h 10000"/>
                <a:gd name="connsiteX8" fmla="*/ 275 w 10000"/>
                <a:gd name="connsiteY8" fmla="*/ 4532 h 10000"/>
                <a:gd name="connsiteX9" fmla="*/ 717 w 10000"/>
                <a:gd name="connsiteY9" fmla="*/ 2036 h 10000"/>
                <a:gd name="connsiteX10" fmla="*/ 3080 w 10000"/>
                <a:gd name="connsiteY10" fmla="*/ 893 h 10000"/>
                <a:gd name="connsiteX11" fmla="*/ 5567 w 10000"/>
                <a:gd name="connsiteY11" fmla="*/ 6 h 10000"/>
                <a:gd name="connsiteX12" fmla="*/ 8017 w 10000"/>
                <a:gd name="connsiteY12" fmla="*/ 1604 h 10000"/>
                <a:gd name="connsiteX0" fmla="*/ 9851 w 10000"/>
                <a:gd name="connsiteY0" fmla="*/ 2992 h 10000"/>
                <a:gd name="connsiteX1" fmla="*/ 9704 w 10000"/>
                <a:gd name="connsiteY1" fmla="*/ 5488 h 10000"/>
                <a:gd name="connsiteX2" fmla="*/ 9260 w 10000"/>
                <a:gd name="connsiteY2" fmla="*/ 7985 h 10000"/>
                <a:gd name="connsiteX3" fmla="*/ 6897 w 10000"/>
                <a:gd name="connsiteY3" fmla="*/ 9104 h 10000"/>
                <a:gd name="connsiteX4" fmla="*/ 4410 w 10000"/>
                <a:gd name="connsiteY4" fmla="*/ 9991 h 10000"/>
                <a:gd name="connsiteX5" fmla="*/ 2194 w 10000"/>
                <a:gd name="connsiteY5" fmla="*/ 8638 h 10000"/>
                <a:gd name="connsiteX6" fmla="*/ 151 w 10000"/>
                <a:gd name="connsiteY6" fmla="*/ 7029 h 10000"/>
                <a:gd name="connsiteX7" fmla="*/ 275 w 10000"/>
                <a:gd name="connsiteY7" fmla="*/ 4532 h 10000"/>
                <a:gd name="connsiteX8" fmla="*/ 717 w 10000"/>
                <a:gd name="connsiteY8" fmla="*/ 2036 h 10000"/>
                <a:gd name="connsiteX9" fmla="*/ 3080 w 10000"/>
                <a:gd name="connsiteY9" fmla="*/ 893 h 10000"/>
                <a:gd name="connsiteX10" fmla="*/ 5567 w 10000"/>
                <a:gd name="connsiteY10" fmla="*/ 6 h 10000"/>
                <a:gd name="connsiteX11" fmla="*/ 8017 w 10000"/>
                <a:gd name="connsiteY11" fmla="*/ 1604 h 10000"/>
                <a:gd name="connsiteX0" fmla="*/ 9851 w 10000"/>
                <a:gd name="connsiteY0" fmla="*/ 2992 h 10000"/>
                <a:gd name="connsiteX1" fmla="*/ 9704 w 10000"/>
                <a:gd name="connsiteY1" fmla="*/ 5488 h 10000"/>
                <a:gd name="connsiteX2" fmla="*/ 9260 w 10000"/>
                <a:gd name="connsiteY2" fmla="*/ 7985 h 10000"/>
                <a:gd name="connsiteX3" fmla="*/ 6897 w 10000"/>
                <a:gd name="connsiteY3" fmla="*/ 9104 h 10000"/>
                <a:gd name="connsiteX4" fmla="*/ 4410 w 10000"/>
                <a:gd name="connsiteY4" fmla="*/ 9991 h 10000"/>
                <a:gd name="connsiteX5" fmla="*/ 2194 w 10000"/>
                <a:gd name="connsiteY5" fmla="*/ 8638 h 10000"/>
                <a:gd name="connsiteX6" fmla="*/ 151 w 10000"/>
                <a:gd name="connsiteY6" fmla="*/ 7029 h 10000"/>
                <a:gd name="connsiteX7" fmla="*/ 275 w 10000"/>
                <a:gd name="connsiteY7" fmla="*/ 4532 h 10000"/>
                <a:gd name="connsiteX8" fmla="*/ 717 w 10000"/>
                <a:gd name="connsiteY8" fmla="*/ 2036 h 10000"/>
                <a:gd name="connsiteX9" fmla="*/ 3080 w 10000"/>
                <a:gd name="connsiteY9" fmla="*/ 893 h 10000"/>
                <a:gd name="connsiteX10" fmla="*/ 5567 w 10000"/>
                <a:gd name="connsiteY10" fmla="*/ 6 h 10000"/>
                <a:gd name="connsiteX0" fmla="*/ 9704 w 9704"/>
                <a:gd name="connsiteY0" fmla="*/ 5488 h 10000"/>
                <a:gd name="connsiteX1" fmla="*/ 9260 w 9704"/>
                <a:gd name="connsiteY1" fmla="*/ 7985 h 10000"/>
                <a:gd name="connsiteX2" fmla="*/ 6897 w 9704"/>
                <a:gd name="connsiteY2" fmla="*/ 9104 h 10000"/>
                <a:gd name="connsiteX3" fmla="*/ 4410 w 9704"/>
                <a:gd name="connsiteY3" fmla="*/ 9991 h 10000"/>
                <a:gd name="connsiteX4" fmla="*/ 2194 w 9704"/>
                <a:gd name="connsiteY4" fmla="*/ 8638 h 10000"/>
                <a:gd name="connsiteX5" fmla="*/ 151 w 9704"/>
                <a:gd name="connsiteY5" fmla="*/ 7029 h 10000"/>
                <a:gd name="connsiteX6" fmla="*/ 275 w 9704"/>
                <a:gd name="connsiteY6" fmla="*/ 4532 h 10000"/>
                <a:gd name="connsiteX7" fmla="*/ 717 w 9704"/>
                <a:gd name="connsiteY7" fmla="*/ 2036 h 10000"/>
                <a:gd name="connsiteX8" fmla="*/ 3080 w 9704"/>
                <a:gd name="connsiteY8" fmla="*/ 893 h 10000"/>
                <a:gd name="connsiteX9" fmla="*/ 5567 w 9704"/>
                <a:gd name="connsiteY9" fmla="*/ 6 h 10000"/>
                <a:gd name="connsiteX0" fmla="*/ 9542 w 9542"/>
                <a:gd name="connsiteY0" fmla="*/ 7985 h 10000"/>
                <a:gd name="connsiteX1" fmla="*/ 7107 w 9542"/>
                <a:gd name="connsiteY1" fmla="*/ 9104 h 10000"/>
                <a:gd name="connsiteX2" fmla="*/ 4545 w 9542"/>
                <a:gd name="connsiteY2" fmla="*/ 9991 h 10000"/>
                <a:gd name="connsiteX3" fmla="*/ 2261 w 9542"/>
                <a:gd name="connsiteY3" fmla="*/ 8638 h 10000"/>
                <a:gd name="connsiteX4" fmla="*/ 156 w 9542"/>
                <a:gd name="connsiteY4" fmla="*/ 7029 h 10000"/>
                <a:gd name="connsiteX5" fmla="*/ 283 w 9542"/>
                <a:gd name="connsiteY5" fmla="*/ 4532 h 10000"/>
                <a:gd name="connsiteX6" fmla="*/ 739 w 9542"/>
                <a:gd name="connsiteY6" fmla="*/ 2036 h 10000"/>
                <a:gd name="connsiteX7" fmla="*/ 3174 w 9542"/>
                <a:gd name="connsiteY7" fmla="*/ 893 h 10000"/>
                <a:gd name="connsiteX8" fmla="*/ 5737 w 9542"/>
                <a:gd name="connsiteY8" fmla="*/ 6 h 10000"/>
                <a:gd name="connsiteX0" fmla="*/ 7448 w 7448"/>
                <a:gd name="connsiteY0" fmla="*/ 9104 h 10000"/>
                <a:gd name="connsiteX1" fmla="*/ 4763 w 7448"/>
                <a:gd name="connsiteY1" fmla="*/ 9991 h 10000"/>
                <a:gd name="connsiteX2" fmla="*/ 2370 w 7448"/>
                <a:gd name="connsiteY2" fmla="*/ 8638 h 10000"/>
                <a:gd name="connsiteX3" fmla="*/ 163 w 7448"/>
                <a:gd name="connsiteY3" fmla="*/ 7029 h 10000"/>
                <a:gd name="connsiteX4" fmla="*/ 297 w 7448"/>
                <a:gd name="connsiteY4" fmla="*/ 4532 h 10000"/>
                <a:gd name="connsiteX5" fmla="*/ 774 w 7448"/>
                <a:gd name="connsiteY5" fmla="*/ 2036 h 10000"/>
                <a:gd name="connsiteX6" fmla="*/ 3326 w 7448"/>
                <a:gd name="connsiteY6" fmla="*/ 893 h 10000"/>
                <a:gd name="connsiteX7" fmla="*/ 6012 w 7448"/>
                <a:gd name="connsiteY7" fmla="*/ 6 h 10000"/>
                <a:gd name="connsiteX0" fmla="*/ 6395 w 8072"/>
                <a:gd name="connsiteY0" fmla="*/ 9991 h 9991"/>
                <a:gd name="connsiteX1" fmla="*/ 3182 w 8072"/>
                <a:gd name="connsiteY1" fmla="*/ 8638 h 9991"/>
                <a:gd name="connsiteX2" fmla="*/ 219 w 8072"/>
                <a:gd name="connsiteY2" fmla="*/ 7029 h 9991"/>
                <a:gd name="connsiteX3" fmla="*/ 399 w 8072"/>
                <a:gd name="connsiteY3" fmla="*/ 4532 h 9991"/>
                <a:gd name="connsiteX4" fmla="*/ 1039 w 8072"/>
                <a:gd name="connsiteY4" fmla="*/ 2036 h 9991"/>
                <a:gd name="connsiteX5" fmla="*/ 4466 w 8072"/>
                <a:gd name="connsiteY5" fmla="*/ 893 h 9991"/>
                <a:gd name="connsiteX6" fmla="*/ 8072 w 8072"/>
                <a:gd name="connsiteY6" fmla="*/ 6 h 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2" h="9991">
                  <a:moveTo>
                    <a:pt x="6395" y="9991"/>
                  </a:moveTo>
                  <a:cubicBezTo>
                    <a:pt x="5144" y="9898"/>
                    <a:pt x="4217" y="9127"/>
                    <a:pt x="3182" y="8638"/>
                  </a:cubicBezTo>
                  <a:cubicBezTo>
                    <a:pt x="2182" y="8148"/>
                    <a:pt x="756" y="7821"/>
                    <a:pt x="219" y="7029"/>
                  </a:cubicBezTo>
                  <a:cubicBezTo>
                    <a:pt x="-317" y="6235"/>
                    <a:pt x="290" y="5325"/>
                    <a:pt x="399" y="4532"/>
                  </a:cubicBezTo>
                  <a:cubicBezTo>
                    <a:pt x="540" y="3692"/>
                    <a:pt x="290" y="2713"/>
                    <a:pt x="1039" y="2036"/>
                  </a:cubicBezTo>
                  <a:cubicBezTo>
                    <a:pt x="1791" y="1382"/>
                    <a:pt x="3294" y="1231"/>
                    <a:pt x="4466" y="893"/>
                  </a:cubicBezTo>
                  <a:cubicBezTo>
                    <a:pt x="5638" y="555"/>
                    <a:pt x="6860" y="-64"/>
                    <a:pt x="8072" y="6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TextBox 11"/>
          <p:cNvSpPr txBox="1"/>
          <p:nvPr/>
        </p:nvSpPr>
        <p:spPr>
          <a:xfrm>
            <a:off x="2190004" y="2140603"/>
            <a:ext cx="999522" cy="107866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61"/>
          <p:cNvSpPr txBox="1"/>
          <p:nvPr/>
        </p:nvSpPr>
        <p:spPr>
          <a:xfrm>
            <a:off x="6516216" y="826721"/>
            <a:ext cx="1401293" cy="24237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zh-CN" altLang="en-US" sz="1600" dirty="0">
                <a:solidFill>
                  <a:schemeClr val="accent1"/>
                </a:solidFill>
                <a:cs typeface="+mn-ea"/>
                <a:sym typeface="+mn-lt"/>
              </a:rPr>
              <a:t>前后端交互</a:t>
            </a:r>
            <a:endParaRPr lang="de-DE" sz="16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6" name="文本框 67"/>
          <p:cNvSpPr txBox="1"/>
          <p:nvPr/>
        </p:nvSpPr>
        <p:spPr>
          <a:xfrm>
            <a:off x="6990444" y="3568636"/>
            <a:ext cx="702497" cy="62324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C2465B"/>
                </a:solidFill>
                <a:latin typeface="Goudy Stout" panose="0202090407030B020401" pitchFamily="18" charset="0"/>
                <a:cs typeface="+mn-ea"/>
                <a:sym typeface="+mn-lt"/>
              </a:rPr>
              <a:t>60%</a:t>
            </a:r>
            <a:endParaRPr lang="zh-CN" altLang="en-US" sz="2800" dirty="0">
              <a:solidFill>
                <a:srgbClr val="C2465B"/>
              </a:solidFill>
              <a:latin typeface="Goudy Stout" panose="0202090407030B020401" pitchFamily="18" charset="0"/>
              <a:cs typeface="+mn-ea"/>
              <a:sym typeface="+mn-lt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33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287622" y="1387243"/>
            <a:ext cx="2027905" cy="2027905"/>
            <a:chOff x="767375" y="1246527"/>
            <a:chExt cx="1534102" cy="1534102"/>
          </a:xfrm>
        </p:grpSpPr>
        <p:sp>
          <p:nvSpPr>
            <p:cNvPr id="23" name="椭圆 22"/>
            <p:cNvSpPr/>
            <p:nvPr/>
          </p:nvSpPr>
          <p:spPr>
            <a:xfrm>
              <a:off x="767375" y="1246527"/>
              <a:ext cx="1534102" cy="1534102"/>
            </a:xfrm>
            <a:prstGeom prst="ellipse">
              <a:avLst/>
            </a:prstGeom>
            <a:noFill/>
            <a:ln>
              <a:solidFill>
                <a:schemeClr val="accent1">
                  <a:alpha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87187" y="1485863"/>
              <a:ext cx="1262186" cy="1015741"/>
            </a:xfrm>
            <a:prstGeom prst="rect">
              <a:avLst/>
            </a:prstGeom>
          </p:spPr>
        </p:pic>
        <p:sp>
          <p:nvSpPr>
            <p:cNvPr id="20" name="椭圆 19"/>
            <p:cNvSpPr/>
            <p:nvPr/>
          </p:nvSpPr>
          <p:spPr>
            <a:xfrm>
              <a:off x="1306103" y="1731226"/>
              <a:ext cx="517346" cy="5173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/>
              <a:endParaRPr lang="de-DE" sz="1501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5" name="文本框 55"/>
          <p:cNvSpPr txBox="1"/>
          <p:nvPr/>
        </p:nvSpPr>
        <p:spPr>
          <a:xfrm>
            <a:off x="1417842" y="802001"/>
            <a:ext cx="1169089" cy="29181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zh-CN" altLang="en-US" sz="1600" dirty="0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rPr>
              <a:t>服务器端</a:t>
            </a:r>
            <a:endParaRPr lang="de-DE" sz="1600" dirty="0">
              <a:solidFill>
                <a:schemeClr val="accent2">
                  <a:lumMod val="10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6" name="组合 35"/>
          <p:cNvGrpSpPr/>
          <p:nvPr/>
        </p:nvGrpSpPr>
        <p:grpSpPr>
          <a:xfrm rot="10800000">
            <a:off x="868105" y="1383868"/>
            <a:ext cx="2025447" cy="2025447"/>
            <a:chOff x="4628718" y="1538562"/>
            <a:chExt cx="2025447" cy="2025447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785066" y="1707587"/>
              <a:ext cx="1712749" cy="1671676"/>
            </a:xfrm>
            <a:prstGeom prst="rect">
              <a:avLst/>
            </a:prstGeom>
          </p:spPr>
        </p:pic>
        <p:sp>
          <p:nvSpPr>
            <p:cNvPr id="38" name="椭圆 37"/>
            <p:cNvSpPr/>
            <p:nvPr/>
          </p:nvSpPr>
          <p:spPr>
            <a:xfrm>
              <a:off x="4628718" y="1538562"/>
              <a:ext cx="2025447" cy="2025447"/>
            </a:xfrm>
            <a:prstGeom prst="ellipse">
              <a:avLst/>
            </a:prstGeom>
            <a:noFill/>
            <a:ln>
              <a:solidFill>
                <a:srgbClr val="4D8EA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5268018" y="2202203"/>
              <a:ext cx="711993" cy="700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endParaRPr lang="de-DE" sz="1200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3" name="文本框 67"/>
          <p:cNvSpPr txBox="1"/>
          <p:nvPr/>
        </p:nvSpPr>
        <p:spPr>
          <a:xfrm>
            <a:off x="1532931" y="3568636"/>
            <a:ext cx="936104" cy="62324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4D8EA5"/>
                </a:solidFill>
                <a:latin typeface="Goudy Stout" panose="0202090407030B020401" pitchFamily="18" charset="0"/>
                <a:cs typeface="+mn-ea"/>
                <a:sym typeface="+mn-lt"/>
              </a:rPr>
              <a:t>70%</a:t>
            </a:r>
            <a:endParaRPr lang="zh-CN" altLang="en-US" sz="2800" dirty="0">
              <a:solidFill>
                <a:srgbClr val="4D8EA5"/>
              </a:solidFill>
              <a:latin typeface="Goudy Stout" panose="0202090407030B020401" pitchFamily="18" charset="0"/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601311" y="1394077"/>
            <a:ext cx="2042388" cy="2042388"/>
          </a:xfrm>
          <a:prstGeom prst="ellipse">
            <a:avLst/>
          </a:prstGeom>
          <a:noFill/>
          <a:ln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0" name="文本框 66"/>
          <p:cNvSpPr txBox="1"/>
          <p:nvPr/>
        </p:nvSpPr>
        <p:spPr>
          <a:xfrm>
            <a:off x="4210625" y="801728"/>
            <a:ext cx="833985" cy="29181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zh-CN" altLang="en-US" sz="1600" dirty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客户端</a:t>
            </a:r>
            <a:endParaRPr lang="de-DE" sz="1600" dirty="0">
              <a:solidFill>
                <a:schemeClr val="accent3">
                  <a:lumMod val="10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61475" y="1547561"/>
            <a:ext cx="1722061" cy="1724136"/>
          </a:xfrm>
          <a:prstGeom prst="rect">
            <a:avLst/>
          </a:prstGeom>
        </p:spPr>
      </p:pic>
      <p:sp>
        <p:nvSpPr>
          <p:cNvPr id="51" name="椭圆 50"/>
          <p:cNvSpPr/>
          <p:nvPr/>
        </p:nvSpPr>
        <p:spPr>
          <a:xfrm>
            <a:off x="4285683" y="2061803"/>
            <a:ext cx="683871" cy="6838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endParaRPr lang="de-DE" sz="1501" dirty="0">
              <a:solidFill>
                <a:schemeClr val="accent1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3" name="文本框 67"/>
          <p:cNvSpPr txBox="1"/>
          <p:nvPr/>
        </p:nvSpPr>
        <p:spPr>
          <a:xfrm>
            <a:off x="4302864" y="3590986"/>
            <a:ext cx="639281" cy="62324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BD65A5"/>
                </a:solidFill>
                <a:latin typeface="Goudy Stout" panose="0202090407030B020401" pitchFamily="18" charset="0"/>
                <a:cs typeface="+mn-ea"/>
                <a:sym typeface="+mn-lt"/>
              </a:rPr>
              <a:t>80%</a:t>
            </a:r>
            <a:endParaRPr lang="zh-CN" altLang="en-US" sz="2800" dirty="0">
              <a:solidFill>
                <a:srgbClr val="BD65A5"/>
              </a:solidFill>
              <a:latin typeface="Goudy Stout" panose="0202090407030B020401" pitchFamily="18" charset="0"/>
              <a:cs typeface="+mn-ea"/>
              <a:sym typeface="+mn-lt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C0BFAD1-4EB3-4503-BD95-5C6E9CC94046}"/>
              </a:ext>
            </a:extLst>
          </p:cNvPr>
          <p:cNvGrpSpPr/>
          <p:nvPr/>
        </p:nvGrpSpPr>
        <p:grpSpPr>
          <a:xfrm>
            <a:off x="759813" y="123478"/>
            <a:ext cx="3392385" cy="479925"/>
            <a:chOff x="759813" y="123478"/>
            <a:chExt cx="3392385" cy="479925"/>
          </a:xfrm>
        </p:grpSpPr>
        <p:sp>
          <p:nvSpPr>
            <p:cNvPr id="45" name="Title 1">
              <a:extLst>
                <a:ext uri="{FF2B5EF4-FFF2-40B4-BE49-F238E27FC236}">
                  <a16:creationId xmlns:a16="http://schemas.microsoft.com/office/drawing/2014/main" id="{1D404D0D-FDAC-4C8A-9E74-45233FF90C6A}"/>
                </a:ext>
              </a:extLst>
            </p:cNvPr>
            <p:cNvSpPr txBox="1">
              <a:spLocks/>
            </p:cNvSpPr>
            <p:nvPr/>
          </p:nvSpPr>
          <p:spPr>
            <a:xfrm>
              <a:off x="785872" y="123478"/>
              <a:ext cx="3366326" cy="379477"/>
            </a:xfrm>
            <a:prstGeom prst="rect">
              <a:avLst/>
            </a:prstGeom>
          </p:spPr>
          <p:txBody>
            <a:bodyPr lIns="0" rIns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000" b="0" kern="120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Open Sans Light" panose="020B0306030504020204" pitchFamily="34" charset="0"/>
                </a:defRPr>
              </a:lvl1pPr>
            </a:lstStyle>
            <a:p>
              <a:pPr algn="l"/>
              <a:r>
                <a: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ea"/>
                  <a:sym typeface="+mn-lt"/>
                </a:rPr>
                <a:t>阶段性成果展示</a:t>
              </a:r>
            </a:p>
          </p:txBody>
        </p:sp>
        <p:sp>
          <p:nvSpPr>
            <p:cNvPr id="52" name="Title 1">
              <a:extLst>
                <a:ext uri="{FF2B5EF4-FFF2-40B4-BE49-F238E27FC236}">
                  <a16:creationId xmlns:a16="http://schemas.microsoft.com/office/drawing/2014/main" id="{F9B21659-84D0-464C-8465-F7411D417233}"/>
                </a:ext>
              </a:extLst>
            </p:cNvPr>
            <p:cNvSpPr txBox="1">
              <a:spLocks/>
            </p:cNvSpPr>
            <p:nvPr/>
          </p:nvSpPr>
          <p:spPr>
            <a:xfrm>
              <a:off x="759813" y="392813"/>
              <a:ext cx="2932608" cy="210590"/>
            </a:xfrm>
            <a:prstGeom prst="rect">
              <a:avLst/>
            </a:prstGeom>
          </p:spPr>
          <p:txBody>
            <a:bodyPr lIns="0" rIns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000" b="0" kern="120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Open Sans Light" panose="020B0306030504020204" pitchFamily="34" charset="0"/>
                </a:defRPr>
              </a:lvl1pPr>
            </a:lstStyle>
            <a:p>
              <a:pPr algn="l"/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cs typeface="+mn-ea"/>
                  <a:sym typeface="+mn-lt"/>
                </a:rPr>
                <a:t>The phased achievement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45764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35" grpId="0"/>
      <p:bldP spid="43" grpId="0"/>
      <p:bldP spid="46" grpId="0" animBg="1"/>
      <p:bldP spid="50" grpId="0"/>
      <p:bldP spid="51" grpId="0" animBg="1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ṩlïḍê"/>
          <p:cNvSpPr/>
          <p:nvPr/>
        </p:nvSpPr>
        <p:spPr>
          <a:xfrm>
            <a:off x="953599" y="1597656"/>
            <a:ext cx="2864304" cy="2864304"/>
          </a:xfrm>
          <a:prstGeom prst="ellipse">
            <a:avLst/>
          </a:prstGeom>
          <a:blipFill>
            <a:blip r:embed="rId2"/>
            <a:srcRect/>
            <a:stretch>
              <a:fillRect t="-16741" b="-16592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ïṣḷïḑé"/>
          <p:cNvSpPr/>
          <p:nvPr/>
        </p:nvSpPr>
        <p:spPr>
          <a:xfrm>
            <a:off x="1543115" y="2187172"/>
            <a:ext cx="1685271" cy="1685271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zh-CN" altLang="en-US" dirty="0"/>
              <a:t>功能</a:t>
            </a:r>
          </a:p>
        </p:txBody>
      </p:sp>
      <p:grpSp>
        <p:nvGrpSpPr>
          <p:cNvPr id="10" name="ïsľîďê"/>
          <p:cNvGrpSpPr/>
          <p:nvPr/>
        </p:nvGrpSpPr>
        <p:grpSpPr>
          <a:xfrm>
            <a:off x="3946736" y="931739"/>
            <a:ext cx="3728463" cy="726775"/>
            <a:chOff x="949380" y="1461506"/>
            <a:chExt cx="4971283" cy="969033"/>
          </a:xfrm>
        </p:grpSpPr>
        <p:sp>
          <p:nvSpPr>
            <p:cNvPr id="27" name="iṩľïdè"/>
            <p:cNvSpPr txBox="1"/>
            <p:nvPr/>
          </p:nvSpPr>
          <p:spPr>
            <a:xfrm>
              <a:off x="949380" y="1782501"/>
              <a:ext cx="4971283" cy="648038"/>
            </a:xfrm>
            <a:prstGeom prst="rect">
              <a:avLst/>
            </a:prstGeom>
            <a:noFill/>
          </p:spPr>
          <p:txBody>
            <a:bodyPr wrap="square" lIns="90000" tIns="46800" rIns="90000" bIns="46800" anchor="t">
              <a:no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zh-CN" sz="1200" dirty="0"/>
                <a:t>对当前事务的计时；提前安排日程并设置提醒；查看时间分配表、补充或编辑时间分配表中的事务；</a:t>
              </a:r>
              <a:endParaRPr lang="zh-CN" altLang="en-US" sz="1200" dirty="0"/>
            </a:p>
          </p:txBody>
        </p:sp>
        <p:sp>
          <p:nvSpPr>
            <p:cNvPr id="28" name="ïşḷîḑê"/>
            <p:cNvSpPr/>
            <p:nvPr/>
          </p:nvSpPr>
          <p:spPr>
            <a:xfrm>
              <a:off x="949381" y="1461506"/>
              <a:ext cx="2578029" cy="320994"/>
            </a:xfrm>
            <a:prstGeom prst="rect">
              <a:avLst/>
            </a:prstGeom>
          </p:spPr>
          <p:txBody>
            <a:bodyPr wrap="none" lIns="90000" tIns="46800" rIns="90000" bIns="46800" anchor="b">
              <a:no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1600" dirty="0">
                  <a:solidFill>
                    <a:schemeClr val="accent2"/>
                  </a:solidFill>
                </a:rPr>
                <a:t>基本功能</a:t>
              </a:r>
            </a:p>
          </p:txBody>
        </p:sp>
      </p:grpSp>
      <p:grpSp>
        <p:nvGrpSpPr>
          <p:cNvPr id="11" name="îśḻïḍê"/>
          <p:cNvGrpSpPr/>
          <p:nvPr/>
        </p:nvGrpSpPr>
        <p:grpSpPr>
          <a:xfrm>
            <a:off x="4572000" y="1864357"/>
            <a:ext cx="2364958" cy="609643"/>
            <a:chOff x="1087322" y="1472566"/>
            <a:chExt cx="4903555" cy="2146277"/>
          </a:xfrm>
        </p:grpSpPr>
        <p:sp>
          <p:nvSpPr>
            <p:cNvPr id="25" name="iṩ1iďè"/>
            <p:cNvSpPr txBox="1"/>
            <p:nvPr/>
          </p:nvSpPr>
          <p:spPr>
            <a:xfrm>
              <a:off x="1087322" y="2323648"/>
              <a:ext cx="4903555" cy="1295195"/>
            </a:xfrm>
            <a:prstGeom prst="rect">
              <a:avLst/>
            </a:prstGeom>
            <a:noFill/>
          </p:spPr>
          <p:txBody>
            <a:bodyPr wrap="square" lIns="90000" tIns="46800" rIns="90000" bIns="46800" anchor="t">
              <a:norm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200" dirty="0"/>
                <a:t>用户对个人信息的修改；</a:t>
              </a:r>
            </a:p>
          </p:txBody>
        </p:sp>
        <p:sp>
          <p:nvSpPr>
            <p:cNvPr id="26" name="íşļîḍe"/>
            <p:cNvSpPr/>
            <p:nvPr/>
          </p:nvSpPr>
          <p:spPr>
            <a:xfrm>
              <a:off x="1087322" y="1472566"/>
              <a:ext cx="2578028" cy="815637"/>
            </a:xfrm>
            <a:prstGeom prst="rect">
              <a:avLst/>
            </a:prstGeom>
          </p:spPr>
          <p:txBody>
            <a:bodyPr wrap="none" lIns="90000" tIns="46800" rIns="90000" bIns="46800" anchor="b">
              <a:no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1600" dirty="0">
                  <a:solidFill>
                    <a:schemeClr val="accent3"/>
                  </a:solidFill>
                </a:rPr>
                <a:t>用户信息</a:t>
              </a:r>
            </a:p>
          </p:txBody>
        </p:sp>
      </p:grpSp>
      <p:grpSp>
        <p:nvGrpSpPr>
          <p:cNvPr id="12" name="ïšḷîḑe"/>
          <p:cNvGrpSpPr/>
          <p:nvPr/>
        </p:nvGrpSpPr>
        <p:grpSpPr>
          <a:xfrm>
            <a:off x="4624680" y="2581706"/>
            <a:ext cx="2760723" cy="1028072"/>
            <a:chOff x="924119" y="1208451"/>
            <a:chExt cx="3680966" cy="1370762"/>
          </a:xfrm>
        </p:grpSpPr>
        <p:sp>
          <p:nvSpPr>
            <p:cNvPr id="23" name="iš1iḋè"/>
            <p:cNvSpPr txBox="1"/>
            <p:nvPr/>
          </p:nvSpPr>
          <p:spPr>
            <a:xfrm>
              <a:off x="924119" y="1454738"/>
              <a:ext cx="3680966" cy="1124475"/>
            </a:xfrm>
            <a:prstGeom prst="rect">
              <a:avLst/>
            </a:prstGeom>
            <a:noFill/>
          </p:spPr>
          <p:txBody>
            <a:bodyPr wrap="square" lIns="90000" tIns="46800" rIns="90000" bIns="46800" anchor="t">
              <a:normAutofit fontScale="92500" lnSpcReduction="10000"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zh-CN" sz="1200" dirty="0">
                  <a:latin typeface="+mn-ea"/>
                </a:rPr>
                <a:t>获得本专业和所有专业优秀学生的时间分配表推荐信息</a:t>
              </a:r>
              <a:r>
                <a:rPr lang="en-US" altLang="zh-CN" sz="1200" dirty="0">
                  <a:latin typeface="+mn-ea"/>
                </a:rPr>
                <a:t>;</a:t>
              </a:r>
            </a:p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zh-CN" sz="1200" dirty="0">
                  <a:latin typeface="+mn-ea"/>
                </a:rPr>
                <a:t>对喜欢的优秀学生时间分配表进行点赞和收藏</a:t>
              </a:r>
              <a:r>
                <a:rPr lang="zh-CN" altLang="en-US" sz="1200" dirty="0">
                  <a:latin typeface="+mn-ea"/>
                </a:rPr>
                <a:t>；</a:t>
              </a:r>
              <a:endParaRPr lang="zh-CN" altLang="en-US" sz="800" dirty="0"/>
            </a:p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endParaRPr lang="zh-CN" altLang="en-US" sz="1200" dirty="0"/>
            </a:p>
          </p:txBody>
        </p:sp>
        <p:sp>
          <p:nvSpPr>
            <p:cNvPr id="24" name="iṧ1ïḑê"/>
            <p:cNvSpPr/>
            <p:nvPr/>
          </p:nvSpPr>
          <p:spPr>
            <a:xfrm>
              <a:off x="924119" y="1208451"/>
              <a:ext cx="2578029" cy="320994"/>
            </a:xfrm>
            <a:prstGeom prst="rect">
              <a:avLst/>
            </a:prstGeom>
          </p:spPr>
          <p:txBody>
            <a:bodyPr wrap="none" lIns="90000" tIns="46800" rIns="90000" bIns="46800" anchor="b">
              <a:no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1600" dirty="0">
                  <a:solidFill>
                    <a:schemeClr val="accent4"/>
                  </a:solidFill>
                </a:rPr>
                <a:t>优秀分配推荐</a:t>
              </a:r>
            </a:p>
          </p:txBody>
        </p:sp>
      </p:grpSp>
      <p:grpSp>
        <p:nvGrpSpPr>
          <p:cNvPr id="13" name="ï$ļíďé"/>
          <p:cNvGrpSpPr/>
          <p:nvPr/>
        </p:nvGrpSpPr>
        <p:grpSpPr>
          <a:xfrm>
            <a:off x="4811416" y="3781560"/>
            <a:ext cx="3797480" cy="726775"/>
            <a:chOff x="949381" y="1461506"/>
            <a:chExt cx="2578029" cy="969033"/>
          </a:xfrm>
        </p:grpSpPr>
        <p:sp>
          <p:nvSpPr>
            <p:cNvPr id="21" name="í$ľíḑe"/>
            <p:cNvSpPr txBox="1"/>
            <p:nvPr/>
          </p:nvSpPr>
          <p:spPr>
            <a:xfrm>
              <a:off x="949381" y="1782500"/>
              <a:ext cx="2578029" cy="648039"/>
            </a:xfrm>
            <a:prstGeom prst="rect">
              <a:avLst/>
            </a:prstGeom>
            <a:noFill/>
          </p:spPr>
          <p:txBody>
            <a:bodyPr wrap="square" lIns="90000" tIns="46800" rIns="90000" bIns="46800" anchor="t">
              <a:no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zh-CN" sz="1200" dirty="0">
                  <a:latin typeface="+mn-ea"/>
                </a:rPr>
                <a:t>行为模式分析</a:t>
              </a:r>
              <a:r>
                <a:rPr lang="en-US" altLang="zh-CN" sz="1200" dirty="0">
                  <a:latin typeface="+mn-ea"/>
                </a:rPr>
                <a:t>(</a:t>
              </a:r>
              <a:r>
                <a:rPr lang="zh-CN" altLang="en-US" sz="1200" dirty="0">
                  <a:latin typeface="+mn-ea"/>
                </a:rPr>
                <a:t>对比日程安排和实际时间分配</a:t>
              </a:r>
              <a:r>
                <a:rPr lang="en-US" altLang="zh-CN" sz="1200" dirty="0">
                  <a:latin typeface="+mn-ea"/>
                </a:rPr>
                <a:t>)</a:t>
              </a:r>
            </a:p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200" dirty="0">
                  <a:latin typeface="+mn-ea"/>
                </a:rPr>
                <a:t>日报表、周报表展示；</a:t>
              </a:r>
            </a:p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endParaRPr lang="zh-CN" altLang="en-US" sz="1200" dirty="0">
                <a:latin typeface="+mn-ea"/>
              </a:endParaRPr>
            </a:p>
          </p:txBody>
        </p:sp>
        <p:sp>
          <p:nvSpPr>
            <p:cNvPr id="22" name="ïṣļïde"/>
            <p:cNvSpPr/>
            <p:nvPr/>
          </p:nvSpPr>
          <p:spPr>
            <a:xfrm>
              <a:off x="949381" y="1461506"/>
              <a:ext cx="2578029" cy="320994"/>
            </a:xfrm>
            <a:prstGeom prst="rect">
              <a:avLst/>
            </a:prstGeom>
          </p:spPr>
          <p:txBody>
            <a:bodyPr wrap="none" lIns="90000" tIns="46800" rIns="90000" bIns="46800" anchor="b">
              <a:no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1600">
                  <a:solidFill>
                    <a:schemeClr val="accent5"/>
                  </a:solidFill>
                </a:rPr>
                <a:t>行为模式分析（服务器端）</a:t>
              </a:r>
              <a:endParaRPr lang="zh-CN" altLang="en-US" sz="16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536629" y="1233491"/>
            <a:ext cx="728329" cy="728330"/>
            <a:chOff x="2536629" y="1233491"/>
            <a:chExt cx="728329" cy="728330"/>
          </a:xfrm>
        </p:grpSpPr>
        <p:sp>
          <p:nvSpPr>
            <p:cNvPr id="6" name="iṣľïḍê"/>
            <p:cNvSpPr/>
            <p:nvPr/>
          </p:nvSpPr>
          <p:spPr>
            <a:xfrm>
              <a:off x="2536629" y="1233491"/>
              <a:ext cx="728329" cy="7283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ṩľidé"/>
            <p:cNvSpPr/>
            <p:nvPr/>
          </p:nvSpPr>
          <p:spPr>
            <a:xfrm>
              <a:off x="2656225" y="1355099"/>
              <a:ext cx="485113" cy="485114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70000" lnSpcReduction="20000"/>
            </a:bodyPr>
            <a:lstStyle/>
            <a:p>
              <a:pPr algn="ctr"/>
              <a:r>
                <a:rPr lang="en-US" altLang="zh-CN" sz="2800"/>
                <a:t>1</a:t>
              </a:r>
              <a:endParaRPr lang="en-US" altLang="zh-CN" sz="280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287727" y="1916521"/>
            <a:ext cx="577276" cy="577277"/>
            <a:chOff x="3287727" y="1916521"/>
            <a:chExt cx="577276" cy="577277"/>
          </a:xfrm>
        </p:grpSpPr>
        <p:sp>
          <p:nvSpPr>
            <p:cNvPr id="7" name="iṣḷíďé"/>
            <p:cNvSpPr/>
            <p:nvPr/>
          </p:nvSpPr>
          <p:spPr>
            <a:xfrm>
              <a:off x="3287727" y="1916521"/>
              <a:ext cx="577276" cy="57727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ṥḻiḓe"/>
            <p:cNvSpPr/>
            <p:nvPr/>
          </p:nvSpPr>
          <p:spPr>
            <a:xfrm>
              <a:off x="3384023" y="2012817"/>
              <a:ext cx="384684" cy="384684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47500" lnSpcReduction="20000"/>
            </a:bodyPr>
            <a:lstStyle/>
            <a:p>
              <a:pPr algn="ctr"/>
              <a:r>
                <a:rPr lang="en-US" altLang="zh-CN" sz="2800"/>
                <a:t>2</a:t>
              </a:r>
              <a:endParaRPr lang="en-US" altLang="zh-CN" sz="2800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622730" y="2702079"/>
            <a:ext cx="483318" cy="483318"/>
            <a:chOff x="3622730" y="2702079"/>
            <a:chExt cx="483318" cy="483318"/>
          </a:xfrm>
        </p:grpSpPr>
        <p:sp>
          <p:nvSpPr>
            <p:cNvPr id="8" name="í$ļiḑé"/>
            <p:cNvSpPr/>
            <p:nvPr/>
          </p:nvSpPr>
          <p:spPr>
            <a:xfrm>
              <a:off x="3622730" y="2702079"/>
              <a:ext cx="483318" cy="48331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šļíḑê"/>
            <p:cNvSpPr/>
            <p:nvPr/>
          </p:nvSpPr>
          <p:spPr>
            <a:xfrm>
              <a:off x="3687072" y="2766421"/>
              <a:ext cx="354634" cy="354635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47500" lnSpcReduction="20000"/>
            </a:bodyPr>
            <a:lstStyle/>
            <a:p>
              <a:pPr algn="ctr"/>
              <a:r>
                <a:rPr lang="en-US" altLang="zh-CN" sz="2800"/>
                <a:t>3</a:t>
              </a:r>
              <a:endParaRPr lang="en-US" altLang="zh-CN" sz="2800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545110" y="3425512"/>
            <a:ext cx="401626" cy="401627"/>
            <a:chOff x="3545110" y="3425512"/>
            <a:chExt cx="401626" cy="401627"/>
          </a:xfrm>
        </p:grpSpPr>
        <p:sp>
          <p:nvSpPr>
            <p:cNvPr id="9" name="îśļíḑé"/>
            <p:cNvSpPr/>
            <p:nvPr/>
          </p:nvSpPr>
          <p:spPr>
            <a:xfrm>
              <a:off x="3545110" y="3425512"/>
              <a:ext cx="401626" cy="4016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śḷiḓé"/>
            <p:cNvSpPr/>
            <p:nvPr/>
          </p:nvSpPr>
          <p:spPr>
            <a:xfrm>
              <a:off x="3589154" y="3469555"/>
              <a:ext cx="313539" cy="313539"/>
            </a:xfrm>
            <a:prstGeom prst="ellipse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32500" lnSpcReduction="20000"/>
            </a:bodyPr>
            <a:lstStyle/>
            <a:p>
              <a:pPr algn="ctr"/>
              <a:r>
                <a:rPr lang="en-US" altLang="zh-CN" sz="2800"/>
                <a:t>4</a:t>
              </a:r>
              <a:endParaRPr lang="en-US" altLang="zh-CN" sz="2800" dirty="0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946736" y="1707654"/>
            <a:ext cx="359728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527525" y="2490367"/>
            <a:ext cx="359728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559676" y="3609778"/>
            <a:ext cx="359728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31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986470F-E31E-461E-A046-D24303C6C375}"/>
              </a:ext>
            </a:extLst>
          </p:cNvPr>
          <p:cNvGrpSpPr/>
          <p:nvPr/>
        </p:nvGrpSpPr>
        <p:grpSpPr>
          <a:xfrm>
            <a:off x="759813" y="123478"/>
            <a:ext cx="3392385" cy="479925"/>
            <a:chOff x="759813" y="123478"/>
            <a:chExt cx="3392385" cy="479925"/>
          </a:xfrm>
        </p:grpSpPr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A99336A4-C89C-439A-A371-8C5F50CAF581}"/>
                </a:ext>
              </a:extLst>
            </p:cNvPr>
            <p:cNvSpPr txBox="1">
              <a:spLocks/>
            </p:cNvSpPr>
            <p:nvPr/>
          </p:nvSpPr>
          <p:spPr>
            <a:xfrm>
              <a:off x="785872" y="123478"/>
              <a:ext cx="3366326" cy="379477"/>
            </a:xfrm>
            <a:prstGeom prst="rect">
              <a:avLst/>
            </a:prstGeom>
          </p:spPr>
          <p:txBody>
            <a:bodyPr lIns="0" rIns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000" b="0" kern="120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Open Sans Light" panose="020B0306030504020204" pitchFamily="34" charset="0"/>
                </a:defRPr>
              </a:lvl1pPr>
            </a:lstStyle>
            <a:p>
              <a:pPr algn="l"/>
              <a:r>
                <a: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ea"/>
                  <a:sym typeface="+mn-lt"/>
                </a:rPr>
                <a:t>阶段性成果展示</a:t>
              </a:r>
            </a:p>
          </p:txBody>
        </p:sp>
        <p:sp>
          <p:nvSpPr>
            <p:cNvPr id="40" name="Title 1">
              <a:extLst>
                <a:ext uri="{FF2B5EF4-FFF2-40B4-BE49-F238E27FC236}">
                  <a16:creationId xmlns:a16="http://schemas.microsoft.com/office/drawing/2014/main" id="{A69FCDB0-E609-48DE-A3B0-8D1244F37A4D}"/>
                </a:ext>
              </a:extLst>
            </p:cNvPr>
            <p:cNvSpPr txBox="1">
              <a:spLocks/>
            </p:cNvSpPr>
            <p:nvPr/>
          </p:nvSpPr>
          <p:spPr>
            <a:xfrm>
              <a:off x="759813" y="392813"/>
              <a:ext cx="2932608" cy="210590"/>
            </a:xfrm>
            <a:prstGeom prst="rect">
              <a:avLst/>
            </a:prstGeom>
          </p:spPr>
          <p:txBody>
            <a:bodyPr lIns="0" rIns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000" b="0" kern="120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Open Sans Light" panose="020B0306030504020204" pitchFamily="34" charset="0"/>
                </a:defRPr>
              </a:lvl1pPr>
            </a:lstStyle>
            <a:p>
              <a:pPr algn="l"/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cs typeface="+mn-ea"/>
                  <a:sym typeface="+mn-lt"/>
                </a:rPr>
                <a:t>The phased achievement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3400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图片 1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grpSp>
        <p:nvGrpSpPr>
          <p:cNvPr id="133" name="组合 132"/>
          <p:cNvGrpSpPr/>
          <p:nvPr/>
        </p:nvGrpSpPr>
        <p:grpSpPr>
          <a:xfrm>
            <a:off x="3468419" y="1779662"/>
            <a:ext cx="2016282" cy="2013846"/>
            <a:chOff x="3113828" y="1272385"/>
            <a:chExt cx="2916349" cy="2912825"/>
          </a:xfrm>
        </p:grpSpPr>
        <p:sp>
          <p:nvSpPr>
            <p:cNvPr id="41" name="îṥľîdê"/>
            <p:cNvSpPr>
              <a:spLocks/>
            </p:cNvSpPr>
            <p:nvPr/>
          </p:nvSpPr>
          <p:spPr bwMode="auto">
            <a:xfrm>
              <a:off x="3115950" y="1272385"/>
              <a:ext cx="2912105" cy="2912825"/>
            </a:xfrm>
            <a:custGeom>
              <a:avLst/>
              <a:gdLst>
                <a:gd name="T0" fmla="*/ 349 w 2408"/>
                <a:gd name="T1" fmla="*/ 2052 h 2409"/>
                <a:gd name="T2" fmla="*/ 348 w 2408"/>
                <a:gd name="T3" fmla="*/ 2052 h 2409"/>
                <a:gd name="T4" fmla="*/ 1204 w 2408"/>
                <a:gd name="T5" fmla="*/ 2409 h 2409"/>
                <a:gd name="T6" fmla="*/ 2059 w 2408"/>
                <a:gd name="T7" fmla="*/ 2052 h 2409"/>
                <a:gd name="T8" fmla="*/ 2059 w 2408"/>
                <a:gd name="T9" fmla="*/ 2052 h 2409"/>
                <a:gd name="T10" fmla="*/ 1213 w 2408"/>
                <a:gd name="T11" fmla="*/ 2407 h 2409"/>
                <a:gd name="T12" fmla="*/ 1202 w 2408"/>
                <a:gd name="T13" fmla="*/ 2407 h 2409"/>
                <a:gd name="T14" fmla="*/ 1194 w 2408"/>
                <a:gd name="T15" fmla="*/ 2407 h 2409"/>
                <a:gd name="T16" fmla="*/ 349 w 2408"/>
                <a:gd name="T17" fmla="*/ 2052 h 2409"/>
                <a:gd name="T18" fmla="*/ 2369 w 2408"/>
                <a:gd name="T19" fmla="*/ 899 h 2409"/>
                <a:gd name="T20" fmla="*/ 2408 w 2408"/>
                <a:gd name="T21" fmla="*/ 1179 h 2409"/>
                <a:gd name="T22" fmla="*/ 2408 w 2408"/>
                <a:gd name="T23" fmla="*/ 1179 h 2409"/>
                <a:gd name="T24" fmla="*/ 2408 w 2408"/>
                <a:gd name="T25" fmla="*/ 1180 h 2409"/>
                <a:gd name="T26" fmla="*/ 2369 w 2408"/>
                <a:gd name="T27" fmla="*/ 899 h 2409"/>
                <a:gd name="T28" fmla="*/ 41 w 2408"/>
                <a:gd name="T29" fmla="*/ 890 h 2409"/>
                <a:gd name="T30" fmla="*/ 0 w 2408"/>
                <a:gd name="T31" fmla="*/ 1181 h 2409"/>
                <a:gd name="T32" fmla="*/ 0 w 2408"/>
                <a:gd name="T33" fmla="*/ 1179 h 2409"/>
                <a:gd name="T34" fmla="*/ 0 w 2408"/>
                <a:gd name="T35" fmla="*/ 1179 h 2409"/>
                <a:gd name="T36" fmla="*/ 41 w 2408"/>
                <a:gd name="T37" fmla="*/ 890 h 2409"/>
                <a:gd name="T38" fmla="*/ 1204 w 2408"/>
                <a:gd name="T39" fmla="*/ 0 h 2409"/>
                <a:gd name="T40" fmla="*/ 1203 w 2408"/>
                <a:gd name="T41" fmla="*/ 0 h 2409"/>
                <a:gd name="T42" fmla="*/ 1512 w 2408"/>
                <a:gd name="T43" fmla="*/ 40 h 2409"/>
                <a:gd name="T44" fmla="*/ 1204 w 2408"/>
                <a:gd name="T45" fmla="*/ 0 h 2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8" h="2409">
                  <a:moveTo>
                    <a:pt x="349" y="2052"/>
                  </a:moveTo>
                  <a:cubicBezTo>
                    <a:pt x="348" y="2052"/>
                    <a:pt x="348" y="2052"/>
                    <a:pt x="348" y="2052"/>
                  </a:cubicBezTo>
                  <a:cubicBezTo>
                    <a:pt x="566" y="2272"/>
                    <a:pt x="869" y="2409"/>
                    <a:pt x="1204" y="2409"/>
                  </a:cubicBezTo>
                  <a:cubicBezTo>
                    <a:pt x="1538" y="2409"/>
                    <a:pt x="1841" y="2272"/>
                    <a:pt x="2059" y="2052"/>
                  </a:cubicBezTo>
                  <a:cubicBezTo>
                    <a:pt x="2059" y="2052"/>
                    <a:pt x="2059" y="2052"/>
                    <a:pt x="2059" y="2052"/>
                  </a:cubicBezTo>
                  <a:cubicBezTo>
                    <a:pt x="1843" y="2269"/>
                    <a:pt x="1544" y="2405"/>
                    <a:pt x="1213" y="2407"/>
                  </a:cubicBezTo>
                  <a:cubicBezTo>
                    <a:pt x="1202" y="2407"/>
                    <a:pt x="1202" y="2407"/>
                    <a:pt x="1202" y="2407"/>
                  </a:cubicBezTo>
                  <a:cubicBezTo>
                    <a:pt x="1194" y="2407"/>
                    <a:pt x="1194" y="2407"/>
                    <a:pt x="1194" y="2407"/>
                  </a:cubicBezTo>
                  <a:cubicBezTo>
                    <a:pt x="864" y="2405"/>
                    <a:pt x="565" y="2269"/>
                    <a:pt x="349" y="2052"/>
                  </a:cubicBezTo>
                  <a:moveTo>
                    <a:pt x="2369" y="899"/>
                  </a:moveTo>
                  <a:cubicBezTo>
                    <a:pt x="2393" y="988"/>
                    <a:pt x="2406" y="1082"/>
                    <a:pt x="2408" y="1179"/>
                  </a:cubicBezTo>
                  <a:cubicBezTo>
                    <a:pt x="2408" y="1179"/>
                    <a:pt x="2408" y="1179"/>
                    <a:pt x="2408" y="1179"/>
                  </a:cubicBezTo>
                  <a:cubicBezTo>
                    <a:pt x="2408" y="1179"/>
                    <a:pt x="2408" y="1180"/>
                    <a:pt x="2408" y="1180"/>
                  </a:cubicBezTo>
                  <a:cubicBezTo>
                    <a:pt x="2406" y="1083"/>
                    <a:pt x="2393" y="989"/>
                    <a:pt x="2369" y="899"/>
                  </a:cubicBezTo>
                  <a:moveTo>
                    <a:pt x="41" y="890"/>
                  </a:moveTo>
                  <a:cubicBezTo>
                    <a:pt x="16" y="983"/>
                    <a:pt x="1" y="1080"/>
                    <a:pt x="0" y="1181"/>
                  </a:cubicBezTo>
                  <a:cubicBezTo>
                    <a:pt x="0" y="1180"/>
                    <a:pt x="0" y="1180"/>
                    <a:pt x="0" y="1179"/>
                  </a:cubicBezTo>
                  <a:cubicBezTo>
                    <a:pt x="0" y="1179"/>
                    <a:pt x="0" y="1179"/>
                    <a:pt x="0" y="1179"/>
                  </a:cubicBezTo>
                  <a:cubicBezTo>
                    <a:pt x="2" y="1079"/>
                    <a:pt x="16" y="982"/>
                    <a:pt x="41" y="890"/>
                  </a:cubicBezTo>
                  <a:moveTo>
                    <a:pt x="1204" y="0"/>
                  </a:moveTo>
                  <a:cubicBezTo>
                    <a:pt x="1204" y="0"/>
                    <a:pt x="1203" y="0"/>
                    <a:pt x="1203" y="0"/>
                  </a:cubicBezTo>
                  <a:cubicBezTo>
                    <a:pt x="1310" y="0"/>
                    <a:pt x="1413" y="14"/>
                    <a:pt x="1512" y="40"/>
                  </a:cubicBezTo>
                  <a:cubicBezTo>
                    <a:pt x="1414" y="14"/>
                    <a:pt x="1310" y="0"/>
                    <a:pt x="1204" y="0"/>
                  </a:cubicBezTo>
                </a:path>
              </a:pathLst>
            </a:custGeom>
            <a:solidFill>
              <a:srgbClr val="B2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ŝļîḍê"/>
            <p:cNvSpPr>
              <a:spLocks/>
            </p:cNvSpPr>
            <p:nvPr/>
          </p:nvSpPr>
          <p:spPr bwMode="auto">
            <a:xfrm>
              <a:off x="4569526" y="1272385"/>
              <a:ext cx="1458528" cy="1425997"/>
            </a:xfrm>
            <a:custGeom>
              <a:avLst/>
              <a:gdLst>
                <a:gd name="T0" fmla="*/ 1206 w 1206"/>
                <a:gd name="T1" fmla="*/ 1179 h 1179"/>
                <a:gd name="T2" fmla="*/ 0 w 1206"/>
                <a:gd name="T3" fmla="*/ 0 h 1179"/>
                <a:gd name="T4" fmla="*/ 0 w 1206"/>
                <a:gd name="T5" fmla="*/ 1179 h 1179"/>
                <a:gd name="T6" fmla="*/ 1206 w 1206"/>
                <a:gd name="T7" fmla="*/ 1179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6" h="1179">
                  <a:moveTo>
                    <a:pt x="1206" y="1179"/>
                  </a:moveTo>
                  <a:cubicBezTo>
                    <a:pt x="1192" y="523"/>
                    <a:pt x="660" y="0"/>
                    <a:pt x="0" y="0"/>
                  </a:cubicBezTo>
                  <a:cubicBezTo>
                    <a:pt x="0" y="1179"/>
                    <a:pt x="0" y="1179"/>
                    <a:pt x="0" y="1179"/>
                  </a:cubicBezTo>
                  <a:cubicBezTo>
                    <a:pt x="1206" y="1179"/>
                    <a:pt x="1206" y="1179"/>
                    <a:pt x="1206" y="117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ṥļíḋe"/>
            <p:cNvSpPr>
              <a:spLocks/>
            </p:cNvSpPr>
            <p:nvPr/>
          </p:nvSpPr>
          <p:spPr bwMode="auto">
            <a:xfrm>
              <a:off x="4569526" y="2698382"/>
              <a:ext cx="1460651" cy="1484706"/>
            </a:xfrm>
            <a:custGeom>
              <a:avLst/>
              <a:gdLst>
                <a:gd name="T0" fmla="*/ 1208 w 1208"/>
                <a:gd name="T1" fmla="*/ 16 h 1228"/>
                <a:gd name="T2" fmla="*/ 1206 w 1208"/>
                <a:gd name="T3" fmla="*/ 0 h 1228"/>
                <a:gd name="T4" fmla="*/ 0 w 1208"/>
                <a:gd name="T5" fmla="*/ 0 h 1228"/>
                <a:gd name="T6" fmla="*/ 0 w 1208"/>
                <a:gd name="T7" fmla="*/ 1228 h 1228"/>
                <a:gd name="T8" fmla="*/ 11 w 1208"/>
                <a:gd name="T9" fmla="*/ 1228 h 1228"/>
                <a:gd name="T10" fmla="*/ 1208 w 1208"/>
                <a:gd name="T11" fmla="*/ 35 h 1228"/>
                <a:gd name="T12" fmla="*/ 1208 w 1208"/>
                <a:gd name="T13" fmla="*/ 16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8" h="1228">
                  <a:moveTo>
                    <a:pt x="1208" y="16"/>
                  </a:moveTo>
                  <a:cubicBezTo>
                    <a:pt x="1208" y="10"/>
                    <a:pt x="1206" y="4"/>
                    <a:pt x="12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28"/>
                    <a:pt x="0" y="1228"/>
                    <a:pt x="0" y="1228"/>
                  </a:cubicBezTo>
                  <a:cubicBezTo>
                    <a:pt x="11" y="1228"/>
                    <a:pt x="11" y="1228"/>
                    <a:pt x="11" y="1228"/>
                  </a:cubicBezTo>
                  <a:cubicBezTo>
                    <a:pt x="669" y="1224"/>
                    <a:pt x="1200" y="692"/>
                    <a:pt x="1208" y="35"/>
                  </a:cubicBezTo>
                  <a:cubicBezTo>
                    <a:pt x="1208" y="16"/>
                    <a:pt x="1208" y="16"/>
                    <a:pt x="1208" y="16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ṣľïḑè"/>
            <p:cNvSpPr>
              <a:spLocks/>
            </p:cNvSpPr>
            <p:nvPr/>
          </p:nvSpPr>
          <p:spPr bwMode="auto">
            <a:xfrm>
              <a:off x="4571649" y="1696082"/>
              <a:ext cx="1456406" cy="1002301"/>
            </a:xfrm>
            <a:custGeom>
              <a:avLst/>
              <a:gdLst>
                <a:gd name="T0" fmla="*/ 0 w 1204"/>
                <a:gd name="T1" fmla="*/ 829 h 829"/>
                <a:gd name="T2" fmla="*/ 1204 w 1204"/>
                <a:gd name="T3" fmla="*/ 829 h 829"/>
                <a:gd name="T4" fmla="*/ 848 w 1204"/>
                <a:gd name="T5" fmla="*/ 0 h 829"/>
                <a:gd name="T6" fmla="*/ 0 w 1204"/>
                <a:gd name="T7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4" h="829">
                  <a:moveTo>
                    <a:pt x="0" y="829"/>
                  </a:moveTo>
                  <a:cubicBezTo>
                    <a:pt x="1204" y="829"/>
                    <a:pt x="1204" y="829"/>
                    <a:pt x="1204" y="829"/>
                  </a:cubicBezTo>
                  <a:cubicBezTo>
                    <a:pt x="1197" y="505"/>
                    <a:pt x="1062" y="212"/>
                    <a:pt x="848" y="0"/>
                  </a:cubicBezTo>
                  <a:cubicBezTo>
                    <a:pt x="0" y="829"/>
                    <a:pt x="0" y="829"/>
                    <a:pt x="0" y="829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ṣlïḑè"/>
            <p:cNvSpPr>
              <a:spLocks/>
            </p:cNvSpPr>
            <p:nvPr/>
          </p:nvSpPr>
          <p:spPr bwMode="auto">
            <a:xfrm>
              <a:off x="4571649" y="2698382"/>
              <a:ext cx="1458528" cy="1056766"/>
            </a:xfrm>
            <a:custGeom>
              <a:avLst/>
              <a:gdLst>
                <a:gd name="T0" fmla="*/ 0 w 1206"/>
                <a:gd name="T1" fmla="*/ 0 h 874"/>
                <a:gd name="T2" fmla="*/ 856 w 1206"/>
                <a:gd name="T3" fmla="*/ 874 h 874"/>
                <a:gd name="T4" fmla="*/ 1206 w 1206"/>
                <a:gd name="T5" fmla="*/ 35 h 874"/>
                <a:gd name="T6" fmla="*/ 1206 w 1206"/>
                <a:gd name="T7" fmla="*/ 16 h 874"/>
                <a:gd name="T8" fmla="*/ 1204 w 1206"/>
                <a:gd name="T9" fmla="*/ 0 h 874"/>
                <a:gd name="T10" fmla="*/ 0 w 1206"/>
                <a:gd name="T11" fmla="*/ 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6" h="874">
                  <a:moveTo>
                    <a:pt x="0" y="0"/>
                  </a:moveTo>
                  <a:cubicBezTo>
                    <a:pt x="856" y="874"/>
                    <a:pt x="856" y="874"/>
                    <a:pt x="856" y="874"/>
                  </a:cubicBezTo>
                  <a:cubicBezTo>
                    <a:pt x="1070" y="658"/>
                    <a:pt x="1202" y="362"/>
                    <a:pt x="1206" y="35"/>
                  </a:cubicBezTo>
                  <a:cubicBezTo>
                    <a:pt x="1206" y="16"/>
                    <a:pt x="1206" y="16"/>
                    <a:pt x="1206" y="16"/>
                  </a:cubicBezTo>
                  <a:cubicBezTo>
                    <a:pt x="1206" y="10"/>
                    <a:pt x="1204" y="4"/>
                    <a:pt x="120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šḷiḓé"/>
            <p:cNvSpPr>
              <a:spLocks/>
            </p:cNvSpPr>
            <p:nvPr/>
          </p:nvSpPr>
          <p:spPr bwMode="auto">
            <a:xfrm>
              <a:off x="3115950" y="1272385"/>
              <a:ext cx="1453577" cy="1425997"/>
            </a:xfrm>
            <a:custGeom>
              <a:avLst/>
              <a:gdLst>
                <a:gd name="T0" fmla="*/ 0 w 1202"/>
                <a:gd name="T1" fmla="*/ 1179 h 1179"/>
                <a:gd name="T2" fmla="*/ 1202 w 1202"/>
                <a:gd name="T3" fmla="*/ 0 h 1179"/>
                <a:gd name="T4" fmla="*/ 1202 w 1202"/>
                <a:gd name="T5" fmla="*/ 1179 h 1179"/>
                <a:gd name="T6" fmla="*/ 0 w 1202"/>
                <a:gd name="T7" fmla="*/ 1179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2" h="1179">
                  <a:moveTo>
                    <a:pt x="0" y="1179"/>
                  </a:moveTo>
                  <a:cubicBezTo>
                    <a:pt x="14" y="523"/>
                    <a:pt x="546" y="0"/>
                    <a:pt x="1202" y="0"/>
                  </a:cubicBezTo>
                  <a:cubicBezTo>
                    <a:pt x="1202" y="1179"/>
                    <a:pt x="1202" y="1179"/>
                    <a:pt x="1202" y="1179"/>
                  </a:cubicBezTo>
                  <a:cubicBezTo>
                    <a:pt x="0" y="1179"/>
                    <a:pt x="0" y="1179"/>
                    <a:pt x="0" y="1179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$ḷíďê"/>
            <p:cNvSpPr>
              <a:spLocks/>
            </p:cNvSpPr>
            <p:nvPr/>
          </p:nvSpPr>
          <p:spPr bwMode="auto">
            <a:xfrm>
              <a:off x="3113828" y="2698382"/>
              <a:ext cx="1455698" cy="1484706"/>
            </a:xfrm>
            <a:custGeom>
              <a:avLst/>
              <a:gdLst>
                <a:gd name="T0" fmla="*/ 0 w 1204"/>
                <a:gd name="T1" fmla="*/ 16 h 1228"/>
                <a:gd name="T2" fmla="*/ 2 w 1204"/>
                <a:gd name="T3" fmla="*/ 0 h 1228"/>
                <a:gd name="T4" fmla="*/ 1204 w 1204"/>
                <a:gd name="T5" fmla="*/ 0 h 1228"/>
                <a:gd name="T6" fmla="*/ 1204 w 1204"/>
                <a:gd name="T7" fmla="*/ 1228 h 1228"/>
                <a:gd name="T8" fmla="*/ 1196 w 1204"/>
                <a:gd name="T9" fmla="*/ 1228 h 1228"/>
                <a:gd name="T10" fmla="*/ 0 w 1204"/>
                <a:gd name="T11" fmla="*/ 35 h 1228"/>
                <a:gd name="T12" fmla="*/ 0 w 1204"/>
                <a:gd name="T13" fmla="*/ 16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4" h="1228">
                  <a:moveTo>
                    <a:pt x="0" y="16"/>
                  </a:moveTo>
                  <a:cubicBezTo>
                    <a:pt x="0" y="10"/>
                    <a:pt x="2" y="4"/>
                    <a:pt x="2" y="0"/>
                  </a:cubicBezTo>
                  <a:cubicBezTo>
                    <a:pt x="1204" y="0"/>
                    <a:pt x="1204" y="0"/>
                    <a:pt x="1204" y="0"/>
                  </a:cubicBezTo>
                  <a:cubicBezTo>
                    <a:pt x="1204" y="1228"/>
                    <a:pt x="1204" y="1228"/>
                    <a:pt x="1204" y="1228"/>
                  </a:cubicBezTo>
                  <a:cubicBezTo>
                    <a:pt x="1196" y="1228"/>
                    <a:pt x="1196" y="1228"/>
                    <a:pt x="1196" y="1228"/>
                  </a:cubicBezTo>
                  <a:cubicBezTo>
                    <a:pt x="539" y="1224"/>
                    <a:pt x="8" y="692"/>
                    <a:pt x="0" y="35"/>
                  </a:cubicBezTo>
                  <a:cubicBezTo>
                    <a:pt x="0" y="16"/>
                    <a:pt x="0" y="16"/>
                    <a:pt x="0" y="1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Sliďè"/>
            <p:cNvSpPr>
              <a:spLocks/>
            </p:cNvSpPr>
            <p:nvPr/>
          </p:nvSpPr>
          <p:spPr bwMode="auto">
            <a:xfrm>
              <a:off x="3115950" y="1696082"/>
              <a:ext cx="1455698" cy="1002301"/>
            </a:xfrm>
            <a:custGeom>
              <a:avLst/>
              <a:gdLst>
                <a:gd name="T0" fmla="*/ 1204 w 1204"/>
                <a:gd name="T1" fmla="*/ 829 h 829"/>
                <a:gd name="T2" fmla="*/ 0 w 1204"/>
                <a:gd name="T3" fmla="*/ 829 h 829"/>
                <a:gd name="T4" fmla="*/ 356 w 1204"/>
                <a:gd name="T5" fmla="*/ 0 h 829"/>
                <a:gd name="T6" fmla="*/ 1204 w 1204"/>
                <a:gd name="T7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4" h="829">
                  <a:moveTo>
                    <a:pt x="1204" y="829"/>
                  </a:moveTo>
                  <a:cubicBezTo>
                    <a:pt x="0" y="829"/>
                    <a:pt x="0" y="829"/>
                    <a:pt x="0" y="829"/>
                  </a:cubicBezTo>
                  <a:cubicBezTo>
                    <a:pt x="7" y="505"/>
                    <a:pt x="142" y="212"/>
                    <a:pt x="356" y="0"/>
                  </a:cubicBezTo>
                  <a:cubicBezTo>
                    <a:pt x="1204" y="829"/>
                    <a:pt x="1204" y="829"/>
                    <a:pt x="1204" y="8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ṧľïḑé"/>
            <p:cNvSpPr>
              <a:spLocks/>
            </p:cNvSpPr>
            <p:nvPr/>
          </p:nvSpPr>
          <p:spPr bwMode="auto">
            <a:xfrm>
              <a:off x="3113828" y="2698382"/>
              <a:ext cx="1457821" cy="1056766"/>
            </a:xfrm>
            <a:custGeom>
              <a:avLst/>
              <a:gdLst>
                <a:gd name="T0" fmla="*/ 1206 w 1206"/>
                <a:gd name="T1" fmla="*/ 0 h 874"/>
                <a:gd name="T2" fmla="*/ 350 w 1206"/>
                <a:gd name="T3" fmla="*/ 874 h 874"/>
                <a:gd name="T4" fmla="*/ 0 w 1206"/>
                <a:gd name="T5" fmla="*/ 35 h 874"/>
                <a:gd name="T6" fmla="*/ 0 w 1206"/>
                <a:gd name="T7" fmla="*/ 16 h 874"/>
                <a:gd name="T8" fmla="*/ 2 w 1206"/>
                <a:gd name="T9" fmla="*/ 0 h 874"/>
                <a:gd name="T10" fmla="*/ 1206 w 1206"/>
                <a:gd name="T11" fmla="*/ 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6" h="874">
                  <a:moveTo>
                    <a:pt x="1206" y="0"/>
                  </a:moveTo>
                  <a:cubicBezTo>
                    <a:pt x="350" y="874"/>
                    <a:pt x="350" y="874"/>
                    <a:pt x="350" y="874"/>
                  </a:cubicBezTo>
                  <a:cubicBezTo>
                    <a:pt x="136" y="658"/>
                    <a:pt x="4" y="362"/>
                    <a:pt x="0" y="3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0"/>
                    <a:pt x="2" y="4"/>
                    <a:pt x="2" y="0"/>
                  </a:cubicBezTo>
                  <a:cubicBezTo>
                    <a:pt x="1206" y="0"/>
                    <a:pt x="1206" y="0"/>
                    <a:pt x="1206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ïş1íḑe"/>
            <p:cNvSpPr>
              <a:spLocks/>
            </p:cNvSpPr>
            <p:nvPr/>
          </p:nvSpPr>
          <p:spPr bwMode="auto">
            <a:xfrm>
              <a:off x="5430354" y="2063191"/>
              <a:ext cx="342351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íṡḷíḓe"/>
            <p:cNvSpPr>
              <a:spLocks/>
            </p:cNvSpPr>
            <p:nvPr/>
          </p:nvSpPr>
          <p:spPr bwMode="auto">
            <a:xfrm>
              <a:off x="4817095" y="3569824"/>
              <a:ext cx="341644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ïṡľïḑe"/>
            <p:cNvSpPr>
              <a:spLocks/>
            </p:cNvSpPr>
            <p:nvPr/>
          </p:nvSpPr>
          <p:spPr bwMode="auto">
            <a:xfrm>
              <a:off x="3347249" y="2924023"/>
              <a:ext cx="340936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íşḷíḑè"/>
            <p:cNvSpPr>
              <a:spLocks/>
            </p:cNvSpPr>
            <p:nvPr/>
          </p:nvSpPr>
          <p:spPr bwMode="auto">
            <a:xfrm>
              <a:off x="3974657" y="1486709"/>
              <a:ext cx="340936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00" name="íşľîdé"/>
            <p:cNvGrpSpPr/>
            <p:nvPr/>
          </p:nvGrpSpPr>
          <p:grpSpPr>
            <a:xfrm>
              <a:off x="5493309" y="2156560"/>
              <a:ext cx="226348" cy="154907"/>
              <a:chOff x="7392740" y="3448014"/>
              <a:chExt cx="318585" cy="218032"/>
            </a:xfrm>
          </p:grpSpPr>
          <p:sp>
            <p:nvSpPr>
              <p:cNvPr id="130" name="íṣḻîdê"/>
              <p:cNvSpPr>
                <a:spLocks/>
              </p:cNvSpPr>
              <p:nvPr/>
            </p:nvSpPr>
            <p:spPr bwMode="auto">
              <a:xfrm>
                <a:off x="7392740" y="3637174"/>
                <a:ext cx="318585" cy="28872"/>
              </a:xfrm>
              <a:custGeom>
                <a:avLst/>
                <a:gdLst>
                  <a:gd name="T0" fmla="*/ 320 w 320"/>
                  <a:gd name="T1" fmla="*/ 0 h 29"/>
                  <a:gd name="T2" fmla="*/ 0 w 320"/>
                  <a:gd name="T3" fmla="*/ 0 h 29"/>
                  <a:gd name="T4" fmla="*/ 0 w 320"/>
                  <a:gd name="T5" fmla="*/ 29 h 29"/>
                  <a:gd name="T6" fmla="*/ 320 w 320"/>
                  <a:gd name="T7" fmla="*/ 29 h 29"/>
                  <a:gd name="T8" fmla="*/ 320 w 320"/>
                  <a:gd name="T9" fmla="*/ 0 h 29"/>
                  <a:gd name="T10" fmla="*/ 306 w 320"/>
                  <a:gd name="T11" fmla="*/ 18 h 29"/>
                  <a:gd name="T12" fmla="*/ 279 w 320"/>
                  <a:gd name="T13" fmla="*/ 18 h 29"/>
                  <a:gd name="T14" fmla="*/ 279 w 320"/>
                  <a:gd name="T15" fmla="*/ 12 h 29"/>
                  <a:gd name="T16" fmla="*/ 306 w 320"/>
                  <a:gd name="T17" fmla="*/ 12 h 29"/>
                  <a:gd name="T18" fmla="*/ 306 w 320"/>
                  <a:gd name="T1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0" h="29">
                    <a:moveTo>
                      <a:pt x="320" y="0"/>
                    </a:moveTo>
                    <a:lnTo>
                      <a:pt x="0" y="0"/>
                    </a:lnTo>
                    <a:lnTo>
                      <a:pt x="0" y="29"/>
                    </a:lnTo>
                    <a:lnTo>
                      <a:pt x="320" y="29"/>
                    </a:lnTo>
                    <a:lnTo>
                      <a:pt x="320" y="0"/>
                    </a:lnTo>
                    <a:close/>
                    <a:moveTo>
                      <a:pt x="306" y="18"/>
                    </a:moveTo>
                    <a:lnTo>
                      <a:pt x="279" y="18"/>
                    </a:lnTo>
                    <a:lnTo>
                      <a:pt x="279" y="12"/>
                    </a:lnTo>
                    <a:lnTo>
                      <a:pt x="306" y="12"/>
                    </a:lnTo>
                    <a:lnTo>
                      <a:pt x="306" y="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îṡḻíḋe"/>
              <p:cNvSpPr>
                <a:spLocks/>
              </p:cNvSpPr>
              <p:nvPr/>
            </p:nvSpPr>
            <p:spPr bwMode="auto">
              <a:xfrm>
                <a:off x="7406678" y="3448014"/>
                <a:ext cx="288717" cy="180200"/>
              </a:xfrm>
              <a:custGeom>
                <a:avLst/>
                <a:gdLst>
                  <a:gd name="T0" fmla="*/ 290 w 290"/>
                  <a:gd name="T1" fmla="*/ 0 h 181"/>
                  <a:gd name="T2" fmla="*/ 0 w 290"/>
                  <a:gd name="T3" fmla="*/ 0 h 181"/>
                  <a:gd name="T4" fmla="*/ 0 w 290"/>
                  <a:gd name="T5" fmla="*/ 181 h 181"/>
                  <a:gd name="T6" fmla="*/ 290 w 290"/>
                  <a:gd name="T7" fmla="*/ 181 h 181"/>
                  <a:gd name="T8" fmla="*/ 290 w 290"/>
                  <a:gd name="T9" fmla="*/ 0 h 181"/>
                  <a:gd name="T10" fmla="*/ 258 w 290"/>
                  <a:gd name="T11" fmla="*/ 155 h 181"/>
                  <a:gd name="T12" fmla="*/ 32 w 290"/>
                  <a:gd name="T13" fmla="*/ 155 h 181"/>
                  <a:gd name="T14" fmla="*/ 32 w 290"/>
                  <a:gd name="T15" fmla="*/ 25 h 181"/>
                  <a:gd name="T16" fmla="*/ 258 w 290"/>
                  <a:gd name="T17" fmla="*/ 25 h 181"/>
                  <a:gd name="T18" fmla="*/ 258 w 290"/>
                  <a:gd name="T19" fmla="*/ 155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0" h="181">
                    <a:moveTo>
                      <a:pt x="290" y="0"/>
                    </a:moveTo>
                    <a:lnTo>
                      <a:pt x="0" y="0"/>
                    </a:lnTo>
                    <a:lnTo>
                      <a:pt x="0" y="181"/>
                    </a:lnTo>
                    <a:lnTo>
                      <a:pt x="290" y="181"/>
                    </a:lnTo>
                    <a:lnTo>
                      <a:pt x="290" y="0"/>
                    </a:lnTo>
                    <a:close/>
                    <a:moveTo>
                      <a:pt x="258" y="155"/>
                    </a:moveTo>
                    <a:lnTo>
                      <a:pt x="32" y="155"/>
                    </a:lnTo>
                    <a:lnTo>
                      <a:pt x="32" y="25"/>
                    </a:lnTo>
                    <a:lnTo>
                      <a:pt x="258" y="25"/>
                    </a:lnTo>
                    <a:lnTo>
                      <a:pt x="258" y="1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1" name="íŝlíḋe"/>
            <p:cNvGrpSpPr/>
            <p:nvPr/>
          </p:nvGrpSpPr>
          <p:grpSpPr>
            <a:xfrm>
              <a:off x="4883584" y="3670267"/>
              <a:ext cx="221397" cy="159859"/>
              <a:chOff x="6534552" y="5578559"/>
              <a:chExt cx="311616" cy="225002"/>
            </a:xfrm>
          </p:grpSpPr>
          <p:sp>
            <p:nvSpPr>
              <p:cNvPr id="119" name="ïSḷïďé"/>
              <p:cNvSpPr>
                <a:spLocks/>
              </p:cNvSpPr>
              <p:nvPr/>
            </p:nvSpPr>
            <p:spPr bwMode="auto">
              <a:xfrm>
                <a:off x="6625149" y="5719932"/>
                <a:ext cx="64713" cy="26881"/>
              </a:xfrm>
              <a:custGeom>
                <a:avLst/>
                <a:gdLst>
                  <a:gd name="T0" fmla="*/ 62 w 65"/>
                  <a:gd name="T1" fmla="*/ 27 h 27"/>
                  <a:gd name="T2" fmla="*/ 65 w 65"/>
                  <a:gd name="T3" fmla="*/ 0 h 27"/>
                  <a:gd name="T4" fmla="*/ 0 w 65"/>
                  <a:gd name="T5" fmla="*/ 0 h 27"/>
                  <a:gd name="T6" fmla="*/ 4 w 65"/>
                  <a:gd name="T7" fmla="*/ 27 h 27"/>
                  <a:gd name="T8" fmla="*/ 62 w 65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7">
                    <a:moveTo>
                      <a:pt x="62" y="27"/>
                    </a:moveTo>
                    <a:lnTo>
                      <a:pt x="65" y="0"/>
                    </a:lnTo>
                    <a:lnTo>
                      <a:pt x="0" y="0"/>
                    </a:lnTo>
                    <a:lnTo>
                      <a:pt x="4" y="27"/>
                    </a:lnTo>
                    <a:lnTo>
                      <a:pt x="62" y="2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íŝ1ïdé"/>
              <p:cNvSpPr>
                <a:spLocks/>
              </p:cNvSpPr>
              <p:nvPr/>
            </p:nvSpPr>
            <p:spPr bwMode="auto">
              <a:xfrm>
                <a:off x="6698822" y="5664179"/>
                <a:ext cx="70686" cy="46792"/>
              </a:xfrm>
              <a:custGeom>
                <a:avLst/>
                <a:gdLst>
                  <a:gd name="T0" fmla="*/ 0 w 71"/>
                  <a:gd name="T1" fmla="*/ 47 h 47"/>
                  <a:gd name="T2" fmla="*/ 59 w 71"/>
                  <a:gd name="T3" fmla="*/ 47 h 47"/>
                  <a:gd name="T4" fmla="*/ 71 w 71"/>
                  <a:gd name="T5" fmla="*/ 0 h 47"/>
                  <a:gd name="T6" fmla="*/ 5 w 71"/>
                  <a:gd name="T7" fmla="*/ 0 h 47"/>
                  <a:gd name="T8" fmla="*/ 0 w 71"/>
                  <a:gd name="T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7">
                    <a:moveTo>
                      <a:pt x="0" y="47"/>
                    </a:moveTo>
                    <a:lnTo>
                      <a:pt x="59" y="47"/>
                    </a:lnTo>
                    <a:lnTo>
                      <a:pt x="71" y="0"/>
                    </a:lnTo>
                    <a:lnTo>
                      <a:pt x="5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îşḷîḓe"/>
              <p:cNvSpPr>
                <a:spLocks/>
              </p:cNvSpPr>
              <p:nvPr/>
            </p:nvSpPr>
            <p:spPr bwMode="auto">
              <a:xfrm>
                <a:off x="6560437" y="5719932"/>
                <a:ext cx="57743" cy="26881"/>
              </a:xfrm>
              <a:custGeom>
                <a:avLst/>
                <a:gdLst>
                  <a:gd name="T0" fmla="*/ 0 w 58"/>
                  <a:gd name="T1" fmla="*/ 0 h 27"/>
                  <a:gd name="T2" fmla="*/ 7 w 58"/>
                  <a:gd name="T3" fmla="*/ 27 h 27"/>
                  <a:gd name="T4" fmla="*/ 58 w 58"/>
                  <a:gd name="T5" fmla="*/ 27 h 27"/>
                  <a:gd name="T6" fmla="*/ 57 w 58"/>
                  <a:gd name="T7" fmla="*/ 0 h 27"/>
                  <a:gd name="T8" fmla="*/ 0 w 5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27">
                    <a:moveTo>
                      <a:pt x="0" y="0"/>
                    </a:moveTo>
                    <a:lnTo>
                      <a:pt x="7" y="27"/>
                    </a:lnTo>
                    <a:lnTo>
                      <a:pt x="58" y="27"/>
                    </a:lnTo>
                    <a:lnTo>
                      <a:pt x="5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iṣľîďe"/>
              <p:cNvSpPr>
                <a:spLocks/>
              </p:cNvSpPr>
              <p:nvPr/>
            </p:nvSpPr>
            <p:spPr bwMode="auto">
              <a:xfrm>
                <a:off x="6696831" y="5719932"/>
                <a:ext cx="57743" cy="26881"/>
              </a:xfrm>
              <a:custGeom>
                <a:avLst/>
                <a:gdLst>
                  <a:gd name="T0" fmla="*/ 58 w 58"/>
                  <a:gd name="T1" fmla="*/ 0 h 27"/>
                  <a:gd name="T2" fmla="*/ 2 w 58"/>
                  <a:gd name="T3" fmla="*/ 0 h 27"/>
                  <a:gd name="T4" fmla="*/ 0 w 58"/>
                  <a:gd name="T5" fmla="*/ 27 h 27"/>
                  <a:gd name="T6" fmla="*/ 51 w 58"/>
                  <a:gd name="T7" fmla="*/ 27 h 27"/>
                  <a:gd name="T8" fmla="*/ 58 w 5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27">
                    <a:moveTo>
                      <a:pt x="58" y="0"/>
                    </a:moveTo>
                    <a:lnTo>
                      <a:pt x="2" y="0"/>
                    </a:lnTo>
                    <a:lnTo>
                      <a:pt x="0" y="27"/>
                    </a:lnTo>
                    <a:lnTo>
                      <a:pt x="51" y="27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iŝlïḑè"/>
              <p:cNvSpPr>
                <a:spLocks/>
              </p:cNvSpPr>
              <p:nvPr/>
            </p:nvSpPr>
            <p:spPr bwMode="auto">
              <a:xfrm>
                <a:off x="6703800" y="5578559"/>
                <a:ext cx="142368" cy="74669"/>
              </a:xfrm>
              <a:custGeom>
                <a:avLst/>
                <a:gdLst>
                  <a:gd name="T0" fmla="*/ 57 w 84"/>
                  <a:gd name="T1" fmla="*/ 0 h 44"/>
                  <a:gd name="T2" fmla="*/ 53 w 84"/>
                  <a:gd name="T3" fmla="*/ 1 h 44"/>
                  <a:gd name="T4" fmla="*/ 51 w 84"/>
                  <a:gd name="T5" fmla="*/ 3 h 44"/>
                  <a:gd name="T6" fmla="*/ 30 w 84"/>
                  <a:gd name="T7" fmla="*/ 24 h 44"/>
                  <a:gd name="T8" fmla="*/ 28 w 84"/>
                  <a:gd name="T9" fmla="*/ 27 h 44"/>
                  <a:gd name="T10" fmla="*/ 2 w 84"/>
                  <a:gd name="T11" fmla="*/ 27 h 44"/>
                  <a:gd name="T12" fmla="*/ 0 w 84"/>
                  <a:gd name="T13" fmla="*/ 44 h 44"/>
                  <a:gd name="T14" fmla="*/ 40 w 84"/>
                  <a:gd name="T15" fmla="*/ 44 h 44"/>
                  <a:gd name="T16" fmla="*/ 43 w 84"/>
                  <a:gd name="T17" fmla="*/ 33 h 44"/>
                  <a:gd name="T18" fmla="*/ 60 w 84"/>
                  <a:gd name="T19" fmla="*/ 17 h 44"/>
                  <a:gd name="T20" fmla="*/ 74 w 84"/>
                  <a:gd name="T21" fmla="*/ 17 h 44"/>
                  <a:gd name="T22" fmla="*/ 74 w 84"/>
                  <a:gd name="T23" fmla="*/ 0 h 44"/>
                  <a:gd name="T24" fmla="*/ 57 w 84"/>
                  <a:gd name="T2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44">
                    <a:moveTo>
                      <a:pt x="57" y="0"/>
                    </a:moveTo>
                    <a:cubicBezTo>
                      <a:pt x="55" y="0"/>
                      <a:pt x="54" y="1"/>
                      <a:pt x="53" y="1"/>
                    </a:cubicBezTo>
                    <a:cubicBezTo>
                      <a:pt x="52" y="2"/>
                      <a:pt x="52" y="2"/>
                      <a:pt x="51" y="3"/>
                    </a:cubicBezTo>
                    <a:cubicBezTo>
                      <a:pt x="44" y="10"/>
                      <a:pt x="37" y="17"/>
                      <a:pt x="30" y="24"/>
                    </a:cubicBezTo>
                    <a:cubicBezTo>
                      <a:pt x="29" y="25"/>
                      <a:pt x="28" y="26"/>
                      <a:pt x="28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9" y="28"/>
                      <a:pt x="54" y="22"/>
                      <a:pt x="60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84" y="17"/>
                      <a:pt x="84" y="0"/>
                      <a:pt x="74" y="0"/>
                    </a:cubicBez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iś1iďè"/>
              <p:cNvSpPr>
                <a:spLocks/>
              </p:cNvSpPr>
              <p:nvPr/>
            </p:nvSpPr>
            <p:spPr bwMode="auto">
              <a:xfrm>
                <a:off x="6618180" y="5624356"/>
                <a:ext cx="78651" cy="28872"/>
              </a:xfrm>
              <a:custGeom>
                <a:avLst/>
                <a:gdLst>
                  <a:gd name="T0" fmla="*/ 2 w 79"/>
                  <a:gd name="T1" fmla="*/ 29 h 29"/>
                  <a:gd name="T2" fmla="*/ 77 w 79"/>
                  <a:gd name="T3" fmla="*/ 29 h 29"/>
                  <a:gd name="T4" fmla="*/ 79 w 79"/>
                  <a:gd name="T5" fmla="*/ 0 h 29"/>
                  <a:gd name="T6" fmla="*/ 0 w 79"/>
                  <a:gd name="T7" fmla="*/ 0 h 29"/>
                  <a:gd name="T8" fmla="*/ 2 w 79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29">
                    <a:moveTo>
                      <a:pt x="2" y="29"/>
                    </a:moveTo>
                    <a:lnTo>
                      <a:pt x="77" y="29"/>
                    </a:lnTo>
                    <a:lnTo>
                      <a:pt x="79" y="0"/>
                    </a:lnTo>
                    <a:lnTo>
                      <a:pt x="0" y="0"/>
                    </a:lnTo>
                    <a:lnTo>
                      <a:pt x="2" y="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iṡ1iďê"/>
              <p:cNvSpPr>
                <a:spLocks/>
              </p:cNvSpPr>
              <p:nvPr/>
            </p:nvSpPr>
            <p:spPr bwMode="auto">
              <a:xfrm>
                <a:off x="6545503" y="5664179"/>
                <a:ext cx="71682" cy="46792"/>
              </a:xfrm>
              <a:custGeom>
                <a:avLst/>
                <a:gdLst>
                  <a:gd name="T0" fmla="*/ 72 w 72"/>
                  <a:gd name="T1" fmla="*/ 47 h 47"/>
                  <a:gd name="T2" fmla="*/ 66 w 72"/>
                  <a:gd name="T3" fmla="*/ 0 h 47"/>
                  <a:gd name="T4" fmla="*/ 0 w 72"/>
                  <a:gd name="T5" fmla="*/ 0 h 47"/>
                  <a:gd name="T6" fmla="*/ 12 w 72"/>
                  <a:gd name="T7" fmla="*/ 47 h 47"/>
                  <a:gd name="T8" fmla="*/ 72 w 72"/>
                  <a:gd name="T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47">
                    <a:moveTo>
                      <a:pt x="72" y="47"/>
                    </a:moveTo>
                    <a:lnTo>
                      <a:pt x="66" y="0"/>
                    </a:lnTo>
                    <a:lnTo>
                      <a:pt x="0" y="0"/>
                    </a:lnTo>
                    <a:lnTo>
                      <a:pt x="12" y="47"/>
                    </a:lnTo>
                    <a:lnTo>
                      <a:pt x="72" y="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íṥļíďe"/>
              <p:cNvSpPr>
                <a:spLocks/>
              </p:cNvSpPr>
              <p:nvPr/>
            </p:nvSpPr>
            <p:spPr bwMode="auto">
              <a:xfrm>
                <a:off x="6534552" y="5624356"/>
                <a:ext cx="76659" cy="28872"/>
              </a:xfrm>
              <a:custGeom>
                <a:avLst/>
                <a:gdLst>
                  <a:gd name="T0" fmla="*/ 0 w 77"/>
                  <a:gd name="T1" fmla="*/ 0 h 29"/>
                  <a:gd name="T2" fmla="*/ 9 w 77"/>
                  <a:gd name="T3" fmla="*/ 29 h 29"/>
                  <a:gd name="T4" fmla="*/ 77 w 77"/>
                  <a:gd name="T5" fmla="*/ 29 h 29"/>
                  <a:gd name="T6" fmla="*/ 74 w 77"/>
                  <a:gd name="T7" fmla="*/ 0 h 29"/>
                  <a:gd name="T8" fmla="*/ 0 w 77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9">
                    <a:moveTo>
                      <a:pt x="0" y="0"/>
                    </a:moveTo>
                    <a:lnTo>
                      <a:pt x="9" y="29"/>
                    </a:lnTo>
                    <a:lnTo>
                      <a:pt x="77" y="29"/>
                    </a:lnTo>
                    <a:lnTo>
                      <a:pt x="7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íşļïḍé"/>
              <p:cNvSpPr>
                <a:spLocks/>
              </p:cNvSpPr>
              <p:nvPr/>
            </p:nvSpPr>
            <p:spPr bwMode="auto">
              <a:xfrm>
                <a:off x="6622163" y="5664179"/>
                <a:ext cx="70686" cy="46792"/>
              </a:xfrm>
              <a:custGeom>
                <a:avLst/>
                <a:gdLst>
                  <a:gd name="T0" fmla="*/ 71 w 71"/>
                  <a:gd name="T1" fmla="*/ 0 h 47"/>
                  <a:gd name="T2" fmla="*/ 0 w 71"/>
                  <a:gd name="T3" fmla="*/ 0 h 47"/>
                  <a:gd name="T4" fmla="*/ 3 w 71"/>
                  <a:gd name="T5" fmla="*/ 47 h 47"/>
                  <a:gd name="T6" fmla="*/ 68 w 71"/>
                  <a:gd name="T7" fmla="*/ 47 h 47"/>
                  <a:gd name="T8" fmla="*/ 71 w 71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7">
                    <a:moveTo>
                      <a:pt x="71" y="0"/>
                    </a:moveTo>
                    <a:lnTo>
                      <a:pt x="0" y="0"/>
                    </a:lnTo>
                    <a:lnTo>
                      <a:pt x="3" y="47"/>
                    </a:lnTo>
                    <a:lnTo>
                      <a:pt x="68" y="47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îṡlïḓe"/>
              <p:cNvSpPr>
                <a:spLocks/>
              </p:cNvSpPr>
              <p:nvPr/>
            </p:nvSpPr>
            <p:spPr bwMode="auto">
              <a:xfrm>
                <a:off x="6570393" y="5755773"/>
                <a:ext cx="47788" cy="477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íŝ1îďê"/>
              <p:cNvSpPr>
                <a:spLocks/>
              </p:cNvSpPr>
              <p:nvPr/>
            </p:nvSpPr>
            <p:spPr bwMode="auto">
              <a:xfrm>
                <a:off x="6696831" y="5755773"/>
                <a:ext cx="47788" cy="477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2" name="îš1îḍê"/>
            <p:cNvGrpSpPr/>
            <p:nvPr/>
          </p:nvGrpSpPr>
          <p:grpSpPr>
            <a:xfrm>
              <a:off x="4059537" y="1583614"/>
              <a:ext cx="166931" cy="160566"/>
              <a:chOff x="5374704" y="2641592"/>
              <a:chExt cx="234956" cy="225997"/>
            </a:xfrm>
          </p:grpSpPr>
          <p:sp>
            <p:nvSpPr>
              <p:cNvPr id="116" name="îṥ1iḍè"/>
              <p:cNvSpPr>
                <a:spLocks/>
              </p:cNvSpPr>
              <p:nvPr/>
            </p:nvSpPr>
            <p:spPr bwMode="auto">
              <a:xfrm>
                <a:off x="5374704" y="2641592"/>
                <a:ext cx="227987" cy="225997"/>
              </a:xfrm>
              <a:custGeom>
                <a:avLst/>
                <a:gdLst>
                  <a:gd name="T0" fmla="*/ 102 w 134"/>
                  <a:gd name="T1" fmla="*/ 111 h 133"/>
                  <a:gd name="T2" fmla="*/ 90 w 134"/>
                  <a:gd name="T3" fmla="*/ 118 h 133"/>
                  <a:gd name="T4" fmla="*/ 94 w 134"/>
                  <a:gd name="T5" fmla="*/ 111 h 133"/>
                  <a:gd name="T6" fmla="*/ 87 w 134"/>
                  <a:gd name="T7" fmla="*/ 112 h 133"/>
                  <a:gd name="T8" fmla="*/ 82 w 134"/>
                  <a:gd name="T9" fmla="*/ 112 h 133"/>
                  <a:gd name="T10" fmla="*/ 67 w 134"/>
                  <a:gd name="T11" fmla="*/ 123 h 133"/>
                  <a:gd name="T12" fmla="*/ 44 w 134"/>
                  <a:gd name="T13" fmla="*/ 93 h 133"/>
                  <a:gd name="T14" fmla="*/ 55 w 134"/>
                  <a:gd name="T15" fmla="*/ 93 h 133"/>
                  <a:gd name="T16" fmla="*/ 52 w 134"/>
                  <a:gd name="T17" fmla="*/ 86 h 133"/>
                  <a:gd name="T18" fmla="*/ 51 w 134"/>
                  <a:gd name="T19" fmla="*/ 83 h 133"/>
                  <a:gd name="T20" fmla="*/ 42 w 134"/>
                  <a:gd name="T21" fmla="*/ 83 h 133"/>
                  <a:gd name="T22" fmla="*/ 40 w 134"/>
                  <a:gd name="T23" fmla="*/ 66 h 133"/>
                  <a:gd name="T24" fmla="*/ 41 w 134"/>
                  <a:gd name="T25" fmla="*/ 51 h 133"/>
                  <a:gd name="T26" fmla="*/ 58 w 134"/>
                  <a:gd name="T27" fmla="*/ 51 h 133"/>
                  <a:gd name="T28" fmla="*/ 71 w 134"/>
                  <a:gd name="T29" fmla="*/ 41 h 133"/>
                  <a:gd name="T30" fmla="*/ 43 w 134"/>
                  <a:gd name="T31" fmla="*/ 41 h 133"/>
                  <a:gd name="T32" fmla="*/ 67 w 134"/>
                  <a:gd name="T33" fmla="*/ 9 h 133"/>
                  <a:gd name="T34" fmla="*/ 90 w 134"/>
                  <a:gd name="T35" fmla="*/ 37 h 133"/>
                  <a:gd name="T36" fmla="*/ 101 w 134"/>
                  <a:gd name="T37" fmla="*/ 40 h 133"/>
                  <a:gd name="T38" fmla="*/ 90 w 134"/>
                  <a:gd name="T39" fmla="*/ 14 h 133"/>
                  <a:gd name="T40" fmla="*/ 118 w 134"/>
                  <a:gd name="T41" fmla="*/ 41 h 133"/>
                  <a:gd name="T42" fmla="*/ 104 w 134"/>
                  <a:gd name="T43" fmla="*/ 41 h 133"/>
                  <a:gd name="T44" fmla="*/ 116 w 134"/>
                  <a:gd name="T45" fmla="*/ 51 h 133"/>
                  <a:gd name="T46" fmla="*/ 122 w 134"/>
                  <a:gd name="T47" fmla="*/ 51 h 133"/>
                  <a:gd name="T48" fmla="*/ 124 w 134"/>
                  <a:gd name="T49" fmla="*/ 66 h 133"/>
                  <a:gd name="T50" fmla="*/ 124 w 134"/>
                  <a:gd name="T51" fmla="*/ 67 h 133"/>
                  <a:gd name="T52" fmla="*/ 122 w 134"/>
                  <a:gd name="T53" fmla="*/ 87 h 133"/>
                  <a:gd name="T54" fmla="*/ 128 w 134"/>
                  <a:gd name="T55" fmla="*/ 94 h 133"/>
                  <a:gd name="T56" fmla="*/ 128 w 134"/>
                  <a:gd name="T57" fmla="*/ 93 h 133"/>
                  <a:gd name="T58" fmla="*/ 129 w 134"/>
                  <a:gd name="T59" fmla="*/ 93 h 133"/>
                  <a:gd name="T60" fmla="*/ 129 w 134"/>
                  <a:gd name="T61" fmla="*/ 92 h 133"/>
                  <a:gd name="T62" fmla="*/ 134 w 134"/>
                  <a:gd name="T63" fmla="*/ 66 h 133"/>
                  <a:gd name="T64" fmla="*/ 67 w 134"/>
                  <a:gd name="T65" fmla="*/ 0 h 133"/>
                  <a:gd name="T66" fmla="*/ 0 w 134"/>
                  <a:gd name="T67" fmla="*/ 66 h 133"/>
                  <a:gd name="T68" fmla="*/ 67 w 134"/>
                  <a:gd name="T69" fmla="*/ 133 h 133"/>
                  <a:gd name="T70" fmla="*/ 109 w 134"/>
                  <a:gd name="T71" fmla="*/ 118 h 133"/>
                  <a:gd name="T72" fmla="*/ 102 w 134"/>
                  <a:gd name="T73" fmla="*/ 111 h 133"/>
                  <a:gd name="T74" fmla="*/ 44 w 134"/>
                  <a:gd name="T75" fmla="*/ 14 h 133"/>
                  <a:gd name="T76" fmla="*/ 33 w 134"/>
                  <a:gd name="T77" fmla="*/ 41 h 133"/>
                  <a:gd name="T78" fmla="*/ 16 w 134"/>
                  <a:gd name="T79" fmla="*/ 41 h 133"/>
                  <a:gd name="T80" fmla="*/ 44 w 134"/>
                  <a:gd name="T81" fmla="*/ 14 h 133"/>
                  <a:gd name="T82" fmla="*/ 10 w 134"/>
                  <a:gd name="T83" fmla="*/ 66 h 133"/>
                  <a:gd name="T84" fmla="*/ 12 w 134"/>
                  <a:gd name="T85" fmla="*/ 51 h 133"/>
                  <a:gd name="T86" fmla="*/ 31 w 134"/>
                  <a:gd name="T87" fmla="*/ 51 h 133"/>
                  <a:gd name="T88" fmla="*/ 30 w 134"/>
                  <a:gd name="T89" fmla="*/ 66 h 133"/>
                  <a:gd name="T90" fmla="*/ 31 w 134"/>
                  <a:gd name="T91" fmla="*/ 83 h 133"/>
                  <a:gd name="T92" fmla="*/ 13 w 134"/>
                  <a:gd name="T93" fmla="*/ 83 h 133"/>
                  <a:gd name="T94" fmla="*/ 10 w 134"/>
                  <a:gd name="T95" fmla="*/ 66 h 133"/>
                  <a:gd name="T96" fmla="*/ 17 w 134"/>
                  <a:gd name="T97" fmla="*/ 93 h 133"/>
                  <a:gd name="T98" fmla="*/ 33 w 134"/>
                  <a:gd name="T99" fmla="*/ 93 h 133"/>
                  <a:gd name="T100" fmla="*/ 44 w 134"/>
                  <a:gd name="T101" fmla="*/ 118 h 133"/>
                  <a:gd name="T102" fmla="*/ 17 w 134"/>
                  <a:gd name="T103" fmla="*/ 9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4" h="133">
                    <a:moveTo>
                      <a:pt x="102" y="111"/>
                    </a:moveTo>
                    <a:cubicBezTo>
                      <a:pt x="98" y="114"/>
                      <a:pt x="95" y="116"/>
                      <a:pt x="90" y="118"/>
                    </a:cubicBezTo>
                    <a:cubicBezTo>
                      <a:pt x="92" y="116"/>
                      <a:pt x="93" y="114"/>
                      <a:pt x="94" y="111"/>
                    </a:cubicBezTo>
                    <a:cubicBezTo>
                      <a:pt x="92" y="112"/>
                      <a:pt x="90" y="112"/>
                      <a:pt x="87" y="112"/>
                    </a:cubicBezTo>
                    <a:cubicBezTo>
                      <a:pt x="86" y="112"/>
                      <a:pt x="84" y="112"/>
                      <a:pt x="82" y="112"/>
                    </a:cubicBezTo>
                    <a:cubicBezTo>
                      <a:pt x="78" y="119"/>
                      <a:pt x="72" y="123"/>
                      <a:pt x="67" y="123"/>
                    </a:cubicBezTo>
                    <a:cubicBezTo>
                      <a:pt x="58" y="123"/>
                      <a:pt x="49" y="111"/>
                      <a:pt x="44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4" y="91"/>
                      <a:pt x="52" y="88"/>
                      <a:pt x="52" y="86"/>
                    </a:cubicBezTo>
                    <a:cubicBezTo>
                      <a:pt x="51" y="85"/>
                      <a:pt x="51" y="84"/>
                      <a:pt x="51" y="83"/>
                    </a:cubicBezTo>
                    <a:cubicBezTo>
                      <a:pt x="42" y="83"/>
                      <a:pt x="42" y="83"/>
                      <a:pt x="42" y="83"/>
                    </a:cubicBezTo>
                    <a:cubicBezTo>
                      <a:pt x="41" y="78"/>
                      <a:pt x="40" y="72"/>
                      <a:pt x="40" y="66"/>
                    </a:cubicBezTo>
                    <a:cubicBezTo>
                      <a:pt x="40" y="61"/>
                      <a:pt x="41" y="56"/>
                      <a:pt x="41" y="5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2" y="47"/>
                      <a:pt x="66" y="44"/>
                      <a:pt x="71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8" y="22"/>
                      <a:pt x="58" y="9"/>
                      <a:pt x="67" y="9"/>
                    </a:cubicBezTo>
                    <a:cubicBezTo>
                      <a:pt x="76" y="9"/>
                      <a:pt x="85" y="20"/>
                      <a:pt x="90" y="37"/>
                    </a:cubicBezTo>
                    <a:cubicBezTo>
                      <a:pt x="94" y="38"/>
                      <a:pt x="97" y="39"/>
                      <a:pt x="101" y="40"/>
                    </a:cubicBezTo>
                    <a:cubicBezTo>
                      <a:pt x="99" y="30"/>
                      <a:pt x="95" y="21"/>
                      <a:pt x="90" y="14"/>
                    </a:cubicBezTo>
                    <a:cubicBezTo>
                      <a:pt x="102" y="20"/>
                      <a:pt x="112" y="29"/>
                      <a:pt x="118" y="41"/>
                    </a:cubicBezTo>
                    <a:cubicBezTo>
                      <a:pt x="104" y="41"/>
                      <a:pt x="104" y="41"/>
                      <a:pt x="104" y="41"/>
                    </a:cubicBezTo>
                    <a:cubicBezTo>
                      <a:pt x="109" y="44"/>
                      <a:pt x="113" y="47"/>
                      <a:pt x="116" y="51"/>
                    </a:cubicBezTo>
                    <a:cubicBezTo>
                      <a:pt x="122" y="51"/>
                      <a:pt x="122" y="51"/>
                      <a:pt x="122" y="51"/>
                    </a:cubicBezTo>
                    <a:cubicBezTo>
                      <a:pt x="123" y="56"/>
                      <a:pt x="124" y="61"/>
                      <a:pt x="124" y="66"/>
                    </a:cubicBezTo>
                    <a:cubicBezTo>
                      <a:pt x="124" y="67"/>
                      <a:pt x="124" y="67"/>
                      <a:pt x="124" y="67"/>
                    </a:cubicBezTo>
                    <a:cubicBezTo>
                      <a:pt x="125" y="74"/>
                      <a:pt x="125" y="81"/>
                      <a:pt x="122" y="87"/>
                    </a:cubicBezTo>
                    <a:cubicBezTo>
                      <a:pt x="128" y="94"/>
                      <a:pt x="128" y="94"/>
                      <a:pt x="128" y="94"/>
                    </a:cubicBezTo>
                    <a:cubicBezTo>
                      <a:pt x="128" y="93"/>
                      <a:pt x="128" y="93"/>
                      <a:pt x="128" y="93"/>
                    </a:cubicBezTo>
                    <a:cubicBezTo>
                      <a:pt x="129" y="93"/>
                      <a:pt x="129" y="93"/>
                      <a:pt x="129" y="93"/>
                    </a:cubicBezTo>
                    <a:cubicBezTo>
                      <a:pt x="129" y="92"/>
                      <a:pt x="129" y="92"/>
                      <a:pt x="129" y="92"/>
                    </a:cubicBezTo>
                    <a:cubicBezTo>
                      <a:pt x="132" y="84"/>
                      <a:pt x="134" y="75"/>
                      <a:pt x="134" y="66"/>
                    </a:cubicBezTo>
                    <a:cubicBezTo>
                      <a:pt x="134" y="29"/>
                      <a:pt x="104" y="0"/>
                      <a:pt x="67" y="0"/>
                    </a:cubicBezTo>
                    <a:cubicBezTo>
                      <a:pt x="30" y="0"/>
                      <a:pt x="0" y="29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83" y="133"/>
                      <a:pt x="97" y="127"/>
                      <a:pt x="109" y="118"/>
                    </a:cubicBezTo>
                    <a:lnTo>
                      <a:pt x="102" y="111"/>
                    </a:lnTo>
                    <a:close/>
                    <a:moveTo>
                      <a:pt x="44" y="14"/>
                    </a:moveTo>
                    <a:cubicBezTo>
                      <a:pt x="39" y="22"/>
                      <a:pt x="35" y="31"/>
                      <a:pt x="33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22" y="29"/>
                      <a:pt x="32" y="20"/>
                      <a:pt x="44" y="14"/>
                    </a:cubicBezTo>
                    <a:close/>
                    <a:moveTo>
                      <a:pt x="10" y="66"/>
                    </a:moveTo>
                    <a:cubicBezTo>
                      <a:pt x="10" y="61"/>
                      <a:pt x="11" y="56"/>
                      <a:pt x="12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6"/>
                      <a:pt x="30" y="61"/>
                      <a:pt x="30" y="66"/>
                    </a:cubicBezTo>
                    <a:cubicBezTo>
                      <a:pt x="30" y="72"/>
                      <a:pt x="31" y="78"/>
                      <a:pt x="31" y="83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1" y="78"/>
                      <a:pt x="10" y="72"/>
                      <a:pt x="10" y="66"/>
                    </a:cubicBezTo>
                    <a:close/>
                    <a:moveTo>
                      <a:pt x="17" y="93"/>
                    </a:moveTo>
                    <a:cubicBezTo>
                      <a:pt x="33" y="93"/>
                      <a:pt x="33" y="93"/>
                      <a:pt x="33" y="93"/>
                    </a:cubicBezTo>
                    <a:cubicBezTo>
                      <a:pt x="36" y="103"/>
                      <a:pt x="39" y="111"/>
                      <a:pt x="44" y="118"/>
                    </a:cubicBezTo>
                    <a:cubicBezTo>
                      <a:pt x="32" y="113"/>
                      <a:pt x="23" y="104"/>
                      <a:pt x="17" y="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ïşḷîdè"/>
              <p:cNvSpPr>
                <a:spLocks/>
              </p:cNvSpPr>
              <p:nvPr/>
            </p:nvSpPr>
            <p:spPr bwMode="auto">
              <a:xfrm>
                <a:off x="5468288" y="2712278"/>
                <a:ext cx="141372" cy="145355"/>
              </a:xfrm>
              <a:custGeom>
                <a:avLst/>
                <a:gdLst>
                  <a:gd name="T0" fmla="*/ 83 w 83"/>
                  <a:gd name="T1" fmla="*/ 74 h 85"/>
                  <a:gd name="T2" fmla="*/ 58 w 83"/>
                  <a:gd name="T3" fmla="*/ 47 h 85"/>
                  <a:gd name="T4" fmla="*/ 57 w 83"/>
                  <a:gd name="T5" fmla="*/ 47 h 85"/>
                  <a:gd name="T6" fmla="*/ 60 w 83"/>
                  <a:gd name="T7" fmla="*/ 24 h 85"/>
                  <a:gd name="T8" fmla="*/ 24 w 83"/>
                  <a:gd name="T9" fmla="*/ 5 h 85"/>
                  <a:gd name="T10" fmla="*/ 5 w 83"/>
                  <a:gd name="T11" fmla="*/ 41 h 85"/>
                  <a:gd name="T12" fmla="*/ 41 w 83"/>
                  <a:gd name="T13" fmla="*/ 60 h 85"/>
                  <a:gd name="T14" fmla="*/ 48 w 83"/>
                  <a:gd name="T15" fmla="*/ 57 h 85"/>
                  <a:gd name="T16" fmla="*/ 72 w 83"/>
                  <a:gd name="T17" fmla="*/ 84 h 85"/>
                  <a:gd name="T18" fmla="*/ 76 w 83"/>
                  <a:gd name="T19" fmla="*/ 83 h 85"/>
                  <a:gd name="T20" fmla="*/ 82 w 83"/>
                  <a:gd name="T21" fmla="*/ 78 h 85"/>
                  <a:gd name="T22" fmla="*/ 83 w 83"/>
                  <a:gd name="T23" fmla="*/ 74 h 85"/>
                  <a:gd name="T24" fmla="*/ 12 w 83"/>
                  <a:gd name="T25" fmla="*/ 39 h 85"/>
                  <a:gd name="T26" fmla="*/ 26 w 83"/>
                  <a:gd name="T27" fmla="*/ 12 h 85"/>
                  <a:gd name="T28" fmla="*/ 52 w 83"/>
                  <a:gd name="T29" fmla="*/ 26 h 85"/>
                  <a:gd name="T30" fmla="*/ 39 w 83"/>
                  <a:gd name="T31" fmla="*/ 53 h 85"/>
                  <a:gd name="T32" fmla="*/ 12 w 83"/>
                  <a:gd name="T33" fmla="*/ 3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85">
                    <a:moveTo>
                      <a:pt x="83" y="74"/>
                    </a:moveTo>
                    <a:cubicBezTo>
                      <a:pt x="58" y="47"/>
                      <a:pt x="58" y="47"/>
                      <a:pt x="58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61" y="40"/>
                      <a:pt x="62" y="32"/>
                      <a:pt x="60" y="24"/>
                    </a:cubicBezTo>
                    <a:cubicBezTo>
                      <a:pt x="55" y="9"/>
                      <a:pt x="39" y="0"/>
                      <a:pt x="24" y="5"/>
                    </a:cubicBezTo>
                    <a:cubicBezTo>
                      <a:pt x="8" y="10"/>
                      <a:pt x="0" y="26"/>
                      <a:pt x="5" y="41"/>
                    </a:cubicBezTo>
                    <a:cubicBezTo>
                      <a:pt x="9" y="57"/>
                      <a:pt x="26" y="65"/>
                      <a:pt x="41" y="60"/>
                    </a:cubicBezTo>
                    <a:cubicBezTo>
                      <a:pt x="43" y="60"/>
                      <a:pt x="46" y="59"/>
                      <a:pt x="48" y="57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3" y="85"/>
                      <a:pt x="75" y="84"/>
                      <a:pt x="76" y="83"/>
                    </a:cubicBezTo>
                    <a:cubicBezTo>
                      <a:pt x="82" y="78"/>
                      <a:pt x="82" y="78"/>
                      <a:pt x="82" y="78"/>
                    </a:cubicBezTo>
                    <a:cubicBezTo>
                      <a:pt x="83" y="77"/>
                      <a:pt x="83" y="75"/>
                      <a:pt x="83" y="74"/>
                    </a:cubicBezTo>
                    <a:close/>
                    <a:moveTo>
                      <a:pt x="12" y="39"/>
                    </a:moveTo>
                    <a:cubicBezTo>
                      <a:pt x="9" y="28"/>
                      <a:pt x="15" y="16"/>
                      <a:pt x="26" y="12"/>
                    </a:cubicBezTo>
                    <a:cubicBezTo>
                      <a:pt x="37" y="9"/>
                      <a:pt x="49" y="15"/>
                      <a:pt x="52" y="26"/>
                    </a:cubicBezTo>
                    <a:cubicBezTo>
                      <a:pt x="56" y="37"/>
                      <a:pt x="50" y="49"/>
                      <a:pt x="39" y="53"/>
                    </a:cubicBezTo>
                    <a:cubicBezTo>
                      <a:pt x="27" y="56"/>
                      <a:pt x="16" y="50"/>
                      <a:pt x="12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íšḻiḍé"/>
              <p:cNvSpPr>
                <a:spLocks/>
              </p:cNvSpPr>
              <p:nvPr/>
            </p:nvSpPr>
            <p:spPr bwMode="auto">
              <a:xfrm>
                <a:off x="5505125" y="2748119"/>
                <a:ext cx="45797" cy="28872"/>
              </a:xfrm>
              <a:custGeom>
                <a:avLst/>
                <a:gdLst>
                  <a:gd name="T0" fmla="*/ 0 w 27"/>
                  <a:gd name="T1" fmla="*/ 3 h 17"/>
                  <a:gd name="T2" fmla="*/ 27 w 27"/>
                  <a:gd name="T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7" h="17">
                    <a:moveTo>
                      <a:pt x="0" y="3"/>
                    </a:moveTo>
                    <a:cubicBezTo>
                      <a:pt x="12" y="0"/>
                      <a:pt x="24" y="6"/>
                      <a:pt x="27" y="1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3" name="iṥḷîḍè"/>
            <p:cNvGrpSpPr/>
            <p:nvPr/>
          </p:nvGrpSpPr>
          <p:grpSpPr>
            <a:xfrm>
              <a:off x="3424348" y="3037905"/>
              <a:ext cx="187443" cy="120955"/>
              <a:chOff x="4480676" y="4688509"/>
              <a:chExt cx="263827" cy="170245"/>
            </a:xfrm>
          </p:grpSpPr>
          <p:sp>
            <p:nvSpPr>
              <p:cNvPr id="112" name="îSḻíḍé"/>
              <p:cNvSpPr>
                <a:spLocks/>
              </p:cNvSpPr>
              <p:nvPr/>
            </p:nvSpPr>
            <p:spPr bwMode="auto">
              <a:xfrm>
                <a:off x="4492622" y="4688509"/>
                <a:ext cx="239934" cy="108518"/>
              </a:xfrm>
              <a:custGeom>
                <a:avLst/>
                <a:gdLst>
                  <a:gd name="T0" fmla="*/ 120 w 241"/>
                  <a:gd name="T1" fmla="*/ 109 h 109"/>
                  <a:gd name="T2" fmla="*/ 0 w 241"/>
                  <a:gd name="T3" fmla="*/ 0 h 109"/>
                  <a:gd name="T4" fmla="*/ 241 w 241"/>
                  <a:gd name="T5" fmla="*/ 0 h 109"/>
                  <a:gd name="T6" fmla="*/ 120 w 241"/>
                  <a:gd name="T7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" h="109">
                    <a:moveTo>
                      <a:pt x="120" y="109"/>
                    </a:moveTo>
                    <a:lnTo>
                      <a:pt x="0" y="0"/>
                    </a:lnTo>
                    <a:lnTo>
                      <a:pt x="241" y="0"/>
                    </a:lnTo>
                    <a:lnTo>
                      <a:pt x="120" y="10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íṡļiḓe"/>
              <p:cNvSpPr>
                <a:spLocks/>
              </p:cNvSpPr>
              <p:nvPr/>
            </p:nvSpPr>
            <p:spPr bwMode="auto">
              <a:xfrm>
                <a:off x="4480676" y="4698465"/>
                <a:ext cx="83629" cy="151328"/>
              </a:xfrm>
              <a:custGeom>
                <a:avLst/>
                <a:gdLst>
                  <a:gd name="T0" fmla="*/ 84 w 84"/>
                  <a:gd name="T1" fmla="*/ 76 h 152"/>
                  <a:gd name="T2" fmla="*/ 0 w 84"/>
                  <a:gd name="T3" fmla="*/ 152 h 152"/>
                  <a:gd name="T4" fmla="*/ 0 w 84"/>
                  <a:gd name="T5" fmla="*/ 0 h 152"/>
                  <a:gd name="T6" fmla="*/ 84 w 84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152">
                    <a:moveTo>
                      <a:pt x="84" y="76"/>
                    </a:moveTo>
                    <a:lnTo>
                      <a:pt x="0" y="152"/>
                    </a:lnTo>
                    <a:lnTo>
                      <a:pt x="0" y="0"/>
                    </a:lnTo>
                    <a:lnTo>
                      <a:pt x="84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îṧļïḓè"/>
              <p:cNvSpPr>
                <a:spLocks/>
              </p:cNvSpPr>
              <p:nvPr/>
            </p:nvSpPr>
            <p:spPr bwMode="auto">
              <a:xfrm>
                <a:off x="4492622" y="4784085"/>
                <a:ext cx="239934" cy="74669"/>
              </a:xfrm>
              <a:custGeom>
                <a:avLst/>
                <a:gdLst>
                  <a:gd name="T0" fmla="*/ 84 w 241"/>
                  <a:gd name="T1" fmla="*/ 0 h 75"/>
                  <a:gd name="T2" fmla="*/ 120 w 241"/>
                  <a:gd name="T3" fmla="*/ 34 h 75"/>
                  <a:gd name="T4" fmla="*/ 158 w 241"/>
                  <a:gd name="T5" fmla="*/ 0 h 75"/>
                  <a:gd name="T6" fmla="*/ 241 w 241"/>
                  <a:gd name="T7" fmla="*/ 75 h 75"/>
                  <a:gd name="T8" fmla="*/ 0 w 241"/>
                  <a:gd name="T9" fmla="*/ 75 h 75"/>
                  <a:gd name="T10" fmla="*/ 84 w 241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1" h="75">
                    <a:moveTo>
                      <a:pt x="84" y="0"/>
                    </a:moveTo>
                    <a:lnTo>
                      <a:pt x="120" y="34"/>
                    </a:lnTo>
                    <a:lnTo>
                      <a:pt x="158" y="0"/>
                    </a:lnTo>
                    <a:lnTo>
                      <a:pt x="241" y="75"/>
                    </a:lnTo>
                    <a:lnTo>
                      <a:pt x="0" y="7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iSľídè"/>
              <p:cNvSpPr>
                <a:spLocks/>
              </p:cNvSpPr>
              <p:nvPr/>
            </p:nvSpPr>
            <p:spPr bwMode="auto">
              <a:xfrm>
                <a:off x="4659879" y="4698465"/>
                <a:ext cx="84624" cy="151328"/>
              </a:xfrm>
              <a:custGeom>
                <a:avLst/>
                <a:gdLst>
                  <a:gd name="T0" fmla="*/ 0 w 85"/>
                  <a:gd name="T1" fmla="*/ 76 h 152"/>
                  <a:gd name="T2" fmla="*/ 85 w 85"/>
                  <a:gd name="T3" fmla="*/ 0 h 152"/>
                  <a:gd name="T4" fmla="*/ 85 w 85"/>
                  <a:gd name="T5" fmla="*/ 152 h 152"/>
                  <a:gd name="T6" fmla="*/ 0 w 85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152">
                    <a:moveTo>
                      <a:pt x="0" y="76"/>
                    </a:moveTo>
                    <a:lnTo>
                      <a:pt x="85" y="0"/>
                    </a:lnTo>
                    <a:lnTo>
                      <a:pt x="85" y="152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4" name="ïslïḍê"/>
            <p:cNvSpPr txBox="1"/>
            <p:nvPr/>
          </p:nvSpPr>
          <p:spPr>
            <a:xfrm>
              <a:off x="4745995" y="1517716"/>
              <a:ext cx="446277" cy="392415"/>
            </a:xfrm>
            <a:prstGeom prst="rect">
              <a:avLst/>
            </a:prstGeom>
            <a:noFill/>
          </p:spPr>
          <p:txBody>
            <a:bodyPr wrap="none">
              <a:normAutofit fontScale="47500" lnSpcReduction="20000"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106" name="ï$1îďe"/>
            <p:cNvSpPr txBox="1"/>
            <p:nvPr/>
          </p:nvSpPr>
          <p:spPr>
            <a:xfrm>
              <a:off x="3904236" y="3583580"/>
              <a:ext cx="500479" cy="401455"/>
            </a:xfrm>
            <a:prstGeom prst="rect">
              <a:avLst/>
            </a:prstGeom>
            <a:noFill/>
          </p:spPr>
          <p:txBody>
            <a:bodyPr wrap="none">
              <a:normAutofit fontScale="55000" lnSpcReduction="20000"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925665" y="2235441"/>
            <a:ext cx="1101791" cy="1101797"/>
            <a:chOff x="3775188" y="1931624"/>
            <a:chExt cx="1593630" cy="1593638"/>
          </a:xfrm>
        </p:grpSpPr>
        <p:sp>
          <p:nvSpPr>
            <p:cNvPr id="50" name="íṧ1ïḋé"/>
            <p:cNvSpPr>
              <a:spLocks/>
            </p:cNvSpPr>
            <p:nvPr/>
          </p:nvSpPr>
          <p:spPr bwMode="auto">
            <a:xfrm>
              <a:off x="4569525" y="1931624"/>
              <a:ext cx="555967" cy="766756"/>
            </a:xfrm>
            <a:custGeom>
              <a:avLst/>
              <a:gdLst>
                <a:gd name="T0" fmla="*/ 2 w 460"/>
                <a:gd name="T1" fmla="*/ 0 h 634"/>
                <a:gd name="T2" fmla="*/ 0 w 460"/>
                <a:gd name="T3" fmla="*/ 0 h 634"/>
                <a:gd name="T4" fmla="*/ 0 w 460"/>
                <a:gd name="T5" fmla="*/ 632 h 634"/>
                <a:gd name="T6" fmla="*/ 2 w 460"/>
                <a:gd name="T7" fmla="*/ 634 h 634"/>
                <a:gd name="T8" fmla="*/ 460 w 460"/>
                <a:gd name="T9" fmla="*/ 186 h 634"/>
                <a:gd name="T10" fmla="*/ 2 w 460"/>
                <a:gd name="T11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" h="634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632"/>
                    <a:pt x="0" y="632"/>
                    <a:pt x="0" y="632"/>
                  </a:cubicBezTo>
                  <a:cubicBezTo>
                    <a:pt x="2" y="634"/>
                    <a:pt x="2" y="634"/>
                    <a:pt x="2" y="634"/>
                  </a:cubicBezTo>
                  <a:cubicBezTo>
                    <a:pt x="460" y="186"/>
                    <a:pt x="460" y="186"/>
                    <a:pt x="460" y="186"/>
                  </a:cubicBezTo>
                  <a:cubicBezTo>
                    <a:pt x="342" y="71"/>
                    <a:pt x="180" y="0"/>
                    <a:pt x="2" y="0"/>
                  </a:cubicBezTo>
                </a:path>
              </a:pathLst>
            </a:custGeom>
            <a:solidFill>
              <a:srgbClr val="428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ş1iḋé"/>
            <p:cNvSpPr>
              <a:spLocks/>
            </p:cNvSpPr>
            <p:nvPr/>
          </p:nvSpPr>
          <p:spPr bwMode="auto">
            <a:xfrm>
              <a:off x="4569525" y="2698382"/>
              <a:ext cx="575772" cy="826880"/>
            </a:xfrm>
            <a:custGeom>
              <a:avLst/>
              <a:gdLst>
                <a:gd name="T0" fmla="*/ 2 w 476"/>
                <a:gd name="T1" fmla="*/ 0 h 684"/>
                <a:gd name="T2" fmla="*/ 2 w 476"/>
                <a:gd name="T3" fmla="*/ 0 h 684"/>
                <a:gd name="T4" fmla="*/ 0 w 476"/>
                <a:gd name="T5" fmla="*/ 2 h 684"/>
                <a:gd name="T6" fmla="*/ 0 w 476"/>
                <a:gd name="T7" fmla="*/ 684 h 684"/>
                <a:gd name="T8" fmla="*/ 2 w 476"/>
                <a:gd name="T9" fmla="*/ 684 h 684"/>
                <a:gd name="T10" fmla="*/ 476 w 476"/>
                <a:gd name="T11" fmla="*/ 483 h 684"/>
                <a:gd name="T12" fmla="*/ 2 w 476"/>
                <a:gd name="T13" fmla="*/ 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6" h="68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684"/>
                    <a:pt x="0" y="684"/>
                    <a:pt x="0" y="684"/>
                  </a:cubicBezTo>
                  <a:cubicBezTo>
                    <a:pt x="1" y="684"/>
                    <a:pt x="1" y="684"/>
                    <a:pt x="2" y="684"/>
                  </a:cubicBezTo>
                  <a:cubicBezTo>
                    <a:pt x="188" y="684"/>
                    <a:pt x="356" y="607"/>
                    <a:pt x="476" y="48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27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śḷiḑe"/>
            <p:cNvSpPr>
              <a:spLocks/>
            </p:cNvSpPr>
            <p:nvPr/>
          </p:nvSpPr>
          <p:spPr bwMode="auto">
            <a:xfrm>
              <a:off x="4571649" y="2156560"/>
              <a:ext cx="795754" cy="541822"/>
            </a:xfrm>
            <a:custGeom>
              <a:avLst/>
              <a:gdLst>
                <a:gd name="T0" fmla="*/ 458 w 658"/>
                <a:gd name="T1" fmla="*/ 0 h 448"/>
                <a:gd name="T2" fmla="*/ 0 w 658"/>
                <a:gd name="T3" fmla="*/ 448 h 448"/>
                <a:gd name="T4" fmla="*/ 658 w 658"/>
                <a:gd name="T5" fmla="*/ 448 h 448"/>
                <a:gd name="T6" fmla="*/ 458 w 658"/>
                <a:gd name="T7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8" h="448">
                  <a:moveTo>
                    <a:pt x="458" y="0"/>
                  </a:moveTo>
                  <a:cubicBezTo>
                    <a:pt x="0" y="448"/>
                    <a:pt x="0" y="448"/>
                    <a:pt x="0" y="448"/>
                  </a:cubicBezTo>
                  <a:cubicBezTo>
                    <a:pt x="658" y="448"/>
                    <a:pt x="658" y="448"/>
                    <a:pt x="658" y="448"/>
                  </a:cubicBezTo>
                  <a:cubicBezTo>
                    <a:pt x="652" y="272"/>
                    <a:pt x="576" y="114"/>
                    <a:pt x="458" y="0"/>
                  </a:cubicBezTo>
                </a:path>
              </a:pathLst>
            </a:custGeom>
            <a:solidFill>
              <a:srgbClr val="9A6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sḷîḓé"/>
            <p:cNvSpPr>
              <a:spLocks/>
            </p:cNvSpPr>
            <p:nvPr/>
          </p:nvSpPr>
          <p:spPr bwMode="auto">
            <a:xfrm>
              <a:off x="4571649" y="2698382"/>
              <a:ext cx="797169" cy="583555"/>
            </a:xfrm>
            <a:custGeom>
              <a:avLst/>
              <a:gdLst>
                <a:gd name="T0" fmla="*/ 658 w 659"/>
                <a:gd name="T1" fmla="*/ 0 h 483"/>
                <a:gd name="T2" fmla="*/ 0 w 659"/>
                <a:gd name="T3" fmla="*/ 0 h 483"/>
                <a:gd name="T4" fmla="*/ 474 w 659"/>
                <a:gd name="T5" fmla="*/ 483 h 483"/>
                <a:gd name="T6" fmla="*/ 659 w 659"/>
                <a:gd name="T7" fmla="*/ 25 h 483"/>
                <a:gd name="T8" fmla="*/ 658 w 659"/>
                <a:gd name="T9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483">
                  <a:moveTo>
                    <a:pt x="65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74" y="483"/>
                    <a:pt x="474" y="483"/>
                    <a:pt x="474" y="483"/>
                  </a:cubicBezTo>
                  <a:cubicBezTo>
                    <a:pt x="588" y="365"/>
                    <a:pt x="659" y="203"/>
                    <a:pt x="659" y="25"/>
                  </a:cubicBezTo>
                  <a:cubicBezTo>
                    <a:pt x="659" y="17"/>
                    <a:pt x="659" y="8"/>
                    <a:pt x="658" y="0"/>
                  </a:cubicBezTo>
                </a:path>
              </a:pathLst>
            </a:custGeom>
            <a:solidFill>
              <a:srgbClr val="397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śḷïďê"/>
            <p:cNvSpPr>
              <a:spLocks/>
            </p:cNvSpPr>
            <p:nvPr/>
          </p:nvSpPr>
          <p:spPr bwMode="auto">
            <a:xfrm>
              <a:off x="4017097" y="1931624"/>
              <a:ext cx="552430" cy="763927"/>
            </a:xfrm>
            <a:custGeom>
              <a:avLst/>
              <a:gdLst>
                <a:gd name="T0" fmla="*/ 457 w 457"/>
                <a:gd name="T1" fmla="*/ 0 h 632"/>
                <a:gd name="T2" fmla="*/ 0 w 457"/>
                <a:gd name="T3" fmla="*/ 186 h 632"/>
                <a:gd name="T4" fmla="*/ 457 w 457"/>
                <a:gd name="T5" fmla="*/ 632 h 632"/>
                <a:gd name="T6" fmla="*/ 457 w 457"/>
                <a:gd name="T7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632">
                  <a:moveTo>
                    <a:pt x="457" y="0"/>
                  </a:moveTo>
                  <a:cubicBezTo>
                    <a:pt x="280" y="1"/>
                    <a:pt x="119" y="71"/>
                    <a:pt x="0" y="186"/>
                  </a:cubicBezTo>
                  <a:cubicBezTo>
                    <a:pt x="457" y="632"/>
                    <a:pt x="457" y="632"/>
                    <a:pt x="457" y="632"/>
                  </a:cubicBezTo>
                  <a:cubicBezTo>
                    <a:pt x="457" y="0"/>
                    <a:pt x="457" y="0"/>
                    <a:pt x="457" y="0"/>
                  </a:cubicBezTo>
                </a:path>
              </a:pathLst>
            </a:custGeom>
            <a:solidFill>
              <a:srgbClr val="526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ṡliďê"/>
            <p:cNvSpPr>
              <a:spLocks/>
            </p:cNvSpPr>
            <p:nvPr/>
          </p:nvSpPr>
          <p:spPr bwMode="auto">
            <a:xfrm>
              <a:off x="3998706" y="2700503"/>
              <a:ext cx="570821" cy="824758"/>
            </a:xfrm>
            <a:custGeom>
              <a:avLst/>
              <a:gdLst>
                <a:gd name="T0" fmla="*/ 472 w 472"/>
                <a:gd name="T1" fmla="*/ 0 h 682"/>
                <a:gd name="T2" fmla="*/ 0 w 472"/>
                <a:gd name="T3" fmla="*/ 481 h 682"/>
                <a:gd name="T4" fmla="*/ 472 w 472"/>
                <a:gd name="T5" fmla="*/ 682 h 682"/>
                <a:gd name="T6" fmla="*/ 472 w 472"/>
                <a:gd name="T7" fmla="*/ 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2" h="682">
                  <a:moveTo>
                    <a:pt x="472" y="0"/>
                  </a:moveTo>
                  <a:cubicBezTo>
                    <a:pt x="0" y="481"/>
                    <a:pt x="0" y="481"/>
                    <a:pt x="0" y="481"/>
                  </a:cubicBezTo>
                  <a:cubicBezTo>
                    <a:pt x="119" y="605"/>
                    <a:pt x="287" y="682"/>
                    <a:pt x="472" y="682"/>
                  </a:cubicBezTo>
                  <a:cubicBezTo>
                    <a:pt x="472" y="0"/>
                    <a:pt x="472" y="0"/>
                    <a:pt x="472" y="0"/>
                  </a:cubicBezTo>
                </a:path>
              </a:pathLst>
            </a:custGeom>
            <a:solidFill>
              <a:srgbClr val="3C50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îš1iḓê"/>
            <p:cNvSpPr>
              <a:spLocks/>
            </p:cNvSpPr>
            <p:nvPr/>
          </p:nvSpPr>
          <p:spPr bwMode="auto">
            <a:xfrm>
              <a:off x="3775188" y="2156560"/>
              <a:ext cx="796461" cy="541822"/>
            </a:xfrm>
            <a:custGeom>
              <a:avLst/>
              <a:gdLst>
                <a:gd name="T0" fmla="*/ 200 w 659"/>
                <a:gd name="T1" fmla="*/ 0 h 448"/>
                <a:gd name="T2" fmla="*/ 0 w 659"/>
                <a:gd name="T3" fmla="*/ 448 h 448"/>
                <a:gd name="T4" fmla="*/ 659 w 659"/>
                <a:gd name="T5" fmla="*/ 448 h 448"/>
                <a:gd name="T6" fmla="*/ 657 w 659"/>
                <a:gd name="T7" fmla="*/ 446 h 448"/>
                <a:gd name="T8" fmla="*/ 200 w 659"/>
                <a:gd name="T9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448">
                  <a:moveTo>
                    <a:pt x="200" y="0"/>
                  </a:moveTo>
                  <a:cubicBezTo>
                    <a:pt x="82" y="114"/>
                    <a:pt x="7" y="272"/>
                    <a:pt x="0" y="448"/>
                  </a:cubicBezTo>
                  <a:cubicBezTo>
                    <a:pt x="659" y="448"/>
                    <a:pt x="659" y="448"/>
                    <a:pt x="659" y="448"/>
                  </a:cubicBezTo>
                  <a:cubicBezTo>
                    <a:pt x="657" y="446"/>
                    <a:pt x="657" y="446"/>
                    <a:pt x="657" y="446"/>
                  </a:cubicBezTo>
                  <a:cubicBezTo>
                    <a:pt x="200" y="0"/>
                    <a:pt x="200" y="0"/>
                    <a:pt x="200" y="0"/>
                  </a:cubicBezTo>
                </a:path>
              </a:pathLst>
            </a:custGeom>
            <a:solidFill>
              <a:srgbClr val="A26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ṧḷîdé"/>
            <p:cNvSpPr>
              <a:spLocks/>
            </p:cNvSpPr>
            <p:nvPr/>
          </p:nvSpPr>
          <p:spPr bwMode="auto">
            <a:xfrm>
              <a:off x="3775188" y="2698382"/>
              <a:ext cx="796461" cy="583555"/>
            </a:xfrm>
            <a:custGeom>
              <a:avLst/>
              <a:gdLst>
                <a:gd name="T0" fmla="*/ 659 w 659"/>
                <a:gd name="T1" fmla="*/ 0 h 483"/>
                <a:gd name="T2" fmla="*/ 659 w 659"/>
                <a:gd name="T3" fmla="*/ 0 h 483"/>
                <a:gd name="T4" fmla="*/ 0 w 659"/>
                <a:gd name="T5" fmla="*/ 0 h 483"/>
                <a:gd name="T6" fmla="*/ 0 w 659"/>
                <a:gd name="T7" fmla="*/ 25 h 483"/>
                <a:gd name="T8" fmla="*/ 185 w 659"/>
                <a:gd name="T9" fmla="*/ 483 h 483"/>
                <a:gd name="T10" fmla="*/ 657 w 659"/>
                <a:gd name="T11" fmla="*/ 2 h 483"/>
                <a:gd name="T12" fmla="*/ 659 w 659"/>
                <a:gd name="T13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9" h="483">
                  <a:moveTo>
                    <a:pt x="659" y="0"/>
                  </a:moveTo>
                  <a:cubicBezTo>
                    <a:pt x="659" y="0"/>
                    <a:pt x="659" y="0"/>
                    <a:pt x="6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17"/>
                    <a:pt x="0" y="25"/>
                  </a:cubicBezTo>
                  <a:cubicBezTo>
                    <a:pt x="0" y="203"/>
                    <a:pt x="70" y="365"/>
                    <a:pt x="185" y="483"/>
                  </a:cubicBezTo>
                  <a:cubicBezTo>
                    <a:pt x="657" y="2"/>
                    <a:pt x="657" y="2"/>
                    <a:pt x="657" y="2"/>
                  </a:cubicBezTo>
                  <a:cubicBezTo>
                    <a:pt x="659" y="0"/>
                    <a:pt x="659" y="0"/>
                    <a:pt x="659" y="0"/>
                  </a:cubicBezTo>
                </a:path>
              </a:pathLst>
            </a:custGeom>
            <a:solidFill>
              <a:srgbClr val="904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ṧ1íḍé"/>
            <p:cNvSpPr>
              <a:spLocks/>
            </p:cNvSpPr>
            <p:nvPr/>
          </p:nvSpPr>
          <p:spPr bwMode="auto">
            <a:xfrm>
              <a:off x="3775188" y="1931624"/>
              <a:ext cx="1593629" cy="1593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ŝḻíḓê"/>
            <p:cNvSpPr>
              <a:spLocks/>
            </p:cNvSpPr>
            <p:nvPr/>
          </p:nvSpPr>
          <p:spPr bwMode="auto">
            <a:xfrm>
              <a:off x="3809140" y="1966284"/>
              <a:ext cx="1524310" cy="1525024"/>
            </a:xfrm>
            <a:custGeom>
              <a:avLst/>
              <a:gdLst>
                <a:gd name="T0" fmla="*/ 631 w 1261"/>
                <a:gd name="T1" fmla="*/ 0 h 1261"/>
                <a:gd name="T2" fmla="*/ 0 w 1261"/>
                <a:gd name="T3" fmla="*/ 630 h 1261"/>
                <a:gd name="T4" fmla="*/ 631 w 1261"/>
                <a:gd name="T5" fmla="*/ 1261 h 1261"/>
                <a:gd name="T6" fmla="*/ 1261 w 1261"/>
                <a:gd name="T7" fmla="*/ 630 h 1261"/>
                <a:gd name="T8" fmla="*/ 631 w 1261"/>
                <a:gd name="T9" fmla="*/ 0 h 1261"/>
                <a:gd name="T10" fmla="*/ 631 w 1261"/>
                <a:gd name="T11" fmla="*/ 1129 h 1261"/>
                <a:gd name="T12" fmla="*/ 132 w 1261"/>
                <a:gd name="T13" fmla="*/ 630 h 1261"/>
                <a:gd name="T14" fmla="*/ 631 w 1261"/>
                <a:gd name="T15" fmla="*/ 131 h 1261"/>
                <a:gd name="T16" fmla="*/ 1130 w 1261"/>
                <a:gd name="T17" fmla="*/ 630 h 1261"/>
                <a:gd name="T18" fmla="*/ 631 w 1261"/>
                <a:gd name="T19" fmla="*/ 1129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1" h="1261">
                  <a:moveTo>
                    <a:pt x="631" y="0"/>
                  </a:moveTo>
                  <a:cubicBezTo>
                    <a:pt x="283" y="0"/>
                    <a:pt x="0" y="282"/>
                    <a:pt x="0" y="630"/>
                  </a:cubicBezTo>
                  <a:cubicBezTo>
                    <a:pt x="0" y="978"/>
                    <a:pt x="283" y="1261"/>
                    <a:pt x="631" y="1261"/>
                  </a:cubicBezTo>
                  <a:cubicBezTo>
                    <a:pt x="979" y="1261"/>
                    <a:pt x="1261" y="978"/>
                    <a:pt x="1261" y="630"/>
                  </a:cubicBezTo>
                  <a:cubicBezTo>
                    <a:pt x="1261" y="282"/>
                    <a:pt x="979" y="0"/>
                    <a:pt x="631" y="0"/>
                  </a:cubicBezTo>
                  <a:close/>
                  <a:moveTo>
                    <a:pt x="631" y="1129"/>
                  </a:moveTo>
                  <a:cubicBezTo>
                    <a:pt x="355" y="1129"/>
                    <a:pt x="132" y="906"/>
                    <a:pt x="132" y="630"/>
                  </a:cubicBezTo>
                  <a:cubicBezTo>
                    <a:pt x="132" y="355"/>
                    <a:pt x="355" y="131"/>
                    <a:pt x="631" y="131"/>
                  </a:cubicBezTo>
                  <a:cubicBezTo>
                    <a:pt x="906" y="131"/>
                    <a:pt x="1130" y="355"/>
                    <a:pt x="1130" y="630"/>
                  </a:cubicBezTo>
                  <a:cubicBezTo>
                    <a:pt x="1130" y="906"/>
                    <a:pt x="906" y="1129"/>
                    <a:pt x="631" y="1129"/>
                  </a:cubicBezTo>
                  <a:close/>
                </a:path>
              </a:pathLst>
            </a:custGeom>
            <a:solidFill>
              <a:srgbClr val="265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ş1iḋê"/>
            <p:cNvSpPr>
              <a:spLocks/>
            </p:cNvSpPr>
            <p:nvPr/>
          </p:nvSpPr>
          <p:spPr bwMode="auto">
            <a:xfrm>
              <a:off x="4518599" y="2676454"/>
              <a:ext cx="106808" cy="105394"/>
            </a:xfrm>
            <a:prstGeom prst="ellipse">
              <a:avLst/>
            </a:pr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sľïḑé"/>
            <p:cNvSpPr>
              <a:spLocks/>
            </p:cNvSpPr>
            <p:nvPr/>
          </p:nvSpPr>
          <p:spPr bwMode="auto">
            <a:xfrm>
              <a:off x="4555380" y="2435959"/>
              <a:ext cx="316179" cy="306986"/>
            </a:xfrm>
            <a:custGeom>
              <a:avLst/>
              <a:gdLst>
                <a:gd name="T0" fmla="*/ 437 w 447"/>
                <a:gd name="T1" fmla="*/ 46 h 434"/>
                <a:gd name="T2" fmla="*/ 447 w 447"/>
                <a:gd name="T3" fmla="*/ 0 h 434"/>
                <a:gd name="T4" fmla="*/ 401 w 447"/>
                <a:gd name="T5" fmla="*/ 10 h 434"/>
                <a:gd name="T6" fmla="*/ 0 w 447"/>
                <a:gd name="T7" fmla="*/ 386 h 434"/>
                <a:gd name="T8" fmla="*/ 46 w 447"/>
                <a:gd name="T9" fmla="*/ 434 h 434"/>
                <a:gd name="T10" fmla="*/ 437 w 447"/>
                <a:gd name="T11" fmla="*/ 4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434">
                  <a:moveTo>
                    <a:pt x="437" y="46"/>
                  </a:moveTo>
                  <a:lnTo>
                    <a:pt x="447" y="0"/>
                  </a:lnTo>
                  <a:lnTo>
                    <a:pt x="401" y="10"/>
                  </a:lnTo>
                  <a:lnTo>
                    <a:pt x="0" y="386"/>
                  </a:lnTo>
                  <a:lnTo>
                    <a:pt x="46" y="434"/>
                  </a:lnTo>
                  <a:lnTo>
                    <a:pt x="437" y="46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ślïďe"/>
            <p:cNvSpPr>
              <a:spLocks/>
            </p:cNvSpPr>
            <p:nvPr/>
          </p:nvSpPr>
          <p:spPr bwMode="auto">
            <a:xfrm>
              <a:off x="4244152" y="2707577"/>
              <a:ext cx="325375" cy="45977"/>
            </a:xfrm>
            <a:custGeom>
              <a:avLst/>
              <a:gdLst>
                <a:gd name="T0" fmla="*/ 40 w 460"/>
                <a:gd name="T1" fmla="*/ 14 h 65"/>
                <a:gd name="T2" fmla="*/ 0 w 460"/>
                <a:gd name="T3" fmla="*/ 35 h 65"/>
                <a:gd name="T4" fmla="*/ 40 w 460"/>
                <a:gd name="T5" fmla="*/ 53 h 65"/>
                <a:gd name="T6" fmla="*/ 460 w 460"/>
                <a:gd name="T7" fmla="*/ 65 h 65"/>
                <a:gd name="T8" fmla="*/ 460 w 460"/>
                <a:gd name="T9" fmla="*/ 0 h 65"/>
                <a:gd name="T10" fmla="*/ 40 w 460"/>
                <a:gd name="T11" fmla="*/ 1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" h="65">
                  <a:moveTo>
                    <a:pt x="40" y="14"/>
                  </a:moveTo>
                  <a:lnTo>
                    <a:pt x="0" y="35"/>
                  </a:lnTo>
                  <a:lnTo>
                    <a:pt x="40" y="53"/>
                  </a:lnTo>
                  <a:lnTo>
                    <a:pt x="460" y="65"/>
                  </a:lnTo>
                  <a:lnTo>
                    <a:pt x="460" y="0"/>
                  </a:lnTo>
                  <a:lnTo>
                    <a:pt x="40" y="14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ṩlide"/>
            <p:cNvSpPr>
              <a:spLocks/>
            </p:cNvSpPr>
            <p:nvPr/>
          </p:nvSpPr>
          <p:spPr bwMode="auto">
            <a:xfrm>
              <a:off x="4478988" y="2646037"/>
              <a:ext cx="265958" cy="233422"/>
            </a:xfrm>
            <a:custGeom>
              <a:avLst/>
              <a:gdLst>
                <a:gd name="T0" fmla="*/ 217 w 220"/>
                <a:gd name="T1" fmla="*/ 181 h 193"/>
                <a:gd name="T2" fmla="*/ 106 w 220"/>
                <a:gd name="T3" fmla="*/ 84 h 193"/>
                <a:gd name="T4" fmla="*/ 110 w 220"/>
                <a:gd name="T5" fmla="*/ 68 h 193"/>
                <a:gd name="T6" fmla="*/ 77 w 220"/>
                <a:gd name="T7" fmla="*/ 35 h 193"/>
                <a:gd name="T8" fmla="*/ 60 w 220"/>
                <a:gd name="T9" fmla="*/ 39 h 193"/>
                <a:gd name="T10" fmla="*/ 20 w 220"/>
                <a:gd name="T11" fmla="*/ 4 h 193"/>
                <a:gd name="T12" fmla="*/ 4 w 220"/>
                <a:gd name="T13" fmla="*/ 5 h 193"/>
                <a:gd name="T14" fmla="*/ 5 w 220"/>
                <a:gd name="T15" fmla="*/ 21 h 193"/>
                <a:gd name="T16" fmla="*/ 46 w 220"/>
                <a:gd name="T17" fmla="*/ 56 h 193"/>
                <a:gd name="T18" fmla="*/ 44 w 220"/>
                <a:gd name="T19" fmla="*/ 68 h 193"/>
                <a:gd name="T20" fmla="*/ 77 w 220"/>
                <a:gd name="T21" fmla="*/ 102 h 193"/>
                <a:gd name="T22" fmla="*/ 97 w 220"/>
                <a:gd name="T23" fmla="*/ 95 h 193"/>
                <a:gd name="T24" fmla="*/ 207 w 220"/>
                <a:gd name="T25" fmla="*/ 191 h 193"/>
                <a:gd name="T26" fmla="*/ 212 w 220"/>
                <a:gd name="T27" fmla="*/ 193 h 193"/>
                <a:gd name="T28" fmla="*/ 217 w 220"/>
                <a:gd name="T29" fmla="*/ 191 h 193"/>
                <a:gd name="T30" fmla="*/ 217 w 220"/>
                <a:gd name="T31" fmla="*/ 181 h 193"/>
                <a:gd name="T32" fmla="*/ 77 w 220"/>
                <a:gd name="T33" fmla="*/ 86 h 193"/>
                <a:gd name="T34" fmla="*/ 59 w 220"/>
                <a:gd name="T35" fmla="*/ 68 h 193"/>
                <a:gd name="T36" fmla="*/ 77 w 220"/>
                <a:gd name="T37" fmla="*/ 51 h 193"/>
                <a:gd name="T38" fmla="*/ 94 w 220"/>
                <a:gd name="T39" fmla="*/ 68 h 193"/>
                <a:gd name="T40" fmla="*/ 77 w 220"/>
                <a:gd name="T41" fmla="*/ 8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0" h="193">
                  <a:moveTo>
                    <a:pt x="217" y="181"/>
                  </a:moveTo>
                  <a:cubicBezTo>
                    <a:pt x="106" y="84"/>
                    <a:pt x="106" y="84"/>
                    <a:pt x="106" y="84"/>
                  </a:cubicBezTo>
                  <a:cubicBezTo>
                    <a:pt x="109" y="79"/>
                    <a:pt x="110" y="74"/>
                    <a:pt x="110" y="68"/>
                  </a:cubicBezTo>
                  <a:cubicBezTo>
                    <a:pt x="110" y="50"/>
                    <a:pt x="95" y="35"/>
                    <a:pt x="77" y="35"/>
                  </a:cubicBezTo>
                  <a:cubicBezTo>
                    <a:pt x="71" y="35"/>
                    <a:pt x="65" y="37"/>
                    <a:pt x="60" y="39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5" y="0"/>
                    <a:pt x="8" y="0"/>
                    <a:pt x="4" y="5"/>
                  </a:cubicBezTo>
                  <a:cubicBezTo>
                    <a:pt x="0" y="9"/>
                    <a:pt x="0" y="16"/>
                    <a:pt x="5" y="21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4" y="60"/>
                    <a:pt x="44" y="64"/>
                    <a:pt x="44" y="68"/>
                  </a:cubicBezTo>
                  <a:cubicBezTo>
                    <a:pt x="44" y="87"/>
                    <a:pt x="58" y="102"/>
                    <a:pt x="77" y="102"/>
                  </a:cubicBezTo>
                  <a:cubicBezTo>
                    <a:pt x="84" y="102"/>
                    <a:pt x="91" y="99"/>
                    <a:pt x="97" y="95"/>
                  </a:cubicBezTo>
                  <a:cubicBezTo>
                    <a:pt x="207" y="191"/>
                    <a:pt x="207" y="191"/>
                    <a:pt x="207" y="191"/>
                  </a:cubicBezTo>
                  <a:cubicBezTo>
                    <a:pt x="208" y="192"/>
                    <a:pt x="210" y="193"/>
                    <a:pt x="212" y="193"/>
                  </a:cubicBezTo>
                  <a:cubicBezTo>
                    <a:pt x="214" y="193"/>
                    <a:pt x="216" y="192"/>
                    <a:pt x="217" y="191"/>
                  </a:cubicBezTo>
                  <a:cubicBezTo>
                    <a:pt x="220" y="188"/>
                    <a:pt x="219" y="183"/>
                    <a:pt x="217" y="181"/>
                  </a:cubicBezTo>
                  <a:close/>
                  <a:moveTo>
                    <a:pt x="77" y="86"/>
                  </a:moveTo>
                  <a:cubicBezTo>
                    <a:pt x="67" y="86"/>
                    <a:pt x="59" y="78"/>
                    <a:pt x="59" y="68"/>
                  </a:cubicBezTo>
                  <a:cubicBezTo>
                    <a:pt x="59" y="59"/>
                    <a:pt x="67" y="51"/>
                    <a:pt x="77" y="51"/>
                  </a:cubicBezTo>
                  <a:cubicBezTo>
                    <a:pt x="86" y="51"/>
                    <a:pt x="94" y="59"/>
                    <a:pt x="94" y="68"/>
                  </a:cubicBezTo>
                  <a:cubicBezTo>
                    <a:pt x="94" y="78"/>
                    <a:pt x="86" y="86"/>
                    <a:pt x="77" y="86"/>
                  </a:cubicBezTo>
                  <a:close/>
                </a:path>
              </a:pathLst>
            </a:custGeom>
            <a:solidFill>
              <a:srgbClr val="EA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ïṥḻïde"/>
            <p:cNvSpPr>
              <a:spLocks/>
            </p:cNvSpPr>
            <p:nvPr/>
          </p:nvSpPr>
          <p:spPr bwMode="auto">
            <a:xfrm>
              <a:off x="4330446" y="2162218"/>
              <a:ext cx="39611" cy="60831"/>
            </a:xfrm>
            <a:custGeom>
              <a:avLst/>
              <a:gdLst>
                <a:gd name="T0" fmla="*/ 56 w 56"/>
                <a:gd name="T1" fmla="*/ 76 h 86"/>
                <a:gd name="T2" fmla="*/ 24 w 56"/>
                <a:gd name="T3" fmla="*/ 0 h 86"/>
                <a:gd name="T4" fmla="*/ 0 w 56"/>
                <a:gd name="T5" fmla="*/ 11 h 86"/>
                <a:gd name="T6" fmla="*/ 30 w 56"/>
                <a:gd name="T7" fmla="*/ 86 h 86"/>
                <a:gd name="T8" fmla="*/ 56 w 56"/>
                <a:gd name="T9" fmla="*/ 7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6">
                  <a:moveTo>
                    <a:pt x="56" y="76"/>
                  </a:moveTo>
                  <a:lnTo>
                    <a:pt x="24" y="0"/>
                  </a:lnTo>
                  <a:lnTo>
                    <a:pt x="0" y="11"/>
                  </a:lnTo>
                  <a:lnTo>
                    <a:pt x="30" y="86"/>
                  </a:lnTo>
                  <a:lnTo>
                    <a:pt x="56" y="7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iS1iḍê"/>
            <p:cNvSpPr>
              <a:spLocks/>
            </p:cNvSpPr>
            <p:nvPr/>
          </p:nvSpPr>
          <p:spPr bwMode="auto">
            <a:xfrm>
              <a:off x="4330446" y="2162218"/>
              <a:ext cx="39611" cy="60831"/>
            </a:xfrm>
            <a:custGeom>
              <a:avLst/>
              <a:gdLst>
                <a:gd name="T0" fmla="*/ 56 w 56"/>
                <a:gd name="T1" fmla="*/ 76 h 86"/>
                <a:gd name="T2" fmla="*/ 24 w 56"/>
                <a:gd name="T3" fmla="*/ 0 h 86"/>
                <a:gd name="T4" fmla="*/ 0 w 56"/>
                <a:gd name="T5" fmla="*/ 11 h 86"/>
                <a:gd name="T6" fmla="*/ 30 w 56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6">
                  <a:moveTo>
                    <a:pt x="56" y="76"/>
                  </a:moveTo>
                  <a:lnTo>
                    <a:pt x="24" y="0"/>
                  </a:lnTo>
                  <a:lnTo>
                    <a:pt x="0" y="11"/>
                  </a:lnTo>
                  <a:lnTo>
                    <a:pt x="30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ṣľïḍê"/>
            <p:cNvSpPr>
              <a:spLocks/>
            </p:cNvSpPr>
            <p:nvPr/>
          </p:nvSpPr>
          <p:spPr bwMode="auto">
            <a:xfrm>
              <a:off x="4773947" y="3235253"/>
              <a:ext cx="39611" cy="60124"/>
            </a:xfrm>
            <a:custGeom>
              <a:avLst/>
              <a:gdLst>
                <a:gd name="T0" fmla="*/ 56 w 56"/>
                <a:gd name="T1" fmla="*/ 75 h 85"/>
                <a:gd name="T2" fmla="*/ 26 w 56"/>
                <a:gd name="T3" fmla="*/ 0 h 85"/>
                <a:gd name="T4" fmla="*/ 0 w 56"/>
                <a:gd name="T5" fmla="*/ 10 h 85"/>
                <a:gd name="T6" fmla="*/ 31 w 56"/>
                <a:gd name="T7" fmla="*/ 85 h 85"/>
                <a:gd name="T8" fmla="*/ 56 w 56"/>
                <a:gd name="T9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5">
                  <a:moveTo>
                    <a:pt x="56" y="75"/>
                  </a:moveTo>
                  <a:lnTo>
                    <a:pt x="26" y="0"/>
                  </a:lnTo>
                  <a:lnTo>
                    <a:pt x="0" y="10"/>
                  </a:lnTo>
                  <a:lnTo>
                    <a:pt x="31" y="85"/>
                  </a:lnTo>
                  <a:lnTo>
                    <a:pt x="56" y="75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şlíḍe"/>
            <p:cNvSpPr>
              <a:spLocks/>
            </p:cNvSpPr>
            <p:nvPr/>
          </p:nvSpPr>
          <p:spPr bwMode="auto">
            <a:xfrm>
              <a:off x="4773947" y="3235253"/>
              <a:ext cx="39611" cy="60124"/>
            </a:xfrm>
            <a:custGeom>
              <a:avLst/>
              <a:gdLst>
                <a:gd name="T0" fmla="*/ 56 w 56"/>
                <a:gd name="T1" fmla="*/ 75 h 85"/>
                <a:gd name="T2" fmla="*/ 26 w 56"/>
                <a:gd name="T3" fmla="*/ 0 h 85"/>
                <a:gd name="T4" fmla="*/ 0 w 56"/>
                <a:gd name="T5" fmla="*/ 10 h 85"/>
                <a:gd name="T6" fmla="*/ 31 w 56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5">
                  <a:moveTo>
                    <a:pt x="56" y="75"/>
                  </a:moveTo>
                  <a:lnTo>
                    <a:pt x="26" y="0"/>
                  </a:lnTo>
                  <a:lnTo>
                    <a:pt x="0" y="10"/>
                  </a:lnTo>
                  <a:lnTo>
                    <a:pt x="31" y="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Sḷïḓè"/>
            <p:cNvSpPr>
              <a:spLocks/>
            </p:cNvSpPr>
            <p:nvPr/>
          </p:nvSpPr>
          <p:spPr bwMode="auto">
            <a:xfrm>
              <a:off x="4005072" y="2486887"/>
              <a:ext cx="60124" cy="39611"/>
            </a:xfrm>
            <a:custGeom>
              <a:avLst/>
              <a:gdLst>
                <a:gd name="T0" fmla="*/ 85 w 85"/>
                <a:gd name="T1" fmla="*/ 30 h 56"/>
                <a:gd name="T2" fmla="*/ 10 w 85"/>
                <a:gd name="T3" fmla="*/ 0 h 56"/>
                <a:gd name="T4" fmla="*/ 0 w 85"/>
                <a:gd name="T5" fmla="*/ 25 h 56"/>
                <a:gd name="T6" fmla="*/ 75 w 85"/>
                <a:gd name="T7" fmla="*/ 56 h 56"/>
                <a:gd name="T8" fmla="*/ 85 w 85"/>
                <a:gd name="T9" fmla="*/ 3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85" y="30"/>
                  </a:moveTo>
                  <a:lnTo>
                    <a:pt x="10" y="0"/>
                  </a:lnTo>
                  <a:lnTo>
                    <a:pt x="0" y="25"/>
                  </a:lnTo>
                  <a:lnTo>
                    <a:pt x="75" y="56"/>
                  </a:lnTo>
                  <a:lnTo>
                    <a:pt x="85" y="3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îṥḻïḍé"/>
            <p:cNvSpPr>
              <a:spLocks/>
            </p:cNvSpPr>
            <p:nvPr/>
          </p:nvSpPr>
          <p:spPr bwMode="auto">
            <a:xfrm>
              <a:off x="4005072" y="2486887"/>
              <a:ext cx="60124" cy="39611"/>
            </a:xfrm>
            <a:custGeom>
              <a:avLst/>
              <a:gdLst>
                <a:gd name="T0" fmla="*/ 85 w 85"/>
                <a:gd name="T1" fmla="*/ 30 h 56"/>
                <a:gd name="T2" fmla="*/ 10 w 85"/>
                <a:gd name="T3" fmla="*/ 0 h 56"/>
                <a:gd name="T4" fmla="*/ 0 w 85"/>
                <a:gd name="T5" fmla="*/ 25 h 56"/>
                <a:gd name="T6" fmla="*/ 75 w 85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85" y="30"/>
                  </a:moveTo>
                  <a:lnTo>
                    <a:pt x="10" y="0"/>
                  </a:lnTo>
                  <a:lnTo>
                    <a:pt x="0" y="25"/>
                  </a:lnTo>
                  <a:lnTo>
                    <a:pt x="75" y="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ïṥḻíḓé"/>
            <p:cNvSpPr>
              <a:spLocks/>
            </p:cNvSpPr>
            <p:nvPr/>
          </p:nvSpPr>
          <p:spPr bwMode="auto">
            <a:xfrm>
              <a:off x="5077394" y="2930389"/>
              <a:ext cx="60124" cy="39611"/>
            </a:xfrm>
            <a:custGeom>
              <a:avLst/>
              <a:gdLst>
                <a:gd name="T0" fmla="*/ 85 w 85"/>
                <a:gd name="T1" fmla="*/ 32 h 56"/>
                <a:gd name="T2" fmla="*/ 10 w 85"/>
                <a:gd name="T3" fmla="*/ 0 h 56"/>
                <a:gd name="T4" fmla="*/ 0 w 85"/>
                <a:gd name="T5" fmla="*/ 26 h 56"/>
                <a:gd name="T6" fmla="*/ 75 w 85"/>
                <a:gd name="T7" fmla="*/ 56 h 56"/>
                <a:gd name="T8" fmla="*/ 85 w 85"/>
                <a:gd name="T9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85" y="32"/>
                  </a:moveTo>
                  <a:lnTo>
                    <a:pt x="10" y="0"/>
                  </a:lnTo>
                  <a:lnTo>
                    <a:pt x="0" y="26"/>
                  </a:lnTo>
                  <a:lnTo>
                    <a:pt x="75" y="56"/>
                  </a:lnTo>
                  <a:lnTo>
                    <a:pt x="85" y="32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ṧḻídè"/>
            <p:cNvSpPr>
              <a:spLocks/>
            </p:cNvSpPr>
            <p:nvPr/>
          </p:nvSpPr>
          <p:spPr bwMode="auto">
            <a:xfrm>
              <a:off x="5077394" y="2930389"/>
              <a:ext cx="60124" cy="39611"/>
            </a:xfrm>
            <a:custGeom>
              <a:avLst/>
              <a:gdLst>
                <a:gd name="T0" fmla="*/ 85 w 85"/>
                <a:gd name="T1" fmla="*/ 32 h 56"/>
                <a:gd name="T2" fmla="*/ 10 w 85"/>
                <a:gd name="T3" fmla="*/ 0 h 56"/>
                <a:gd name="T4" fmla="*/ 0 w 85"/>
                <a:gd name="T5" fmla="*/ 26 h 56"/>
                <a:gd name="T6" fmla="*/ 75 w 85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85" y="32"/>
                  </a:moveTo>
                  <a:lnTo>
                    <a:pt x="10" y="0"/>
                  </a:lnTo>
                  <a:lnTo>
                    <a:pt x="0" y="26"/>
                  </a:lnTo>
                  <a:lnTo>
                    <a:pt x="75" y="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S1íde"/>
            <p:cNvSpPr>
              <a:spLocks/>
            </p:cNvSpPr>
            <p:nvPr/>
          </p:nvSpPr>
          <p:spPr bwMode="auto">
            <a:xfrm>
              <a:off x="4773947" y="2162218"/>
              <a:ext cx="39611" cy="60831"/>
            </a:xfrm>
            <a:custGeom>
              <a:avLst/>
              <a:gdLst>
                <a:gd name="T0" fmla="*/ 26 w 56"/>
                <a:gd name="T1" fmla="*/ 86 h 86"/>
                <a:gd name="T2" fmla="*/ 56 w 56"/>
                <a:gd name="T3" fmla="*/ 11 h 86"/>
                <a:gd name="T4" fmla="*/ 31 w 56"/>
                <a:gd name="T5" fmla="*/ 0 h 86"/>
                <a:gd name="T6" fmla="*/ 0 w 56"/>
                <a:gd name="T7" fmla="*/ 76 h 86"/>
                <a:gd name="T8" fmla="*/ 26 w 5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6">
                  <a:moveTo>
                    <a:pt x="26" y="86"/>
                  </a:moveTo>
                  <a:lnTo>
                    <a:pt x="56" y="11"/>
                  </a:lnTo>
                  <a:lnTo>
                    <a:pt x="31" y="0"/>
                  </a:lnTo>
                  <a:lnTo>
                    <a:pt x="0" y="76"/>
                  </a:lnTo>
                  <a:lnTo>
                    <a:pt x="26" y="8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ṡ1ïḑe"/>
            <p:cNvSpPr>
              <a:spLocks/>
            </p:cNvSpPr>
            <p:nvPr/>
          </p:nvSpPr>
          <p:spPr bwMode="auto">
            <a:xfrm>
              <a:off x="4773947" y="2162218"/>
              <a:ext cx="39611" cy="60831"/>
            </a:xfrm>
            <a:custGeom>
              <a:avLst/>
              <a:gdLst>
                <a:gd name="T0" fmla="*/ 26 w 56"/>
                <a:gd name="T1" fmla="*/ 86 h 86"/>
                <a:gd name="T2" fmla="*/ 56 w 56"/>
                <a:gd name="T3" fmla="*/ 11 h 86"/>
                <a:gd name="T4" fmla="*/ 31 w 56"/>
                <a:gd name="T5" fmla="*/ 0 h 86"/>
                <a:gd name="T6" fmla="*/ 0 w 56"/>
                <a:gd name="T7" fmla="*/ 7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6">
                  <a:moveTo>
                    <a:pt x="26" y="86"/>
                  </a:moveTo>
                  <a:lnTo>
                    <a:pt x="56" y="11"/>
                  </a:lnTo>
                  <a:lnTo>
                    <a:pt x="31" y="0"/>
                  </a:lnTo>
                  <a:lnTo>
                    <a:pt x="0" y="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sľîḑê"/>
            <p:cNvSpPr>
              <a:spLocks/>
            </p:cNvSpPr>
            <p:nvPr/>
          </p:nvSpPr>
          <p:spPr bwMode="auto">
            <a:xfrm>
              <a:off x="4330446" y="3235253"/>
              <a:ext cx="39611" cy="60124"/>
            </a:xfrm>
            <a:custGeom>
              <a:avLst/>
              <a:gdLst>
                <a:gd name="T0" fmla="*/ 24 w 56"/>
                <a:gd name="T1" fmla="*/ 85 h 85"/>
                <a:gd name="T2" fmla="*/ 56 w 56"/>
                <a:gd name="T3" fmla="*/ 10 h 85"/>
                <a:gd name="T4" fmla="*/ 30 w 56"/>
                <a:gd name="T5" fmla="*/ 0 h 85"/>
                <a:gd name="T6" fmla="*/ 0 w 56"/>
                <a:gd name="T7" fmla="*/ 75 h 85"/>
                <a:gd name="T8" fmla="*/ 24 w 56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5">
                  <a:moveTo>
                    <a:pt x="24" y="85"/>
                  </a:moveTo>
                  <a:lnTo>
                    <a:pt x="56" y="10"/>
                  </a:lnTo>
                  <a:lnTo>
                    <a:pt x="30" y="0"/>
                  </a:lnTo>
                  <a:lnTo>
                    <a:pt x="0" y="75"/>
                  </a:lnTo>
                  <a:lnTo>
                    <a:pt x="24" y="85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ïşlïḓê"/>
            <p:cNvSpPr>
              <a:spLocks/>
            </p:cNvSpPr>
            <p:nvPr/>
          </p:nvSpPr>
          <p:spPr bwMode="auto">
            <a:xfrm>
              <a:off x="4330446" y="3235253"/>
              <a:ext cx="39611" cy="60124"/>
            </a:xfrm>
            <a:custGeom>
              <a:avLst/>
              <a:gdLst>
                <a:gd name="T0" fmla="*/ 24 w 56"/>
                <a:gd name="T1" fmla="*/ 85 h 85"/>
                <a:gd name="T2" fmla="*/ 56 w 56"/>
                <a:gd name="T3" fmla="*/ 10 h 85"/>
                <a:gd name="T4" fmla="*/ 30 w 56"/>
                <a:gd name="T5" fmla="*/ 0 h 85"/>
                <a:gd name="T6" fmla="*/ 0 w 56"/>
                <a:gd name="T7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5">
                  <a:moveTo>
                    <a:pt x="24" y="85"/>
                  </a:moveTo>
                  <a:lnTo>
                    <a:pt x="56" y="10"/>
                  </a:lnTo>
                  <a:lnTo>
                    <a:pt x="30" y="0"/>
                  </a:lnTo>
                  <a:lnTo>
                    <a:pt x="0" y="7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ṧlîḓé"/>
            <p:cNvSpPr>
              <a:spLocks/>
            </p:cNvSpPr>
            <p:nvPr/>
          </p:nvSpPr>
          <p:spPr bwMode="auto">
            <a:xfrm>
              <a:off x="5077394" y="2486887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5 h 56"/>
                <a:gd name="T4" fmla="*/ 75 w 85"/>
                <a:gd name="T5" fmla="*/ 0 h 56"/>
                <a:gd name="T6" fmla="*/ 0 w 85"/>
                <a:gd name="T7" fmla="*/ 30 h 56"/>
                <a:gd name="T8" fmla="*/ 10 w 85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5"/>
                  </a:lnTo>
                  <a:lnTo>
                    <a:pt x="75" y="0"/>
                  </a:lnTo>
                  <a:lnTo>
                    <a:pt x="0" y="30"/>
                  </a:lnTo>
                  <a:lnTo>
                    <a:pt x="10" y="5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ṧ1îḋé"/>
            <p:cNvSpPr>
              <a:spLocks/>
            </p:cNvSpPr>
            <p:nvPr/>
          </p:nvSpPr>
          <p:spPr bwMode="auto">
            <a:xfrm>
              <a:off x="5077394" y="2486887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5 h 56"/>
                <a:gd name="T4" fmla="*/ 75 w 85"/>
                <a:gd name="T5" fmla="*/ 0 h 56"/>
                <a:gd name="T6" fmla="*/ 0 w 85"/>
                <a:gd name="T7" fmla="*/ 3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5"/>
                  </a:lnTo>
                  <a:lnTo>
                    <a:pt x="75" y="0"/>
                  </a:lnTo>
                  <a:lnTo>
                    <a:pt x="0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śľïdê"/>
            <p:cNvSpPr>
              <a:spLocks/>
            </p:cNvSpPr>
            <p:nvPr/>
          </p:nvSpPr>
          <p:spPr bwMode="auto">
            <a:xfrm>
              <a:off x="4005072" y="2930389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6 h 56"/>
                <a:gd name="T4" fmla="*/ 75 w 85"/>
                <a:gd name="T5" fmla="*/ 0 h 56"/>
                <a:gd name="T6" fmla="*/ 0 w 85"/>
                <a:gd name="T7" fmla="*/ 32 h 56"/>
                <a:gd name="T8" fmla="*/ 10 w 85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6"/>
                  </a:lnTo>
                  <a:lnTo>
                    <a:pt x="75" y="0"/>
                  </a:lnTo>
                  <a:lnTo>
                    <a:pt x="0" y="32"/>
                  </a:lnTo>
                  <a:lnTo>
                    <a:pt x="10" y="5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$ḻïďé"/>
            <p:cNvSpPr>
              <a:spLocks/>
            </p:cNvSpPr>
            <p:nvPr/>
          </p:nvSpPr>
          <p:spPr bwMode="auto">
            <a:xfrm>
              <a:off x="4005072" y="2930389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6 h 56"/>
                <a:gd name="T4" fmla="*/ 75 w 85"/>
                <a:gd name="T5" fmla="*/ 0 h 56"/>
                <a:gd name="T6" fmla="*/ 0 w 85"/>
                <a:gd name="T7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6"/>
                  </a:lnTo>
                  <a:lnTo>
                    <a:pt x="75" y="0"/>
                  </a:lnTo>
                  <a:lnTo>
                    <a:pt x="0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Sliḍe"/>
            <p:cNvSpPr>
              <a:spLocks/>
            </p:cNvSpPr>
            <p:nvPr/>
          </p:nvSpPr>
          <p:spPr bwMode="auto">
            <a:xfrm>
              <a:off x="4559623" y="2117655"/>
              <a:ext cx="19805" cy="96906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ïṧliḍè"/>
            <p:cNvSpPr>
              <a:spLocks/>
            </p:cNvSpPr>
            <p:nvPr/>
          </p:nvSpPr>
          <p:spPr bwMode="auto">
            <a:xfrm>
              <a:off x="4559623" y="2117655"/>
              <a:ext cx="19805" cy="96906"/>
            </a:xfrm>
            <a:custGeom>
              <a:avLst/>
              <a:gdLst>
                <a:gd name="T0" fmla="*/ 28 w 28"/>
                <a:gd name="T1" fmla="*/ 137 h 137"/>
                <a:gd name="T2" fmla="*/ 28 w 28"/>
                <a:gd name="T3" fmla="*/ 0 h 137"/>
                <a:gd name="T4" fmla="*/ 0 w 28"/>
                <a:gd name="T5" fmla="*/ 0 h 137"/>
                <a:gd name="T6" fmla="*/ 0 w 28"/>
                <a:gd name="T7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37">
                  <a:moveTo>
                    <a:pt x="28" y="137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0" y="1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sļîḑê"/>
            <p:cNvSpPr>
              <a:spLocks/>
            </p:cNvSpPr>
            <p:nvPr/>
          </p:nvSpPr>
          <p:spPr bwMode="auto">
            <a:xfrm>
              <a:off x="4559623" y="3240203"/>
              <a:ext cx="19805" cy="96198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ïšḻîḋè"/>
            <p:cNvSpPr>
              <a:spLocks/>
            </p:cNvSpPr>
            <p:nvPr/>
          </p:nvSpPr>
          <p:spPr bwMode="auto">
            <a:xfrm>
              <a:off x="4559623" y="3240203"/>
              <a:ext cx="19805" cy="96198"/>
            </a:xfrm>
            <a:custGeom>
              <a:avLst/>
              <a:gdLst>
                <a:gd name="T0" fmla="*/ 28 w 28"/>
                <a:gd name="T1" fmla="*/ 136 h 136"/>
                <a:gd name="T2" fmla="*/ 28 w 28"/>
                <a:gd name="T3" fmla="*/ 0 h 136"/>
                <a:gd name="T4" fmla="*/ 0 w 28"/>
                <a:gd name="T5" fmla="*/ 0 h 136"/>
                <a:gd name="T6" fmla="*/ 0 w 28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36">
                  <a:moveTo>
                    <a:pt x="28" y="136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0" y="1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sḻíḋé"/>
            <p:cNvSpPr>
              <a:spLocks/>
            </p:cNvSpPr>
            <p:nvPr/>
          </p:nvSpPr>
          <p:spPr bwMode="auto">
            <a:xfrm>
              <a:off x="3964754" y="2717480"/>
              <a:ext cx="91954" cy="19098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şḻîḑé"/>
            <p:cNvSpPr>
              <a:spLocks/>
            </p:cNvSpPr>
            <p:nvPr/>
          </p:nvSpPr>
          <p:spPr bwMode="auto">
            <a:xfrm>
              <a:off x="3964754" y="2717480"/>
              <a:ext cx="91954" cy="19098"/>
            </a:xfrm>
            <a:custGeom>
              <a:avLst/>
              <a:gdLst>
                <a:gd name="T0" fmla="*/ 130 w 130"/>
                <a:gd name="T1" fmla="*/ 0 h 27"/>
                <a:gd name="T2" fmla="*/ 0 w 130"/>
                <a:gd name="T3" fmla="*/ 0 h 27"/>
                <a:gd name="T4" fmla="*/ 0 w 130"/>
                <a:gd name="T5" fmla="*/ 27 h 27"/>
                <a:gd name="T6" fmla="*/ 130 w 130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" h="27">
                  <a:moveTo>
                    <a:pt x="130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130" y="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$ľiḑé"/>
            <p:cNvSpPr>
              <a:spLocks/>
            </p:cNvSpPr>
            <p:nvPr/>
          </p:nvSpPr>
          <p:spPr bwMode="auto">
            <a:xfrm>
              <a:off x="5082346" y="2717480"/>
              <a:ext cx="96905" cy="19098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śḻidê"/>
            <p:cNvSpPr>
              <a:spLocks/>
            </p:cNvSpPr>
            <p:nvPr/>
          </p:nvSpPr>
          <p:spPr bwMode="auto">
            <a:xfrm>
              <a:off x="5082346" y="2717480"/>
              <a:ext cx="96905" cy="19098"/>
            </a:xfrm>
            <a:custGeom>
              <a:avLst/>
              <a:gdLst>
                <a:gd name="T0" fmla="*/ 137 w 137"/>
                <a:gd name="T1" fmla="*/ 0 h 27"/>
                <a:gd name="T2" fmla="*/ 0 w 137"/>
                <a:gd name="T3" fmla="*/ 0 h 27"/>
                <a:gd name="T4" fmla="*/ 0 w 137"/>
                <a:gd name="T5" fmla="*/ 27 h 27"/>
                <a:gd name="T6" fmla="*/ 137 w 137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27">
                  <a:moveTo>
                    <a:pt x="137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137" y="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Sļiďe"/>
            <p:cNvSpPr>
              <a:spLocks/>
            </p:cNvSpPr>
            <p:nvPr/>
          </p:nvSpPr>
          <p:spPr bwMode="auto">
            <a:xfrm>
              <a:off x="4134515" y="2290954"/>
              <a:ext cx="82051" cy="83466"/>
            </a:xfrm>
            <a:custGeom>
              <a:avLst/>
              <a:gdLst>
                <a:gd name="T0" fmla="*/ 116 w 116"/>
                <a:gd name="T1" fmla="*/ 97 h 118"/>
                <a:gd name="T2" fmla="*/ 18 w 116"/>
                <a:gd name="T3" fmla="*/ 0 h 118"/>
                <a:gd name="T4" fmla="*/ 0 w 116"/>
                <a:gd name="T5" fmla="*/ 20 h 118"/>
                <a:gd name="T6" fmla="*/ 97 w 116"/>
                <a:gd name="T7" fmla="*/ 118 h 118"/>
                <a:gd name="T8" fmla="*/ 116 w 116"/>
                <a:gd name="T9" fmla="*/ 9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8">
                  <a:moveTo>
                    <a:pt x="116" y="97"/>
                  </a:moveTo>
                  <a:lnTo>
                    <a:pt x="18" y="0"/>
                  </a:lnTo>
                  <a:lnTo>
                    <a:pt x="0" y="20"/>
                  </a:lnTo>
                  <a:lnTo>
                    <a:pt x="97" y="118"/>
                  </a:lnTo>
                  <a:lnTo>
                    <a:pt x="116" y="97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îṥḷiḍè"/>
            <p:cNvSpPr>
              <a:spLocks/>
            </p:cNvSpPr>
            <p:nvPr/>
          </p:nvSpPr>
          <p:spPr bwMode="auto">
            <a:xfrm>
              <a:off x="4134515" y="2290954"/>
              <a:ext cx="82051" cy="83466"/>
            </a:xfrm>
            <a:custGeom>
              <a:avLst/>
              <a:gdLst>
                <a:gd name="T0" fmla="*/ 116 w 116"/>
                <a:gd name="T1" fmla="*/ 97 h 118"/>
                <a:gd name="T2" fmla="*/ 18 w 116"/>
                <a:gd name="T3" fmla="*/ 0 h 118"/>
                <a:gd name="T4" fmla="*/ 0 w 116"/>
                <a:gd name="T5" fmla="*/ 20 h 118"/>
                <a:gd name="T6" fmla="*/ 97 w 116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8">
                  <a:moveTo>
                    <a:pt x="116" y="97"/>
                  </a:moveTo>
                  <a:lnTo>
                    <a:pt x="18" y="0"/>
                  </a:lnTo>
                  <a:lnTo>
                    <a:pt x="0" y="20"/>
                  </a:lnTo>
                  <a:lnTo>
                    <a:pt x="97" y="1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ŝļîḋè"/>
            <p:cNvSpPr>
              <a:spLocks/>
            </p:cNvSpPr>
            <p:nvPr/>
          </p:nvSpPr>
          <p:spPr bwMode="auto">
            <a:xfrm>
              <a:off x="4927438" y="3083882"/>
              <a:ext cx="82051" cy="82052"/>
            </a:xfrm>
            <a:custGeom>
              <a:avLst/>
              <a:gdLst>
                <a:gd name="T0" fmla="*/ 116 w 116"/>
                <a:gd name="T1" fmla="*/ 97 h 116"/>
                <a:gd name="T2" fmla="*/ 19 w 116"/>
                <a:gd name="T3" fmla="*/ 0 h 116"/>
                <a:gd name="T4" fmla="*/ 0 w 116"/>
                <a:gd name="T5" fmla="*/ 19 h 116"/>
                <a:gd name="T6" fmla="*/ 96 w 116"/>
                <a:gd name="T7" fmla="*/ 116 h 116"/>
                <a:gd name="T8" fmla="*/ 116 w 116"/>
                <a:gd name="T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97"/>
                  </a:moveTo>
                  <a:lnTo>
                    <a:pt x="19" y="0"/>
                  </a:lnTo>
                  <a:lnTo>
                    <a:pt x="0" y="19"/>
                  </a:lnTo>
                  <a:lnTo>
                    <a:pt x="96" y="116"/>
                  </a:lnTo>
                  <a:lnTo>
                    <a:pt x="116" y="97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íSļïḋè"/>
            <p:cNvSpPr>
              <a:spLocks/>
            </p:cNvSpPr>
            <p:nvPr/>
          </p:nvSpPr>
          <p:spPr bwMode="auto">
            <a:xfrm>
              <a:off x="4927438" y="3083882"/>
              <a:ext cx="82051" cy="82052"/>
            </a:xfrm>
            <a:custGeom>
              <a:avLst/>
              <a:gdLst>
                <a:gd name="T0" fmla="*/ 116 w 116"/>
                <a:gd name="T1" fmla="*/ 97 h 116"/>
                <a:gd name="T2" fmla="*/ 19 w 116"/>
                <a:gd name="T3" fmla="*/ 0 h 116"/>
                <a:gd name="T4" fmla="*/ 0 w 116"/>
                <a:gd name="T5" fmla="*/ 19 h 116"/>
                <a:gd name="T6" fmla="*/ 96 w 116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6">
                  <a:moveTo>
                    <a:pt x="116" y="97"/>
                  </a:moveTo>
                  <a:lnTo>
                    <a:pt x="19" y="0"/>
                  </a:lnTo>
                  <a:lnTo>
                    <a:pt x="0" y="19"/>
                  </a:lnTo>
                  <a:lnTo>
                    <a:pt x="96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şlídê"/>
            <p:cNvSpPr>
              <a:spLocks/>
            </p:cNvSpPr>
            <p:nvPr/>
          </p:nvSpPr>
          <p:spPr bwMode="auto">
            <a:xfrm>
              <a:off x="4134515" y="3083882"/>
              <a:ext cx="82051" cy="82052"/>
            </a:xfrm>
            <a:custGeom>
              <a:avLst/>
              <a:gdLst>
                <a:gd name="T0" fmla="*/ 97 w 116"/>
                <a:gd name="T1" fmla="*/ 0 h 116"/>
                <a:gd name="T2" fmla="*/ 0 w 116"/>
                <a:gd name="T3" fmla="*/ 97 h 116"/>
                <a:gd name="T4" fmla="*/ 18 w 116"/>
                <a:gd name="T5" fmla="*/ 116 h 116"/>
                <a:gd name="T6" fmla="*/ 116 w 116"/>
                <a:gd name="T7" fmla="*/ 19 h 116"/>
                <a:gd name="T8" fmla="*/ 97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97" y="0"/>
                  </a:moveTo>
                  <a:lnTo>
                    <a:pt x="0" y="97"/>
                  </a:lnTo>
                  <a:lnTo>
                    <a:pt x="18" y="116"/>
                  </a:lnTo>
                  <a:lnTo>
                    <a:pt x="116" y="19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íṩ1iďe"/>
            <p:cNvSpPr>
              <a:spLocks/>
            </p:cNvSpPr>
            <p:nvPr/>
          </p:nvSpPr>
          <p:spPr bwMode="auto">
            <a:xfrm>
              <a:off x="4134515" y="3083882"/>
              <a:ext cx="82051" cy="82052"/>
            </a:xfrm>
            <a:custGeom>
              <a:avLst/>
              <a:gdLst>
                <a:gd name="T0" fmla="*/ 97 w 116"/>
                <a:gd name="T1" fmla="*/ 0 h 116"/>
                <a:gd name="T2" fmla="*/ 0 w 116"/>
                <a:gd name="T3" fmla="*/ 97 h 116"/>
                <a:gd name="T4" fmla="*/ 18 w 116"/>
                <a:gd name="T5" fmla="*/ 116 h 116"/>
                <a:gd name="T6" fmla="*/ 116 w 116"/>
                <a:gd name="T7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6">
                  <a:moveTo>
                    <a:pt x="97" y="0"/>
                  </a:moveTo>
                  <a:lnTo>
                    <a:pt x="0" y="97"/>
                  </a:lnTo>
                  <a:lnTo>
                    <a:pt x="18" y="116"/>
                  </a:lnTo>
                  <a:lnTo>
                    <a:pt x="116" y="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iŝḻïde"/>
            <p:cNvSpPr>
              <a:spLocks/>
            </p:cNvSpPr>
            <p:nvPr/>
          </p:nvSpPr>
          <p:spPr bwMode="auto">
            <a:xfrm>
              <a:off x="4927438" y="2290954"/>
              <a:ext cx="82051" cy="83466"/>
            </a:xfrm>
            <a:custGeom>
              <a:avLst/>
              <a:gdLst>
                <a:gd name="T0" fmla="*/ 96 w 116"/>
                <a:gd name="T1" fmla="*/ 0 h 118"/>
                <a:gd name="T2" fmla="*/ 0 w 116"/>
                <a:gd name="T3" fmla="*/ 97 h 118"/>
                <a:gd name="T4" fmla="*/ 19 w 116"/>
                <a:gd name="T5" fmla="*/ 118 h 118"/>
                <a:gd name="T6" fmla="*/ 116 w 116"/>
                <a:gd name="T7" fmla="*/ 20 h 118"/>
                <a:gd name="T8" fmla="*/ 96 w 116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8">
                  <a:moveTo>
                    <a:pt x="96" y="0"/>
                  </a:moveTo>
                  <a:lnTo>
                    <a:pt x="0" y="97"/>
                  </a:lnTo>
                  <a:lnTo>
                    <a:pt x="19" y="118"/>
                  </a:lnTo>
                  <a:lnTo>
                    <a:pt x="116" y="2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ïśḷiďê"/>
            <p:cNvSpPr>
              <a:spLocks/>
            </p:cNvSpPr>
            <p:nvPr/>
          </p:nvSpPr>
          <p:spPr bwMode="auto">
            <a:xfrm>
              <a:off x="4927438" y="2290954"/>
              <a:ext cx="82051" cy="83466"/>
            </a:xfrm>
            <a:custGeom>
              <a:avLst/>
              <a:gdLst>
                <a:gd name="T0" fmla="*/ 96 w 116"/>
                <a:gd name="T1" fmla="*/ 0 h 118"/>
                <a:gd name="T2" fmla="*/ 0 w 116"/>
                <a:gd name="T3" fmla="*/ 97 h 118"/>
                <a:gd name="T4" fmla="*/ 19 w 116"/>
                <a:gd name="T5" fmla="*/ 118 h 118"/>
                <a:gd name="T6" fmla="*/ 116 w 116"/>
                <a:gd name="T7" fmla="*/ 2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8">
                  <a:moveTo>
                    <a:pt x="96" y="0"/>
                  </a:moveTo>
                  <a:lnTo>
                    <a:pt x="0" y="97"/>
                  </a:lnTo>
                  <a:lnTo>
                    <a:pt x="19" y="118"/>
                  </a:lnTo>
                  <a:lnTo>
                    <a:pt x="116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A511C523-1D36-4AA3-BD5F-5E3F7870DD95}"/>
              </a:ext>
            </a:extLst>
          </p:cNvPr>
          <p:cNvGrpSpPr/>
          <p:nvPr/>
        </p:nvGrpSpPr>
        <p:grpSpPr>
          <a:xfrm>
            <a:off x="6144779" y="4573904"/>
            <a:ext cx="2280214" cy="316389"/>
            <a:chOff x="6074912" y="4578351"/>
            <a:chExt cx="2280214" cy="316389"/>
          </a:xfrm>
        </p:grpSpPr>
        <p:grpSp>
          <p:nvGrpSpPr>
            <p:cNvPr id="36" name="ïṩlïḑe"/>
            <p:cNvGrpSpPr/>
            <p:nvPr/>
          </p:nvGrpSpPr>
          <p:grpSpPr>
            <a:xfrm>
              <a:off x="6074912" y="4578351"/>
              <a:ext cx="359480" cy="316389"/>
              <a:chOff x="8690359" y="2461392"/>
              <a:chExt cx="247728" cy="218032"/>
            </a:xfrm>
          </p:grpSpPr>
          <p:sp>
            <p:nvSpPr>
              <p:cNvPr id="39" name="íṩ1íḑè"/>
              <p:cNvSpPr>
                <a:spLocks/>
              </p:cNvSpPr>
              <p:nvPr/>
            </p:nvSpPr>
            <p:spPr bwMode="auto">
              <a:xfrm>
                <a:off x="8690359" y="2650552"/>
                <a:ext cx="247728" cy="28872"/>
              </a:xfrm>
              <a:custGeom>
                <a:avLst/>
                <a:gdLst>
                  <a:gd name="T0" fmla="*/ 320 w 320"/>
                  <a:gd name="T1" fmla="*/ 0 h 29"/>
                  <a:gd name="T2" fmla="*/ 0 w 320"/>
                  <a:gd name="T3" fmla="*/ 0 h 29"/>
                  <a:gd name="T4" fmla="*/ 0 w 320"/>
                  <a:gd name="T5" fmla="*/ 29 h 29"/>
                  <a:gd name="T6" fmla="*/ 320 w 320"/>
                  <a:gd name="T7" fmla="*/ 29 h 29"/>
                  <a:gd name="T8" fmla="*/ 320 w 320"/>
                  <a:gd name="T9" fmla="*/ 0 h 29"/>
                  <a:gd name="T10" fmla="*/ 306 w 320"/>
                  <a:gd name="T11" fmla="*/ 18 h 29"/>
                  <a:gd name="T12" fmla="*/ 279 w 320"/>
                  <a:gd name="T13" fmla="*/ 18 h 29"/>
                  <a:gd name="T14" fmla="*/ 279 w 320"/>
                  <a:gd name="T15" fmla="*/ 12 h 29"/>
                  <a:gd name="T16" fmla="*/ 306 w 320"/>
                  <a:gd name="T17" fmla="*/ 12 h 29"/>
                  <a:gd name="T18" fmla="*/ 306 w 320"/>
                  <a:gd name="T1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0" h="29">
                    <a:moveTo>
                      <a:pt x="320" y="0"/>
                    </a:moveTo>
                    <a:lnTo>
                      <a:pt x="0" y="0"/>
                    </a:lnTo>
                    <a:lnTo>
                      <a:pt x="0" y="29"/>
                    </a:lnTo>
                    <a:lnTo>
                      <a:pt x="320" y="29"/>
                    </a:lnTo>
                    <a:lnTo>
                      <a:pt x="320" y="0"/>
                    </a:lnTo>
                    <a:close/>
                    <a:moveTo>
                      <a:pt x="306" y="18"/>
                    </a:moveTo>
                    <a:lnTo>
                      <a:pt x="279" y="18"/>
                    </a:lnTo>
                    <a:lnTo>
                      <a:pt x="279" y="12"/>
                    </a:lnTo>
                    <a:lnTo>
                      <a:pt x="306" y="12"/>
                    </a:lnTo>
                    <a:lnTo>
                      <a:pt x="306" y="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íśliḋê"/>
              <p:cNvSpPr>
                <a:spLocks/>
              </p:cNvSpPr>
              <p:nvPr/>
            </p:nvSpPr>
            <p:spPr bwMode="auto">
              <a:xfrm>
                <a:off x="8704302" y="2461392"/>
                <a:ext cx="224503" cy="180200"/>
              </a:xfrm>
              <a:custGeom>
                <a:avLst/>
                <a:gdLst>
                  <a:gd name="T0" fmla="*/ 290 w 290"/>
                  <a:gd name="T1" fmla="*/ 0 h 181"/>
                  <a:gd name="T2" fmla="*/ 0 w 290"/>
                  <a:gd name="T3" fmla="*/ 0 h 181"/>
                  <a:gd name="T4" fmla="*/ 0 w 290"/>
                  <a:gd name="T5" fmla="*/ 181 h 181"/>
                  <a:gd name="T6" fmla="*/ 290 w 290"/>
                  <a:gd name="T7" fmla="*/ 181 h 181"/>
                  <a:gd name="T8" fmla="*/ 290 w 290"/>
                  <a:gd name="T9" fmla="*/ 0 h 181"/>
                  <a:gd name="T10" fmla="*/ 258 w 290"/>
                  <a:gd name="T11" fmla="*/ 155 h 181"/>
                  <a:gd name="T12" fmla="*/ 32 w 290"/>
                  <a:gd name="T13" fmla="*/ 155 h 181"/>
                  <a:gd name="T14" fmla="*/ 32 w 290"/>
                  <a:gd name="T15" fmla="*/ 25 h 181"/>
                  <a:gd name="T16" fmla="*/ 258 w 290"/>
                  <a:gd name="T17" fmla="*/ 25 h 181"/>
                  <a:gd name="T18" fmla="*/ 258 w 290"/>
                  <a:gd name="T19" fmla="*/ 155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0" h="181">
                    <a:moveTo>
                      <a:pt x="290" y="0"/>
                    </a:moveTo>
                    <a:lnTo>
                      <a:pt x="0" y="0"/>
                    </a:lnTo>
                    <a:lnTo>
                      <a:pt x="0" y="181"/>
                    </a:lnTo>
                    <a:lnTo>
                      <a:pt x="290" y="181"/>
                    </a:lnTo>
                    <a:lnTo>
                      <a:pt x="290" y="0"/>
                    </a:lnTo>
                    <a:close/>
                    <a:moveTo>
                      <a:pt x="258" y="155"/>
                    </a:moveTo>
                    <a:lnTo>
                      <a:pt x="32" y="155"/>
                    </a:lnTo>
                    <a:lnTo>
                      <a:pt x="32" y="25"/>
                    </a:lnTo>
                    <a:lnTo>
                      <a:pt x="258" y="25"/>
                    </a:lnTo>
                    <a:lnTo>
                      <a:pt x="258" y="1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8" name="ïṩḷîḍé"/>
            <p:cNvSpPr txBox="1"/>
            <p:nvPr/>
          </p:nvSpPr>
          <p:spPr>
            <a:xfrm>
              <a:off x="6410356" y="4642212"/>
              <a:ext cx="1944770" cy="190437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 fontScale="85000" lnSpcReduction="20000"/>
            </a:bodyPr>
            <a:lstStyle/>
            <a:p>
              <a:pPr algn="ctr"/>
              <a:r>
                <a:rPr lang="zh-CN" altLang="en-US" dirty="0">
                  <a:solidFill>
                    <a:schemeClr val="accent1"/>
                  </a:solidFill>
                </a:rPr>
                <a:t>推送提醒功能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F79D28E-9B7F-4B21-B5CC-B2EFFAF5E5F4}"/>
              </a:ext>
            </a:extLst>
          </p:cNvPr>
          <p:cNvGrpSpPr/>
          <p:nvPr/>
        </p:nvGrpSpPr>
        <p:grpSpPr>
          <a:xfrm>
            <a:off x="863033" y="4609767"/>
            <a:ext cx="2136190" cy="247044"/>
            <a:chOff x="755585" y="928057"/>
            <a:chExt cx="2136190" cy="247044"/>
          </a:xfrm>
        </p:grpSpPr>
        <p:grpSp>
          <p:nvGrpSpPr>
            <p:cNvPr id="9" name="ïṧlïḍè"/>
            <p:cNvGrpSpPr/>
            <p:nvPr/>
          </p:nvGrpSpPr>
          <p:grpSpPr>
            <a:xfrm>
              <a:off x="755585" y="928057"/>
              <a:ext cx="382841" cy="247044"/>
              <a:chOff x="4480676" y="4688509"/>
              <a:chExt cx="263826" cy="170245"/>
            </a:xfrm>
          </p:grpSpPr>
          <p:sp>
            <p:nvSpPr>
              <p:cNvPr id="12" name="ïśliḑe"/>
              <p:cNvSpPr>
                <a:spLocks/>
              </p:cNvSpPr>
              <p:nvPr/>
            </p:nvSpPr>
            <p:spPr bwMode="auto">
              <a:xfrm>
                <a:off x="4492622" y="4688509"/>
                <a:ext cx="239934" cy="108518"/>
              </a:xfrm>
              <a:custGeom>
                <a:avLst/>
                <a:gdLst>
                  <a:gd name="T0" fmla="*/ 120 w 241"/>
                  <a:gd name="T1" fmla="*/ 109 h 109"/>
                  <a:gd name="T2" fmla="*/ 0 w 241"/>
                  <a:gd name="T3" fmla="*/ 0 h 109"/>
                  <a:gd name="T4" fmla="*/ 241 w 241"/>
                  <a:gd name="T5" fmla="*/ 0 h 109"/>
                  <a:gd name="T6" fmla="*/ 120 w 241"/>
                  <a:gd name="T7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" h="109">
                    <a:moveTo>
                      <a:pt x="120" y="109"/>
                    </a:moveTo>
                    <a:lnTo>
                      <a:pt x="0" y="0"/>
                    </a:lnTo>
                    <a:lnTo>
                      <a:pt x="241" y="0"/>
                    </a:lnTo>
                    <a:lnTo>
                      <a:pt x="120" y="10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slïḓé"/>
              <p:cNvSpPr>
                <a:spLocks/>
              </p:cNvSpPr>
              <p:nvPr/>
            </p:nvSpPr>
            <p:spPr bwMode="auto">
              <a:xfrm>
                <a:off x="4480676" y="4698465"/>
                <a:ext cx="83629" cy="151328"/>
              </a:xfrm>
              <a:custGeom>
                <a:avLst/>
                <a:gdLst>
                  <a:gd name="T0" fmla="*/ 84 w 84"/>
                  <a:gd name="T1" fmla="*/ 76 h 152"/>
                  <a:gd name="T2" fmla="*/ 0 w 84"/>
                  <a:gd name="T3" fmla="*/ 152 h 152"/>
                  <a:gd name="T4" fmla="*/ 0 w 84"/>
                  <a:gd name="T5" fmla="*/ 0 h 152"/>
                  <a:gd name="T6" fmla="*/ 84 w 84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152">
                    <a:moveTo>
                      <a:pt x="84" y="76"/>
                    </a:moveTo>
                    <a:lnTo>
                      <a:pt x="0" y="152"/>
                    </a:lnTo>
                    <a:lnTo>
                      <a:pt x="0" y="0"/>
                    </a:lnTo>
                    <a:lnTo>
                      <a:pt x="84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ïṣľíḓè"/>
              <p:cNvSpPr>
                <a:spLocks/>
              </p:cNvSpPr>
              <p:nvPr/>
            </p:nvSpPr>
            <p:spPr bwMode="auto">
              <a:xfrm>
                <a:off x="4492622" y="4784085"/>
                <a:ext cx="239934" cy="74669"/>
              </a:xfrm>
              <a:custGeom>
                <a:avLst/>
                <a:gdLst>
                  <a:gd name="T0" fmla="*/ 84 w 241"/>
                  <a:gd name="T1" fmla="*/ 0 h 75"/>
                  <a:gd name="T2" fmla="*/ 120 w 241"/>
                  <a:gd name="T3" fmla="*/ 34 h 75"/>
                  <a:gd name="T4" fmla="*/ 158 w 241"/>
                  <a:gd name="T5" fmla="*/ 0 h 75"/>
                  <a:gd name="T6" fmla="*/ 241 w 241"/>
                  <a:gd name="T7" fmla="*/ 75 h 75"/>
                  <a:gd name="T8" fmla="*/ 0 w 241"/>
                  <a:gd name="T9" fmla="*/ 75 h 75"/>
                  <a:gd name="T10" fmla="*/ 84 w 241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1" h="75">
                    <a:moveTo>
                      <a:pt x="84" y="0"/>
                    </a:moveTo>
                    <a:lnTo>
                      <a:pt x="120" y="34"/>
                    </a:lnTo>
                    <a:lnTo>
                      <a:pt x="158" y="0"/>
                    </a:lnTo>
                    <a:lnTo>
                      <a:pt x="241" y="75"/>
                    </a:lnTo>
                    <a:lnTo>
                      <a:pt x="0" y="7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ṧļïdé"/>
              <p:cNvSpPr>
                <a:spLocks/>
              </p:cNvSpPr>
              <p:nvPr/>
            </p:nvSpPr>
            <p:spPr bwMode="auto">
              <a:xfrm>
                <a:off x="4659878" y="4698461"/>
                <a:ext cx="84624" cy="151328"/>
              </a:xfrm>
              <a:custGeom>
                <a:avLst/>
                <a:gdLst>
                  <a:gd name="T0" fmla="*/ 0 w 85"/>
                  <a:gd name="T1" fmla="*/ 76 h 152"/>
                  <a:gd name="T2" fmla="*/ 85 w 85"/>
                  <a:gd name="T3" fmla="*/ 0 h 152"/>
                  <a:gd name="T4" fmla="*/ 85 w 85"/>
                  <a:gd name="T5" fmla="*/ 152 h 152"/>
                  <a:gd name="T6" fmla="*/ 0 w 85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152">
                    <a:moveTo>
                      <a:pt x="0" y="76"/>
                    </a:moveTo>
                    <a:lnTo>
                      <a:pt x="85" y="0"/>
                    </a:lnTo>
                    <a:lnTo>
                      <a:pt x="85" y="152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1" name="îṥlïďê"/>
            <p:cNvSpPr txBox="1"/>
            <p:nvPr/>
          </p:nvSpPr>
          <p:spPr>
            <a:xfrm flipH="1">
              <a:off x="947005" y="971654"/>
              <a:ext cx="1944770" cy="190437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 fontScale="85000" lnSpcReduction="20000"/>
            </a:bodyPr>
            <a:lstStyle/>
            <a:p>
              <a:pPr algn="ctr"/>
              <a:r>
                <a:rPr lang="zh-CN" altLang="en-US" dirty="0">
                  <a:solidFill>
                    <a:schemeClr val="accent3"/>
                  </a:solidFill>
                </a:rPr>
                <a:t>计时功能的完善</a:t>
              </a:r>
            </a:p>
          </p:txBody>
        </p:sp>
      </p:grpSp>
      <p:sp>
        <p:nvSpPr>
          <p:cNvPr id="136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2BDEC42-51BF-46B5-B1C1-3DC90899BF5D}"/>
              </a:ext>
            </a:extLst>
          </p:cNvPr>
          <p:cNvGrpSpPr/>
          <p:nvPr/>
        </p:nvGrpSpPr>
        <p:grpSpPr>
          <a:xfrm>
            <a:off x="759813" y="123478"/>
            <a:ext cx="3392385" cy="479925"/>
            <a:chOff x="759813" y="123478"/>
            <a:chExt cx="3392385" cy="479925"/>
          </a:xfrm>
        </p:grpSpPr>
        <p:sp>
          <p:nvSpPr>
            <p:cNvPr id="132" name="Title 1">
              <a:extLst>
                <a:ext uri="{FF2B5EF4-FFF2-40B4-BE49-F238E27FC236}">
                  <a16:creationId xmlns:a16="http://schemas.microsoft.com/office/drawing/2014/main" id="{156ED6C1-493E-46D5-86F4-AC2887D8A02E}"/>
                </a:ext>
              </a:extLst>
            </p:cNvPr>
            <p:cNvSpPr txBox="1">
              <a:spLocks/>
            </p:cNvSpPr>
            <p:nvPr/>
          </p:nvSpPr>
          <p:spPr>
            <a:xfrm>
              <a:off x="785872" y="123478"/>
              <a:ext cx="3366326" cy="379477"/>
            </a:xfrm>
            <a:prstGeom prst="rect">
              <a:avLst/>
            </a:prstGeom>
          </p:spPr>
          <p:txBody>
            <a:bodyPr lIns="0" rIns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000" b="0" kern="120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Open Sans Light" panose="020B0306030504020204" pitchFamily="34" charset="0"/>
                </a:defRPr>
              </a:lvl1pPr>
            </a:lstStyle>
            <a:p>
              <a:pPr algn="l"/>
              <a:r>
                <a: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ea"/>
                  <a:sym typeface="+mn-lt"/>
                </a:rPr>
                <a:t>阶段性成果展示</a:t>
              </a:r>
            </a:p>
          </p:txBody>
        </p:sp>
        <p:sp>
          <p:nvSpPr>
            <p:cNvPr id="137" name="Title 1">
              <a:extLst>
                <a:ext uri="{FF2B5EF4-FFF2-40B4-BE49-F238E27FC236}">
                  <a16:creationId xmlns:a16="http://schemas.microsoft.com/office/drawing/2014/main" id="{156ED6C1-493E-46D5-86F4-AC2887D8A02E}"/>
                </a:ext>
              </a:extLst>
            </p:cNvPr>
            <p:cNvSpPr txBox="1">
              <a:spLocks/>
            </p:cNvSpPr>
            <p:nvPr/>
          </p:nvSpPr>
          <p:spPr>
            <a:xfrm>
              <a:off x="759813" y="392813"/>
              <a:ext cx="2932608" cy="210590"/>
            </a:xfrm>
            <a:prstGeom prst="rect">
              <a:avLst/>
            </a:prstGeom>
          </p:spPr>
          <p:txBody>
            <a:bodyPr lIns="0" rIns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000" b="0" kern="120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Open Sans Light" panose="020B0306030504020204" pitchFamily="34" charset="0"/>
                </a:defRPr>
              </a:lvl1pPr>
            </a:lstStyle>
            <a:p>
              <a:pPr algn="l"/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cs typeface="+mn-ea"/>
                  <a:sym typeface="+mn-lt"/>
                </a:rPr>
                <a:t>The phased achievement </a:t>
              </a:r>
            </a:p>
          </p:txBody>
        </p:sp>
      </p:grpSp>
      <p:pic>
        <p:nvPicPr>
          <p:cNvPr id="139" name="图片 13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630" y="752497"/>
            <a:ext cx="2073024" cy="3685376"/>
          </a:xfrm>
          <a:prstGeom prst="rect">
            <a:avLst/>
          </a:prstGeom>
        </p:spPr>
      </p:pic>
      <p:pic>
        <p:nvPicPr>
          <p:cNvPr id="140" name="图片 13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476" y="766392"/>
            <a:ext cx="2067231" cy="3675077"/>
          </a:xfrm>
          <a:prstGeom prst="rect">
            <a:avLst/>
          </a:prstGeom>
        </p:spPr>
      </p:pic>
      <p:pic>
        <p:nvPicPr>
          <p:cNvPr id="111" name="图片 1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13" y="752497"/>
            <a:ext cx="2073024" cy="368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864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图片 1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162A9850-8A1E-4655-A417-799D56953ADC}"/>
              </a:ext>
            </a:extLst>
          </p:cNvPr>
          <p:cNvGrpSpPr/>
          <p:nvPr/>
        </p:nvGrpSpPr>
        <p:grpSpPr>
          <a:xfrm>
            <a:off x="3468419" y="1779662"/>
            <a:ext cx="2016282" cy="2013846"/>
            <a:chOff x="3113828" y="1272385"/>
            <a:chExt cx="2916349" cy="2912825"/>
          </a:xfrm>
        </p:grpSpPr>
        <p:grpSp>
          <p:nvGrpSpPr>
            <p:cNvPr id="133" name="组合 132"/>
            <p:cNvGrpSpPr/>
            <p:nvPr/>
          </p:nvGrpSpPr>
          <p:grpSpPr>
            <a:xfrm>
              <a:off x="3113828" y="1272385"/>
              <a:ext cx="2916349" cy="2912825"/>
              <a:chOff x="3113828" y="1272385"/>
              <a:chExt cx="2916349" cy="2912825"/>
            </a:xfrm>
          </p:grpSpPr>
          <p:sp>
            <p:nvSpPr>
              <p:cNvPr id="41" name="îṥľîdê"/>
              <p:cNvSpPr>
                <a:spLocks/>
              </p:cNvSpPr>
              <p:nvPr/>
            </p:nvSpPr>
            <p:spPr bwMode="auto">
              <a:xfrm>
                <a:off x="3115950" y="1272385"/>
                <a:ext cx="2912105" cy="2912825"/>
              </a:xfrm>
              <a:custGeom>
                <a:avLst/>
                <a:gdLst>
                  <a:gd name="T0" fmla="*/ 349 w 2408"/>
                  <a:gd name="T1" fmla="*/ 2052 h 2409"/>
                  <a:gd name="T2" fmla="*/ 348 w 2408"/>
                  <a:gd name="T3" fmla="*/ 2052 h 2409"/>
                  <a:gd name="T4" fmla="*/ 1204 w 2408"/>
                  <a:gd name="T5" fmla="*/ 2409 h 2409"/>
                  <a:gd name="T6" fmla="*/ 2059 w 2408"/>
                  <a:gd name="T7" fmla="*/ 2052 h 2409"/>
                  <a:gd name="T8" fmla="*/ 2059 w 2408"/>
                  <a:gd name="T9" fmla="*/ 2052 h 2409"/>
                  <a:gd name="T10" fmla="*/ 1213 w 2408"/>
                  <a:gd name="T11" fmla="*/ 2407 h 2409"/>
                  <a:gd name="T12" fmla="*/ 1202 w 2408"/>
                  <a:gd name="T13" fmla="*/ 2407 h 2409"/>
                  <a:gd name="T14" fmla="*/ 1194 w 2408"/>
                  <a:gd name="T15" fmla="*/ 2407 h 2409"/>
                  <a:gd name="T16" fmla="*/ 349 w 2408"/>
                  <a:gd name="T17" fmla="*/ 2052 h 2409"/>
                  <a:gd name="T18" fmla="*/ 2369 w 2408"/>
                  <a:gd name="T19" fmla="*/ 899 h 2409"/>
                  <a:gd name="T20" fmla="*/ 2408 w 2408"/>
                  <a:gd name="T21" fmla="*/ 1179 h 2409"/>
                  <a:gd name="T22" fmla="*/ 2408 w 2408"/>
                  <a:gd name="T23" fmla="*/ 1179 h 2409"/>
                  <a:gd name="T24" fmla="*/ 2408 w 2408"/>
                  <a:gd name="T25" fmla="*/ 1180 h 2409"/>
                  <a:gd name="T26" fmla="*/ 2369 w 2408"/>
                  <a:gd name="T27" fmla="*/ 899 h 2409"/>
                  <a:gd name="T28" fmla="*/ 41 w 2408"/>
                  <a:gd name="T29" fmla="*/ 890 h 2409"/>
                  <a:gd name="T30" fmla="*/ 0 w 2408"/>
                  <a:gd name="T31" fmla="*/ 1181 h 2409"/>
                  <a:gd name="T32" fmla="*/ 0 w 2408"/>
                  <a:gd name="T33" fmla="*/ 1179 h 2409"/>
                  <a:gd name="T34" fmla="*/ 0 w 2408"/>
                  <a:gd name="T35" fmla="*/ 1179 h 2409"/>
                  <a:gd name="T36" fmla="*/ 41 w 2408"/>
                  <a:gd name="T37" fmla="*/ 890 h 2409"/>
                  <a:gd name="T38" fmla="*/ 1204 w 2408"/>
                  <a:gd name="T39" fmla="*/ 0 h 2409"/>
                  <a:gd name="T40" fmla="*/ 1203 w 2408"/>
                  <a:gd name="T41" fmla="*/ 0 h 2409"/>
                  <a:gd name="T42" fmla="*/ 1512 w 2408"/>
                  <a:gd name="T43" fmla="*/ 40 h 2409"/>
                  <a:gd name="T44" fmla="*/ 1204 w 2408"/>
                  <a:gd name="T45" fmla="*/ 0 h 2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08" h="2409">
                    <a:moveTo>
                      <a:pt x="349" y="2052"/>
                    </a:moveTo>
                    <a:cubicBezTo>
                      <a:pt x="348" y="2052"/>
                      <a:pt x="348" y="2052"/>
                      <a:pt x="348" y="2052"/>
                    </a:cubicBezTo>
                    <a:cubicBezTo>
                      <a:pt x="566" y="2272"/>
                      <a:pt x="869" y="2409"/>
                      <a:pt x="1204" y="2409"/>
                    </a:cubicBezTo>
                    <a:cubicBezTo>
                      <a:pt x="1538" y="2409"/>
                      <a:pt x="1841" y="2272"/>
                      <a:pt x="2059" y="2052"/>
                    </a:cubicBezTo>
                    <a:cubicBezTo>
                      <a:pt x="2059" y="2052"/>
                      <a:pt x="2059" y="2052"/>
                      <a:pt x="2059" y="2052"/>
                    </a:cubicBezTo>
                    <a:cubicBezTo>
                      <a:pt x="1843" y="2269"/>
                      <a:pt x="1544" y="2405"/>
                      <a:pt x="1213" y="2407"/>
                    </a:cubicBezTo>
                    <a:cubicBezTo>
                      <a:pt x="1202" y="2407"/>
                      <a:pt x="1202" y="2407"/>
                      <a:pt x="1202" y="2407"/>
                    </a:cubicBezTo>
                    <a:cubicBezTo>
                      <a:pt x="1194" y="2407"/>
                      <a:pt x="1194" y="2407"/>
                      <a:pt x="1194" y="2407"/>
                    </a:cubicBezTo>
                    <a:cubicBezTo>
                      <a:pt x="864" y="2405"/>
                      <a:pt x="565" y="2269"/>
                      <a:pt x="349" y="2052"/>
                    </a:cubicBezTo>
                    <a:moveTo>
                      <a:pt x="2369" y="899"/>
                    </a:moveTo>
                    <a:cubicBezTo>
                      <a:pt x="2393" y="988"/>
                      <a:pt x="2406" y="1082"/>
                      <a:pt x="2408" y="1179"/>
                    </a:cubicBezTo>
                    <a:cubicBezTo>
                      <a:pt x="2408" y="1179"/>
                      <a:pt x="2408" y="1179"/>
                      <a:pt x="2408" y="1179"/>
                    </a:cubicBezTo>
                    <a:cubicBezTo>
                      <a:pt x="2408" y="1179"/>
                      <a:pt x="2408" y="1180"/>
                      <a:pt x="2408" y="1180"/>
                    </a:cubicBezTo>
                    <a:cubicBezTo>
                      <a:pt x="2406" y="1083"/>
                      <a:pt x="2393" y="989"/>
                      <a:pt x="2369" y="899"/>
                    </a:cubicBezTo>
                    <a:moveTo>
                      <a:pt x="41" y="890"/>
                    </a:moveTo>
                    <a:cubicBezTo>
                      <a:pt x="16" y="983"/>
                      <a:pt x="1" y="1080"/>
                      <a:pt x="0" y="1181"/>
                    </a:cubicBezTo>
                    <a:cubicBezTo>
                      <a:pt x="0" y="1180"/>
                      <a:pt x="0" y="1180"/>
                      <a:pt x="0" y="1179"/>
                    </a:cubicBezTo>
                    <a:cubicBezTo>
                      <a:pt x="0" y="1179"/>
                      <a:pt x="0" y="1179"/>
                      <a:pt x="0" y="1179"/>
                    </a:cubicBezTo>
                    <a:cubicBezTo>
                      <a:pt x="2" y="1079"/>
                      <a:pt x="16" y="982"/>
                      <a:pt x="41" y="890"/>
                    </a:cubicBezTo>
                    <a:moveTo>
                      <a:pt x="1204" y="0"/>
                    </a:moveTo>
                    <a:cubicBezTo>
                      <a:pt x="1204" y="0"/>
                      <a:pt x="1203" y="0"/>
                      <a:pt x="1203" y="0"/>
                    </a:cubicBezTo>
                    <a:cubicBezTo>
                      <a:pt x="1310" y="0"/>
                      <a:pt x="1413" y="14"/>
                      <a:pt x="1512" y="40"/>
                    </a:cubicBezTo>
                    <a:cubicBezTo>
                      <a:pt x="1414" y="14"/>
                      <a:pt x="1310" y="0"/>
                      <a:pt x="1204" y="0"/>
                    </a:cubicBezTo>
                  </a:path>
                </a:pathLst>
              </a:custGeom>
              <a:solidFill>
                <a:srgbClr val="B2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ïŝļîḍê"/>
              <p:cNvSpPr>
                <a:spLocks/>
              </p:cNvSpPr>
              <p:nvPr/>
            </p:nvSpPr>
            <p:spPr bwMode="auto">
              <a:xfrm>
                <a:off x="4569526" y="1272385"/>
                <a:ext cx="1458528" cy="1425997"/>
              </a:xfrm>
              <a:custGeom>
                <a:avLst/>
                <a:gdLst>
                  <a:gd name="T0" fmla="*/ 1206 w 1206"/>
                  <a:gd name="T1" fmla="*/ 1179 h 1179"/>
                  <a:gd name="T2" fmla="*/ 0 w 1206"/>
                  <a:gd name="T3" fmla="*/ 0 h 1179"/>
                  <a:gd name="T4" fmla="*/ 0 w 1206"/>
                  <a:gd name="T5" fmla="*/ 1179 h 1179"/>
                  <a:gd name="T6" fmla="*/ 1206 w 1206"/>
                  <a:gd name="T7" fmla="*/ 1179 h 1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6" h="1179">
                    <a:moveTo>
                      <a:pt x="1206" y="1179"/>
                    </a:moveTo>
                    <a:cubicBezTo>
                      <a:pt x="1192" y="523"/>
                      <a:pt x="660" y="0"/>
                      <a:pt x="0" y="0"/>
                    </a:cubicBezTo>
                    <a:cubicBezTo>
                      <a:pt x="0" y="1179"/>
                      <a:pt x="0" y="1179"/>
                      <a:pt x="0" y="1179"/>
                    </a:cubicBezTo>
                    <a:cubicBezTo>
                      <a:pt x="1206" y="1179"/>
                      <a:pt x="1206" y="1179"/>
                      <a:pt x="1206" y="117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íṥļíḋe"/>
              <p:cNvSpPr>
                <a:spLocks/>
              </p:cNvSpPr>
              <p:nvPr/>
            </p:nvSpPr>
            <p:spPr bwMode="auto">
              <a:xfrm>
                <a:off x="4569526" y="2698382"/>
                <a:ext cx="1460651" cy="1484706"/>
              </a:xfrm>
              <a:custGeom>
                <a:avLst/>
                <a:gdLst>
                  <a:gd name="T0" fmla="*/ 1208 w 1208"/>
                  <a:gd name="T1" fmla="*/ 16 h 1228"/>
                  <a:gd name="T2" fmla="*/ 1206 w 1208"/>
                  <a:gd name="T3" fmla="*/ 0 h 1228"/>
                  <a:gd name="T4" fmla="*/ 0 w 1208"/>
                  <a:gd name="T5" fmla="*/ 0 h 1228"/>
                  <a:gd name="T6" fmla="*/ 0 w 1208"/>
                  <a:gd name="T7" fmla="*/ 1228 h 1228"/>
                  <a:gd name="T8" fmla="*/ 11 w 1208"/>
                  <a:gd name="T9" fmla="*/ 1228 h 1228"/>
                  <a:gd name="T10" fmla="*/ 1208 w 1208"/>
                  <a:gd name="T11" fmla="*/ 35 h 1228"/>
                  <a:gd name="T12" fmla="*/ 1208 w 1208"/>
                  <a:gd name="T13" fmla="*/ 16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8" h="1228">
                    <a:moveTo>
                      <a:pt x="1208" y="16"/>
                    </a:moveTo>
                    <a:cubicBezTo>
                      <a:pt x="1208" y="10"/>
                      <a:pt x="1206" y="4"/>
                      <a:pt x="12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28"/>
                      <a:pt x="0" y="1228"/>
                      <a:pt x="0" y="1228"/>
                    </a:cubicBezTo>
                    <a:cubicBezTo>
                      <a:pt x="11" y="1228"/>
                      <a:pt x="11" y="1228"/>
                      <a:pt x="11" y="1228"/>
                    </a:cubicBezTo>
                    <a:cubicBezTo>
                      <a:pt x="669" y="1224"/>
                      <a:pt x="1200" y="692"/>
                      <a:pt x="1208" y="35"/>
                    </a:cubicBezTo>
                    <a:cubicBezTo>
                      <a:pt x="1208" y="16"/>
                      <a:pt x="1208" y="16"/>
                      <a:pt x="1208" y="16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îṣľïḑè"/>
              <p:cNvSpPr>
                <a:spLocks/>
              </p:cNvSpPr>
              <p:nvPr/>
            </p:nvSpPr>
            <p:spPr bwMode="auto">
              <a:xfrm>
                <a:off x="4571649" y="1696082"/>
                <a:ext cx="1456406" cy="1002301"/>
              </a:xfrm>
              <a:custGeom>
                <a:avLst/>
                <a:gdLst>
                  <a:gd name="T0" fmla="*/ 0 w 1204"/>
                  <a:gd name="T1" fmla="*/ 829 h 829"/>
                  <a:gd name="T2" fmla="*/ 1204 w 1204"/>
                  <a:gd name="T3" fmla="*/ 829 h 829"/>
                  <a:gd name="T4" fmla="*/ 848 w 1204"/>
                  <a:gd name="T5" fmla="*/ 0 h 829"/>
                  <a:gd name="T6" fmla="*/ 0 w 1204"/>
                  <a:gd name="T7" fmla="*/ 829 h 8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4" h="829">
                    <a:moveTo>
                      <a:pt x="0" y="829"/>
                    </a:moveTo>
                    <a:cubicBezTo>
                      <a:pt x="1204" y="829"/>
                      <a:pt x="1204" y="829"/>
                      <a:pt x="1204" y="829"/>
                    </a:cubicBezTo>
                    <a:cubicBezTo>
                      <a:pt x="1197" y="505"/>
                      <a:pt x="1062" y="212"/>
                      <a:pt x="848" y="0"/>
                    </a:cubicBezTo>
                    <a:cubicBezTo>
                      <a:pt x="0" y="829"/>
                      <a:pt x="0" y="829"/>
                      <a:pt x="0" y="829"/>
                    </a:cubicBez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íṣlïḑè"/>
              <p:cNvSpPr>
                <a:spLocks/>
              </p:cNvSpPr>
              <p:nvPr/>
            </p:nvSpPr>
            <p:spPr bwMode="auto">
              <a:xfrm>
                <a:off x="4571649" y="2698382"/>
                <a:ext cx="1458528" cy="1056766"/>
              </a:xfrm>
              <a:custGeom>
                <a:avLst/>
                <a:gdLst>
                  <a:gd name="T0" fmla="*/ 0 w 1206"/>
                  <a:gd name="T1" fmla="*/ 0 h 874"/>
                  <a:gd name="T2" fmla="*/ 856 w 1206"/>
                  <a:gd name="T3" fmla="*/ 874 h 874"/>
                  <a:gd name="T4" fmla="*/ 1206 w 1206"/>
                  <a:gd name="T5" fmla="*/ 35 h 874"/>
                  <a:gd name="T6" fmla="*/ 1206 w 1206"/>
                  <a:gd name="T7" fmla="*/ 16 h 874"/>
                  <a:gd name="T8" fmla="*/ 1204 w 1206"/>
                  <a:gd name="T9" fmla="*/ 0 h 874"/>
                  <a:gd name="T10" fmla="*/ 0 w 1206"/>
                  <a:gd name="T11" fmla="*/ 0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6" h="874">
                    <a:moveTo>
                      <a:pt x="0" y="0"/>
                    </a:moveTo>
                    <a:cubicBezTo>
                      <a:pt x="856" y="874"/>
                      <a:pt x="856" y="874"/>
                      <a:pt x="856" y="874"/>
                    </a:cubicBezTo>
                    <a:cubicBezTo>
                      <a:pt x="1070" y="658"/>
                      <a:pt x="1202" y="362"/>
                      <a:pt x="1206" y="35"/>
                    </a:cubicBezTo>
                    <a:cubicBezTo>
                      <a:pt x="1206" y="16"/>
                      <a:pt x="1206" y="16"/>
                      <a:pt x="1206" y="16"/>
                    </a:cubicBezTo>
                    <a:cubicBezTo>
                      <a:pt x="1206" y="10"/>
                      <a:pt x="1204" y="4"/>
                      <a:pt x="1204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šḷiḓé"/>
              <p:cNvSpPr>
                <a:spLocks/>
              </p:cNvSpPr>
              <p:nvPr/>
            </p:nvSpPr>
            <p:spPr bwMode="auto">
              <a:xfrm>
                <a:off x="3115950" y="1272385"/>
                <a:ext cx="1453577" cy="1425997"/>
              </a:xfrm>
              <a:custGeom>
                <a:avLst/>
                <a:gdLst>
                  <a:gd name="T0" fmla="*/ 0 w 1202"/>
                  <a:gd name="T1" fmla="*/ 1179 h 1179"/>
                  <a:gd name="T2" fmla="*/ 1202 w 1202"/>
                  <a:gd name="T3" fmla="*/ 0 h 1179"/>
                  <a:gd name="T4" fmla="*/ 1202 w 1202"/>
                  <a:gd name="T5" fmla="*/ 1179 h 1179"/>
                  <a:gd name="T6" fmla="*/ 0 w 1202"/>
                  <a:gd name="T7" fmla="*/ 1179 h 1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2" h="1179">
                    <a:moveTo>
                      <a:pt x="0" y="1179"/>
                    </a:moveTo>
                    <a:cubicBezTo>
                      <a:pt x="14" y="523"/>
                      <a:pt x="546" y="0"/>
                      <a:pt x="1202" y="0"/>
                    </a:cubicBezTo>
                    <a:cubicBezTo>
                      <a:pt x="1202" y="1179"/>
                      <a:pt x="1202" y="1179"/>
                      <a:pt x="1202" y="1179"/>
                    </a:cubicBezTo>
                    <a:cubicBezTo>
                      <a:pt x="0" y="1179"/>
                      <a:pt x="0" y="1179"/>
                      <a:pt x="0" y="1179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$ḷíďê"/>
              <p:cNvSpPr>
                <a:spLocks/>
              </p:cNvSpPr>
              <p:nvPr/>
            </p:nvSpPr>
            <p:spPr bwMode="auto">
              <a:xfrm>
                <a:off x="3113828" y="2698382"/>
                <a:ext cx="1455698" cy="1484706"/>
              </a:xfrm>
              <a:custGeom>
                <a:avLst/>
                <a:gdLst>
                  <a:gd name="T0" fmla="*/ 0 w 1204"/>
                  <a:gd name="T1" fmla="*/ 16 h 1228"/>
                  <a:gd name="T2" fmla="*/ 2 w 1204"/>
                  <a:gd name="T3" fmla="*/ 0 h 1228"/>
                  <a:gd name="T4" fmla="*/ 1204 w 1204"/>
                  <a:gd name="T5" fmla="*/ 0 h 1228"/>
                  <a:gd name="T6" fmla="*/ 1204 w 1204"/>
                  <a:gd name="T7" fmla="*/ 1228 h 1228"/>
                  <a:gd name="T8" fmla="*/ 1196 w 1204"/>
                  <a:gd name="T9" fmla="*/ 1228 h 1228"/>
                  <a:gd name="T10" fmla="*/ 0 w 1204"/>
                  <a:gd name="T11" fmla="*/ 35 h 1228"/>
                  <a:gd name="T12" fmla="*/ 0 w 1204"/>
                  <a:gd name="T13" fmla="*/ 16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4" h="1228">
                    <a:moveTo>
                      <a:pt x="0" y="16"/>
                    </a:moveTo>
                    <a:cubicBezTo>
                      <a:pt x="0" y="10"/>
                      <a:pt x="2" y="4"/>
                      <a:pt x="2" y="0"/>
                    </a:cubicBezTo>
                    <a:cubicBezTo>
                      <a:pt x="1204" y="0"/>
                      <a:pt x="1204" y="0"/>
                      <a:pt x="1204" y="0"/>
                    </a:cubicBezTo>
                    <a:cubicBezTo>
                      <a:pt x="1204" y="1228"/>
                      <a:pt x="1204" y="1228"/>
                      <a:pt x="1204" y="1228"/>
                    </a:cubicBezTo>
                    <a:cubicBezTo>
                      <a:pt x="1196" y="1228"/>
                      <a:pt x="1196" y="1228"/>
                      <a:pt x="1196" y="1228"/>
                    </a:cubicBezTo>
                    <a:cubicBezTo>
                      <a:pt x="539" y="1224"/>
                      <a:pt x="8" y="692"/>
                      <a:pt x="0" y="35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ïSliďè"/>
              <p:cNvSpPr>
                <a:spLocks/>
              </p:cNvSpPr>
              <p:nvPr/>
            </p:nvSpPr>
            <p:spPr bwMode="auto">
              <a:xfrm>
                <a:off x="3115950" y="1696082"/>
                <a:ext cx="1455698" cy="1002301"/>
              </a:xfrm>
              <a:custGeom>
                <a:avLst/>
                <a:gdLst>
                  <a:gd name="T0" fmla="*/ 1204 w 1204"/>
                  <a:gd name="T1" fmla="*/ 829 h 829"/>
                  <a:gd name="T2" fmla="*/ 0 w 1204"/>
                  <a:gd name="T3" fmla="*/ 829 h 829"/>
                  <a:gd name="T4" fmla="*/ 356 w 1204"/>
                  <a:gd name="T5" fmla="*/ 0 h 829"/>
                  <a:gd name="T6" fmla="*/ 1204 w 1204"/>
                  <a:gd name="T7" fmla="*/ 829 h 8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4" h="829">
                    <a:moveTo>
                      <a:pt x="1204" y="829"/>
                    </a:moveTo>
                    <a:cubicBezTo>
                      <a:pt x="0" y="829"/>
                      <a:pt x="0" y="829"/>
                      <a:pt x="0" y="829"/>
                    </a:cubicBezTo>
                    <a:cubicBezTo>
                      <a:pt x="7" y="505"/>
                      <a:pt x="142" y="212"/>
                      <a:pt x="356" y="0"/>
                    </a:cubicBezTo>
                    <a:cubicBezTo>
                      <a:pt x="1204" y="829"/>
                      <a:pt x="1204" y="829"/>
                      <a:pt x="1204" y="829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ïṧľïḑé"/>
              <p:cNvSpPr>
                <a:spLocks/>
              </p:cNvSpPr>
              <p:nvPr/>
            </p:nvSpPr>
            <p:spPr bwMode="auto">
              <a:xfrm>
                <a:off x="3113828" y="2698382"/>
                <a:ext cx="1457821" cy="1056766"/>
              </a:xfrm>
              <a:custGeom>
                <a:avLst/>
                <a:gdLst>
                  <a:gd name="T0" fmla="*/ 1206 w 1206"/>
                  <a:gd name="T1" fmla="*/ 0 h 874"/>
                  <a:gd name="T2" fmla="*/ 350 w 1206"/>
                  <a:gd name="T3" fmla="*/ 874 h 874"/>
                  <a:gd name="T4" fmla="*/ 0 w 1206"/>
                  <a:gd name="T5" fmla="*/ 35 h 874"/>
                  <a:gd name="T6" fmla="*/ 0 w 1206"/>
                  <a:gd name="T7" fmla="*/ 16 h 874"/>
                  <a:gd name="T8" fmla="*/ 2 w 1206"/>
                  <a:gd name="T9" fmla="*/ 0 h 874"/>
                  <a:gd name="T10" fmla="*/ 1206 w 1206"/>
                  <a:gd name="T11" fmla="*/ 0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6" h="874">
                    <a:moveTo>
                      <a:pt x="1206" y="0"/>
                    </a:moveTo>
                    <a:cubicBezTo>
                      <a:pt x="350" y="874"/>
                      <a:pt x="350" y="874"/>
                      <a:pt x="350" y="874"/>
                    </a:cubicBezTo>
                    <a:cubicBezTo>
                      <a:pt x="136" y="658"/>
                      <a:pt x="4" y="362"/>
                      <a:pt x="0" y="3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0"/>
                      <a:pt x="2" y="4"/>
                      <a:pt x="2" y="0"/>
                    </a:cubicBezTo>
                    <a:cubicBezTo>
                      <a:pt x="1206" y="0"/>
                      <a:pt x="1206" y="0"/>
                      <a:pt x="1206" y="0"/>
                    </a:cubicBezTo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ïş1íḑe"/>
              <p:cNvSpPr>
                <a:spLocks/>
              </p:cNvSpPr>
              <p:nvPr/>
            </p:nvSpPr>
            <p:spPr bwMode="auto">
              <a:xfrm>
                <a:off x="5430354" y="2063191"/>
                <a:ext cx="342351" cy="3409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íṡḷíḓe"/>
              <p:cNvSpPr>
                <a:spLocks/>
              </p:cNvSpPr>
              <p:nvPr/>
            </p:nvSpPr>
            <p:spPr bwMode="auto">
              <a:xfrm>
                <a:off x="4817095" y="3569824"/>
                <a:ext cx="341644" cy="3409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ïṡľïḑe"/>
              <p:cNvSpPr>
                <a:spLocks/>
              </p:cNvSpPr>
              <p:nvPr/>
            </p:nvSpPr>
            <p:spPr bwMode="auto">
              <a:xfrm>
                <a:off x="3347249" y="2924023"/>
                <a:ext cx="340936" cy="3409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íşḷíḑè"/>
              <p:cNvSpPr>
                <a:spLocks/>
              </p:cNvSpPr>
              <p:nvPr/>
            </p:nvSpPr>
            <p:spPr bwMode="auto">
              <a:xfrm>
                <a:off x="3974657" y="1486709"/>
                <a:ext cx="340936" cy="3409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00" name="íşľîdé"/>
              <p:cNvGrpSpPr/>
              <p:nvPr/>
            </p:nvGrpSpPr>
            <p:grpSpPr>
              <a:xfrm>
                <a:off x="5493309" y="2156560"/>
                <a:ext cx="226348" cy="154907"/>
                <a:chOff x="7392740" y="3448014"/>
                <a:chExt cx="318585" cy="218032"/>
              </a:xfrm>
            </p:grpSpPr>
            <p:sp>
              <p:nvSpPr>
                <p:cNvPr id="130" name="íṣḻîdê"/>
                <p:cNvSpPr>
                  <a:spLocks/>
                </p:cNvSpPr>
                <p:nvPr/>
              </p:nvSpPr>
              <p:spPr bwMode="auto">
                <a:xfrm>
                  <a:off x="7392740" y="3637174"/>
                  <a:ext cx="318585" cy="28872"/>
                </a:xfrm>
                <a:custGeom>
                  <a:avLst/>
                  <a:gdLst>
                    <a:gd name="T0" fmla="*/ 320 w 320"/>
                    <a:gd name="T1" fmla="*/ 0 h 29"/>
                    <a:gd name="T2" fmla="*/ 0 w 320"/>
                    <a:gd name="T3" fmla="*/ 0 h 29"/>
                    <a:gd name="T4" fmla="*/ 0 w 320"/>
                    <a:gd name="T5" fmla="*/ 29 h 29"/>
                    <a:gd name="T6" fmla="*/ 320 w 320"/>
                    <a:gd name="T7" fmla="*/ 29 h 29"/>
                    <a:gd name="T8" fmla="*/ 320 w 320"/>
                    <a:gd name="T9" fmla="*/ 0 h 29"/>
                    <a:gd name="T10" fmla="*/ 306 w 320"/>
                    <a:gd name="T11" fmla="*/ 18 h 29"/>
                    <a:gd name="T12" fmla="*/ 279 w 320"/>
                    <a:gd name="T13" fmla="*/ 18 h 29"/>
                    <a:gd name="T14" fmla="*/ 279 w 320"/>
                    <a:gd name="T15" fmla="*/ 12 h 29"/>
                    <a:gd name="T16" fmla="*/ 306 w 320"/>
                    <a:gd name="T17" fmla="*/ 12 h 29"/>
                    <a:gd name="T18" fmla="*/ 306 w 320"/>
                    <a:gd name="T19" fmla="*/ 18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20" h="29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29"/>
                      </a:lnTo>
                      <a:lnTo>
                        <a:pt x="320" y="29"/>
                      </a:lnTo>
                      <a:lnTo>
                        <a:pt x="320" y="0"/>
                      </a:lnTo>
                      <a:close/>
                      <a:moveTo>
                        <a:pt x="306" y="18"/>
                      </a:moveTo>
                      <a:lnTo>
                        <a:pt x="279" y="18"/>
                      </a:lnTo>
                      <a:lnTo>
                        <a:pt x="279" y="12"/>
                      </a:lnTo>
                      <a:lnTo>
                        <a:pt x="306" y="12"/>
                      </a:lnTo>
                      <a:lnTo>
                        <a:pt x="306" y="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1" name="îṡḻíḋe"/>
                <p:cNvSpPr>
                  <a:spLocks/>
                </p:cNvSpPr>
                <p:nvPr/>
              </p:nvSpPr>
              <p:spPr bwMode="auto">
                <a:xfrm>
                  <a:off x="7406678" y="3448014"/>
                  <a:ext cx="288717" cy="180200"/>
                </a:xfrm>
                <a:custGeom>
                  <a:avLst/>
                  <a:gdLst>
                    <a:gd name="T0" fmla="*/ 290 w 290"/>
                    <a:gd name="T1" fmla="*/ 0 h 181"/>
                    <a:gd name="T2" fmla="*/ 0 w 290"/>
                    <a:gd name="T3" fmla="*/ 0 h 181"/>
                    <a:gd name="T4" fmla="*/ 0 w 290"/>
                    <a:gd name="T5" fmla="*/ 181 h 181"/>
                    <a:gd name="T6" fmla="*/ 290 w 290"/>
                    <a:gd name="T7" fmla="*/ 181 h 181"/>
                    <a:gd name="T8" fmla="*/ 290 w 290"/>
                    <a:gd name="T9" fmla="*/ 0 h 181"/>
                    <a:gd name="T10" fmla="*/ 258 w 290"/>
                    <a:gd name="T11" fmla="*/ 155 h 181"/>
                    <a:gd name="T12" fmla="*/ 32 w 290"/>
                    <a:gd name="T13" fmla="*/ 155 h 181"/>
                    <a:gd name="T14" fmla="*/ 32 w 290"/>
                    <a:gd name="T15" fmla="*/ 25 h 181"/>
                    <a:gd name="T16" fmla="*/ 258 w 290"/>
                    <a:gd name="T17" fmla="*/ 25 h 181"/>
                    <a:gd name="T18" fmla="*/ 258 w 290"/>
                    <a:gd name="T19" fmla="*/ 155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90" h="181">
                      <a:moveTo>
                        <a:pt x="290" y="0"/>
                      </a:moveTo>
                      <a:lnTo>
                        <a:pt x="0" y="0"/>
                      </a:lnTo>
                      <a:lnTo>
                        <a:pt x="0" y="181"/>
                      </a:lnTo>
                      <a:lnTo>
                        <a:pt x="290" y="181"/>
                      </a:lnTo>
                      <a:lnTo>
                        <a:pt x="290" y="0"/>
                      </a:lnTo>
                      <a:close/>
                      <a:moveTo>
                        <a:pt x="258" y="155"/>
                      </a:moveTo>
                      <a:lnTo>
                        <a:pt x="32" y="155"/>
                      </a:lnTo>
                      <a:lnTo>
                        <a:pt x="32" y="25"/>
                      </a:lnTo>
                      <a:lnTo>
                        <a:pt x="258" y="25"/>
                      </a:lnTo>
                      <a:lnTo>
                        <a:pt x="258" y="15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01" name="íŝlíḋe"/>
              <p:cNvGrpSpPr/>
              <p:nvPr/>
            </p:nvGrpSpPr>
            <p:grpSpPr>
              <a:xfrm>
                <a:off x="4883584" y="3670267"/>
                <a:ext cx="221397" cy="159859"/>
                <a:chOff x="6534552" y="5578559"/>
                <a:chExt cx="311616" cy="225002"/>
              </a:xfrm>
            </p:grpSpPr>
            <p:sp>
              <p:nvSpPr>
                <p:cNvPr id="119" name="ïSḷïďé"/>
                <p:cNvSpPr>
                  <a:spLocks/>
                </p:cNvSpPr>
                <p:nvPr/>
              </p:nvSpPr>
              <p:spPr bwMode="auto">
                <a:xfrm>
                  <a:off x="6625149" y="5719932"/>
                  <a:ext cx="64713" cy="26881"/>
                </a:xfrm>
                <a:custGeom>
                  <a:avLst/>
                  <a:gdLst>
                    <a:gd name="T0" fmla="*/ 62 w 65"/>
                    <a:gd name="T1" fmla="*/ 27 h 27"/>
                    <a:gd name="T2" fmla="*/ 65 w 65"/>
                    <a:gd name="T3" fmla="*/ 0 h 27"/>
                    <a:gd name="T4" fmla="*/ 0 w 65"/>
                    <a:gd name="T5" fmla="*/ 0 h 27"/>
                    <a:gd name="T6" fmla="*/ 4 w 65"/>
                    <a:gd name="T7" fmla="*/ 27 h 27"/>
                    <a:gd name="T8" fmla="*/ 62 w 65"/>
                    <a:gd name="T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27">
                      <a:moveTo>
                        <a:pt x="62" y="27"/>
                      </a:moveTo>
                      <a:lnTo>
                        <a:pt x="65" y="0"/>
                      </a:lnTo>
                      <a:lnTo>
                        <a:pt x="0" y="0"/>
                      </a:lnTo>
                      <a:lnTo>
                        <a:pt x="4" y="27"/>
                      </a:lnTo>
                      <a:lnTo>
                        <a:pt x="62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0" name="íŝ1ïdé"/>
                <p:cNvSpPr>
                  <a:spLocks/>
                </p:cNvSpPr>
                <p:nvPr/>
              </p:nvSpPr>
              <p:spPr bwMode="auto">
                <a:xfrm>
                  <a:off x="6698822" y="5664179"/>
                  <a:ext cx="70686" cy="46792"/>
                </a:xfrm>
                <a:custGeom>
                  <a:avLst/>
                  <a:gdLst>
                    <a:gd name="T0" fmla="*/ 0 w 71"/>
                    <a:gd name="T1" fmla="*/ 47 h 47"/>
                    <a:gd name="T2" fmla="*/ 59 w 71"/>
                    <a:gd name="T3" fmla="*/ 47 h 47"/>
                    <a:gd name="T4" fmla="*/ 71 w 71"/>
                    <a:gd name="T5" fmla="*/ 0 h 47"/>
                    <a:gd name="T6" fmla="*/ 5 w 71"/>
                    <a:gd name="T7" fmla="*/ 0 h 47"/>
                    <a:gd name="T8" fmla="*/ 0 w 71"/>
                    <a:gd name="T9" fmla="*/ 4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" h="47">
                      <a:moveTo>
                        <a:pt x="0" y="47"/>
                      </a:moveTo>
                      <a:lnTo>
                        <a:pt x="59" y="47"/>
                      </a:lnTo>
                      <a:lnTo>
                        <a:pt x="71" y="0"/>
                      </a:lnTo>
                      <a:lnTo>
                        <a:pt x="5" y="0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1" name="îşḷîḓe"/>
                <p:cNvSpPr>
                  <a:spLocks/>
                </p:cNvSpPr>
                <p:nvPr/>
              </p:nvSpPr>
              <p:spPr bwMode="auto">
                <a:xfrm>
                  <a:off x="6560437" y="5719932"/>
                  <a:ext cx="57743" cy="26881"/>
                </a:xfrm>
                <a:custGeom>
                  <a:avLst/>
                  <a:gdLst>
                    <a:gd name="T0" fmla="*/ 0 w 58"/>
                    <a:gd name="T1" fmla="*/ 0 h 27"/>
                    <a:gd name="T2" fmla="*/ 7 w 58"/>
                    <a:gd name="T3" fmla="*/ 27 h 27"/>
                    <a:gd name="T4" fmla="*/ 58 w 58"/>
                    <a:gd name="T5" fmla="*/ 27 h 27"/>
                    <a:gd name="T6" fmla="*/ 57 w 58"/>
                    <a:gd name="T7" fmla="*/ 0 h 27"/>
                    <a:gd name="T8" fmla="*/ 0 w 58"/>
                    <a:gd name="T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27">
                      <a:moveTo>
                        <a:pt x="0" y="0"/>
                      </a:moveTo>
                      <a:lnTo>
                        <a:pt x="7" y="27"/>
                      </a:lnTo>
                      <a:lnTo>
                        <a:pt x="58" y="27"/>
                      </a:lnTo>
                      <a:lnTo>
                        <a:pt x="5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2" name="iṣľîďe"/>
                <p:cNvSpPr>
                  <a:spLocks/>
                </p:cNvSpPr>
                <p:nvPr/>
              </p:nvSpPr>
              <p:spPr bwMode="auto">
                <a:xfrm>
                  <a:off x="6696831" y="5719932"/>
                  <a:ext cx="57743" cy="26881"/>
                </a:xfrm>
                <a:custGeom>
                  <a:avLst/>
                  <a:gdLst>
                    <a:gd name="T0" fmla="*/ 58 w 58"/>
                    <a:gd name="T1" fmla="*/ 0 h 27"/>
                    <a:gd name="T2" fmla="*/ 2 w 58"/>
                    <a:gd name="T3" fmla="*/ 0 h 27"/>
                    <a:gd name="T4" fmla="*/ 0 w 58"/>
                    <a:gd name="T5" fmla="*/ 27 h 27"/>
                    <a:gd name="T6" fmla="*/ 51 w 58"/>
                    <a:gd name="T7" fmla="*/ 27 h 27"/>
                    <a:gd name="T8" fmla="*/ 58 w 58"/>
                    <a:gd name="T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27">
                      <a:moveTo>
                        <a:pt x="58" y="0"/>
                      </a:moveTo>
                      <a:lnTo>
                        <a:pt x="2" y="0"/>
                      </a:lnTo>
                      <a:lnTo>
                        <a:pt x="0" y="27"/>
                      </a:lnTo>
                      <a:lnTo>
                        <a:pt x="51" y="27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3" name="iŝlïḑè"/>
                <p:cNvSpPr>
                  <a:spLocks/>
                </p:cNvSpPr>
                <p:nvPr/>
              </p:nvSpPr>
              <p:spPr bwMode="auto">
                <a:xfrm>
                  <a:off x="6703800" y="5578559"/>
                  <a:ext cx="142368" cy="74669"/>
                </a:xfrm>
                <a:custGeom>
                  <a:avLst/>
                  <a:gdLst>
                    <a:gd name="T0" fmla="*/ 57 w 84"/>
                    <a:gd name="T1" fmla="*/ 0 h 44"/>
                    <a:gd name="T2" fmla="*/ 53 w 84"/>
                    <a:gd name="T3" fmla="*/ 1 h 44"/>
                    <a:gd name="T4" fmla="*/ 51 w 84"/>
                    <a:gd name="T5" fmla="*/ 3 h 44"/>
                    <a:gd name="T6" fmla="*/ 30 w 84"/>
                    <a:gd name="T7" fmla="*/ 24 h 44"/>
                    <a:gd name="T8" fmla="*/ 28 w 84"/>
                    <a:gd name="T9" fmla="*/ 27 h 44"/>
                    <a:gd name="T10" fmla="*/ 2 w 84"/>
                    <a:gd name="T11" fmla="*/ 27 h 44"/>
                    <a:gd name="T12" fmla="*/ 0 w 84"/>
                    <a:gd name="T13" fmla="*/ 44 h 44"/>
                    <a:gd name="T14" fmla="*/ 40 w 84"/>
                    <a:gd name="T15" fmla="*/ 44 h 44"/>
                    <a:gd name="T16" fmla="*/ 43 w 84"/>
                    <a:gd name="T17" fmla="*/ 33 h 44"/>
                    <a:gd name="T18" fmla="*/ 60 w 84"/>
                    <a:gd name="T19" fmla="*/ 17 h 44"/>
                    <a:gd name="T20" fmla="*/ 74 w 84"/>
                    <a:gd name="T21" fmla="*/ 17 h 44"/>
                    <a:gd name="T22" fmla="*/ 74 w 84"/>
                    <a:gd name="T23" fmla="*/ 0 h 44"/>
                    <a:gd name="T24" fmla="*/ 57 w 84"/>
                    <a:gd name="T25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4" h="44">
                      <a:moveTo>
                        <a:pt x="57" y="0"/>
                      </a:moveTo>
                      <a:cubicBezTo>
                        <a:pt x="55" y="0"/>
                        <a:pt x="54" y="1"/>
                        <a:pt x="53" y="1"/>
                      </a:cubicBezTo>
                      <a:cubicBezTo>
                        <a:pt x="52" y="2"/>
                        <a:pt x="52" y="2"/>
                        <a:pt x="51" y="3"/>
                      </a:cubicBezTo>
                      <a:cubicBezTo>
                        <a:pt x="44" y="10"/>
                        <a:pt x="37" y="17"/>
                        <a:pt x="30" y="24"/>
                      </a:cubicBezTo>
                      <a:cubicBezTo>
                        <a:pt x="29" y="25"/>
                        <a:pt x="28" y="26"/>
                        <a:pt x="28" y="27"/>
                      </a:cubicBezTo>
                      <a:cubicBezTo>
                        <a:pt x="2" y="27"/>
                        <a:pt x="2" y="27"/>
                        <a:pt x="2" y="27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40" y="44"/>
                        <a:pt x="40" y="44"/>
                        <a:pt x="40" y="44"/>
                      </a:cubicBezTo>
                      <a:cubicBezTo>
                        <a:pt x="43" y="33"/>
                        <a:pt x="43" y="33"/>
                        <a:pt x="43" y="33"/>
                      </a:cubicBezTo>
                      <a:cubicBezTo>
                        <a:pt x="49" y="28"/>
                        <a:pt x="54" y="22"/>
                        <a:pt x="60" y="17"/>
                      </a:cubicBezTo>
                      <a:cubicBezTo>
                        <a:pt x="74" y="17"/>
                        <a:pt x="74" y="17"/>
                        <a:pt x="74" y="17"/>
                      </a:cubicBezTo>
                      <a:cubicBezTo>
                        <a:pt x="84" y="17"/>
                        <a:pt x="84" y="0"/>
                        <a:pt x="74" y="0"/>
                      </a:cubicBez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4" name="iś1iďè"/>
                <p:cNvSpPr>
                  <a:spLocks/>
                </p:cNvSpPr>
                <p:nvPr/>
              </p:nvSpPr>
              <p:spPr bwMode="auto">
                <a:xfrm>
                  <a:off x="6618180" y="5624356"/>
                  <a:ext cx="78651" cy="28872"/>
                </a:xfrm>
                <a:custGeom>
                  <a:avLst/>
                  <a:gdLst>
                    <a:gd name="T0" fmla="*/ 2 w 79"/>
                    <a:gd name="T1" fmla="*/ 29 h 29"/>
                    <a:gd name="T2" fmla="*/ 77 w 79"/>
                    <a:gd name="T3" fmla="*/ 29 h 29"/>
                    <a:gd name="T4" fmla="*/ 79 w 79"/>
                    <a:gd name="T5" fmla="*/ 0 h 29"/>
                    <a:gd name="T6" fmla="*/ 0 w 79"/>
                    <a:gd name="T7" fmla="*/ 0 h 29"/>
                    <a:gd name="T8" fmla="*/ 2 w 79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29">
                      <a:moveTo>
                        <a:pt x="2" y="29"/>
                      </a:moveTo>
                      <a:lnTo>
                        <a:pt x="77" y="29"/>
                      </a:lnTo>
                      <a:lnTo>
                        <a:pt x="79" y="0"/>
                      </a:lnTo>
                      <a:lnTo>
                        <a:pt x="0" y="0"/>
                      </a:lnTo>
                      <a:lnTo>
                        <a:pt x="2" y="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5" name="iṡ1iďê"/>
                <p:cNvSpPr>
                  <a:spLocks/>
                </p:cNvSpPr>
                <p:nvPr/>
              </p:nvSpPr>
              <p:spPr bwMode="auto">
                <a:xfrm>
                  <a:off x="6545503" y="5664179"/>
                  <a:ext cx="71682" cy="46792"/>
                </a:xfrm>
                <a:custGeom>
                  <a:avLst/>
                  <a:gdLst>
                    <a:gd name="T0" fmla="*/ 72 w 72"/>
                    <a:gd name="T1" fmla="*/ 47 h 47"/>
                    <a:gd name="T2" fmla="*/ 66 w 72"/>
                    <a:gd name="T3" fmla="*/ 0 h 47"/>
                    <a:gd name="T4" fmla="*/ 0 w 72"/>
                    <a:gd name="T5" fmla="*/ 0 h 47"/>
                    <a:gd name="T6" fmla="*/ 12 w 72"/>
                    <a:gd name="T7" fmla="*/ 47 h 47"/>
                    <a:gd name="T8" fmla="*/ 72 w 72"/>
                    <a:gd name="T9" fmla="*/ 4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47">
                      <a:moveTo>
                        <a:pt x="72" y="47"/>
                      </a:moveTo>
                      <a:lnTo>
                        <a:pt x="66" y="0"/>
                      </a:lnTo>
                      <a:lnTo>
                        <a:pt x="0" y="0"/>
                      </a:lnTo>
                      <a:lnTo>
                        <a:pt x="12" y="47"/>
                      </a:lnTo>
                      <a:lnTo>
                        <a:pt x="72" y="4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6" name="íṥļíďe"/>
                <p:cNvSpPr>
                  <a:spLocks/>
                </p:cNvSpPr>
                <p:nvPr/>
              </p:nvSpPr>
              <p:spPr bwMode="auto">
                <a:xfrm>
                  <a:off x="6534552" y="5624356"/>
                  <a:ext cx="76659" cy="28872"/>
                </a:xfrm>
                <a:custGeom>
                  <a:avLst/>
                  <a:gdLst>
                    <a:gd name="T0" fmla="*/ 0 w 77"/>
                    <a:gd name="T1" fmla="*/ 0 h 29"/>
                    <a:gd name="T2" fmla="*/ 9 w 77"/>
                    <a:gd name="T3" fmla="*/ 29 h 29"/>
                    <a:gd name="T4" fmla="*/ 77 w 77"/>
                    <a:gd name="T5" fmla="*/ 29 h 29"/>
                    <a:gd name="T6" fmla="*/ 74 w 77"/>
                    <a:gd name="T7" fmla="*/ 0 h 29"/>
                    <a:gd name="T8" fmla="*/ 0 w 77"/>
                    <a:gd name="T9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" h="29">
                      <a:moveTo>
                        <a:pt x="0" y="0"/>
                      </a:moveTo>
                      <a:lnTo>
                        <a:pt x="9" y="29"/>
                      </a:lnTo>
                      <a:lnTo>
                        <a:pt x="77" y="29"/>
                      </a:lnTo>
                      <a:lnTo>
                        <a:pt x="7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7" name="íşļïḍé"/>
                <p:cNvSpPr>
                  <a:spLocks/>
                </p:cNvSpPr>
                <p:nvPr/>
              </p:nvSpPr>
              <p:spPr bwMode="auto">
                <a:xfrm>
                  <a:off x="6622163" y="5664179"/>
                  <a:ext cx="70686" cy="46792"/>
                </a:xfrm>
                <a:custGeom>
                  <a:avLst/>
                  <a:gdLst>
                    <a:gd name="T0" fmla="*/ 71 w 71"/>
                    <a:gd name="T1" fmla="*/ 0 h 47"/>
                    <a:gd name="T2" fmla="*/ 0 w 71"/>
                    <a:gd name="T3" fmla="*/ 0 h 47"/>
                    <a:gd name="T4" fmla="*/ 3 w 71"/>
                    <a:gd name="T5" fmla="*/ 47 h 47"/>
                    <a:gd name="T6" fmla="*/ 68 w 71"/>
                    <a:gd name="T7" fmla="*/ 47 h 47"/>
                    <a:gd name="T8" fmla="*/ 71 w 71"/>
                    <a:gd name="T9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" h="47">
                      <a:moveTo>
                        <a:pt x="71" y="0"/>
                      </a:moveTo>
                      <a:lnTo>
                        <a:pt x="0" y="0"/>
                      </a:lnTo>
                      <a:lnTo>
                        <a:pt x="3" y="47"/>
                      </a:lnTo>
                      <a:lnTo>
                        <a:pt x="68" y="47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8" name="îṡlïḓe"/>
                <p:cNvSpPr>
                  <a:spLocks/>
                </p:cNvSpPr>
                <p:nvPr/>
              </p:nvSpPr>
              <p:spPr bwMode="auto">
                <a:xfrm>
                  <a:off x="6570393" y="5755773"/>
                  <a:ext cx="47788" cy="4778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9" name="íŝ1îďê"/>
                <p:cNvSpPr>
                  <a:spLocks/>
                </p:cNvSpPr>
                <p:nvPr/>
              </p:nvSpPr>
              <p:spPr bwMode="auto">
                <a:xfrm>
                  <a:off x="6696831" y="5755773"/>
                  <a:ext cx="47788" cy="4778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02" name="îš1îḍê"/>
              <p:cNvGrpSpPr/>
              <p:nvPr/>
            </p:nvGrpSpPr>
            <p:grpSpPr>
              <a:xfrm>
                <a:off x="4059537" y="1583614"/>
                <a:ext cx="166931" cy="160566"/>
                <a:chOff x="5374704" y="2641592"/>
                <a:chExt cx="234956" cy="225997"/>
              </a:xfrm>
            </p:grpSpPr>
            <p:sp>
              <p:nvSpPr>
                <p:cNvPr id="116" name="îṥ1iḍè"/>
                <p:cNvSpPr>
                  <a:spLocks/>
                </p:cNvSpPr>
                <p:nvPr/>
              </p:nvSpPr>
              <p:spPr bwMode="auto">
                <a:xfrm>
                  <a:off x="5374704" y="2641592"/>
                  <a:ext cx="227987" cy="225997"/>
                </a:xfrm>
                <a:custGeom>
                  <a:avLst/>
                  <a:gdLst>
                    <a:gd name="T0" fmla="*/ 102 w 134"/>
                    <a:gd name="T1" fmla="*/ 111 h 133"/>
                    <a:gd name="T2" fmla="*/ 90 w 134"/>
                    <a:gd name="T3" fmla="*/ 118 h 133"/>
                    <a:gd name="T4" fmla="*/ 94 w 134"/>
                    <a:gd name="T5" fmla="*/ 111 h 133"/>
                    <a:gd name="T6" fmla="*/ 87 w 134"/>
                    <a:gd name="T7" fmla="*/ 112 h 133"/>
                    <a:gd name="T8" fmla="*/ 82 w 134"/>
                    <a:gd name="T9" fmla="*/ 112 h 133"/>
                    <a:gd name="T10" fmla="*/ 67 w 134"/>
                    <a:gd name="T11" fmla="*/ 123 h 133"/>
                    <a:gd name="T12" fmla="*/ 44 w 134"/>
                    <a:gd name="T13" fmla="*/ 93 h 133"/>
                    <a:gd name="T14" fmla="*/ 55 w 134"/>
                    <a:gd name="T15" fmla="*/ 93 h 133"/>
                    <a:gd name="T16" fmla="*/ 52 w 134"/>
                    <a:gd name="T17" fmla="*/ 86 h 133"/>
                    <a:gd name="T18" fmla="*/ 51 w 134"/>
                    <a:gd name="T19" fmla="*/ 83 h 133"/>
                    <a:gd name="T20" fmla="*/ 42 w 134"/>
                    <a:gd name="T21" fmla="*/ 83 h 133"/>
                    <a:gd name="T22" fmla="*/ 40 w 134"/>
                    <a:gd name="T23" fmla="*/ 66 h 133"/>
                    <a:gd name="T24" fmla="*/ 41 w 134"/>
                    <a:gd name="T25" fmla="*/ 51 h 133"/>
                    <a:gd name="T26" fmla="*/ 58 w 134"/>
                    <a:gd name="T27" fmla="*/ 51 h 133"/>
                    <a:gd name="T28" fmla="*/ 71 w 134"/>
                    <a:gd name="T29" fmla="*/ 41 h 133"/>
                    <a:gd name="T30" fmla="*/ 43 w 134"/>
                    <a:gd name="T31" fmla="*/ 41 h 133"/>
                    <a:gd name="T32" fmla="*/ 67 w 134"/>
                    <a:gd name="T33" fmla="*/ 9 h 133"/>
                    <a:gd name="T34" fmla="*/ 90 w 134"/>
                    <a:gd name="T35" fmla="*/ 37 h 133"/>
                    <a:gd name="T36" fmla="*/ 101 w 134"/>
                    <a:gd name="T37" fmla="*/ 40 h 133"/>
                    <a:gd name="T38" fmla="*/ 90 w 134"/>
                    <a:gd name="T39" fmla="*/ 14 h 133"/>
                    <a:gd name="T40" fmla="*/ 118 w 134"/>
                    <a:gd name="T41" fmla="*/ 41 h 133"/>
                    <a:gd name="T42" fmla="*/ 104 w 134"/>
                    <a:gd name="T43" fmla="*/ 41 h 133"/>
                    <a:gd name="T44" fmla="*/ 116 w 134"/>
                    <a:gd name="T45" fmla="*/ 51 h 133"/>
                    <a:gd name="T46" fmla="*/ 122 w 134"/>
                    <a:gd name="T47" fmla="*/ 51 h 133"/>
                    <a:gd name="T48" fmla="*/ 124 w 134"/>
                    <a:gd name="T49" fmla="*/ 66 h 133"/>
                    <a:gd name="T50" fmla="*/ 124 w 134"/>
                    <a:gd name="T51" fmla="*/ 67 h 133"/>
                    <a:gd name="T52" fmla="*/ 122 w 134"/>
                    <a:gd name="T53" fmla="*/ 87 h 133"/>
                    <a:gd name="T54" fmla="*/ 128 w 134"/>
                    <a:gd name="T55" fmla="*/ 94 h 133"/>
                    <a:gd name="T56" fmla="*/ 128 w 134"/>
                    <a:gd name="T57" fmla="*/ 93 h 133"/>
                    <a:gd name="T58" fmla="*/ 129 w 134"/>
                    <a:gd name="T59" fmla="*/ 93 h 133"/>
                    <a:gd name="T60" fmla="*/ 129 w 134"/>
                    <a:gd name="T61" fmla="*/ 92 h 133"/>
                    <a:gd name="T62" fmla="*/ 134 w 134"/>
                    <a:gd name="T63" fmla="*/ 66 h 133"/>
                    <a:gd name="T64" fmla="*/ 67 w 134"/>
                    <a:gd name="T65" fmla="*/ 0 h 133"/>
                    <a:gd name="T66" fmla="*/ 0 w 134"/>
                    <a:gd name="T67" fmla="*/ 66 h 133"/>
                    <a:gd name="T68" fmla="*/ 67 w 134"/>
                    <a:gd name="T69" fmla="*/ 133 h 133"/>
                    <a:gd name="T70" fmla="*/ 109 w 134"/>
                    <a:gd name="T71" fmla="*/ 118 h 133"/>
                    <a:gd name="T72" fmla="*/ 102 w 134"/>
                    <a:gd name="T73" fmla="*/ 111 h 133"/>
                    <a:gd name="T74" fmla="*/ 44 w 134"/>
                    <a:gd name="T75" fmla="*/ 14 h 133"/>
                    <a:gd name="T76" fmla="*/ 33 w 134"/>
                    <a:gd name="T77" fmla="*/ 41 h 133"/>
                    <a:gd name="T78" fmla="*/ 16 w 134"/>
                    <a:gd name="T79" fmla="*/ 41 h 133"/>
                    <a:gd name="T80" fmla="*/ 44 w 134"/>
                    <a:gd name="T81" fmla="*/ 14 h 133"/>
                    <a:gd name="T82" fmla="*/ 10 w 134"/>
                    <a:gd name="T83" fmla="*/ 66 h 133"/>
                    <a:gd name="T84" fmla="*/ 12 w 134"/>
                    <a:gd name="T85" fmla="*/ 51 h 133"/>
                    <a:gd name="T86" fmla="*/ 31 w 134"/>
                    <a:gd name="T87" fmla="*/ 51 h 133"/>
                    <a:gd name="T88" fmla="*/ 30 w 134"/>
                    <a:gd name="T89" fmla="*/ 66 h 133"/>
                    <a:gd name="T90" fmla="*/ 31 w 134"/>
                    <a:gd name="T91" fmla="*/ 83 h 133"/>
                    <a:gd name="T92" fmla="*/ 13 w 134"/>
                    <a:gd name="T93" fmla="*/ 83 h 133"/>
                    <a:gd name="T94" fmla="*/ 10 w 134"/>
                    <a:gd name="T95" fmla="*/ 66 h 133"/>
                    <a:gd name="T96" fmla="*/ 17 w 134"/>
                    <a:gd name="T97" fmla="*/ 93 h 133"/>
                    <a:gd name="T98" fmla="*/ 33 w 134"/>
                    <a:gd name="T99" fmla="*/ 93 h 133"/>
                    <a:gd name="T100" fmla="*/ 44 w 134"/>
                    <a:gd name="T101" fmla="*/ 118 h 133"/>
                    <a:gd name="T102" fmla="*/ 17 w 134"/>
                    <a:gd name="T103" fmla="*/ 9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34" h="133">
                      <a:moveTo>
                        <a:pt x="102" y="111"/>
                      </a:moveTo>
                      <a:cubicBezTo>
                        <a:pt x="98" y="114"/>
                        <a:pt x="95" y="116"/>
                        <a:pt x="90" y="118"/>
                      </a:cubicBezTo>
                      <a:cubicBezTo>
                        <a:pt x="92" y="116"/>
                        <a:pt x="93" y="114"/>
                        <a:pt x="94" y="111"/>
                      </a:cubicBezTo>
                      <a:cubicBezTo>
                        <a:pt x="92" y="112"/>
                        <a:pt x="90" y="112"/>
                        <a:pt x="87" y="112"/>
                      </a:cubicBezTo>
                      <a:cubicBezTo>
                        <a:pt x="86" y="112"/>
                        <a:pt x="84" y="112"/>
                        <a:pt x="82" y="112"/>
                      </a:cubicBezTo>
                      <a:cubicBezTo>
                        <a:pt x="78" y="119"/>
                        <a:pt x="72" y="123"/>
                        <a:pt x="67" y="123"/>
                      </a:cubicBezTo>
                      <a:cubicBezTo>
                        <a:pt x="58" y="123"/>
                        <a:pt x="49" y="111"/>
                        <a:pt x="44" y="93"/>
                      </a:cubicBezTo>
                      <a:cubicBezTo>
                        <a:pt x="55" y="93"/>
                        <a:pt x="55" y="93"/>
                        <a:pt x="55" y="93"/>
                      </a:cubicBezTo>
                      <a:cubicBezTo>
                        <a:pt x="54" y="91"/>
                        <a:pt x="52" y="88"/>
                        <a:pt x="52" y="86"/>
                      </a:cubicBezTo>
                      <a:cubicBezTo>
                        <a:pt x="51" y="85"/>
                        <a:pt x="51" y="84"/>
                        <a:pt x="51" y="83"/>
                      </a:cubicBezTo>
                      <a:cubicBezTo>
                        <a:pt x="42" y="83"/>
                        <a:pt x="42" y="83"/>
                        <a:pt x="42" y="83"/>
                      </a:cubicBezTo>
                      <a:cubicBezTo>
                        <a:pt x="41" y="78"/>
                        <a:pt x="40" y="72"/>
                        <a:pt x="40" y="66"/>
                      </a:cubicBezTo>
                      <a:cubicBezTo>
                        <a:pt x="40" y="61"/>
                        <a:pt x="41" y="56"/>
                        <a:pt x="41" y="51"/>
                      </a:cubicBezTo>
                      <a:cubicBezTo>
                        <a:pt x="58" y="51"/>
                        <a:pt x="58" y="51"/>
                        <a:pt x="58" y="51"/>
                      </a:cubicBezTo>
                      <a:cubicBezTo>
                        <a:pt x="62" y="47"/>
                        <a:pt x="66" y="44"/>
                        <a:pt x="71" y="41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8" y="22"/>
                        <a:pt x="58" y="9"/>
                        <a:pt x="67" y="9"/>
                      </a:cubicBezTo>
                      <a:cubicBezTo>
                        <a:pt x="76" y="9"/>
                        <a:pt x="85" y="20"/>
                        <a:pt x="90" y="37"/>
                      </a:cubicBezTo>
                      <a:cubicBezTo>
                        <a:pt x="94" y="38"/>
                        <a:pt x="97" y="39"/>
                        <a:pt x="101" y="40"/>
                      </a:cubicBezTo>
                      <a:cubicBezTo>
                        <a:pt x="99" y="30"/>
                        <a:pt x="95" y="21"/>
                        <a:pt x="90" y="14"/>
                      </a:cubicBezTo>
                      <a:cubicBezTo>
                        <a:pt x="102" y="20"/>
                        <a:pt x="112" y="29"/>
                        <a:pt x="118" y="41"/>
                      </a:cubicBezTo>
                      <a:cubicBezTo>
                        <a:pt x="104" y="41"/>
                        <a:pt x="104" y="41"/>
                        <a:pt x="104" y="41"/>
                      </a:cubicBezTo>
                      <a:cubicBezTo>
                        <a:pt x="109" y="44"/>
                        <a:pt x="113" y="47"/>
                        <a:pt x="116" y="51"/>
                      </a:cubicBezTo>
                      <a:cubicBezTo>
                        <a:pt x="122" y="51"/>
                        <a:pt x="122" y="51"/>
                        <a:pt x="122" y="51"/>
                      </a:cubicBezTo>
                      <a:cubicBezTo>
                        <a:pt x="123" y="56"/>
                        <a:pt x="124" y="61"/>
                        <a:pt x="124" y="66"/>
                      </a:cubicBezTo>
                      <a:cubicBezTo>
                        <a:pt x="124" y="67"/>
                        <a:pt x="124" y="67"/>
                        <a:pt x="124" y="67"/>
                      </a:cubicBezTo>
                      <a:cubicBezTo>
                        <a:pt x="125" y="74"/>
                        <a:pt x="125" y="81"/>
                        <a:pt x="122" y="87"/>
                      </a:cubicBezTo>
                      <a:cubicBezTo>
                        <a:pt x="128" y="94"/>
                        <a:pt x="128" y="94"/>
                        <a:pt x="128" y="94"/>
                      </a:cubicBezTo>
                      <a:cubicBezTo>
                        <a:pt x="128" y="93"/>
                        <a:pt x="128" y="93"/>
                        <a:pt x="128" y="93"/>
                      </a:cubicBezTo>
                      <a:cubicBezTo>
                        <a:pt x="129" y="93"/>
                        <a:pt x="129" y="93"/>
                        <a:pt x="129" y="93"/>
                      </a:cubicBezTo>
                      <a:cubicBezTo>
                        <a:pt x="129" y="92"/>
                        <a:pt x="129" y="92"/>
                        <a:pt x="129" y="92"/>
                      </a:cubicBezTo>
                      <a:cubicBezTo>
                        <a:pt x="132" y="84"/>
                        <a:pt x="134" y="75"/>
                        <a:pt x="134" y="66"/>
                      </a:cubicBezTo>
                      <a:cubicBezTo>
                        <a:pt x="134" y="29"/>
                        <a:pt x="104" y="0"/>
                        <a:pt x="67" y="0"/>
                      </a:cubicBezTo>
                      <a:cubicBezTo>
                        <a:pt x="30" y="0"/>
                        <a:pt x="0" y="29"/>
                        <a:pt x="0" y="66"/>
                      </a:cubicBezTo>
                      <a:cubicBezTo>
                        <a:pt x="0" y="103"/>
                        <a:pt x="30" y="133"/>
                        <a:pt x="67" y="133"/>
                      </a:cubicBezTo>
                      <a:cubicBezTo>
                        <a:pt x="83" y="133"/>
                        <a:pt x="97" y="127"/>
                        <a:pt x="109" y="118"/>
                      </a:cubicBezTo>
                      <a:lnTo>
                        <a:pt x="102" y="111"/>
                      </a:lnTo>
                      <a:close/>
                      <a:moveTo>
                        <a:pt x="44" y="14"/>
                      </a:moveTo>
                      <a:cubicBezTo>
                        <a:pt x="39" y="22"/>
                        <a:pt x="35" y="31"/>
                        <a:pt x="33" y="41"/>
                      </a:cubicBezTo>
                      <a:cubicBezTo>
                        <a:pt x="16" y="41"/>
                        <a:pt x="16" y="41"/>
                        <a:pt x="16" y="41"/>
                      </a:cubicBezTo>
                      <a:cubicBezTo>
                        <a:pt x="22" y="29"/>
                        <a:pt x="32" y="20"/>
                        <a:pt x="44" y="14"/>
                      </a:cubicBezTo>
                      <a:close/>
                      <a:moveTo>
                        <a:pt x="10" y="66"/>
                      </a:moveTo>
                      <a:cubicBezTo>
                        <a:pt x="10" y="61"/>
                        <a:pt x="11" y="56"/>
                        <a:pt x="12" y="51"/>
                      </a:cubicBezTo>
                      <a:cubicBezTo>
                        <a:pt x="31" y="51"/>
                        <a:pt x="31" y="51"/>
                        <a:pt x="31" y="51"/>
                      </a:cubicBezTo>
                      <a:cubicBezTo>
                        <a:pt x="31" y="56"/>
                        <a:pt x="30" y="61"/>
                        <a:pt x="30" y="66"/>
                      </a:cubicBezTo>
                      <a:cubicBezTo>
                        <a:pt x="30" y="72"/>
                        <a:pt x="31" y="78"/>
                        <a:pt x="31" y="83"/>
                      </a:cubicBezTo>
                      <a:cubicBezTo>
                        <a:pt x="13" y="83"/>
                        <a:pt x="13" y="83"/>
                        <a:pt x="13" y="83"/>
                      </a:cubicBezTo>
                      <a:cubicBezTo>
                        <a:pt x="11" y="78"/>
                        <a:pt x="10" y="72"/>
                        <a:pt x="10" y="66"/>
                      </a:cubicBezTo>
                      <a:close/>
                      <a:moveTo>
                        <a:pt x="17" y="93"/>
                      </a:moveTo>
                      <a:cubicBezTo>
                        <a:pt x="33" y="93"/>
                        <a:pt x="33" y="93"/>
                        <a:pt x="33" y="93"/>
                      </a:cubicBezTo>
                      <a:cubicBezTo>
                        <a:pt x="36" y="103"/>
                        <a:pt x="39" y="111"/>
                        <a:pt x="44" y="118"/>
                      </a:cubicBezTo>
                      <a:cubicBezTo>
                        <a:pt x="32" y="113"/>
                        <a:pt x="23" y="104"/>
                        <a:pt x="17" y="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7" name="ïşḷîdè"/>
                <p:cNvSpPr>
                  <a:spLocks/>
                </p:cNvSpPr>
                <p:nvPr/>
              </p:nvSpPr>
              <p:spPr bwMode="auto">
                <a:xfrm>
                  <a:off x="5468288" y="2712278"/>
                  <a:ext cx="141372" cy="145355"/>
                </a:xfrm>
                <a:custGeom>
                  <a:avLst/>
                  <a:gdLst>
                    <a:gd name="T0" fmla="*/ 83 w 83"/>
                    <a:gd name="T1" fmla="*/ 74 h 85"/>
                    <a:gd name="T2" fmla="*/ 58 w 83"/>
                    <a:gd name="T3" fmla="*/ 47 h 85"/>
                    <a:gd name="T4" fmla="*/ 57 w 83"/>
                    <a:gd name="T5" fmla="*/ 47 h 85"/>
                    <a:gd name="T6" fmla="*/ 60 w 83"/>
                    <a:gd name="T7" fmla="*/ 24 h 85"/>
                    <a:gd name="T8" fmla="*/ 24 w 83"/>
                    <a:gd name="T9" fmla="*/ 5 h 85"/>
                    <a:gd name="T10" fmla="*/ 5 w 83"/>
                    <a:gd name="T11" fmla="*/ 41 h 85"/>
                    <a:gd name="T12" fmla="*/ 41 w 83"/>
                    <a:gd name="T13" fmla="*/ 60 h 85"/>
                    <a:gd name="T14" fmla="*/ 48 w 83"/>
                    <a:gd name="T15" fmla="*/ 57 h 85"/>
                    <a:gd name="T16" fmla="*/ 72 w 83"/>
                    <a:gd name="T17" fmla="*/ 84 h 85"/>
                    <a:gd name="T18" fmla="*/ 76 w 83"/>
                    <a:gd name="T19" fmla="*/ 83 h 85"/>
                    <a:gd name="T20" fmla="*/ 82 w 83"/>
                    <a:gd name="T21" fmla="*/ 78 h 85"/>
                    <a:gd name="T22" fmla="*/ 83 w 83"/>
                    <a:gd name="T23" fmla="*/ 74 h 85"/>
                    <a:gd name="T24" fmla="*/ 12 w 83"/>
                    <a:gd name="T25" fmla="*/ 39 h 85"/>
                    <a:gd name="T26" fmla="*/ 26 w 83"/>
                    <a:gd name="T27" fmla="*/ 12 h 85"/>
                    <a:gd name="T28" fmla="*/ 52 w 83"/>
                    <a:gd name="T29" fmla="*/ 26 h 85"/>
                    <a:gd name="T30" fmla="*/ 39 w 83"/>
                    <a:gd name="T31" fmla="*/ 53 h 85"/>
                    <a:gd name="T32" fmla="*/ 12 w 83"/>
                    <a:gd name="T33" fmla="*/ 39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85">
                      <a:moveTo>
                        <a:pt x="83" y="74"/>
                      </a:moveTo>
                      <a:cubicBezTo>
                        <a:pt x="58" y="47"/>
                        <a:pt x="58" y="47"/>
                        <a:pt x="58" y="47"/>
                      </a:cubicBezTo>
                      <a:cubicBezTo>
                        <a:pt x="57" y="47"/>
                        <a:pt x="57" y="47"/>
                        <a:pt x="57" y="47"/>
                      </a:cubicBezTo>
                      <a:cubicBezTo>
                        <a:pt x="61" y="40"/>
                        <a:pt x="62" y="32"/>
                        <a:pt x="60" y="24"/>
                      </a:cubicBezTo>
                      <a:cubicBezTo>
                        <a:pt x="55" y="9"/>
                        <a:pt x="39" y="0"/>
                        <a:pt x="24" y="5"/>
                      </a:cubicBezTo>
                      <a:cubicBezTo>
                        <a:pt x="8" y="10"/>
                        <a:pt x="0" y="26"/>
                        <a:pt x="5" y="41"/>
                      </a:cubicBezTo>
                      <a:cubicBezTo>
                        <a:pt x="9" y="57"/>
                        <a:pt x="26" y="65"/>
                        <a:pt x="41" y="60"/>
                      </a:cubicBezTo>
                      <a:cubicBezTo>
                        <a:pt x="43" y="60"/>
                        <a:pt x="46" y="59"/>
                        <a:pt x="48" y="57"/>
                      </a:cubicBezTo>
                      <a:cubicBezTo>
                        <a:pt x="72" y="84"/>
                        <a:pt x="72" y="84"/>
                        <a:pt x="72" y="84"/>
                      </a:cubicBezTo>
                      <a:cubicBezTo>
                        <a:pt x="73" y="85"/>
                        <a:pt x="75" y="84"/>
                        <a:pt x="76" y="83"/>
                      </a:cubicBezTo>
                      <a:cubicBezTo>
                        <a:pt x="82" y="78"/>
                        <a:pt x="82" y="78"/>
                        <a:pt x="82" y="78"/>
                      </a:cubicBezTo>
                      <a:cubicBezTo>
                        <a:pt x="83" y="77"/>
                        <a:pt x="83" y="75"/>
                        <a:pt x="83" y="74"/>
                      </a:cubicBezTo>
                      <a:close/>
                      <a:moveTo>
                        <a:pt x="12" y="39"/>
                      </a:moveTo>
                      <a:cubicBezTo>
                        <a:pt x="9" y="28"/>
                        <a:pt x="15" y="16"/>
                        <a:pt x="26" y="12"/>
                      </a:cubicBezTo>
                      <a:cubicBezTo>
                        <a:pt x="37" y="9"/>
                        <a:pt x="49" y="15"/>
                        <a:pt x="52" y="26"/>
                      </a:cubicBezTo>
                      <a:cubicBezTo>
                        <a:pt x="56" y="37"/>
                        <a:pt x="50" y="49"/>
                        <a:pt x="39" y="53"/>
                      </a:cubicBezTo>
                      <a:cubicBezTo>
                        <a:pt x="27" y="56"/>
                        <a:pt x="16" y="50"/>
                        <a:pt x="12" y="3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8" name="íšḻiḍé"/>
                <p:cNvSpPr>
                  <a:spLocks/>
                </p:cNvSpPr>
                <p:nvPr/>
              </p:nvSpPr>
              <p:spPr bwMode="auto">
                <a:xfrm>
                  <a:off x="5505125" y="2748119"/>
                  <a:ext cx="45797" cy="28872"/>
                </a:xfrm>
                <a:custGeom>
                  <a:avLst/>
                  <a:gdLst>
                    <a:gd name="T0" fmla="*/ 0 w 27"/>
                    <a:gd name="T1" fmla="*/ 3 h 17"/>
                    <a:gd name="T2" fmla="*/ 27 w 27"/>
                    <a:gd name="T3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7" h="17">
                      <a:moveTo>
                        <a:pt x="0" y="3"/>
                      </a:moveTo>
                      <a:cubicBezTo>
                        <a:pt x="12" y="0"/>
                        <a:pt x="24" y="6"/>
                        <a:pt x="27" y="17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03" name="iṥḷîḍè"/>
              <p:cNvGrpSpPr/>
              <p:nvPr/>
            </p:nvGrpSpPr>
            <p:grpSpPr>
              <a:xfrm>
                <a:off x="3424348" y="3037905"/>
                <a:ext cx="187443" cy="120955"/>
                <a:chOff x="4480676" y="4688509"/>
                <a:chExt cx="263827" cy="170245"/>
              </a:xfrm>
            </p:grpSpPr>
            <p:sp>
              <p:nvSpPr>
                <p:cNvPr id="112" name="îSḻíḍé"/>
                <p:cNvSpPr>
                  <a:spLocks/>
                </p:cNvSpPr>
                <p:nvPr/>
              </p:nvSpPr>
              <p:spPr bwMode="auto">
                <a:xfrm>
                  <a:off x="4492622" y="4688509"/>
                  <a:ext cx="239934" cy="108518"/>
                </a:xfrm>
                <a:custGeom>
                  <a:avLst/>
                  <a:gdLst>
                    <a:gd name="T0" fmla="*/ 120 w 241"/>
                    <a:gd name="T1" fmla="*/ 109 h 109"/>
                    <a:gd name="T2" fmla="*/ 0 w 241"/>
                    <a:gd name="T3" fmla="*/ 0 h 109"/>
                    <a:gd name="T4" fmla="*/ 241 w 241"/>
                    <a:gd name="T5" fmla="*/ 0 h 109"/>
                    <a:gd name="T6" fmla="*/ 120 w 241"/>
                    <a:gd name="T7" fmla="*/ 109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1" h="109">
                      <a:moveTo>
                        <a:pt x="120" y="109"/>
                      </a:moveTo>
                      <a:lnTo>
                        <a:pt x="0" y="0"/>
                      </a:lnTo>
                      <a:lnTo>
                        <a:pt x="241" y="0"/>
                      </a:lnTo>
                      <a:lnTo>
                        <a:pt x="120" y="10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3" name="íṡļiḓe"/>
                <p:cNvSpPr>
                  <a:spLocks/>
                </p:cNvSpPr>
                <p:nvPr/>
              </p:nvSpPr>
              <p:spPr bwMode="auto">
                <a:xfrm>
                  <a:off x="4480676" y="4698465"/>
                  <a:ext cx="83629" cy="151328"/>
                </a:xfrm>
                <a:custGeom>
                  <a:avLst/>
                  <a:gdLst>
                    <a:gd name="T0" fmla="*/ 84 w 84"/>
                    <a:gd name="T1" fmla="*/ 76 h 152"/>
                    <a:gd name="T2" fmla="*/ 0 w 84"/>
                    <a:gd name="T3" fmla="*/ 152 h 152"/>
                    <a:gd name="T4" fmla="*/ 0 w 84"/>
                    <a:gd name="T5" fmla="*/ 0 h 152"/>
                    <a:gd name="T6" fmla="*/ 84 w 84"/>
                    <a:gd name="T7" fmla="*/ 76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4" h="152">
                      <a:moveTo>
                        <a:pt x="84" y="76"/>
                      </a:moveTo>
                      <a:lnTo>
                        <a:pt x="0" y="152"/>
                      </a:lnTo>
                      <a:lnTo>
                        <a:pt x="0" y="0"/>
                      </a:lnTo>
                      <a:lnTo>
                        <a:pt x="84" y="7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4" name="îṧļïḓè"/>
                <p:cNvSpPr>
                  <a:spLocks/>
                </p:cNvSpPr>
                <p:nvPr/>
              </p:nvSpPr>
              <p:spPr bwMode="auto">
                <a:xfrm>
                  <a:off x="4492622" y="4784085"/>
                  <a:ext cx="239934" cy="74669"/>
                </a:xfrm>
                <a:custGeom>
                  <a:avLst/>
                  <a:gdLst>
                    <a:gd name="T0" fmla="*/ 84 w 241"/>
                    <a:gd name="T1" fmla="*/ 0 h 75"/>
                    <a:gd name="T2" fmla="*/ 120 w 241"/>
                    <a:gd name="T3" fmla="*/ 34 h 75"/>
                    <a:gd name="T4" fmla="*/ 158 w 241"/>
                    <a:gd name="T5" fmla="*/ 0 h 75"/>
                    <a:gd name="T6" fmla="*/ 241 w 241"/>
                    <a:gd name="T7" fmla="*/ 75 h 75"/>
                    <a:gd name="T8" fmla="*/ 0 w 241"/>
                    <a:gd name="T9" fmla="*/ 75 h 75"/>
                    <a:gd name="T10" fmla="*/ 84 w 241"/>
                    <a:gd name="T11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1" h="75">
                      <a:moveTo>
                        <a:pt x="84" y="0"/>
                      </a:moveTo>
                      <a:lnTo>
                        <a:pt x="120" y="34"/>
                      </a:lnTo>
                      <a:lnTo>
                        <a:pt x="158" y="0"/>
                      </a:lnTo>
                      <a:lnTo>
                        <a:pt x="241" y="75"/>
                      </a:lnTo>
                      <a:lnTo>
                        <a:pt x="0" y="75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5" name="iSľídè"/>
                <p:cNvSpPr>
                  <a:spLocks/>
                </p:cNvSpPr>
                <p:nvPr/>
              </p:nvSpPr>
              <p:spPr bwMode="auto">
                <a:xfrm>
                  <a:off x="4659879" y="4698465"/>
                  <a:ext cx="84624" cy="151328"/>
                </a:xfrm>
                <a:custGeom>
                  <a:avLst/>
                  <a:gdLst>
                    <a:gd name="T0" fmla="*/ 0 w 85"/>
                    <a:gd name="T1" fmla="*/ 76 h 152"/>
                    <a:gd name="T2" fmla="*/ 85 w 85"/>
                    <a:gd name="T3" fmla="*/ 0 h 152"/>
                    <a:gd name="T4" fmla="*/ 85 w 85"/>
                    <a:gd name="T5" fmla="*/ 152 h 152"/>
                    <a:gd name="T6" fmla="*/ 0 w 85"/>
                    <a:gd name="T7" fmla="*/ 76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5" h="152">
                      <a:moveTo>
                        <a:pt x="0" y="76"/>
                      </a:moveTo>
                      <a:lnTo>
                        <a:pt x="85" y="0"/>
                      </a:lnTo>
                      <a:lnTo>
                        <a:pt x="85" y="152"/>
                      </a:lnTo>
                      <a:lnTo>
                        <a:pt x="0" y="7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04" name="ïslïḍê"/>
              <p:cNvSpPr txBox="1"/>
              <p:nvPr/>
            </p:nvSpPr>
            <p:spPr>
              <a:xfrm>
                <a:off x="4745995" y="1517716"/>
                <a:ext cx="446277" cy="392415"/>
              </a:xfrm>
              <a:prstGeom prst="rect">
                <a:avLst/>
              </a:prstGeom>
              <a:noFill/>
            </p:spPr>
            <p:txBody>
              <a:bodyPr wrap="none">
                <a:normAutofit fontScale="47500" lnSpcReduction="20000"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02</a:t>
                </a:r>
              </a:p>
            </p:txBody>
          </p:sp>
          <p:sp>
            <p:nvSpPr>
              <p:cNvPr id="106" name="ï$1îďe"/>
              <p:cNvSpPr txBox="1"/>
              <p:nvPr/>
            </p:nvSpPr>
            <p:spPr>
              <a:xfrm>
                <a:off x="3904236" y="3583580"/>
                <a:ext cx="500479" cy="401455"/>
              </a:xfrm>
              <a:prstGeom prst="rect">
                <a:avLst/>
              </a:prstGeom>
              <a:noFill/>
            </p:spPr>
            <p:txBody>
              <a:bodyPr wrap="none">
                <a:normAutofit fontScale="55000" lnSpcReduction="20000"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01</a:t>
                </a: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3775188" y="1931624"/>
              <a:ext cx="1593630" cy="1593638"/>
              <a:chOff x="3775188" y="1931624"/>
              <a:chExt cx="1593630" cy="1593638"/>
            </a:xfrm>
          </p:grpSpPr>
          <p:sp>
            <p:nvSpPr>
              <p:cNvPr id="50" name="íṧ1ïḋé"/>
              <p:cNvSpPr>
                <a:spLocks/>
              </p:cNvSpPr>
              <p:nvPr/>
            </p:nvSpPr>
            <p:spPr bwMode="auto">
              <a:xfrm>
                <a:off x="4569525" y="1931624"/>
                <a:ext cx="555967" cy="766756"/>
              </a:xfrm>
              <a:custGeom>
                <a:avLst/>
                <a:gdLst>
                  <a:gd name="T0" fmla="*/ 2 w 460"/>
                  <a:gd name="T1" fmla="*/ 0 h 634"/>
                  <a:gd name="T2" fmla="*/ 0 w 460"/>
                  <a:gd name="T3" fmla="*/ 0 h 634"/>
                  <a:gd name="T4" fmla="*/ 0 w 460"/>
                  <a:gd name="T5" fmla="*/ 632 h 634"/>
                  <a:gd name="T6" fmla="*/ 2 w 460"/>
                  <a:gd name="T7" fmla="*/ 634 h 634"/>
                  <a:gd name="T8" fmla="*/ 460 w 460"/>
                  <a:gd name="T9" fmla="*/ 186 h 634"/>
                  <a:gd name="T10" fmla="*/ 2 w 460"/>
                  <a:gd name="T11" fmla="*/ 0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0" h="634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2" y="634"/>
                      <a:pt x="2" y="634"/>
                      <a:pt x="2" y="634"/>
                    </a:cubicBezTo>
                    <a:cubicBezTo>
                      <a:pt x="460" y="186"/>
                      <a:pt x="460" y="186"/>
                      <a:pt x="460" y="186"/>
                    </a:cubicBezTo>
                    <a:cubicBezTo>
                      <a:pt x="342" y="71"/>
                      <a:pt x="180" y="0"/>
                      <a:pt x="2" y="0"/>
                    </a:cubicBezTo>
                  </a:path>
                </a:pathLst>
              </a:custGeom>
              <a:solidFill>
                <a:srgbClr val="428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îş1iḋé"/>
              <p:cNvSpPr>
                <a:spLocks/>
              </p:cNvSpPr>
              <p:nvPr/>
            </p:nvSpPr>
            <p:spPr bwMode="auto">
              <a:xfrm>
                <a:off x="4569525" y="2698382"/>
                <a:ext cx="575772" cy="826880"/>
              </a:xfrm>
              <a:custGeom>
                <a:avLst/>
                <a:gdLst>
                  <a:gd name="T0" fmla="*/ 2 w 476"/>
                  <a:gd name="T1" fmla="*/ 0 h 684"/>
                  <a:gd name="T2" fmla="*/ 2 w 476"/>
                  <a:gd name="T3" fmla="*/ 0 h 684"/>
                  <a:gd name="T4" fmla="*/ 0 w 476"/>
                  <a:gd name="T5" fmla="*/ 2 h 684"/>
                  <a:gd name="T6" fmla="*/ 0 w 476"/>
                  <a:gd name="T7" fmla="*/ 684 h 684"/>
                  <a:gd name="T8" fmla="*/ 2 w 476"/>
                  <a:gd name="T9" fmla="*/ 684 h 684"/>
                  <a:gd name="T10" fmla="*/ 476 w 476"/>
                  <a:gd name="T11" fmla="*/ 483 h 684"/>
                  <a:gd name="T12" fmla="*/ 2 w 476"/>
                  <a:gd name="T1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6" h="684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684"/>
                      <a:pt x="0" y="684"/>
                      <a:pt x="0" y="684"/>
                    </a:cubicBezTo>
                    <a:cubicBezTo>
                      <a:pt x="1" y="684"/>
                      <a:pt x="1" y="684"/>
                      <a:pt x="2" y="684"/>
                    </a:cubicBezTo>
                    <a:cubicBezTo>
                      <a:pt x="188" y="684"/>
                      <a:pt x="356" y="607"/>
                      <a:pt x="476" y="483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7278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śḷiḑe"/>
              <p:cNvSpPr>
                <a:spLocks/>
              </p:cNvSpPr>
              <p:nvPr/>
            </p:nvSpPr>
            <p:spPr bwMode="auto">
              <a:xfrm>
                <a:off x="4571649" y="2156560"/>
                <a:ext cx="795754" cy="541822"/>
              </a:xfrm>
              <a:custGeom>
                <a:avLst/>
                <a:gdLst>
                  <a:gd name="T0" fmla="*/ 458 w 658"/>
                  <a:gd name="T1" fmla="*/ 0 h 448"/>
                  <a:gd name="T2" fmla="*/ 0 w 658"/>
                  <a:gd name="T3" fmla="*/ 448 h 448"/>
                  <a:gd name="T4" fmla="*/ 658 w 658"/>
                  <a:gd name="T5" fmla="*/ 448 h 448"/>
                  <a:gd name="T6" fmla="*/ 458 w 658"/>
                  <a:gd name="T7" fmla="*/ 0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8" h="448">
                    <a:moveTo>
                      <a:pt x="458" y="0"/>
                    </a:moveTo>
                    <a:cubicBezTo>
                      <a:pt x="0" y="448"/>
                      <a:pt x="0" y="448"/>
                      <a:pt x="0" y="448"/>
                    </a:cubicBezTo>
                    <a:cubicBezTo>
                      <a:pt x="658" y="448"/>
                      <a:pt x="658" y="448"/>
                      <a:pt x="658" y="448"/>
                    </a:cubicBezTo>
                    <a:cubicBezTo>
                      <a:pt x="652" y="272"/>
                      <a:pt x="576" y="114"/>
                      <a:pt x="458" y="0"/>
                    </a:cubicBezTo>
                  </a:path>
                </a:pathLst>
              </a:custGeom>
              <a:solidFill>
                <a:srgbClr val="9A62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sḷîḓé"/>
              <p:cNvSpPr>
                <a:spLocks/>
              </p:cNvSpPr>
              <p:nvPr/>
            </p:nvSpPr>
            <p:spPr bwMode="auto">
              <a:xfrm>
                <a:off x="4571649" y="2698382"/>
                <a:ext cx="797169" cy="583555"/>
              </a:xfrm>
              <a:custGeom>
                <a:avLst/>
                <a:gdLst>
                  <a:gd name="T0" fmla="*/ 658 w 659"/>
                  <a:gd name="T1" fmla="*/ 0 h 483"/>
                  <a:gd name="T2" fmla="*/ 0 w 659"/>
                  <a:gd name="T3" fmla="*/ 0 h 483"/>
                  <a:gd name="T4" fmla="*/ 474 w 659"/>
                  <a:gd name="T5" fmla="*/ 483 h 483"/>
                  <a:gd name="T6" fmla="*/ 659 w 659"/>
                  <a:gd name="T7" fmla="*/ 25 h 483"/>
                  <a:gd name="T8" fmla="*/ 658 w 659"/>
                  <a:gd name="T9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9" h="483">
                    <a:moveTo>
                      <a:pt x="65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74" y="483"/>
                      <a:pt x="474" y="483"/>
                      <a:pt x="474" y="483"/>
                    </a:cubicBezTo>
                    <a:cubicBezTo>
                      <a:pt x="588" y="365"/>
                      <a:pt x="659" y="203"/>
                      <a:pt x="659" y="25"/>
                    </a:cubicBezTo>
                    <a:cubicBezTo>
                      <a:pt x="659" y="17"/>
                      <a:pt x="659" y="8"/>
                      <a:pt x="658" y="0"/>
                    </a:cubicBezTo>
                  </a:path>
                </a:pathLst>
              </a:custGeom>
              <a:solidFill>
                <a:srgbClr val="397F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iśḷïďê"/>
              <p:cNvSpPr>
                <a:spLocks/>
              </p:cNvSpPr>
              <p:nvPr/>
            </p:nvSpPr>
            <p:spPr bwMode="auto">
              <a:xfrm>
                <a:off x="4017097" y="1931624"/>
                <a:ext cx="552430" cy="763927"/>
              </a:xfrm>
              <a:custGeom>
                <a:avLst/>
                <a:gdLst>
                  <a:gd name="T0" fmla="*/ 457 w 457"/>
                  <a:gd name="T1" fmla="*/ 0 h 632"/>
                  <a:gd name="T2" fmla="*/ 0 w 457"/>
                  <a:gd name="T3" fmla="*/ 186 h 632"/>
                  <a:gd name="T4" fmla="*/ 457 w 457"/>
                  <a:gd name="T5" fmla="*/ 632 h 632"/>
                  <a:gd name="T6" fmla="*/ 457 w 457"/>
                  <a:gd name="T7" fmla="*/ 0 h 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7" h="632">
                    <a:moveTo>
                      <a:pt x="457" y="0"/>
                    </a:moveTo>
                    <a:cubicBezTo>
                      <a:pt x="280" y="1"/>
                      <a:pt x="119" y="71"/>
                      <a:pt x="0" y="186"/>
                    </a:cubicBezTo>
                    <a:cubicBezTo>
                      <a:pt x="457" y="632"/>
                      <a:pt x="457" y="632"/>
                      <a:pt x="457" y="632"/>
                    </a:cubicBezTo>
                    <a:cubicBezTo>
                      <a:pt x="457" y="0"/>
                      <a:pt x="457" y="0"/>
                      <a:pt x="457" y="0"/>
                    </a:cubicBezTo>
                  </a:path>
                </a:pathLst>
              </a:custGeom>
              <a:solidFill>
                <a:srgbClr val="5267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ṡliďê"/>
              <p:cNvSpPr>
                <a:spLocks/>
              </p:cNvSpPr>
              <p:nvPr/>
            </p:nvSpPr>
            <p:spPr bwMode="auto">
              <a:xfrm>
                <a:off x="3998706" y="2700503"/>
                <a:ext cx="570821" cy="824758"/>
              </a:xfrm>
              <a:custGeom>
                <a:avLst/>
                <a:gdLst>
                  <a:gd name="T0" fmla="*/ 472 w 472"/>
                  <a:gd name="T1" fmla="*/ 0 h 682"/>
                  <a:gd name="T2" fmla="*/ 0 w 472"/>
                  <a:gd name="T3" fmla="*/ 481 h 682"/>
                  <a:gd name="T4" fmla="*/ 472 w 472"/>
                  <a:gd name="T5" fmla="*/ 682 h 682"/>
                  <a:gd name="T6" fmla="*/ 472 w 472"/>
                  <a:gd name="T7" fmla="*/ 0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2" h="682">
                    <a:moveTo>
                      <a:pt x="472" y="0"/>
                    </a:moveTo>
                    <a:cubicBezTo>
                      <a:pt x="0" y="481"/>
                      <a:pt x="0" y="481"/>
                      <a:pt x="0" y="481"/>
                    </a:cubicBezTo>
                    <a:cubicBezTo>
                      <a:pt x="119" y="605"/>
                      <a:pt x="287" y="682"/>
                      <a:pt x="472" y="682"/>
                    </a:cubicBezTo>
                    <a:cubicBezTo>
                      <a:pt x="472" y="0"/>
                      <a:pt x="472" y="0"/>
                      <a:pt x="472" y="0"/>
                    </a:cubicBezTo>
                  </a:path>
                </a:pathLst>
              </a:custGeom>
              <a:solidFill>
                <a:srgbClr val="3C50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îš1iḓê"/>
              <p:cNvSpPr>
                <a:spLocks/>
              </p:cNvSpPr>
              <p:nvPr/>
            </p:nvSpPr>
            <p:spPr bwMode="auto">
              <a:xfrm>
                <a:off x="3775188" y="2156560"/>
                <a:ext cx="796461" cy="541822"/>
              </a:xfrm>
              <a:custGeom>
                <a:avLst/>
                <a:gdLst>
                  <a:gd name="T0" fmla="*/ 200 w 659"/>
                  <a:gd name="T1" fmla="*/ 0 h 448"/>
                  <a:gd name="T2" fmla="*/ 0 w 659"/>
                  <a:gd name="T3" fmla="*/ 448 h 448"/>
                  <a:gd name="T4" fmla="*/ 659 w 659"/>
                  <a:gd name="T5" fmla="*/ 448 h 448"/>
                  <a:gd name="T6" fmla="*/ 657 w 659"/>
                  <a:gd name="T7" fmla="*/ 446 h 448"/>
                  <a:gd name="T8" fmla="*/ 200 w 659"/>
                  <a:gd name="T9" fmla="*/ 0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9" h="448">
                    <a:moveTo>
                      <a:pt x="200" y="0"/>
                    </a:moveTo>
                    <a:cubicBezTo>
                      <a:pt x="82" y="114"/>
                      <a:pt x="7" y="272"/>
                      <a:pt x="0" y="448"/>
                    </a:cubicBezTo>
                    <a:cubicBezTo>
                      <a:pt x="659" y="448"/>
                      <a:pt x="659" y="448"/>
                      <a:pt x="659" y="448"/>
                    </a:cubicBezTo>
                    <a:cubicBezTo>
                      <a:pt x="657" y="446"/>
                      <a:pt x="657" y="446"/>
                      <a:pt x="657" y="446"/>
                    </a:cubicBezTo>
                    <a:cubicBezTo>
                      <a:pt x="200" y="0"/>
                      <a:pt x="200" y="0"/>
                      <a:pt x="200" y="0"/>
                    </a:cubicBezTo>
                  </a:path>
                </a:pathLst>
              </a:custGeom>
              <a:solidFill>
                <a:srgbClr val="A26F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îṧḷîdé"/>
              <p:cNvSpPr>
                <a:spLocks/>
              </p:cNvSpPr>
              <p:nvPr/>
            </p:nvSpPr>
            <p:spPr bwMode="auto">
              <a:xfrm>
                <a:off x="3775188" y="2698382"/>
                <a:ext cx="796461" cy="583555"/>
              </a:xfrm>
              <a:custGeom>
                <a:avLst/>
                <a:gdLst>
                  <a:gd name="T0" fmla="*/ 659 w 659"/>
                  <a:gd name="T1" fmla="*/ 0 h 483"/>
                  <a:gd name="T2" fmla="*/ 659 w 659"/>
                  <a:gd name="T3" fmla="*/ 0 h 483"/>
                  <a:gd name="T4" fmla="*/ 0 w 659"/>
                  <a:gd name="T5" fmla="*/ 0 h 483"/>
                  <a:gd name="T6" fmla="*/ 0 w 659"/>
                  <a:gd name="T7" fmla="*/ 25 h 483"/>
                  <a:gd name="T8" fmla="*/ 185 w 659"/>
                  <a:gd name="T9" fmla="*/ 483 h 483"/>
                  <a:gd name="T10" fmla="*/ 657 w 659"/>
                  <a:gd name="T11" fmla="*/ 2 h 483"/>
                  <a:gd name="T12" fmla="*/ 659 w 659"/>
                  <a:gd name="T13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9" h="483">
                    <a:moveTo>
                      <a:pt x="659" y="0"/>
                    </a:moveTo>
                    <a:cubicBezTo>
                      <a:pt x="659" y="0"/>
                      <a:pt x="659" y="0"/>
                      <a:pt x="65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17"/>
                      <a:pt x="0" y="25"/>
                    </a:cubicBezTo>
                    <a:cubicBezTo>
                      <a:pt x="0" y="203"/>
                      <a:pt x="70" y="365"/>
                      <a:pt x="185" y="483"/>
                    </a:cubicBezTo>
                    <a:cubicBezTo>
                      <a:pt x="657" y="2"/>
                      <a:pt x="657" y="2"/>
                      <a:pt x="657" y="2"/>
                    </a:cubicBezTo>
                    <a:cubicBezTo>
                      <a:pt x="659" y="0"/>
                      <a:pt x="659" y="0"/>
                      <a:pt x="659" y="0"/>
                    </a:cubicBezTo>
                  </a:path>
                </a:pathLst>
              </a:custGeom>
              <a:solidFill>
                <a:srgbClr val="9043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ṧ1íḍé"/>
              <p:cNvSpPr>
                <a:spLocks/>
              </p:cNvSpPr>
              <p:nvPr/>
            </p:nvSpPr>
            <p:spPr bwMode="auto">
              <a:xfrm>
                <a:off x="3775188" y="1931624"/>
                <a:ext cx="1593629" cy="159363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ŝḻíḓê"/>
              <p:cNvSpPr>
                <a:spLocks/>
              </p:cNvSpPr>
              <p:nvPr/>
            </p:nvSpPr>
            <p:spPr bwMode="auto">
              <a:xfrm>
                <a:off x="3809140" y="1966284"/>
                <a:ext cx="1524310" cy="1525024"/>
              </a:xfrm>
              <a:custGeom>
                <a:avLst/>
                <a:gdLst>
                  <a:gd name="T0" fmla="*/ 631 w 1261"/>
                  <a:gd name="T1" fmla="*/ 0 h 1261"/>
                  <a:gd name="T2" fmla="*/ 0 w 1261"/>
                  <a:gd name="T3" fmla="*/ 630 h 1261"/>
                  <a:gd name="T4" fmla="*/ 631 w 1261"/>
                  <a:gd name="T5" fmla="*/ 1261 h 1261"/>
                  <a:gd name="T6" fmla="*/ 1261 w 1261"/>
                  <a:gd name="T7" fmla="*/ 630 h 1261"/>
                  <a:gd name="T8" fmla="*/ 631 w 1261"/>
                  <a:gd name="T9" fmla="*/ 0 h 1261"/>
                  <a:gd name="T10" fmla="*/ 631 w 1261"/>
                  <a:gd name="T11" fmla="*/ 1129 h 1261"/>
                  <a:gd name="T12" fmla="*/ 132 w 1261"/>
                  <a:gd name="T13" fmla="*/ 630 h 1261"/>
                  <a:gd name="T14" fmla="*/ 631 w 1261"/>
                  <a:gd name="T15" fmla="*/ 131 h 1261"/>
                  <a:gd name="T16" fmla="*/ 1130 w 1261"/>
                  <a:gd name="T17" fmla="*/ 630 h 1261"/>
                  <a:gd name="T18" fmla="*/ 631 w 1261"/>
                  <a:gd name="T19" fmla="*/ 1129 h 1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61" h="1261">
                    <a:moveTo>
                      <a:pt x="631" y="0"/>
                    </a:moveTo>
                    <a:cubicBezTo>
                      <a:pt x="283" y="0"/>
                      <a:pt x="0" y="282"/>
                      <a:pt x="0" y="630"/>
                    </a:cubicBezTo>
                    <a:cubicBezTo>
                      <a:pt x="0" y="978"/>
                      <a:pt x="283" y="1261"/>
                      <a:pt x="631" y="1261"/>
                    </a:cubicBezTo>
                    <a:cubicBezTo>
                      <a:pt x="979" y="1261"/>
                      <a:pt x="1261" y="978"/>
                      <a:pt x="1261" y="630"/>
                    </a:cubicBezTo>
                    <a:cubicBezTo>
                      <a:pt x="1261" y="282"/>
                      <a:pt x="979" y="0"/>
                      <a:pt x="631" y="0"/>
                    </a:cubicBezTo>
                    <a:close/>
                    <a:moveTo>
                      <a:pt x="631" y="1129"/>
                    </a:moveTo>
                    <a:cubicBezTo>
                      <a:pt x="355" y="1129"/>
                      <a:pt x="132" y="906"/>
                      <a:pt x="132" y="630"/>
                    </a:cubicBezTo>
                    <a:cubicBezTo>
                      <a:pt x="132" y="355"/>
                      <a:pt x="355" y="131"/>
                      <a:pt x="631" y="131"/>
                    </a:cubicBezTo>
                    <a:cubicBezTo>
                      <a:pt x="906" y="131"/>
                      <a:pt x="1130" y="355"/>
                      <a:pt x="1130" y="630"/>
                    </a:cubicBezTo>
                    <a:cubicBezTo>
                      <a:pt x="1130" y="906"/>
                      <a:pt x="906" y="1129"/>
                      <a:pt x="631" y="1129"/>
                    </a:cubicBezTo>
                    <a:close/>
                  </a:path>
                </a:pathLst>
              </a:custGeom>
              <a:solidFill>
                <a:srgbClr val="2652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ş1iḋê"/>
              <p:cNvSpPr>
                <a:spLocks/>
              </p:cNvSpPr>
              <p:nvPr/>
            </p:nvSpPr>
            <p:spPr bwMode="auto">
              <a:xfrm>
                <a:off x="4518599" y="2676454"/>
                <a:ext cx="106808" cy="105394"/>
              </a:xfrm>
              <a:prstGeom prst="ellipse">
                <a:avLst/>
              </a:pr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ísľïḑé"/>
              <p:cNvSpPr>
                <a:spLocks/>
              </p:cNvSpPr>
              <p:nvPr/>
            </p:nvSpPr>
            <p:spPr bwMode="auto">
              <a:xfrm>
                <a:off x="4555380" y="2435959"/>
                <a:ext cx="316179" cy="306986"/>
              </a:xfrm>
              <a:custGeom>
                <a:avLst/>
                <a:gdLst>
                  <a:gd name="T0" fmla="*/ 437 w 447"/>
                  <a:gd name="T1" fmla="*/ 46 h 434"/>
                  <a:gd name="T2" fmla="*/ 447 w 447"/>
                  <a:gd name="T3" fmla="*/ 0 h 434"/>
                  <a:gd name="T4" fmla="*/ 401 w 447"/>
                  <a:gd name="T5" fmla="*/ 10 h 434"/>
                  <a:gd name="T6" fmla="*/ 0 w 447"/>
                  <a:gd name="T7" fmla="*/ 386 h 434"/>
                  <a:gd name="T8" fmla="*/ 46 w 447"/>
                  <a:gd name="T9" fmla="*/ 434 h 434"/>
                  <a:gd name="T10" fmla="*/ 437 w 447"/>
                  <a:gd name="T11" fmla="*/ 46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7" h="434">
                    <a:moveTo>
                      <a:pt x="437" y="46"/>
                    </a:moveTo>
                    <a:lnTo>
                      <a:pt x="447" y="0"/>
                    </a:lnTo>
                    <a:lnTo>
                      <a:pt x="401" y="10"/>
                    </a:lnTo>
                    <a:lnTo>
                      <a:pt x="0" y="386"/>
                    </a:lnTo>
                    <a:lnTo>
                      <a:pt x="46" y="434"/>
                    </a:lnTo>
                    <a:lnTo>
                      <a:pt x="437" y="46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ïślïďe"/>
              <p:cNvSpPr>
                <a:spLocks/>
              </p:cNvSpPr>
              <p:nvPr/>
            </p:nvSpPr>
            <p:spPr bwMode="auto">
              <a:xfrm>
                <a:off x="4244152" y="2707577"/>
                <a:ext cx="325375" cy="45977"/>
              </a:xfrm>
              <a:custGeom>
                <a:avLst/>
                <a:gdLst>
                  <a:gd name="T0" fmla="*/ 40 w 460"/>
                  <a:gd name="T1" fmla="*/ 14 h 65"/>
                  <a:gd name="T2" fmla="*/ 0 w 460"/>
                  <a:gd name="T3" fmla="*/ 35 h 65"/>
                  <a:gd name="T4" fmla="*/ 40 w 460"/>
                  <a:gd name="T5" fmla="*/ 53 h 65"/>
                  <a:gd name="T6" fmla="*/ 460 w 460"/>
                  <a:gd name="T7" fmla="*/ 65 h 65"/>
                  <a:gd name="T8" fmla="*/ 460 w 460"/>
                  <a:gd name="T9" fmla="*/ 0 h 65"/>
                  <a:gd name="T10" fmla="*/ 40 w 460"/>
                  <a:gd name="T11" fmla="*/ 1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0" h="65">
                    <a:moveTo>
                      <a:pt x="40" y="14"/>
                    </a:moveTo>
                    <a:lnTo>
                      <a:pt x="0" y="35"/>
                    </a:lnTo>
                    <a:lnTo>
                      <a:pt x="40" y="53"/>
                    </a:lnTo>
                    <a:lnTo>
                      <a:pt x="460" y="65"/>
                    </a:lnTo>
                    <a:lnTo>
                      <a:pt x="460" y="0"/>
                    </a:lnTo>
                    <a:lnTo>
                      <a:pt x="40" y="14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ṩlide"/>
              <p:cNvSpPr>
                <a:spLocks/>
              </p:cNvSpPr>
              <p:nvPr/>
            </p:nvSpPr>
            <p:spPr bwMode="auto">
              <a:xfrm>
                <a:off x="4478988" y="2646037"/>
                <a:ext cx="265958" cy="233422"/>
              </a:xfrm>
              <a:custGeom>
                <a:avLst/>
                <a:gdLst>
                  <a:gd name="T0" fmla="*/ 217 w 220"/>
                  <a:gd name="T1" fmla="*/ 181 h 193"/>
                  <a:gd name="T2" fmla="*/ 106 w 220"/>
                  <a:gd name="T3" fmla="*/ 84 h 193"/>
                  <a:gd name="T4" fmla="*/ 110 w 220"/>
                  <a:gd name="T5" fmla="*/ 68 h 193"/>
                  <a:gd name="T6" fmla="*/ 77 w 220"/>
                  <a:gd name="T7" fmla="*/ 35 h 193"/>
                  <a:gd name="T8" fmla="*/ 60 w 220"/>
                  <a:gd name="T9" fmla="*/ 39 h 193"/>
                  <a:gd name="T10" fmla="*/ 20 w 220"/>
                  <a:gd name="T11" fmla="*/ 4 h 193"/>
                  <a:gd name="T12" fmla="*/ 4 w 220"/>
                  <a:gd name="T13" fmla="*/ 5 h 193"/>
                  <a:gd name="T14" fmla="*/ 5 w 220"/>
                  <a:gd name="T15" fmla="*/ 21 h 193"/>
                  <a:gd name="T16" fmla="*/ 46 w 220"/>
                  <a:gd name="T17" fmla="*/ 56 h 193"/>
                  <a:gd name="T18" fmla="*/ 44 w 220"/>
                  <a:gd name="T19" fmla="*/ 68 h 193"/>
                  <a:gd name="T20" fmla="*/ 77 w 220"/>
                  <a:gd name="T21" fmla="*/ 102 h 193"/>
                  <a:gd name="T22" fmla="*/ 97 w 220"/>
                  <a:gd name="T23" fmla="*/ 95 h 193"/>
                  <a:gd name="T24" fmla="*/ 207 w 220"/>
                  <a:gd name="T25" fmla="*/ 191 h 193"/>
                  <a:gd name="T26" fmla="*/ 212 w 220"/>
                  <a:gd name="T27" fmla="*/ 193 h 193"/>
                  <a:gd name="T28" fmla="*/ 217 w 220"/>
                  <a:gd name="T29" fmla="*/ 191 h 193"/>
                  <a:gd name="T30" fmla="*/ 217 w 220"/>
                  <a:gd name="T31" fmla="*/ 181 h 193"/>
                  <a:gd name="T32" fmla="*/ 77 w 220"/>
                  <a:gd name="T33" fmla="*/ 86 h 193"/>
                  <a:gd name="T34" fmla="*/ 59 w 220"/>
                  <a:gd name="T35" fmla="*/ 68 h 193"/>
                  <a:gd name="T36" fmla="*/ 77 w 220"/>
                  <a:gd name="T37" fmla="*/ 51 h 193"/>
                  <a:gd name="T38" fmla="*/ 94 w 220"/>
                  <a:gd name="T39" fmla="*/ 68 h 193"/>
                  <a:gd name="T40" fmla="*/ 77 w 220"/>
                  <a:gd name="T41" fmla="*/ 86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20" h="193">
                    <a:moveTo>
                      <a:pt x="217" y="181"/>
                    </a:moveTo>
                    <a:cubicBezTo>
                      <a:pt x="106" y="84"/>
                      <a:pt x="106" y="84"/>
                      <a:pt x="106" y="84"/>
                    </a:cubicBezTo>
                    <a:cubicBezTo>
                      <a:pt x="109" y="79"/>
                      <a:pt x="110" y="74"/>
                      <a:pt x="110" y="68"/>
                    </a:cubicBezTo>
                    <a:cubicBezTo>
                      <a:pt x="110" y="50"/>
                      <a:pt x="95" y="35"/>
                      <a:pt x="77" y="35"/>
                    </a:cubicBezTo>
                    <a:cubicBezTo>
                      <a:pt x="71" y="35"/>
                      <a:pt x="65" y="37"/>
                      <a:pt x="60" y="39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5" y="0"/>
                      <a:pt x="8" y="0"/>
                      <a:pt x="4" y="5"/>
                    </a:cubicBezTo>
                    <a:cubicBezTo>
                      <a:pt x="0" y="9"/>
                      <a:pt x="0" y="16"/>
                      <a:pt x="5" y="21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4" y="60"/>
                      <a:pt x="44" y="64"/>
                      <a:pt x="44" y="68"/>
                    </a:cubicBezTo>
                    <a:cubicBezTo>
                      <a:pt x="44" y="87"/>
                      <a:pt x="58" y="102"/>
                      <a:pt x="77" y="102"/>
                    </a:cubicBezTo>
                    <a:cubicBezTo>
                      <a:pt x="84" y="102"/>
                      <a:pt x="91" y="99"/>
                      <a:pt x="97" y="95"/>
                    </a:cubicBezTo>
                    <a:cubicBezTo>
                      <a:pt x="207" y="191"/>
                      <a:pt x="207" y="191"/>
                      <a:pt x="207" y="191"/>
                    </a:cubicBezTo>
                    <a:cubicBezTo>
                      <a:pt x="208" y="192"/>
                      <a:pt x="210" y="193"/>
                      <a:pt x="212" y="193"/>
                    </a:cubicBezTo>
                    <a:cubicBezTo>
                      <a:pt x="214" y="193"/>
                      <a:pt x="216" y="192"/>
                      <a:pt x="217" y="191"/>
                    </a:cubicBezTo>
                    <a:cubicBezTo>
                      <a:pt x="220" y="188"/>
                      <a:pt x="219" y="183"/>
                      <a:pt x="217" y="181"/>
                    </a:cubicBezTo>
                    <a:close/>
                    <a:moveTo>
                      <a:pt x="77" y="86"/>
                    </a:moveTo>
                    <a:cubicBezTo>
                      <a:pt x="67" y="86"/>
                      <a:pt x="59" y="78"/>
                      <a:pt x="59" y="68"/>
                    </a:cubicBezTo>
                    <a:cubicBezTo>
                      <a:pt x="59" y="59"/>
                      <a:pt x="67" y="51"/>
                      <a:pt x="77" y="51"/>
                    </a:cubicBezTo>
                    <a:cubicBezTo>
                      <a:pt x="86" y="51"/>
                      <a:pt x="94" y="59"/>
                      <a:pt x="94" y="68"/>
                    </a:cubicBezTo>
                    <a:cubicBezTo>
                      <a:pt x="94" y="78"/>
                      <a:pt x="86" y="86"/>
                      <a:pt x="77" y="86"/>
                    </a:cubicBezTo>
                    <a:close/>
                  </a:path>
                </a:pathLst>
              </a:custGeom>
              <a:solidFill>
                <a:srgbClr val="EA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ṥḻïde"/>
              <p:cNvSpPr>
                <a:spLocks/>
              </p:cNvSpPr>
              <p:nvPr/>
            </p:nvSpPr>
            <p:spPr bwMode="auto">
              <a:xfrm>
                <a:off x="4330446" y="2162218"/>
                <a:ext cx="39611" cy="60831"/>
              </a:xfrm>
              <a:custGeom>
                <a:avLst/>
                <a:gdLst>
                  <a:gd name="T0" fmla="*/ 56 w 56"/>
                  <a:gd name="T1" fmla="*/ 76 h 86"/>
                  <a:gd name="T2" fmla="*/ 24 w 56"/>
                  <a:gd name="T3" fmla="*/ 0 h 86"/>
                  <a:gd name="T4" fmla="*/ 0 w 56"/>
                  <a:gd name="T5" fmla="*/ 11 h 86"/>
                  <a:gd name="T6" fmla="*/ 30 w 56"/>
                  <a:gd name="T7" fmla="*/ 86 h 86"/>
                  <a:gd name="T8" fmla="*/ 56 w 56"/>
                  <a:gd name="T9" fmla="*/ 7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6">
                    <a:moveTo>
                      <a:pt x="56" y="76"/>
                    </a:moveTo>
                    <a:lnTo>
                      <a:pt x="24" y="0"/>
                    </a:lnTo>
                    <a:lnTo>
                      <a:pt x="0" y="11"/>
                    </a:lnTo>
                    <a:lnTo>
                      <a:pt x="30" y="86"/>
                    </a:lnTo>
                    <a:lnTo>
                      <a:pt x="56" y="76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iS1iḍê"/>
              <p:cNvSpPr>
                <a:spLocks/>
              </p:cNvSpPr>
              <p:nvPr/>
            </p:nvSpPr>
            <p:spPr bwMode="auto">
              <a:xfrm>
                <a:off x="4330446" y="2162218"/>
                <a:ext cx="39611" cy="60831"/>
              </a:xfrm>
              <a:custGeom>
                <a:avLst/>
                <a:gdLst>
                  <a:gd name="T0" fmla="*/ 56 w 56"/>
                  <a:gd name="T1" fmla="*/ 76 h 86"/>
                  <a:gd name="T2" fmla="*/ 24 w 56"/>
                  <a:gd name="T3" fmla="*/ 0 h 86"/>
                  <a:gd name="T4" fmla="*/ 0 w 56"/>
                  <a:gd name="T5" fmla="*/ 11 h 86"/>
                  <a:gd name="T6" fmla="*/ 30 w 56"/>
                  <a:gd name="T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86">
                    <a:moveTo>
                      <a:pt x="56" y="76"/>
                    </a:moveTo>
                    <a:lnTo>
                      <a:pt x="24" y="0"/>
                    </a:lnTo>
                    <a:lnTo>
                      <a:pt x="0" y="11"/>
                    </a:lnTo>
                    <a:lnTo>
                      <a:pt x="30" y="8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ïṣľïḍê"/>
              <p:cNvSpPr>
                <a:spLocks/>
              </p:cNvSpPr>
              <p:nvPr/>
            </p:nvSpPr>
            <p:spPr bwMode="auto">
              <a:xfrm>
                <a:off x="4773947" y="3235253"/>
                <a:ext cx="39611" cy="60124"/>
              </a:xfrm>
              <a:custGeom>
                <a:avLst/>
                <a:gdLst>
                  <a:gd name="T0" fmla="*/ 56 w 56"/>
                  <a:gd name="T1" fmla="*/ 75 h 85"/>
                  <a:gd name="T2" fmla="*/ 26 w 56"/>
                  <a:gd name="T3" fmla="*/ 0 h 85"/>
                  <a:gd name="T4" fmla="*/ 0 w 56"/>
                  <a:gd name="T5" fmla="*/ 10 h 85"/>
                  <a:gd name="T6" fmla="*/ 31 w 56"/>
                  <a:gd name="T7" fmla="*/ 85 h 85"/>
                  <a:gd name="T8" fmla="*/ 56 w 56"/>
                  <a:gd name="T9" fmla="*/ 7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5">
                    <a:moveTo>
                      <a:pt x="56" y="75"/>
                    </a:moveTo>
                    <a:lnTo>
                      <a:pt x="26" y="0"/>
                    </a:lnTo>
                    <a:lnTo>
                      <a:pt x="0" y="10"/>
                    </a:lnTo>
                    <a:lnTo>
                      <a:pt x="31" y="85"/>
                    </a:lnTo>
                    <a:lnTo>
                      <a:pt x="56" y="75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şlíḍe"/>
              <p:cNvSpPr>
                <a:spLocks/>
              </p:cNvSpPr>
              <p:nvPr/>
            </p:nvSpPr>
            <p:spPr bwMode="auto">
              <a:xfrm>
                <a:off x="4773947" y="3235253"/>
                <a:ext cx="39611" cy="60124"/>
              </a:xfrm>
              <a:custGeom>
                <a:avLst/>
                <a:gdLst>
                  <a:gd name="T0" fmla="*/ 56 w 56"/>
                  <a:gd name="T1" fmla="*/ 75 h 85"/>
                  <a:gd name="T2" fmla="*/ 26 w 56"/>
                  <a:gd name="T3" fmla="*/ 0 h 85"/>
                  <a:gd name="T4" fmla="*/ 0 w 56"/>
                  <a:gd name="T5" fmla="*/ 10 h 85"/>
                  <a:gd name="T6" fmla="*/ 31 w 56"/>
                  <a:gd name="T7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85">
                    <a:moveTo>
                      <a:pt x="56" y="75"/>
                    </a:moveTo>
                    <a:lnTo>
                      <a:pt x="26" y="0"/>
                    </a:lnTo>
                    <a:lnTo>
                      <a:pt x="0" y="10"/>
                    </a:lnTo>
                    <a:lnTo>
                      <a:pt x="31" y="8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iSḷïḓè"/>
              <p:cNvSpPr>
                <a:spLocks/>
              </p:cNvSpPr>
              <p:nvPr/>
            </p:nvSpPr>
            <p:spPr bwMode="auto">
              <a:xfrm>
                <a:off x="4005072" y="2486887"/>
                <a:ext cx="60124" cy="39611"/>
              </a:xfrm>
              <a:custGeom>
                <a:avLst/>
                <a:gdLst>
                  <a:gd name="T0" fmla="*/ 85 w 85"/>
                  <a:gd name="T1" fmla="*/ 30 h 56"/>
                  <a:gd name="T2" fmla="*/ 10 w 85"/>
                  <a:gd name="T3" fmla="*/ 0 h 56"/>
                  <a:gd name="T4" fmla="*/ 0 w 85"/>
                  <a:gd name="T5" fmla="*/ 25 h 56"/>
                  <a:gd name="T6" fmla="*/ 75 w 85"/>
                  <a:gd name="T7" fmla="*/ 56 h 56"/>
                  <a:gd name="T8" fmla="*/ 85 w 85"/>
                  <a:gd name="T9" fmla="*/ 3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56">
                    <a:moveTo>
                      <a:pt x="85" y="30"/>
                    </a:moveTo>
                    <a:lnTo>
                      <a:pt x="10" y="0"/>
                    </a:lnTo>
                    <a:lnTo>
                      <a:pt x="0" y="25"/>
                    </a:lnTo>
                    <a:lnTo>
                      <a:pt x="75" y="56"/>
                    </a:lnTo>
                    <a:lnTo>
                      <a:pt x="85" y="30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îṥḻïḍé"/>
              <p:cNvSpPr>
                <a:spLocks/>
              </p:cNvSpPr>
              <p:nvPr/>
            </p:nvSpPr>
            <p:spPr bwMode="auto">
              <a:xfrm>
                <a:off x="4005072" y="2486887"/>
                <a:ext cx="60124" cy="39611"/>
              </a:xfrm>
              <a:custGeom>
                <a:avLst/>
                <a:gdLst>
                  <a:gd name="T0" fmla="*/ 85 w 85"/>
                  <a:gd name="T1" fmla="*/ 30 h 56"/>
                  <a:gd name="T2" fmla="*/ 10 w 85"/>
                  <a:gd name="T3" fmla="*/ 0 h 56"/>
                  <a:gd name="T4" fmla="*/ 0 w 85"/>
                  <a:gd name="T5" fmla="*/ 25 h 56"/>
                  <a:gd name="T6" fmla="*/ 75 w 85"/>
                  <a:gd name="T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56">
                    <a:moveTo>
                      <a:pt x="85" y="30"/>
                    </a:moveTo>
                    <a:lnTo>
                      <a:pt x="10" y="0"/>
                    </a:lnTo>
                    <a:lnTo>
                      <a:pt x="0" y="25"/>
                    </a:lnTo>
                    <a:lnTo>
                      <a:pt x="75" y="5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ïṥḻíḓé"/>
              <p:cNvSpPr>
                <a:spLocks/>
              </p:cNvSpPr>
              <p:nvPr/>
            </p:nvSpPr>
            <p:spPr bwMode="auto">
              <a:xfrm>
                <a:off x="5077394" y="2930389"/>
                <a:ext cx="60124" cy="39611"/>
              </a:xfrm>
              <a:custGeom>
                <a:avLst/>
                <a:gdLst>
                  <a:gd name="T0" fmla="*/ 85 w 85"/>
                  <a:gd name="T1" fmla="*/ 32 h 56"/>
                  <a:gd name="T2" fmla="*/ 10 w 85"/>
                  <a:gd name="T3" fmla="*/ 0 h 56"/>
                  <a:gd name="T4" fmla="*/ 0 w 85"/>
                  <a:gd name="T5" fmla="*/ 26 h 56"/>
                  <a:gd name="T6" fmla="*/ 75 w 85"/>
                  <a:gd name="T7" fmla="*/ 56 h 56"/>
                  <a:gd name="T8" fmla="*/ 85 w 85"/>
                  <a:gd name="T9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56">
                    <a:moveTo>
                      <a:pt x="85" y="32"/>
                    </a:moveTo>
                    <a:lnTo>
                      <a:pt x="10" y="0"/>
                    </a:lnTo>
                    <a:lnTo>
                      <a:pt x="0" y="26"/>
                    </a:lnTo>
                    <a:lnTo>
                      <a:pt x="75" y="56"/>
                    </a:lnTo>
                    <a:lnTo>
                      <a:pt x="85" y="32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îṧḻídè"/>
              <p:cNvSpPr>
                <a:spLocks/>
              </p:cNvSpPr>
              <p:nvPr/>
            </p:nvSpPr>
            <p:spPr bwMode="auto">
              <a:xfrm>
                <a:off x="5077394" y="2930389"/>
                <a:ext cx="60124" cy="39611"/>
              </a:xfrm>
              <a:custGeom>
                <a:avLst/>
                <a:gdLst>
                  <a:gd name="T0" fmla="*/ 85 w 85"/>
                  <a:gd name="T1" fmla="*/ 32 h 56"/>
                  <a:gd name="T2" fmla="*/ 10 w 85"/>
                  <a:gd name="T3" fmla="*/ 0 h 56"/>
                  <a:gd name="T4" fmla="*/ 0 w 85"/>
                  <a:gd name="T5" fmla="*/ 26 h 56"/>
                  <a:gd name="T6" fmla="*/ 75 w 85"/>
                  <a:gd name="T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56">
                    <a:moveTo>
                      <a:pt x="85" y="32"/>
                    </a:moveTo>
                    <a:lnTo>
                      <a:pt x="10" y="0"/>
                    </a:lnTo>
                    <a:lnTo>
                      <a:pt x="0" y="26"/>
                    </a:lnTo>
                    <a:lnTo>
                      <a:pt x="75" y="5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S1íde"/>
              <p:cNvSpPr>
                <a:spLocks/>
              </p:cNvSpPr>
              <p:nvPr/>
            </p:nvSpPr>
            <p:spPr bwMode="auto">
              <a:xfrm>
                <a:off x="4773947" y="2162218"/>
                <a:ext cx="39611" cy="60831"/>
              </a:xfrm>
              <a:custGeom>
                <a:avLst/>
                <a:gdLst>
                  <a:gd name="T0" fmla="*/ 26 w 56"/>
                  <a:gd name="T1" fmla="*/ 86 h 86"/>
                  <a:gd name="T2" fmla="*/ 56 w 56"/>
                  <a:gd name="T3" fmla="*/ 11 h 86"/>
                  <a:gd name="T4" fmla="*/ 31 w 56"/>
                  <a:gd name="T5" fmla="*/ 0 h 86"/>
                  <a:gd name="T6" fmla="*/ 0 w 56"/>
                  <a:gd name="T7" fmla="*/ 76 h 86"/>
                  <a:gd name="T8" fmla="*/ 26 w 56"/>
                  <a:gd name="T9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6">
                    <a:moveTo>
                      <a:pt x="26" y="86"/>
                    </a:moveTo>
                    <a:lnTo>
                      <a:pt x="56" y="11"/>
                    </a:lnTo>
                    <a:lnTo>
                      <a:pt x="31" y="0"/>
                    </a:lnTo>
                    <a:lnTo>
                      <a:pt x="0" y="76"/>
                    </a:lnTo>
                    <a:lnTo>
                      <a:pt x="26" y="86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ïṡ1ïḑe"/>
              <p:cNvSpPr>
                <a:spLocks/>
              </p:cNvSpPr>
              <p:nvPr/>
            </p:nvSpPr>
            <p:spPr bwMode="auto">
              <a:xfrm>
                <a:off x="4773947" y="2162218"/>
                <a:ext cx="39611" cy="60831"/>
              </a:xfrm>
              <a:custGeom>
                <a:avLst/>
                <a:gdLst>
                  <a:gd name="T0" fmla="*/ 26 w 56"/>
                  <a:gd name="T1" fmla="*/ 86 h 86"/>
                  <a:gd name="T2" fmla="*/ 56 w 56"/>
                  <a:gd name="T3" fmla="*/ 11 h 86"/>
                  <a:gd name="T4" fmla="*/ 31 w 56"/>
                  <a:gd name="T5" fmla="*/ 0 h 86"/>
                  <a:gd name="T6" fmla="*/ 0 w 56"/>
                  <a:gd name="T7" fmla="*/ 7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86">
                    <a:moveTo>
                      <a:pt x="26" y="86"/>
                    </a:moveTo>
                    <a:lnTo>
                      <a:pt x="56" y="11"/>
                    </a:lnTo>
                    <a:lnTo>
                      <a:pt x="31" y="0"/>
                    </a:lnTo>
                    <a:lnTo>
                      <a:pt x="0" y="7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ísľîḑê"/>
              <p:cNvSpPr>
                <a:spLocks/>
              </p:cNvSpPr>
              <p:nvPr/>
            </p:nvSpPr>
            <p:spPr bwMode="auto">
              <a:xfrm>
                <a:off x="4330446" y="3235253"/>
                <a:ext cx="39611" cy="60124"/>
              </a:xfrm>
              <a:custGeom>
                <a:avLst/>
                <a:gdLst>
                  <a:gd name="T0" fmla="*/ 24 w 56"/>
                  <a:gd name="T1" fmla="*/ 85 h 85"/>
                  <a:gd name="T2" fmla="*/ 56 w 56"/>
                  <a:gd name="T3" fmla="*/ 10 h 85"/>
                  <a:gd name="T4" fmla="*/ 30 w 56"/>
                  <a:gd name="T5" fmla="*/ 0 h 85"/>
                  <a:gd name="T6" fmla="*/ 0 w 56"/>
                  <a:gd name="T7" fmla="*/ 75 h 85"/>
                  <a:gd name="T8" fmla="*/ 24 w 56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5">
                    <a:moveTo>
                      <a:pt x="24" y="85"/>
                    </a:moveTo>
                    <a:lnTo>
                      <a:pt x="56" y="10"/>
                    </a:lnTo>
                    <a:lnTo>
                      <a:pt x="30" y="0"/>
                    </a:lnTo>
                    <a:lnTo>
                      <a:pt x="0" y="75"/>
                    </a:lnTo>
                    <a:lnTo>
                      <a:pt x="24" y="85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ïşlïḓê"/>
              <p:cNvSpPr>
                <a:spLocks/>
              </p:cNvSpPr>
              <p:nvPr/>
            </p:nvSpPr>
            <p:spPr bwMode="auto">
              <a:xfrm>
                <a:off x="4330446" y="3235253"/>
                <a:ext cx="39611" cy="60124"/>
              </a:xfrm>
              <a:custGeom>
                <a:avLst/>
                <a:gdLst>
                  <a:gd name="T0" fmla="*/ 24 w 56"/>
                  <a:gd name="T1" fmla="*/ 85 h 85"/>
                  <a:gd name="T2" fmla="*/ 56 w 56"/>
                  <a:gd name="T3" fmla="*/ 10 h 85"/>
                  <a:gd name="T4" fmla="*/ 30 w 56"/>
                  <a:gd name="T5" fmla="*/ 0 h 85"/>
                  <a:gd name="T6" fmla="*/ 0 w 56"/>
                  <a:gd name="T7" fmla="*/ 7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85">
                    <a:moveTo>
                      <a:pt x="24" y="85"/>
                    </a:moveTo>
                    <a:lnTo>
                      <a:pt x="56" y="10"/>
                    </a:lnTo>
                    <a:lnTo>
                      <a:pt x="30" y="0"/>
                    </a:lnTo>
                    <a:lnTo>
                      <a:pt x="0" y="7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ïṧlîḓé"/>
              <p:cNvSpPr>
                <a:spLocks/>
              </p:cNvSpPr>
              <p:nvPr/>
            </p:nvSpPr>
            <p:spPr bwMode="auto">
              <a:xfrm>
                <a:off x="5077394" y="2486887"/>
                <a:ext cx="60124" cy="39611"/>
              </a:xfrm>
              <a:custGeom>
                <a:avLst/>
                <a:gdLst>
                  <a:gd name="T0" fmla="*/ 10 w 85"/>
                  <a:gd name="T1" fmla="*/ 56 h 56"/>
                  <a:gd name="T2" fmla="*/ 85 w 85"/>
                  <a:gd name="T3" fmla="*/ 25 h 56"/>
                  <a:gd name="T4" fmla="*/ 75 w 85"/>
                  <a:gd name="T5" fmla="*/ 0 h 56"/>
                  <a:gd name="T6" fmla="*/ 0 w 85"/>
                  <a:gd name="T7" fmla="*/ 30 h 56"/>
                  <a:gd name="T8" fmla="*/ 10 w 85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56">
                    <a:moveTo>
                      <a:pt x="10" y="56"/>
                    </a:moveTo>
                    <a:lnTo>
                      <a:pt x="85" y="25"/>
                    </a:lnTo>
                    <a:lnTo>
                      <a:pt x="75" y="0"/>
                    </a:lnTo>
                    <a:lnTo>
                      <a:pt x="0" y="30"/>
                    </a:lnTo>
                    <a:lnTo>
                      <a:pt x="10" y="56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iṧ1îḋé"/>
              <p:cNvSpPr>
                <a:spLocks/>
              </p:cNvSpPr>
              <p:nvPr/>
            </p:nvSpPr>
            <p:spPr bwMode="auto">
              <a:xfrm>
                <a:off x="5077394" y="2486887"/>
                <a:ext cx="60124" cy="39611"/>
              </a:xfrm>
              <a:custGeom>
                <a:avLst/>
                <a:gdLst>
                  <a:gd name="T0" fmla="*/ 10 w 85"/>
                  <a:gd name="T1" fmla="*/ 56 h 56"/>
                  <a:gd name="T2" fmla="*/ 85 w 85"/>
                  <a:gd name="T3" fmla="*/ 25 h 56"/>
                  <a:gd name="T4" fmla="*/ 75 w 85"/>
                  <a:gd name="T5" fmla="*/ 0 h 56"/>
                  <a:gd name="T6" fmla="*/ 0 w 85"/>
                  <a:gd name="T7" fmla="*/ 3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56">
                    <a:moveTo>
                      <a:pt x="10" y="56"/>
                    </a:moveTo>
                    <a:lnTo>
                      <a:pt x="85" y="25"/>
                    </a:lnTo>
                    <a:lnTo>
                      <a:pt x="75" y="0"/>
                    </a:lnTo>
                    <a:lnTo>
                      <a:pt x="0" y="3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íśľïdê"/>
              <p:cNvSpPr>
                <a:spLocks/>
              </p:cNvSpPr>
              <p:nvPr/>
            </p:nvSpPr>
            <p:spPr bwMode="auto">
              <a:xfrm>
                <a:off x="4005072" y="2930389"/>
                <a:ext cx="60124" cy="39611"/>
              </a:xfrm>
              <a:custGeom>
                <a:avLst/>
                <a:gdLst>
                  <a:gd name="T0" fmla="*/ 10 w 85"/>
                  <a:gd name="T1" fmla="*/ 56 h 56"/>
                  <a:gd name="T2" fmla="*/ 85 w 85"/>
                  <a:gd name="T3" fmla="*/ 26 h 56"/>
                  <a:gd name="T4" fmla="*/ 75 w 85"/>
                  <a:gd name="T5" fmla="*/ 0 h 56"/>
                  <a:gd name="T6" fmla="*/ 0 w 85"/>
                  <a:gd name="T7" fmla="*/ 32 h 56"/>
                  <a:gd name="T8" fmla="*/ 10 w 85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56">
                    <a:moveTo>
                      <a:pt x="10" y="56"/>
                    </a:moveTo>
                    <a:lnTo>
                      <a:pt x="85" y="26"/>
                    </a:lnTo>
                    <a:lnTo>
                      <a:pt x="75" y="0"/>
                    </a:lnTo>
                    <a:lnTo>
                      <a:pt x="0" y="32"/>
                    </a:lnTo>
                    <a:lnTo>
                      <a:pt x="10" y="56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î$ḻïďé"/>
              <p:cNvSpPr>
                <a:spLocks/>
              </p:cNvSpPr>
              <p:nvPr/>
            </p:nvSpPr>
            <p:spPr bwMode="auto">
              <a:xfrm>
                <a:off x="4005072" y="2930389"/>
                <a:ext cx="60124" cy="39611"/>
              </a:xfrm>
              <a:custGeom>
                <a:avLst/>
                <a:gdLst>
                  <a:gd name="T0" fmla="*/ 10 w 85"/>
                  <a:gd name="T1" fmla="*/ 56 h 56"/>
                  <a:gd name="T2" fmla="*/ 85 w 85"/>
                  <a:gd name="T3" fmla="*/ 26 h 56"/>
                  <a:gd name="T4" fmla="*/ 75 w 85"/>
                  <a:gd name="T5" fmla="*/ 0 h 56"/>
                  <a:gd name="T6" fmla="*/ 0 w 85"/>
                  <a:gd name="T7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56">
                    <a:moveTo>
                      <a:pt x="10" y="56"/>
                    </a:moveTo>
                    <a:lnTo>
                      <a:pt x="85" y="26"/>
                    </a:lnTo>
                    <a:lnTo>
                      <a:pt x="75" y="0"/>
                    </a:lnTo>
                    <a:lnTo>
                      <a:pt x="0" y="3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iSliḍe"/>
              <p:cNvSpPr>
                <a:spLocks/>
              </p:cNvSpPr>
              <p:nvPr/>
            </p:nvSpPr>
            <p:spPr bwMode="auto">
              <a:xfrm>
                <a:off x="4559623" y="2117655"/>
                <a:ext cx="19805" cy="96906"/>
              </a:xfrm>
              <a:prstGeom prst="rect">
                <a:avLst/>
              </a:pr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ïṧliḍè"/>
              <p:cNvSpPr>
                <a:spLocks/>
              </p:cNvSpPr>
              <p:nvPr/>
            </p:nvSpPr>
            <p:spPr bwMode="auto">
              <a:xfrm>
                <a:off x="4559623" y="2117655"/>
                <a:ext cx="19805" cy="96906"/>
              </a:xfrm>
              <a:custGeom>
                <a:avLst/>
                <a:gdLst>
                  <a:gd name="T0" fmla="*/ 28 w 28"/>
                  <a:gd name="T1" fmla="*/ 137 h 137"/>
                  <a:gd name="T2" fmla="*/ 28 w 28"/>
                  <a:gd name="T3" fmla="*/ 0 h 137"/>
                  <a:gd name="T4" fmla="*/ 0 w 28"/>
                  <a:gd name="T5" fmla="*/ 0 h 137"/>
                  <a:gd name="T6" fmla="*/ 0 w 28"/>
                  <a:gd name="T7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37">
                    <a:moveTo>
                      <a:pt x="28" y="137"/>
                    </a:moveTo>
                    <a:lnTo>
                      <a:pt x="28" y="0"/>
                    </a:lnTo>
                    <a:lnTo>
                      <a:pt x="0" y="0"/>
                    </a:lnTo>
                    <a:lnTo>
                      <a:pt x="0" y="1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îsļîḑê"/>
              <p:cNvSpPr>
                <a:spLocks/>
              </p:cNvSpPr>
              <p:nvPr/>
            </p:nvSpPr>
            <p:spPr bwMode="auto">
              <a:xfrm>
                <a:off x="4559623" y="3240203"/>
                <a:ext cx="19805" cy="96198"/>
              </a:xfrm>
              <a:prstGeom prst="rect">
                <a:avLst/>
              </a:pr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ïšḻîḋè"/>
              <p:cNvSpPr>
                <a:spLocks/>
              </p:cNvSpPr>
              <p:nvPr/>
            </p:nvSpPr>
            <p:spPr bwMode="auto">
              <a:xfrm>
                <a:off x="4559623" y="3240203"/>
                <a:ext cx="19805" cy="96198"/>
              </a:xfrm>
              <a:custGeom>
                <a:avLst/>
                <a:gdLst>
                  <a:gd name="T0" fmla="*/ 28 w 28"/>
                  <a:gd name="T1" fmla="*/ 136 h 136"/>
                  <a:gd name="T2" fmla="*/ 28 w 28"/>
                  <a:gd name="T3" fmla="*/ 0 h 136"/>
                  <a:gd name="T4" fmla="*/ 0 w 28"/>
                  <a:gd name="T5" fmla="*/ 0 h 136"/>
                  <a:gd name="T6" fmla="*/ 0 w 28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36">
                    <a:moveTo>
                      <a:pt x="28" y="136"/>
                    </a:moveTo>
                    <a:lnTo>
                      <a:pt x="28" y="0"/>
                    </a:lnTo>
                    <a:lnTo>
                      <a:pt x="0" y="0"/>
                    </a:lnTo>
                    <a:lnTo>
                      <a:pt x="0" y="13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îsḻíḋé"/>
              <p:cNvSpPr>
                <a:spLocks/>
              </p:cNvSpPr>
              <p:nvPr/>
            </p:nvSpPr>
            <p:spPr bwMode="auto">
              <a:xfrm>
                <a:off x="3964754" y="2717480"/>
                <a:ext cx="91954" cy="19098"/>
              </a:xfrm>
              <a:prstGeom prst="rect">
                <a:avLst/>
              </a:pr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ïşḻîḑé"/>
              <p:cNvSpPr>
                <a:spLocks/>
              </p:cNvSpPr>
              <p:nvPr/>
            </p:nvSpPr>
            <p:spPr bwMode="auto">
              <a:xfrm>
                <a:off x="3964754" y="2717480"/>
                <a:ext cx="91954" cy="19098"/>
              </a:xfrm>
              <a:custGeom>
                <a:avLst/>
                <a:gdLst>
                  <a:gd name="T0" fmla="*/ 130 w 130"/>
                  <a:gd name="T1" fmla="*/ 0 h 27"/>
                  <a:gd name="T2" fmla="*/ 0 w 130"/>
                  <a:gd name="T3" fmla="*/ 0 h 27"/>
                  <a:gd name="T4" fmla="*/ 0 w 130"/>
                  <a:gd name="T5" fmla="*/ 27 h 27"/>
                  <a:gd name="T6" fmla="*/ 130 w 130"/>
                  <a:gd name="T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" h="27">
                    <a:moveTo>
                      <a:pt x="130" y="0"/>
                    </a:moveTo>
                    <a:lnTo>
                      <a:pt x="0" y="0"/>
                    </a:lnTo>
                    <a:lnTo>
                      <a:pt x="0" y="27"/>
                    </a:lnTo>
                    <a:lnTo>
                      <a:pt x="130" y="2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í$ľiḑé"/>
              <p:cNvSpPr>
                <a:spLocks/>
              </p:cNvSpPr>
              <p:nvPr/>
            </p:nvSpPr>
            <p:spPr bwMode="auto">
              <a:xfrm>
                <a:off x="5082346" y="2717480"/>
                <a:ext cx="96905" cy="19098"/>
              </a:xfrm>
              <a:prstGeom prst="rect">
                <a:avLst/>
              </a:pr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îśḻidê"/>
              <p:cNvSpPr>
                <a:spLocks/>
              </p:cNvSpPr>
              <p:nvPr/>
            </p:nvSpPr>
            <p:spPr bwMode="auto">
              <a:xfrm>
                <a:off x="5082346" y="2717480"/>
                <a:ext cx="96905" cy="19098"/>
              </a:xfrm>
              <a:custGeom>
                <a:avLst/>
                <a:gdLst>
                  <a:gd name="T0" fmla="*/ 137 w 137"/>
                  <a:gd name="T1" fmla="*/ 0 h 27"/>
                  <a:gd name="T2" fmla="*/ 0 w 137"/>
                  <a:gd name="T3" fmla="*/ 0 h 27"/>
                  <a:gd name="T4" fmla="*/ 0 w 137"/>
                  <a:gd name="T5" fmla="*/ 27 h 27"/>
                  <a:gd name="T6" fmla="*/ 137 w 137"/>
                  <a:gd name="T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7" h="27">
                    <a:moveTo>
                      <a:pt x="137" y="0"/>
                    </a:moveTo>
                    <a:lnTo>
                      <a:pt x="0" y="0"/>
                    </a:lnTo>
                    <a:lnTo>
                      <a:pt x="0" y="27"/>
                    </a:lnTo>
                    <a:lnTo>
                      <a:pt x="137" y="2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íSļiďe"/>
              <p:cNvSpPr>
                <a:spLocks/>
              </p:cNvSpPr>
              <p:nvPr/>
            </p:nvSpPr>
            <p:spPr bwMode="auto">
              <a:xfrm>
                <a:off x="4134515" y="2290954"/>
                <a:ext cx="82051" cy="83466"/>
              </a:xfrm>
              <a:custGeom>
                <a:avLst/>
                <a:gdLst>
                  <a:gd name="T0" fmla="*/ 116 w 116"/>
                  <a:gd name="T1" fmla="*/ 97 h 118"/>
                  <a:gd name="T2" fmla="*/ 18 w 116"/>
                  <a:gd name="T3" fmla="*/ 0 h 118"/>
                  <a:gd name="T4" fmla="*/ 0 w 116"/>
                  <a:gd name="T5" fmla="*/ 20 h 118"/>
                  <a:gd name="T6" fmla="*/ 97 w 116"/>
                  <a:gd name="T7" fmla="*/ 118 h 118"/>
                  <a:gd name="T8" fmla="*/ 116 w 116"/>
                  <a:gd name="T9" fmla="*/ 9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8">
                    <a:moveTo>
                      <a:pt x="116" y="97"/>
                    </a:moveTo>
                    <a:lnTo>
                      <a:pt x="18" y="0"/>
                    </a:lnTo>
                    <a:lnTo>
                      <a:pt x="0" y="20"/>
                    </a:lnTo>
                    <a:lnTo>
                      <a:pt x="97" y="118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îṥḷiḍè"/>
              <p:cNvSpPr>
                <a:spLocks/>
              </p:cNvSpPr>
              <p:nvPr/>
            </p:nvSpPr>
            <p:spPr bwMode="auto">
              <a:xfrm>
                <a:off x="4134515" y="2290954"/>
                <a:ext cx="82051" cy="83466"/>
              </a:xfrm>
              <a:custGeom>
                <a:avLst/>
                <a:gdLst>
                  <a:gd name="T0" fmla="*/ 116 w 116"/>
                  <a:gd name="T1" fmla="*/ 97 h 118"/>
                  <a:gd name="T2" fmla="*/ 18 w 116"/>
                  <a:gd name="T3" fmla="*/ 0 h 118"/>
                  <a:gd name="T4" fmla="*/ 0 w 116"/>
                  <a:gd name="T5" fmla="*/ 20 h 118"/>
                  <a:gd name="T6" fmla="*/ 97 w 116"/>
                  <a:gd name="T7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6" h="118">
                    <a:moveTo>
                      <a:pt x="116" y="97"/>
                    </a:moveTo>
                    <a:lnTo>
                      <a:pt x="18" y="0"/>
                    </a:lnTo>
                    <a:lnTo>
                      <a:pt x="0" y="20"/>
                    </a:lnTo>
                    <a:lnTo>
                      <a:pt x="97" y="11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iŝļîḋè"/>
              <p:cNvSpPr>
                <a:spLocks/>
              </p:cNvSpPr>
              <p:nvPr/>
            </p:nvSpPr>
            <p:spPr bwMode="auto">
              <a:xfrm>
                <a:off x="4927438" y="3083882"/>
                <a:ext cx="82051" cy="82052"/>
              </a:xfrm>
              <a:custGeom>
                <a:avLst/>
                <a:gdLst>
                  <a:gd name="T0" fmla="*/ 116 w 116"/>
                  <a:gd name="T1" fmla="*/ 97 h 116"/>
                  <a:gd name="T2" fmla="*/ 19 w 116"/>
                  <a:gd name="T3" fmla="*/ 0 h 116"/>
                  <a:gd name="T4" fmla="*/ 0 w 116"/>
                  <a:gd name="T5" fmla="*/ 19 h 116"/>
                  <a:gd name="T6" fmla="*/ 96 w 116"/>
                  <a:gd name="T7" fmla="*/ 116 h 116"/>
                  <a:gd name="T8" fmla="*/ 116 w 116"/>
                  <a:gd name="T9" fmla="*/ 97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6">
                    <a:moveTo>
                      <a:pt x="116" y="97"/>
                    </a:moveTo>
                    <a:lnTo>
                      <a:pt x="19" y="0"/>
                    </a:lnTo>
                    <a:lnTo>
                      <a:pt x="0" y="19"/>
                    </a:lnTo>
                    <a:lnTo>
                      <a:pt x="96" y="116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íSļïḋè"/>
              <p:cNvSpPr>
                <a:spLocks/>
              </p:cNvSpPr>
              <p:nvPr/>
            </p:nvSpPr>
            <p:spPr bwMode="auto">
              <a:xfrm>
                <a:off x="4927438" y="3083882"/>
                <a:ext cx="82051" cy="82052"/>
              </a:xfrm>
              <a:custGeom>
                <a:avLst/>
                <a:gdLst>
                  <a:gd name="T0" fmla="*/ 116 w 116"/>
                  <a:gd name="T1" fmla="*/ 97 h 116"/>
                  <a:gd name="T2" fmla="*/ 19 w 116"/>
                  <a:gd name="T3" fmla="*/ 0 h 116"/>
                  <a:gd name="T4" fmla="*/ 0 w 116"/>
                  <a:gd name="T5" fmla="*/ 19 h 116"/>
                  <a:gd name="T6" fmla="*/ 96 w 116"/>
                  <a:gd name="T7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6" h="116">
                    <a:moveTo>
                      <a:pt x="116" y="97"/>
                    </a:moveTo>
                    <a:lnTo>
                      <a:pt x="19" y="0"/>
                    </a:lnTo>
                    <a:lnTo>
                      <a:pt x="0" y="19"/>
                    </a:lnTo>
                    <a:lnTo>
                      <a:pt x="96" y="11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íşlídê"/>
              <p:cNvSpPr>
                <a:spLocks/>
              </p:cNvSpPr>
              <p:nvPr/>
            </p:nvSpPr>
            <p:spPr bwMode="auto">
              <a:xfrm>
                <a:off x="4134515" y="3083882"/>
                <a:ext cx="82051" cy="82052"/>
              </a:xfrm>
              <a:custGeom>
                <a:avLst/>
                <a:gdLst>
                  <a:gd name="T0" fmla="*/ 97 w 116"/>
                  <a:gd name="T1" fmla="*/ 0 h 116"/>
                  <a:gd name="T2" fmla="*/ 0 w 116"/>
                  <a:gd name="T3" fmla="*/ 97 h 116"/>
                  <a:gd name="T4" fmla="*/ 18 w 116"/>
                  <a:gd name="T5" fmla="*/ 116 h 116"/>
                  <a:gd name="T6" fmla="*/ 116 w 116"/>
                  <a:gd name="T7" fmla="*/ 19 h 116"/>
                  <a:gd name="T8" fmla="*/ 97 w 116"/>
                  <a:gd name="T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6">
                    <a:moveTo>
                      <a:pt x="97" y="0"/>
                    </a:moveTo>
                    <a:lnTo>
                      <a:pt x="0" y="97"/>
                    </a:lnTo>
                    <a:lnTo>
                      <a:pt x="18" y="116"/>
                    </a:lnTo>
                    <a:lnTo>
                      <a:pt x="116" y="19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íṩ1iďe"/>
              <p:cNvSpPr>
                <a:spLocks/>
              </p:cNvSpPr>
              <p:nvPr/>
            </p:nvSpPr>
            <p:spPr bwMode="auto">
              <a:xfrm>
                <a:off x="4134515" y="3083882"/>
                <a:ext cx="82051" cy="82052"/>
              </a:xfrm>
              <a:custGeom>
                <a:avLst/>
                <a:gdLst>
                  <a:gd name="T0" fmla="*/ 97 w 116"/>
                  <a:gd name="T1" fmla="*/ 0 h 116"/>
                  <a:gd name="T2" fmla="*/ 0 w 116"/>
                  <a:gd name="T3" fmla="*/ 97 h 116"/>
                  <a:gd name="T4" fmla="*/ 18 w 116"/>
                  <a:gd name="T5" fmla="*/ 116 h 116"/>
                  <a:gd name="T6" fmla="*/ 116 w 116"/>
                  <a:gd name="T7" fmla="*/ 19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6" h="116">
                    <a:moveTo>
                      <a:pt x="97" y="0"/>
                    </a:moveTo>
                    <a:lnTo>
                      <a:pt x="0" y="97"/>
                    </a:lnTo>
                    <a:lnTo>
                      <a:pt x="18" y="116"/>
                    </a:lnTo>
                    <a:lnTo>
                      <a:pt x="116" y="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iŝḻïde"/>
              <p:cNvSpPr>
                <a:spLocks/>
              </p:cNvSpPr>
              <p:nvPr/>
            </p:nvSpPr>
            <p:spPr bwMode="auto">
              <a:xfrm>
                <a:off x="4927438" y="2290954"/>
                <a:ext cx="82051" cy="83466"/>
              </a:xfrm>
              <a:custGeom>
                <a:avLst/>
                <a:gdLst>
                  <a:gd name="T0" fmla="*/ 96 w 116"/>
                  <a:gd name="T1" fmla="*/ 0 h 118"/>
                  <a:gd name="T2" fmla="*/ 0 w 116"/>
                  <a:gd name="T3" fmla="*/ 97 h 118"/>
                  <a:gd name="T4" fmla="*/ 19 w 116"/>
                  <a:gd name="T5" fmla="*/ 118 h 118"/>
                  <a:gd name="T6" fmla="*/ 116 w 116"/>
                  <a:gd name="T7" fmla="*/ 20 h 118"/>
                  <a:gd name="T8" fmla="*/ 96 w 11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8">
                    <a:moveTo>
                      <a:pt x="96" y="0"/>
                    </a:moveTo>
                    <a:lnTo>
                      <a:pt x="0" y="97"/>
                    </a:lnTo>
                    <a:lnTo>
                      <a:pt x="19" y="118"/>
                    </a:lnTo>
                    <a:lnTo>
                      <a:pt x="116" y="20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ïśḷiďê"/>
              <p:cNvSpPr>
                <a:spLocks/>
              </p:cNvSpPr>
              <p:nvPr/>
            </p:nvSpPr>
            <p:spPr bwMode="auto">
              <a:xfrm>
                <a:off x="4927438" y="2290954"/>
                <a:ext cx="82051" cy="83466"/>
              </a:xfrm>
              <a:custGeom>
                <a:avLst/>
                <a:gdLst>
                  <a:gd name="T0" fmla="*/ 96 w 116"/>
                  <a:gd name="T1" fmla="*/ 0 h 118"/>
                  <a:gd name="T2" fmla="*/ 0 w 116"/>
                  <a:gd name="T3" fmla="*/ 97 h 118"/>
                  <a:gd name="T4" fmla="*/ 19 w 116"/>
                  <a:gd name="T5" fmla="*/ 118 h 118"/>
                  <a:gd name="T6" fmla="*/ 116 w 116"/>
                  <a:gd name="T7" fmla="*/ 2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6" h="118">
                    <a:moveTo>
                      <a:pt x="96" y="0"/>
                    </a:moveTo>
                    <a:lnTo>
                      <a:pt x="0" y="97"/>
                    </a:lnTo>
                    <a:lnTo>
                      <a:pt x="19" y="118"/>
                    </a:lnTo>
                    <a:lnTo>
                      <a:pt x="116" y="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A511C523-1D36-4AA3-BD5F-5E3F7870DD95}"/>
              </a:ext>
            </a:extLst>
          </p:cNvPr>
          <p:cNvGrpSpPr/>
          <p:nvPr/>
        </p:nvGrpSpPr>
        <p:grpSpPr>
          <a:xfrm>
            <a:off x="6241873" y="4590562"/>
            <a:ext cx="2280214" cy="316389"/>
            <a:chOff x="6074912" y="4578351"/>
            <a:chExt cx="2280214" cy="316389"/>
          </a:xfrm>
        </p:grpSpPr>
        <p:grpSp>
          <p:nvGrpSpPr>
            <p:cNvPr id="36" name="ïṩlïḑe"/>
            <p:cNvGrpSpPr/>
            <p:nvPr/>
          </p:nvGrpSpPr>
          <p:grpSpPr>
            <a:xfrm>
              <a:off x="6074912" y="4578351"/>
              <a:ext cx="359480" cy="316389"/>
              <a:chOff x="8690359" y="2461392"/>
              <a:chExt cx="247728" cy="218032"/>
            </a:xfrm>
          </p:grpSpPr>
          <p:sp>
            <p:nvSpPr>
              <p:cNvPr id="39" name="íṩ1íḑè"/>
              <p:cNvSpPr>
                <a:spLocks/>
              </p:cNvSpPr>
              <p:nvPr/>
            </p:nvSpPr>
            <p:spPr bwMode="auto">
              <a:xfrm>
                <a:off x="8690359" y="2650552"/>
                <a:ext cx="247728" cy="28872"/>
              </a:xfrm>
              <a:custGeom>
                <a:avLst/>
                <a:gdLst>
                  <a:gd name="T0" fmla="*/ 320 w 320"/>
                  <a:gd name="T1" fmla="*/ 0 h 29"/>
                  <a:gd name="T2" fmla="*/ 0 w 320"/>
                  <a:gd name="T3" fmla="*/ 0 h 29"/>
                  <a:gd name="T4" fmla="*/ 0 w 320"/>
                  <a:gd name="T5" fmla="*/ 29 h 29"/>
                  <a:gd name="T6" fmla="*/ 320 w 320"/>
                  <a:gd name="T7" fmla="*/ 29 h 29"/>
                  <a:gd name="T8" fmla="*/ 320 w 320"/>
                  <a:gd name="T9" fmla="*/ 0 h 29"/>
                  <a:gd name="T10" fmla="*/ 306 w 320"/>
                  <a:gd name="T11" fmla="*/ 18 h 29"/>
                  <a:gd name="T12" fmla="*/ 279 w 320"/>
                  <a:gd name="T13" fmla="*/ 18 h 29"/>
                  <a:gd name="T14" fmla="*/ 279 w 320"/>
                  <a:gd name="T15" fmla="*/ 12 h 29"/>
                  <a:gd name="T16" fmla="*/ 306 w 320"/>
                  <a:gd name="T17" fmla="*/ 12 h 29"/>
                  <a:gd name="T18" fmla="*/ 306 w 320"/>
                  <a:gd name="T1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0" h="29">
                    <a:moveTo>
                      <a:pt x="320" y="0"/>
                    </a:moveTo>
                    <a:lnTo>
                      <a:pt x="0" y="0"/>
                    </a:lnTo>
                    <a:lnTo>
                      <a:pt x="0" y="29"/>
                    </a:lnTo>
                    <a:lnTo>
                      <a:pt x="320" y="29"/>
                    </a:lnTo>
                    <a:lnTo>
                      <a:pt x="320" y="0"/>
                    </a:lnTo>
                    <a:close/>
                    <a:moveTo>
                      <a:pt x="306" y="18"/>
                    </a:moveTo>
                    <a:lnTo>
                      <a:pt x="279" y="18"/>
                    </a:lnTo>
                    <a:lnTo>
                      <a:pt x="279" y="12"/>
                    </a:lnTo>
                    <a:lnTo>
                      <a:pt x="306" y="12"/>
                    </a:lnTo>
                    <a:lnTo>
                      <a:pt x="306" y="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íśliḋê"/>
              <p:cNvSpPr>
                <a:spLocks/>
              </p:cNvSpPr>
              <p:nvPr/>
            </p:nvSpPr>
            <p:spPr bwMode="auto">
              <a:xfrm>
                <a:off x="8704302" y="2461392"/>
                <a:ext cx="224503" cy="180200"/>
              </a:xfrm>
              <a:custGeom>
                <a:avLst/>
                <a:gdLst>
                  <a:gd name="T0" fmla="*/ 290 w 290"/>
                  <a:gd name="T1" fmla="*/ 0 h 181"/>
                  <a:gd name="T2" fmla="*/ 0 w 290"/>
                  <a:gd name="T3" fmla="*/ 0 h 181"/>
                  <a:gd name="T4" fmla="*/ 0 w 290"/>
                  <a:gd name="T5" fmla="*/ 181 h 181"/>
                  <a:gd name="T6" fmla="*/ 290 w 290"/>
                  <a:gd name="T7" fmla="*/ 181 h 181"/>
                  <a:gd name="T8" fmla="*/ 290 w 290"/>
                  <a:gd name="T9" fmla="*/ 0 h 181"/>
                  <a:gd name="T10" fmla="*/ 258 w 290"/>
                  <a:gd name="T11" fmla="*/ 155 h 181"/>
                  <a:gd name="T12" fmla="*/ 32 w 290"/>
                  <a:gd name="T13" fmla="*/ 155 h 181"/>
                  <a:gd name="T14" fmla="*/ 32 w 290"/>
                  <a:gd name="T15" fmla="*/ 25 h 181"/>
                  <a:gd name="T16" fmla="*/ 258 w 290"/>
                  <a:gd name="T17" fmla="*/ 25 h 181"/>
                  <a:gd name="T18" fmla="*/ 258 w 290"/>
                  <a:gd name="T19" fmla="*/ 155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0" h="181">
                    <a:moveTo>
                      <a:pt x="290" y="0"/>
                    </a:moveTo>
                    <a:lnTo>
                      <a:pt x="0" y="0"/>
                    </a:lnTo>
                    <a:lnTo>
                      <a:pt x="0" y="181"/>
                    </a:lnTo>
                    <a:lnTo>
                      <a:pt x="290" y="181"/>
                    </a:lnTo>
                    <a:lnTo>
                      <a:pt x="290" y="0"/>
                    </a:lnTo>
                    <a:close/>
                    <a:moveTo>
                      <a:pt x="258" y="155"/>
                    </a:moveTo>
                    <a:lnTo>
                      <a:pt x="32" y="155"/>
                    </a:lnTo>
                    <a:lnTo>
                      <a:pt x="32" y="25"/>
                    </a:lnTo>
                    <a:lnTo>
                      <a:pt x="258" y="25"/>
                    </a:lnTo>
                    <a:lnTo>
                      <a:pt x="258" y="1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8" name="ïṩḷîḍé"/>
            <p:cNvSpPr txBox="1"/>
            <p:nvPr/>
          </p:nvSpPr>
          <p:spPr>
            <a:xfrm>
              <a:off x="6410356" y="4642212"/>
              <a:ext cx="1944770" cy="190437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 fontScale="85000" lnSpcReduction="20000"/>
            </a:bodyPr>
            <a:lstStyle/>
            <a:p>
              <a:pPr algn="ctr"/>
              <a:r>
                <a:rPr lang="zh-CN" altLang="en-US" dirty="0">
                  <a:solidFill>
                    <a:schemeClr val="accent1"/>
                  </a:solidFill>
                </a:rPr>
                <a:t>优秀学生分配详情页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F79D28E-9B7F-4B21-B5CC-B2EFFAF5E5F4}"/>
              </a:ext>
            </a:extLst>
          </p:cNvPr>
          <p:cNvGrpSpPr/>
          <p:nvPr/>
        </p:nvGrpSpPr>
        <p:grpSpPr>
          <a:xfrm>
            <a:off x="755577" y="4624520"/>
            <a:ext cx="2312552" cy="247044"/>
            <a:chOff x="755585" y="928057"/>
            <a:chExt cx="2312552" cy="247044"/>
          </a:xfrm>
        </p:grpSpPr>
        <p:grpSp>
          <p:nvGrpSpPr>
            <p:cNvPr id="9" name="ïṧlïḍè"/>
            <p:cNvGrpSpPr/>
            <p:nvPr/>
          </p:nvGrpSpPr>
          <p:grpSpPr>
            <a:xfrm>
              <a:off x="755585" y="928057"/>
              <a:ext cx="382841" cy="247044"/>
              <a:chOff x="4480676" y="4688509"/>
              <a:chExt cx="263826" cy="170245"/>
            </a:xfrm>
          </p:grpSpPr>
          <p:sp>
            <p:nvSpPr>
              <p:cNvPr id="12" name="ïśliḑe"/>
              <p:cNvSpPr>
                <a:spLocks/>
              </p:cNvSpPr>
              <p:nvPr/>
            </p:nvSpPr>
            <p:spPr bwMode="auto">
              <a:xfrm>
                <a:off x="4492622" y="4688509"/>
                <a:ext cx="239934" cy="108518"/>
              </a:xfrm>
              <a:custGeom>
                <a:avLst/>
                <a:gdLst>
                  <a:gd name="T0" fmla="*/ 120 w 241"/>
                  <a:gd name="T1" fmla="*/ 109 h 109"/>
                  <a:gd name="T2" fmla="*/ 0 w 241"/>
                  <a:gd name="T3" fmla="*/ 0 h 109"/>
                  <a:gd name="T4" fmla="*/ 241 w 241"/>
                  <a:gd name="T5" fmla="*/ 0 h 109"/>
                  <a:gd name="T6" fmla="*/ 120 w 241"/>
                  <a:gd name="T7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" h="109">
                    <a:moveTo>
                      <a:pt x="120" y="109"/>
                    </a:moveTo>
                    <a:lnTo>
                      <a:pt x="0" y="0"/>
                    </a:lnTo>
                    <a:lnTo>
                      <a:pt x="241" y="0"/>
                    </a:lnTo>
                    <a:lnTo>
                      <a:pt x="120" y="10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slïḓé"/>
              <p:cNvSpPr>
                <a:spLocks/>
              </p:cNvSpPr>
              <p:nvPr/>
            </p:nvSpPr>
            <p:spPr bwMode="auto">
              <a:xfrm>
                <a:off x="4480676" y="4698465"/>
                <a:ext cx="83629" cy="151328"/>
              </a:xfrm>
              <a:custGeom>
                <a:avLst/>
                <a:gdLst>
                  <a:gd name="T0" fmla="*/ 84 w 84"/>
                  <a:gd name="T1" fmla="*/ 76 h 152"/>
                  <a:gd name="T2" fmla="*/ 0 w 84"/>
                  <a:gd name="T3" fmla="*/ 152 h 152"/>
                  <a:gd name="T4" fmla="*/ 0 w 84"/>
                  <a:gd name="T5" fmla="*/ 0 h 152"/>
                  <a:gd name="T6" fmla="*/ 84 w 84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152">
                    <a:moveTo>
                      <a:pt x="84" y="76"/>
                    </a:moveTo>
                    <a:lnTo>
                      <a:pt x="0" y="152"/>
                    </a:lnTo>
                    <a:lnTo>
                      <a:pt x="0" y="0"/>
                    </a:lnTo>
                    <a:lnTo>
                      <a:pt x="84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ïṣľíḓè"/>
              <p:cNvSpPr>
                <a:spLocks/>
              </p:cNvSpPr>
              <p:nvPr/>
            </p:nvSpPr>
            <p:spPr bwMode="auto">
              <a:xfrm>
                <a:off x="4492622" y="4784085"/>
                <a:ext cx="239934" cy="74669"/>
              </a:xfrm>
              <a:custGeom>
                <a:avLst/>
                <a:gdLst>
                  <a:gd name="T0" fmla="*/ 84 w 241"/>
                  <a:gd name="T1" fmla="*/ 0 h 75"/>
                  <a:gd name="T2" fmla="*/ 120 w 241"/>
                  <a:gd name="T3" fmla="*/ 34 h 75"/>
                  <a:gd name="T4" fmla="*/ 158 w 241"/>
                  <a:gd name="T5" fmla="*/ 0 h 75"/>
                  <a:gd name="T6" fmla="*/ 241 w 241"/>
                  <a:gd name="T7" fmla="*/ 75 h 75"/>
                  <a:gd name="T8" fmla="*/ 0 w 241"/>
                  <a:gd name="T9" fmla="*/ 75 h 75"/>
                  <a:gd name="T10" fmla="*/ 84 w 241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1" h="75">
                    <a:moveTo>
                      <a:pt x="84" y="0"/>
                    </a:moveTo>
                    <a:lnTo>
                      <a:pt x="120" y="34"/>
                    </a:lnTo>
                    <a:lnTo>
                      <a:pt x="158" y="0"/>
                    </a:lnTo>
                    <a:lnTo>
                      <a:pt x="241" y="75"/>
                    </a:lnTo>
                    <a:lnTo>
                      <a:pt x="0" y="7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ṧļïdé"/>
              <p:cNvSpPr>
                <a:spLocks/>
              </p:cNvSpPr>
              <p:nvPr/>
            </p:nvSpPr>
            <p:spPr bwMode="auto">
              <a:xfrm>
                <a:off x="4659878" y="4698461"/>
                <a:ext cx="84624" cy="151328"/>
              </a:xfrm>
              <a:custGeom>
                <a:avLst/>
                <a:gdLst>
                  <a:gd name="T0" fmla="*/ 0 w 85"/>
                  <a:gd name="T1" fmla="*/ 76 h 152"/>
                  <a:gd name="T2" fmla="*/ 85 w 85"/>
                  <a:gd name="T3" fmla="*/ 0 h 152"/>
                  <a:gd name="T4" fmla="*/ 85 w 85"/>
                  <a:gd name="T5" fmla="*/ 152 h 152"/>
                  <a:gd name="T6" fmla="*/ 0 w 85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152">
                    <a:moveTo>
                      <a:pt x="0" y="76"/>
                    </a:moveTo>
                    <a:lnTo>
                      <a:pt x="85" y="0"/>
                    </a:lnTo>
                    <a:lnTo>
                      <a:pt x="85" y="152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1" name="îṥlïďê"/>
            <p:cNvSpPr txBox="1"/>
            <p:nvPr/>
          </p:nvSpPr>
          <p:spPr>
            <a:xfrm flipH="1">
              <a:off x="1123367" y="971654"/>
              <a:ext cx="1944770" cy="190437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 fontScale="85000" lnSpcReduction="20000"/>
            </a:bodyPr>
            <a:lstStyle/>
            <a:p>
              <a:pPr algn="ctr"/>
              <a:r>
                <a:rPr lang="zh-CN" altLang="en-US" dirty="0">
                  <a:solidFill>
                    <a:schemeClr val="accent3"/>
                  </a:solidFill>
                </a:rPr>
                <a:t>优秀学生分配列表页</a:t>
              </a:r>
            </a:p>
          </p:txBody>
        </p:sp>
      </p:grpSp>
      <p:sp>
        <p:nvSpPr>
          <p:cNvPr id="132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336632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阶段性成果展示</a:t>
            </a:r>
          </a:p>
        </p:txBody>
      </p:sp>
      <p:sp>
        <p:nvSpPr>
          <p:cNvPr id="136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37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2932608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ea"/>
                <a:sym typeface="+mn-lt"/>
              </a:rPr>
              <a:t>The phased achievement </a:t>
            </a:r>
          </a:p>
        </p:txBody>
      </p:sp>
      <p:pic>
        <p:nvPicPr>
          <p:cNvPr id="109" name="图片 108">
            <a:extLst>
              <a:ext uri="{FF2B5EF4-FFF2-40B4-BE49-F238E27FC236}">
                <a16:creationId xmlns:a16="http://schemas.microsoft.com/office/drawing/2014/main" id="{670746C8-22E6-4087-B337-460A6D04CB5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55" y="757509"/>
            <a:ext cx="2111307" cy="3680363"/>
          </a:xfrm>
          <a:prstGeom prst="rect">
            <a:avLst/>
          </a:prstGeom>
        </p:spPr>
      </p:pic>
      <p:pic>
        <p:nvPicPr>
          <p:cNvPr id="110" name="图片 109">
            <a:extLst>
              <a:ext uri="{FF2B5EF4-FFF2-40B4-BE49-F238E27FC236}">
                <a16:creationId xmlns:a16="http://schemas.microsoft.com/office/drawing/2014/main" id="{BD252DC3-20B1-4556-BD75-89084A45A84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674" y="757509"/>
            <a:ext cx="2409413" cy="368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825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c957419-8780-44ad-abb0-da8f364097b5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C2465B"/>
      </a:accent1>
      <a:accent2>
        <a:srgbClr val="4C8EA5"/>
      </a:accent2>
      <a:accent3>
        <a:srgbClr val="BD65A5"/>
      </a:accent3>
      <a:accent4>
        <a:srgbClr val="4F5778"/>
      </a:accent4>
      <a:accent5>
        <a:srgbClr val="C2465B"/>
      </a:accent5>
      <a:accent6>
        <a:srgbClr val="4C8EA5"/>
      </a:accent6>
      <a:hlink>
        <a:srgbClr val="BF0000"/>
      </a:hlink>
      <a:folHlink>
        <a:srgbClr val="393938"/>
      </a:folHlink>
    </a:clrScheme>
    <a:fontScheme name="atyqvpyl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Microsoft Office PowerPoint</Application>
  <PresentationFormat>全屏显示(16:9)</PresentationFormat>
  <Paragraphs>114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Adobe Garamond Pro Bold</vt:lpstr>
      <vt:lpstr>Goudy Stout</vt:lpstr>
      <vt:lpstr>微软雅黑</vt:lpstr>
      <vt:lpstr>微软雅黑</vt:lpstr>
      <vt:lpstr>Arial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钱 多多</cp:lastModifiedBy>
  <cp:revision>438</cp:revision>
  <dcterms:created xsi:type="dcterms:W3CDTF">2015-12-11T17:46:17Z</dcterms:created>
  <dcterms:modified xsi:type="dcterms:W3CDTF">2018-12-23T09:26:49Z</dcterms:modified>
</cp:coreProperties>
</file>