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7" r:id="rId3"/>
    <p:sldMasterId id="2147483663" r:id="rId4"/>
    <p:sldMasterId id="2147483669" r:id="rId5"/>
  </p:sldMasterIdLst>
  <p:notesMasterIdLst>
    <p:notesMasterId r:id="rId32"/>
  </p:notesMasterIdLst>
  <p:sldIdLst>
    <p:sldId id="257" r:id="rId6"/>
    <p:sldId id="258" r:id="rId7"/>
    <p:sldId id="259" r:id="rId8"/>
    <p:sldId id="260" r:id="rId9"/>
    <p:sldId id="300" r:id="rId10"/>
    <p:sldId id="301" r:id="rId11"/>
    <p:sldId id="349" r:id="rId12"/>
    <p:sldId id="302" r:id="rId13"/>
    <p:sldId id="303" r:id="rId14"/>
    <p:sldId id="350" r:id="rId15"/>
    <p:sldId id="304" r:id="rId16"/>
    <p:sldId id="305" r:id="rId17"/>
    <p:sldId id="306" r:id="rId18"/>
    <p:sldId id="307" r:id="rId19"/>
    <p:sldId id="351" r:id="rId20"/>
    <p:sldId id="308" r:id="rId21"/>
    <p:sldId id="339" r:id="rId22"/>
    <p:sldId id="328" r:id="rId23"/>
    <p:sldId id="329" r:id="rId24"/>
    <p:sldId id="330" r:id="rId25"/>
    <p:sldId id="331" r:id="rId26"/>
    <p:sldId id="332" r:id="rId27"/>
    <p:sldId id="333" r:id="rId28"/>
    <p:sldId id="334" r:id="rId29"/>
    <p:sldId id="340" r:id="rId30"/>
    <p:sldId id="35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A8D1"/>
    <a:srgbClr val="6C4C8B"/>
    <a:srgbClr val="F4879C"/>
    <a:srgbClr val="B81A4D"/>
    <a:srgbClr val="D9D9D9"/>
    <a:srgbClr val="BFBFBF"/>
    <a:srgbClr val="E7E3EB"/>
    <a:srgbClr val="D7D0DD"/>
    <a:srgbClr val="F2DCE0"/>
    <a:srgbClr val="E6C6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660"/>
  </p:normalViewPr>
  <p:slideViewPr>
    <p:cSldViewPr snapToGrid="0" showGuides="1">
      <p:cViewPr varScale="1">
        <p:scale>
          <a:sx n="84" d="100"/>
          <a:sy n="84" d="100"/>
        </p:scale>
        <p:origin x="384" y="84"/>
      </p:cViewPr>
      <p:guideLst>
        <p:guide orient="horz" pos="215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Workbook11111111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Workbook22222222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Workbook33333333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2225" cap="rnd" cmpd="sng" algn="ctr">
              <a:solidFill>
                <a:schemeClr val="accent2"/>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2225" cap="rnd" cmpd="sng" algn="ctr">
              <a:solidFill>
                <a:schemeClr val="accent3"/>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53637568"/>
        <c:axId val="253638128"/>
      </c:lineChart>
      <c:catAx>
        <c:axId val="25363756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zh-CN" sz="900" b="0" i="0" u="none" strike="noStrike" kern="1200" spc="20" baseline="0">
                <a:solidFill>
                  <a:schemeClr val="dk1">
                    <a:lumMod val="65000"/>
                    <a:lumOff val="35000"/>
                  </a:schemeClr>
                </a:solidFill>
                <a:latin typeface="+mn-lt"/>
                <a:ea typeface="+mn-ea"/>
                <a:cs typeface="+mn-cs"/>
              </a:defRPr>
            </a:pPr>
            <a:endParaRPr lang="en-US"/>
          </a:p>
        </c:txPr>
        <c:crossAx val="253638128"/>
        <c:crosses val="autoZero"/>
        <c:auto val="1"/>
        <c:lblAlgn val="ctr"/>
        <c:lblOffset val="100"/>
        <c:noMultiLvlLbl val="0"/>
      </c:catAx>
      <c:valAx>
        <c:axId val="253638128"/>
        <c:scaling>
          <c:orientation val="minMax"/>
        </c:scaling>
        <c:delete val="0"/>
        <c:axPos val="l"/>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spc="20" baseline="0">
                <a:solidFill>
                  <a:schemeClr val="dk1">
                    <a:lumMod val="65000"/>
                    <a:lumOff val="35000"/>
                  </a:schemeClr>
                </a:solidFill>
                <a:latin typeface="+mn-lt"/>
                <a:ea typeface="+mn-ea"/>
                <a:cs typeface="+mn-cs"/>
              </a:defRPr>
            </a:pPr>
            <a:endParaRPr lang="en-US"/>
          </a:p>
        </c:txPr>
        <c:crossAx val="25363756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lang="zh-CN"/>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B81A4D"/>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列1</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numCache>
            </c:numRef>
          </c:val>
        </c:ser>
        <c:ser>
          <c:idx val="2"/>
          <c:order val="2"/>
          <c:tx>
            <c:strRef>
              <c:f>Sheet1!$D$1</c:f>
              <c:strCache>
                <c:ptCount val="1"/>
                <c:pt idx="0">
                  <c:v>列2</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numCache>
            </c:numRef>
          </c:val>
        </c:ser>
        <c:dLbls>
          <c:showLegendKey val="0"/>
          <c:showVal val="0"/>
          <c:showCatName val="0"/>
          <c:showSerName val="0"/>
          <c:showPercent val="0"/>
          <c:showBubbleSize val="0"/>
        </c:dLbls>
        <c:gapWidth val="0"/>
        <c:overlap val="50"/>
        <c:axId val="120824304"/>
        <c:axId val="120824864"/>
      </c:barChart>
      <c:catAx>
        <c:axId val="120824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bg2">
                    <a:lumMod val="25000"/>
                  </a:schemeClr>
                </a:solidFill>
                <a:latin typeface="微软雅黑" panose="020B0503020204020204" charset="-122"/>
                <a:ea typeface="微软雅黑" panose="020B0503020204020204" charset="-122"/>
                <a:cs typeface="+mn-cs"/>
              </a:defRPr>
            </a:pPr>
            <a:endParaRPr lang="en-US"/>
          </a:p>
        </c:txPr>
        <c:crossAx val="120824864"/>
        <c:crosses val="autoZero"/>
        <c:auto val="1"/>
        <c:lblAlgn val="ctr"/>
        <c:lblOffset val="100"/>
        <c:noMultiLvlLbl val="0"/>
      </c:catAx>
      <c:valAx>
        <c:axId val="120824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2">
                    <a:lumMod val="25000"/>
                  </a:schemeClr>
                </a:solidFill>
                <a:latin typeface="微软雅黑" panose="020B0503020204020204" charset="-122"/>
                <a:ea typeface="微软雅黑" panose="020B0503020204020204" charset="-122"/>
                <a:cs typeface="+mn-cs"/>
              </a:defRPr>
            </a:pPr>
            <a:endParaRPr lang="en-US"/>
          </a:p>
        </c:txPr>
        <c:crossAx val="120824304"/>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6C4C8B"/>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列1</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numCache>
            </c:numRef>
          </c:val>
        </c:ser>
        <c:ser>
          <c:idx val="2"/>
          <c:order val="2"/>
          <c:tx>
            <c:strRef>
              <c:f>Sheet1!$D$1</c:f>
              <c:strCache>
                <c:ptCount val="1"/>
                <c:pt idx="0">
                  <c:v>列2</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numCache>
            </c:numRef>
          </c:val>
        </c:ser>
        <c:dLbls>
          <c:showLegendKey val="0"/>
          <c:showVal val="0"/>
          <c:showCatName val="0"/>
          <c:showSerName val="0"/>
          <c:showPercent val="0"/>
          <c:showBubbleSize val="0"/>
        </c:dLbls>
        <c:gapWidth val="0"/>
        <c:overlap val="50"/>
        <c:axId val="120828224"/>
        <c:axId val="253642048"/>
      </c:barChart>
      <c:catAx>
        <c:axId val="1208282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bg2">
                    <a:lumMod val="25000"/>
                  </a:schemeClr>
                </a:solidFill>
                <a:latin typeface="微软雅黑" panose="020B0503020204020204" charset="-122"/>
                <a:ea typeface="微软雅黑" panose="020B0503020204020204" charset="-122"/>
                <a:cs typeface="+mn-cs"/>
              </a:defRPr>
            </a:pPr>
            <a:endParaRPr lang="en-US"/>
          </a:p>
        </c:txPr>
        <c:crossAx val="253642048"/>
        <c:crosses val="autoZero"/>
        <c:auto val="1"/>
        <c:lblAlgn val="ctr"/>
        <c:lblOffset val="100"/>
        <c:noMultiLvlLbl val="0"/>
      </c:catAx>
      <c:valAx>
        <c:axId val="2536420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2">
                    <a:lumMod val="25000"/>
                  </a:schemeClr>
                </a:solidFill>
                <a:latin typeface="微软雅黑" panose="020B0503020204020204" charset="-122"/>
                <a:ea typeface="微软雅黑" panose="020B0503020204020204" charset="-122"/>
                <a:cs typeface="+mn-cs"/>
              </a:defRPr>
            </a:pPr>
            <a:endParaRPr lang="en-US"/>
          </a:p>
        </c:txPr>
        <c:crossAx val="120828224"/>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E7776E6A-3CED-4DB7-B758-0F9329665BDA}" type="datetimeFigureOut">
              <a:rPr lang="zh-CN" altLang="en-US" smtClean="0"/>
              <a:pPr/>
              <a:t>2018/9/25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C33DA8BB-8B6E-49E3-A235-9623A7178669}" type="slidenum">
              <a:rPr lang="zh-CN" altLang="en-US" smtClean="0"/>
              <a:pPr/>
              <a:t>‹#›</a:t>
            </a:fld>
            <a:endParaRPr lang="zh-CN" altLang="en-US" dirty="0"/>
          </a:p>
        </p:txBody>
      </p:sp>
    </p:spTree>
    <p:extLst>
      <p:ext uri="{BB962C8B-B14F-4D97-AF65-F5344CB8AC3E}">
        <p14:creationId xmlns:p14="http://schemas.microsoft.com/office/powerpoint/2010/main" val="111374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89581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11850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제목 및 내용">
    <p:spTree>
      <p:nvGrpSpPr>
        <p:cNvPr id="1" name=""/>
        <p:cNvGrpSpPr/>
        <p:nvPr/>
      </p:nvGrpSpPr>
      <p:grpSpPr>
        <a:xfrm>
          <a:off x="0" y="0"/>
          <a:ext cx="0" cy="0"/>
          <a:chOff x="0" y="0"/>
          <a:chExt cx="0" cy="0"/>
        </a:xfrm>
      </p:grpSpPr>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smtClean="0"/>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sub title</a:t>
            </a:r>
            <a:endParaRPr lang="ko-KR" altLang="en-US" smtClean="0"/>
          </a:p>
        </p:txBody>
      </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sub title</a:t>
            </a:r>
            <a:endParaRPr lang="ko-KR" altLang="en-US" smtClean="0"/>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01</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Thank you</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smtClean="0"/>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sub title</a:t>
            </a:r>
            <a:endParaRPr lang="ko-KR" altLang="en-US" smtClean="0"/>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01. Contents title</a:t>
            </a:r>
            <a:endParaRPr lang="ko-KR" altLang="en-US" smtClean="0"/>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02. Contents title</a:t>
            </a:r>
            <a:endParaRPr lang="ko-KR" altLang="en-US" smtClean="0"/>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03. Contents title</a:t>
            </a:r>
            <a:endParaRPr lang="ko-KR" altLang="en-US" smtClean="0"/>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sub title</a:t>
            </a:r>
            <a:endParaRPr lang="ko-KR" altLang="en-US" smtClean="0"/>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01</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Thank you</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259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157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grpSp>
        <p:nvGrpSpPr>
          <p:cNvPr id="117" name="그룹 116"/>
          <p:cNvGrpSpPr/>
          <p:nvPr userDrawn="1"/>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userDrawn="1"/>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01. Contents title</a:t>
            </a:r>
            <a:endParaRPr lang="ko-KR" altLang="en-US" smtClean="0"/>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02. Contents title</a:t>
            </a:r>
            <a:endParaRPr lang="ko-KR" altLang="en-US" smtClean="0"/>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03. Contents title</a:t>
            </a:r>
            <a:endParaRPr lang="ko-KR" altLang="en-US" smtClean="0"/>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4093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4663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5648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8301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4738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1747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350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9271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397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smtClean="0"/>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sub title</a:t>
            </a:r>
            <a:endParaRPr lang="ko-KR" altLang="en-US" smtClean="0"/>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01. Contents title</a:t>
            </a:r>
            <a:endParaRPr lang="ko-KR" altLang="en-US" smtClean="0"/>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02. Contents title</a:t>
            </a:r>
            <a:endParaRPr lang="ko-KR" altLang="en-US" smtClean="0"/>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03. Contents title</a:t>
            </a:r>
            <a:endParaRPr lang="ko-KR" altLang="en-US" smtClean="0"/>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sub title</a:t>
            </a:r>
            <a:endParaRPr lang="ko-KR" altLang="en-US" smtClean="0"/>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01</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grpSp>
        <p:nvGrpSpPr>
          <p:cNvPr id="18" name="그룹 17"/>
          <p:cNvGrpSpPr/>
          <p:nvPr/>
        </p:nvGrpSpPr>
        <p:grpSpPr>
          <a:xfrm>
            <a:off x="-1" y="1142993"/>
            <a:ext cx="12193524" cy="60959"/>
            <a:chOff x="-140841" y="1028228"/>
            <a:chExt cx="9285984" cy="45719"/>
          </a:xfrm>
        </p:grpSpPr>
        <p:sp>
          <p:nvSpPr>
            <p:cNvPr id="19" name="직사각형 18"/>
            <p:cNvSpPr/>
            <p:nvPr/>
          </p:nvSpPr>
          <p:spPr>
            <a:xfrm>
              <a:off x="1406823"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직사각형 19"/>
            <p:cNvSpPr/>
            <p:nvPr/>
          </p:nvSpPr>
          <p:spPr>
            <a:xfrm>
              <a:off x="2954487" y="1028228"/>
              <a:ext cx="1547664" cy="45719"/>
            </a:xfrm>
            <a:prstGeom prst="rect">
              <a:avLst/>
            </a:prstGeom>
            <a:solidFill>
              <a:srgbClr val="342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 name="직사각형 20"/>
            <p:cNvSpPr/>
            <p:nvPr/>
          </p:nvSpPr>
          <p:spPr>
            <a:xfrm>
              <a:off x="4502151"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직사각형 21"/>
            <p:cNvSpPr/>
            <p:nvPr/>
          </p:nvSpPr>
          <p:spPr>
            <a:xfrm>
              <a:off x="6049815"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직사각형 22"/>
            <p:cNvSpPr/>
            <p:nvPr/>
          </p:nvSpPr>
          <p:spPr>
            <a:xfrm>
              <a:off x="7597479"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 name="직사각형 23"/>
            <p:cNvSpPr/>
            <p:nvPr/>
          </p:nvSpPr>
          <p:spPr>
            <a:xfrm>
              <a:off x="-14084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2" name="텍스트 개체 틀 3"/>
          <p:cNvSpPr>
            <a:spLocks noGrp="1"/>
          </p:cNvSpPr>
          <p:nvPr>
            <p:ph type="body" sz="quarter" idx="10" hasCustomPrompt="1"/>
          </p:nvPr>
        </p:nvSpPr>
        <p:spPr>
          <a:xfrm>
            <a:off x="335360" y="158757"/>
            <a:ext cx="11137237" cy="556863"/>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Slide main title</a:t>
            </a:r>
            <a:endParaRPr lang="ko-KR" altLang="en-US" smtClean="0"/>
          </a:p>
        </p:txBody>
      </p:sp>
      <p:sp>
        <p:nvSpPr>
          <p:cNvPr id="3" name="텍스트 개체 틀 3"/>
          <p:cNvSpPr>
            <a:spLocks noGrp="1"/>
          </p:cNvSpPr>
          <p:nvPr>
            <p:ph type="body" sz="quarter" idx="11" hasCustomPrompt="1"/>
          </p:nvPr>
        </p:nvSpPr>
        <p:spPr>
          <a:xfrm>
            <a:off x="335360" y="718293"/>
            <a:ext cx="11137237" cy="381641"/>
          </a:xfrm>
          <a:prstGeom prst="rect">
            <a:avLst/>
          </a:prstGeom>
        </p:spPr>
        <p:txBody>
          <a:bodyPr lIns="0" tIns="0" rIns="0" bIns="0"/>
          <a:lstStyle>
            <a:lvl1pPr marL="0" indent="0" algn="l">
              <a:buNone/>
              <a:defRPr sz="2135"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Slide sub title</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Thank you</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smtClean="0"/>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sub title</a:t>
            </a:r>
            <a:endParaRPr lang="ko-KR" altLang="en-US" smtClean="0"/>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01. Contents title</a:t>
            </a:r>
            <a:endParaRPr lang="ko-KR" altLang="en-US" smtClean="0"/>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02. Contents title</a:t>
            </a:r>
            <a:endParaRPr lang="ko-KR" altLang="en-US" smtClean="0"/>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03. Contents title</a:t>
            </a:r>
            <a:endParaRPr lang="ko-KR" altLang="en-US" smtClean="0"/>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altLang="zh-CN" dirty="0">
              <a:solidFill>
                <a:srgbClr val="6C4C8B"/>
              </a:solidFill>
              <a:latin typeface="微软雅黑" panose="020B0503020204020204" charset="-122"/>
              <a:ea typeface="微软雅黑" panose="020B0503020204020204" charset="-122"/>
            </a:endParaRPr>
          </a:p>
          <a:p>
            <a:pPr algn="just">
              <a:lnSpc>
                <a:spcPct val="150000"/>
              </a:lnSpc>
            </a:pPr>
            <a:endParaRPr lang="ko-KR" altLang="en-US"/>
          </a:p>
        </p:txBody>
      </p:sp>
      <p:sp>
        <p:nvSpPr>
          <p:cNvPr id="5" name="文本框 4"/>
          <p:cNvSpPr txBox="1"/>
          <p:nvPr userDrawn="1"/>
        </p:nvSpPr>
        <p:spPr>
          <a:xfrm>
            <a:off x="2630170" y="1769745"/>
            <a:ext cx="7334885" cy="460375"/>
          </a:xfrm>
          <a:prstGeom prst="rect">
            <a:avLst/>
          </a:prstGeom>
          <a:noFill/>
        </p:spPr>
        <p:txBody>
          <a:bodyPr wrap="square" rtlCol="0">
            <a:spAutoFit/>
          </a:bodyPr>
          <a:lstStyle/>
          <a:p>
            <a:pPr algn="just">
              <a:lnSpc>
                <a:spcPct val="150000"/>
              </a:lnSpc>
            </a:pPr>
            <a:r>
              <a:rPr lang="zh-CN" altLang="en-US" sz="800" dirty="0">
                <a:solidFill>
                  <a:srgbClr val="6C4C8B">
                    <a:alpha val="0"/>
                  </a:srgbClr>
                </a:solidFill>
                <a:latin typeface="微软雅黑" panose="020B0503020204020204" charset="-122"/>
                <a:ea typeface="微软雅黑" panose="020B0503020204020204" charset="-122"/>
                <a:sym typeface="+mn-ea"/>
              </a:rPr>
              <a:t>感谢您下载包图网平台上提供的</a:t>
            </a:r>
            <a:r>
              <a:rPr lang="en-US" altLang="zh-CN" sz="800" dirty="0">
                <a:solidFill>
                  <a:srgbClr val="6C4C8B">
                    <a:alpha val="0"/>
                  </a:srgbClr>
                </a:solidFill>
                <a:latin typeface="微软雅黑" panose="020B0503020204020204" charset="-122"/>
                <a:ea typeface="微软雅黑" panose="020B0503020204020204" charset="-122"/>
                <a:sym typeface="+mn-ea"/>
              </a:rPr>
              <a:t>PPT</a:t>
            </a:r>
            <a:r>
              <a:rPr lang="zh-CN" altLang="en-US" sz="800" dirty="0">
                <a:solidFill>
                  <a:srgbClr val="6C4C8B">
                    <a:alpha val="0"/>
                  </a:srgbClr>
                </a:solidFill>
                <a:latin typeface="微软雅黑" panose="020B0503020204020204" charset="-122"/>
                <a:ea typeface="微软雅黑" panose="020B0503020204020204" charset="-122"/>
                <a:sym typeface="+mn-ea"/>
              </a:rPr>
              <a:t>作品，为了您和包图网以及原创作者的利益，请勿复制、传播、销售，否则将承担法律责任！包图网将对作品进行维权，按照传播下载次数进行十倍的索取赔偿！</a:t>
            </a:r>
            <a:r>
              <a:rPr lang="en-US" altLang="zh-CN" sz="800" dirty="0">
                <a:solidFill>
                  <a:srgbClr val="6C4C8B">
                    <a:alpha val="0"/>
                  </a:srgbClr>
                </a:solidFill>
                <a:latin typeface="微软雅黑" panose="020B0503020204020204" charset="-122"/>
                <a:ea typeface="微软雅黑" panose="020B0503020204020204" charset="-122"/>
                <a:sym typeface="+mn-ea"/>
              </a:rPr>
              <a:t>ibaotu.com</a:t>
            </a:r>
            <a:endParaRPr lang="zh-CN" altLang="en-US" sz="800" dirty="0">
              <a:solidFill>
                <a:srgbClr val="6C4C8B">
                  <a:alpha val="99000"/>
                </a:srgbClr>
              </a:solidFill>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2018/9/25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3257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1.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36.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35.jpeg"/><Relationship Id="rId2" Type="http://schemas.openxmlformats.org/officeDocument/2006/relationships/tags" Target="../tags/tag3.xml"/><Relationship Id="rId16" Type="http://schemas.openxmlformats.org/officeDocument/2006/relationships/image" Target="../media/image34.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33.jpe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1.xml"/><Relationship Id="rId5" Type="http://schemas.openxmlformats.org/officeDocument/2006/relationships/image" Target="../media/image20.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3"/>
          <p:cNvSpPr txBox="1">
            <a:spLocks noChangeArrowheads="1"/>
          </p:cNvSpPr>
          <p:nvPr/>
        </p:nvSpPr>
        <p:spPr bwMode="auto">
          <a:xfrm>
            <a:off x="4661694" y="3829414"/>
            <a:ext cx="6002216" cy="184150"/>
          </a:xfrm>
          <a:prstGeom prst="rect">
            <a:avLst/>
          </a:prstGeom>
          <a:noFill/>
        </p:spPr>
        <p:txBody>
          <a:bodyPr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defRPr/>
            </a:pPr>
            <a:r>
              <a:rPr lang="zh-CN" sz="1200" b="0" dirty="0">
                <a:solidFill>
                  <a:schemeClr val="tx1">
                    <a:lumMod val="75000"/>
                    <a:lumOff val="25000"/>
                  </a:schemeClr>
                </a:solidFill>
                <a:effectLst/>
                <a:ea typeface="微软雅黑" panose="020B0503020204020204" pitchFamily="34" charset="-122"/>
              </a:rPr>
              <a:t>汇报人</a:t>
            </a:r>
            <a:r>
              <a:rPr lang="zh-CN" sz="1200" b="0" dirty="0" smtClean="0">
                <a:solidFill>
                  <a:schemeClr val="tx1">
                    <a:lumMod val="75000"/>
                    <a:lumOff val="25000"/>
                  </a:schemeClr>
                </a:solidFill>
                <a:effectLst/>
                <a:ea typeface="微软雅黑" panose="020B0503020204020204" pitchFamily="34" charset="-122"/>
              </a:rPr>
              <a:t>：</a:t>
            </a:r>
            <a:r>
              <a:rPr lang="zh-CN" altLang="en-US" sz="1200" b="0" dirty="0">
                <a:solidFill>
                  <a:schemeClr val="tx1">
                    <a:lumMod val="75000"/>
                    <a:lumOff val="25000"/>
                  </a:schemeClr>
                </a:solidFill>
                <a:effectLst/>
                <a:ea typeface="微软雅黑" panose="020B0503020204020204" pitchFamily="34" charset="-122"/>
              </a:rPr>
              <a:t>优</a:t>
            </a:r>
            <a:r>
              <a:rPr lang="zh-CN" altLang="en-US" sz="1200" b="0" dirty="0" smtClean="0">
                <a:solidFill>
                  <a:schemeClr val="tx1">
                    <a:lumMod val="75000"/>
                    <a:lumOff val="25000"/>
                  </a:schemeClr>
                </a:solidFill>
                <a:effectLst/>
                <a:ea typeface="微软雅黑" panose="020B0503020204020204" pitchFamily="34" charset="-122"/>
              </a:rPr>
              <a:t>品</a:t>
            </a:r>
            <a:r>
              <a:rPr lang="en-US" altLang="zh-CN" sz="1200" b="0" dirty="0" smtClean="0">
                <a:solidFill>
                  <a:schemeClr val="tx1">
                    <a:lumMod val="75000"/>
                    <a:lumOff val="25000"/>
                  </a:schemeClr>
                </a:solidFill>
                <a:effectLst/>
                <a:ea typeface="微软雅黑" panose="020B0503020204020204" pitchFamily="34" charset="-122"/>
              </a:rPr>
              <a:t>PPT</a:t>
            </a:r>
            <a:r>
              <a:rPr lang="zh-CN" sz="1200" b="0" dirty="0" smtClean="0">
                <a:solidFill>
                  <a:schemeClr val="tx1">
                    <a:lumMod val="75000"/>
                    <a:lumOff val="25000"/>
                  </a:schemeClr>
                </a:solidFill>
                <a:effectLst/>
                <a:ea typeface="微软雅黑" panose="020B0503020204020204" pitchFamily="34" charset="-122"/>
              </a:rPr>
              <a:t>     </a:t>
            </a:r>
            <a:r>
              <a:rPr lang="zh-CN" sz="1200" b="0" dirty="0">
                <a:solidFill>
                  <a:schemeClr val="tx1">
                    <a:lumMod val="75000"/>
                    <a:lumOff val="25000"/>
                  </a:schemeClr>
                </a:solidFill>
                <a:effectLst/>
                <a:ea typeface="微软雅黑" panose="020B0503020204020204" pitchFamily="34" charset="-122"/>
              </a:rPr>
              <a:t>日期：</a:t>
            </a:r>
            <a:r>
              <a:rPr lang="en-US" altLang="zh-CN" sz="1200" b="0" dirty="0">
                <a:solidFill>
                  <a:schemeClr val="tx1">
                    <a:lumMod val="75000"/>
                    <a:lumOff val="25000"/>
                  </a:schemeClr>
                </a:solidFill>
                <a:effectLst/>
                <a:ea typeface="微软雅黑" panose="020B0503020204020204" pitchFamily="34" charset="-122"/>
              </a:rPr>
              <a:t>2018</a:t>
            </a:r>
            <a:r>
              <a:rPr lang="zh-CN" sz="1200" b="0" dirty="0">
                <a:solidFill>
                  <a:schemeClr val="tx1">
                    <a:lumMod val="75000"/>
                    <a:lumOff val="25000"/>
                  </a:schemeClr>
                </a:solidFill>
                <a:effectLst/>
                <a:ea typeface="微软雅黑" panose="020B0503020204020204" pitchFamily="34" charset="-122"/>
              </a:rPr>
              <a:t>年</a:t>
            </a:r>
            <a:r>
              <a:rPr lang="en-US" altLang="zh-CN" sz="1200" b="0" dirty="0">
                <a:solidFill>
                  <a:schemeClr val="tx1">
                    <a:lumMod val="75000"/>
                    <a:lumOff val="25000"/>
                  </a:schemeClr>
                </a:solidFill>
                <a:effectLst/>
                <a:ea typeface="微软雅黑" panose="020B0503020204020204" pitchFamily="34" charset="-122"/>
              </a:rPr>
              <a:t>xx</a:t>
            </a:r>
            <a:r>
              <a:rPr lang="zh-CN" sz="1200" b="0" dirty="0">
                <a:solidFill>
                  <a:schemeClr val="tx1">
                    <a:lumMod val="75000"/>
                    <a:lumOff val="25000"/>
                  </a:schemeClr>
                </a:solidFill>
                <a:effectLst/>
                <a:ea typeface="微软雅黑" panose="020B0503020204020204" pitchFamily="34" charset="-122"/>
              </a:rPr>
              <a:t>月</a:t>
            </a:r>
            <a:r>
              <a:rPr lang="en-US" altLang="zh-CN" sz="1200" b="0" dirty="0">
                <a:solidFill>
                  <a:schemeClr val="tx1">
                    <a:lumMod val="75000"/>
                    <a:lumOff val="25000"/>
                  </a:schemeClr>
                </a:solidFill>
                <a:effectLst/>
                <a:ea typeface="微软雅黑" panose="020B0503020204020204" pitchFamily="34" charset="-122"/>
              </a:rPr>
              <a:t>xx</a:t>
            </a:r>
            <a:r>
              <a:rPr lang="zh-CN" sz="1200" b="0" dirty="0">
                <a:solidFill>
                  <a:schemeClr val="tx1">
                    <a:lumMod val="75000"/>
                    <a:lumOff val="25000"/>
                  </a:schemeClr>
                </a:solidFill>
                <a:effectLst/>
                <a:ea typeface="微软雅黑" panose="020B0503020204020204" pitchFamily="34" charset="-122"/>
              </a:rPr>
              <a:t>日</a:t>
            </a:r>
          </a:p>
        </p:txBody>
      </p:sp>
      <p:sp>
        <p:nvSpPr>
          <p:cNvPr id="81" name="텍스트 개체 틀 80"/>
          <p:cNvSpPr>
            <a:spLocks noGrp="1"/>
          </p:cNvSpPr>
          <p:nvPr>
            <p:ph type="body" sz="quarter" idx="10"/>
          </p:nvPr>
        </p:nvSpPr>
        <p:spPr>
          <a:xfrm>
            <a:off x="4254500" y="2745105"/>
            <a:ext cx="7682865" cy="688975"/>
          </a:xfrm>
        </p:spPr>
        <p:txBody>
          <a:bodyPr/>
          <a:lstStyle/>
          <a:p>
            <a:r>
              <a:rPr lang="zh-CN" altLang="en-US" sz="5400" dirty="0">
                <a:latin typeface="微软雅黑" panose="020B0503020204020204" pitchFamily="34" charset="-122"/>
                <a:ea typeface="微软雅黑" panose="020B0503020204020204" pitchFamily="34" charset="-122"/>
              </a:rPr>
              <a:t>工</a:t>
            </a:r>
            <a:r>
              <a:rPr lang="zh-CN" altLang="en-US" sz="5400" dirty="0" smtClean="0">
                <a:latin typeface="微软雅黑" panose="020B0503020204020204" pitchFamily="34" charset="-122"/>
                <a:ea typeface="微软雅黑" panose="020B0503020204020204" pitchFamily="34" charset="-122"/>
              </a:rPr>
              <a:t>作汇报</a:t>
            </a:r>
            <a:r>
              <a:rPr lang="en-US" altLang="ko-KR" sz="5400" dirty="0" smtClean="0">
                <a:latin typeface="微软雅黑" panose="020B0503020204020204" pitchFamily="34" charset="-122"/>
                <a:ea typeface="微软雅黑" panose="020B0503020204020204" pitchFamily="34" charset="-122"/>
              </a:rPr>
              <a:t>PPT</a:t>
            </a:r>
            <a:r>
              <a:rPr lang="zh-CN" altLang="ko-KR" sz="5400" dirty="0">
                <a:latin typeface="微软雅黑" panose="020B0503020204020204" pitchFamily="34" charset="-122"/>
                <a:ea typeface="微软雅黑" panose="020B0503020204020204" pitchFamily="34" charset="-122"/>
              </a:rPr>
              <a:t>模板</a:t>
            </a:r>
          </a:p>
        </p:txBody>
      </p:sp>
      <p:sp>
        <p:nvSpPr>
          <p:cNvPr id="82" name="텍스트 개체 틀 81"/>
          <p:cNvSpPr>
            <a:spLocks noGrp="1"/>
          </p:cNvSpPr>
          <p:nvPr>
            <p:ph type="body" sz="quarter" idx="11"/>
          </p:nvPr>
        </p:nvSpPr>
        <p:spPr>
          <a:xfrm>
            <a:off x="3791744" y="3742184"/>
            <a:ext cx="7742587" cy="358891"/>
          </a:xfrm>
        </p:spPr>
        <p:txBody>
          <a:bodyPr/>
          <a:lstStyle/>
          <a:p>
            <a:r>
              <a:rPr lang="en-US" altLang="ko-KR" dirty="0" smtClean="0"/>
              <a:t> </a:t>
            </a:r>
            <a:endParaRPr lang="zh-CN" altLang="en-US" dirty="0" smtClean="0">
              <a:ea typeface="微软雅黑" panose="020B0503020204020204" pitchFamily="34" charset="-122"/>
            </a:endParaRPr>
          </a:p>
        </p:txBody>
      </p:sp>
      <p:pic>
        <p:nvPicPr>
          <p:cNvPr id="4" name="图片 3" descr="942fb4af1fb7031b92da24849466a1ef"/>
          <p:cNvPicPr>
            <a:picLocks noChangeAspect="1"/>
          </p:cNvPicPr>
          <p:nvPr/>
        </p:nvPicPr>
        <p:blipFill>
          <a:blip r:embed="rId3"/>
          <a:stretch>
            <a:fillRect/>
          </a:stretch>
        </p:blipFill>
        <p:spPr>
          <a:xfrm>
            <a:off x="7218045" y="2986405"/>
            <a:ext cx="5146040" cy="5146040"/>
          </a:xfrm>
          <a:prstGeom prst="rect">
            <a:avLst/>
          </a:prstGeom>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1">
                                            <p:txEl>
                                              <p:pRg st="0" end="0"/>
                                            </p:txEl>
                                          </p:spTgt>
                                        </p:tgtEl>
                                        <p:attrNameLst>
                                          <p:attrName>style.visibility</p:attrName>
                                        </p:attrNameLst>
                                      </p:cBhvr>
                                      <p:to>
                                        <p:strVal val="visible"/>
                                      </p:to>
                                    </p:set>
                                    <p:anim calcmode="lin" valueType="num">
                                      <p:cBhvr additive="base">
                                        <p:cTn id="12"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500" fill="hold"/>
                                        <p:tgtEl>
                                          <p:spTgt spid="70"/>
                                        </p:tgtEl>
                                        <p:attrNameLst>
                                          <p:attrName>ppt_x</p:attrName>
                                        </p:attrNameLst>
                                      </p:cBhvr>
                                      <p:tavLst>
                                        <p:tav tm="0">
                                          <p:val>
                                            <p:strVal val="#ppt_x"/>
                                          </p:val>
                                        </p:tav>
                                        <p:tav tm="100000">
                                          <p:val>
                                            <p:strVal val="#ppt_x"/>
                                          </p:val>
                                        </p:tav>
                                      </p:tavLst>
                                    </p:anim>
                                    <p:anim calcmode="lin" valueType="num">
                                      <p:cBhvr additive="base">
                                        <p:cTn id="1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8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170581"/>
            <a:ext cx="6837480" cy="516317"/>
          </a:xfrm>
        </p:spPr>
        <p:txBody>
          <a:bodyPr/>
          <a:lstStyle/>
          <a:p>
            <a:pPr algn="l"/>
            <a:r>
              <a:rPr lang="zh-CN" altLang="ko-KR" b="0">
                <a:latin typeface="微软雅黑" panose="020B0503020204020204" charset="-122"/>
                <a:ea typeface="微软雅黑" panose="020B0503020204020204" charset="-122"/>
              </a:rPr>
              <a:t>成果展示</a:t>
            </a:r>
          </a:p>
        </p:txBody>
      </p:sp>
      <p:sp>
        <p:nvSpPr>
          <p:cNvPr id="3" name="텍스트 개체 틀 2"/>
          <p:cNvSpPr>
            <a:spLocks noGrp="1"/>
          </p:cNvSpPr>
          <p:nvPr>
            <p:ph type="body" sz="quarter" idx="11"/>
          </p:nvPr>
        </p:nvSpPr>
        <p:spPr>
          <a:xfrm>
            <a:off x="4147212" y="3733532"/>
            <a:ext cx="6837480" cy="405849"/>
          </a:xfrm>
        </p:spPr>
        <p:txBody>
          <a:bodyPr/>
          <a:lstStyle/>
          <a:p>
            <a:r>
              <a:rPr lang="en-US" altLang="ko-KR" smtClean="0"/>
              <a:t> Contents sub title</a:t>
            </a:r>
            <a:endParaRPr lang="ko-KR" altLang="en-US"/>
          </a:p>
        </p:txBody>
      </p:sp>
      <p:sp>
        <p:nvSpPr>
          <p:cNvPr id="4" name="텍스트 개체 틀 3"/>
          <p:cNvSpPr>
            <a:spLocks noGrp="1"/>
          </p:cNvSpPr>
          <p:nvPr>
            <p:ph type="body" sz="quarter" idx="12"/>
          </p:nvPr>
        </p:nvSpPr>
        <p:spPr>
          <a:xfrm>
            <a:off x="4204363" y="2167733"/>
            <a:ext cx="4710585" cy="944440"/>
          </a:xfrm>
        </p:spPr>
        <p:txBody>
          <a:bodyPr/>
          <a:lstStyle/>
          <a:p>
            <a:r>
              <a:rPr lang="en-US" smtClean="0"/>
              <a:t>P</a:t>
            </a:r>
            <a:r>
              <a:rPr lang="en-US" sz="4800" smtClean="0"/>
              <a:t>art3</a:t>
            </a:r>
            <a:endParaRPr lang="en-US" sz="4800"/>
          </a:p>
        </p:txBody>
      </p:sp>
      <p:sp>
        <p:nvSpPr>
          <p:cNvPr id="5" name="Rectangle 3"/>
          <p:cNvSpPr txBox="1">
            <a:spLocks noChangeArrowheads="1"/>
          </p:cNvSpPr>
          <p:nvPr/>
        </p:nvSpPr>
        <p:spPr bwMode="auto">
          <a:xfrm>
            <a:off x="4204335" y="4191635"/>
            <a:ext cx="7110730" cy="461645"/>
          </a:xfrm>
          <a:prstGeom prst="rect">
            <a:avLst/>
          </a:prstGeom>
          <a:noFill/>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fontAlgn="auto">
              <a:lnSpc>
                <a:spcPct val="150000"/>
              </a:lnSpc>
            </a:pPr>
            <a:r>
              <a:rPr lang="zh-CN" sz="1200" b="0" smtClean="0">
                <a:solidFill>
                  <a:schemeClr val="tx1">
                    <a:lumMod val="65000"/>
                    <a:lumOff val="35000"/>
                  </a:schemeClr>
                </a:solidFill>
                <a:effectLst/>
                <a:latin typeface="华文细黑" panose="02010600040101010101" pitchFamily="2" charset="-122"/>
                <a:ea typeface="华文细黑" panose="02010600040101010101" pitchFamily="2" charset="-122"/>
                <a:sym typeface="+mn-ea"/>
              </a:rPr>
              <a:t>双击文本框修改文字内容双击文本框修改文字内容双击文本框修改文字内容双击文本框修改文字内容</a:t>
            </a:r>
            <a:endParaRPr lang="zh-CN" altLang="en-US" sz="1200" b="0" dirty="0" smtClean="0">
              <a:solidFill>
                <a:schemeClr val="tx1">
                  <a:lumMod val="65000"/>
                  <a:lumOff val="35000"/>
                </a:schemeClr>
              </a:solidFill>
              <a:effectLst/>
              <a:latin typeface="华文细黑" panose="02010600040101010101" pitchFamily="2" charset="-122"/>
              <a:ea typeface="华文细黑" panose="02010600040101010101" pitchFamily="2" charset="-122"/>
            </a:endParaRPr>
          </a:p>
          <a:p>
            <a:pPr algn="l">
              <a:defRPr/>
            </a:pPr>
            <a:endParaRPr lang="en-US" altLang="ko-KR" sz="1200" b="0">
              <a:solidFill>
                <a:schemeClr val="tx1">
                  <a:lumMod val="75000"/>
                  <a:lumOff val="25000"/>
                </a:schemeClr>
              </a:solidFill>
              <a:effectLst/>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500"/>
                                        <p:tgtEl>
                                          <p:spTgt spid="4">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2" name="Flowchart: Alternate Process 24"/>
          <p:cNvSpPr/>
          <p:nvPr/>
        </p:nvSpPr>
        <p:spPr>
          <a:xfrm rot="16200000">
            <a:off x="5398770" y="2126615"/>
            <a:ext cx="3676015" cy="2555875"/>
          </a:xfrm>
          <a:prstGeom prst="roundRect">
            <a:avLst>
              <a:gd name="adj" fmla="val 6205"/>
            </a:avLst>
          </a:prstGeom>
          <a:solidFill>
            <a:srgbClr val="6C4C8B"/>
          </a:solidFill>
          <a:ln w="25400" cap="flat" cmpd="sng" algn="ctr">
            <a:noFill/>
            <a:prstDash val="solid"/>
          </a:ln>
          <a:effectLst/>
        </p:spPr>
        <p:txBody>
          <a:bodyPr lIns="68460" tIns="34230" rIns="68460" bIns="34230" rtlCol="0" anchor="ctr"/>
          <a:lstStyle/>
          <a:p>
            <a:pPr algn="ctr" defTabSz="1013460">
              <a:defRPr/>
            </a:pPr>
            <a:endParaRPr lang="en-US" sz="1400" kern="0" dirty="0">
              <a:solidFill>
                <a:srgbClr val="FFFFFF"/>
              </a:solidFill>
              <a:latin typeface="Arial" panose="020B0604020202020204"/>
            </a:endParaRPr>
          </a:p>
        </p:txBody>
      </p:sp>
      <p:sp>
        <p:nvSpPr>
          <p:cNvPr id="3" name="Flowchart: Alternate Process 24"/>
          <p:cNvSpPr/>
          <p:nvPr/>
        </p:nvSpPr>
        <p:spPr>
          <a:xfrm rot="16200000">
            <a:off x="8071485" y="2126615"/>
            <a:ext cx="3676015" cy="2555875"/>
          </a:xfrm>
          <a:prstGeom prst="roundRect">
            <a:avLst>
              <a:gd name="adj" fmla="val 6205"/>
            </a:avLst>
          </a:prstGeom>
          <a:solidFill>
            <a:srgbClr val="BDA8D1"/>
          </a:solidFill>
          <a:ln w="25400" cap="flat" cmpd="sng" algn="ctr">
            <a:noFill/>
            <a:prstDash val="solid"/>
          </a:ln>
          <a:effectLst/>
        </p:spPr>
        <p:txBody>
          <a:bodyPr lIns="68460" tIns="34230" rIns="68460" bIns="34230" rtlCol="0" anchor="ctr"/>
          <a:lstStyle/>
          <a:p>
            <a:pPr algn="ctr" defTabSz="1013460">
              <a:defRPr/>
            </a:pPr>
            <a:endParaRPr lang="en-US" sz="2035" kern="0" dirty="0">
              <a:solidFill>
                <a:srgbClr val="FFFFFF"/>
              </a:solidFill>
              <a:latin typeface="Arial" panose="020B0604020202020204"/>
            </a:endParaRPr>
          </a:p>
        </p:txBody>
      </p:sp>
      <p:sp>
        <p:nvSpPr>
          <p:cNvPr id="4" name="Flowchart: Alternate Process 24"/>
          <p:cNvSpPr/>
          <p:nvPr/>
        </p:nvSpPr>
        <p:spPr>
          <a:xfrm rot="16200000">
            <a:off x="2724785" y="2126615"/>
            <a:ext cx="3676015" cy="2555875"/>
          </a:xfrm>
          <a:prstGeom prst="roundRect">
            <a:avLst>
              <a:gd name="adj" fmla="val 6205"/>
            </a:avLst>
          </a:prstGeom>
          <a:solidFill>
            <a:srgbClr val="F4879C"/>
          </a:solidFill>
          <a:ln w="25400" cap="flat" cmpd="sng" algn="ctr">
            <a:noFill/>
            <a:prstDash val="solid"/>
          </a:ln>
          <a:effectLst/>
        </p:spPr>
        <p:txBody>
          <a:bodyPr lIns="68460" tIns="34230" rIns="68460" bIns="34230" rtlCol="0" anchor="ctr"/>
          <a:lstStyle/>
          <a:p>
            <a:pPr algn="ctr" defTabSz="1013460">
              <a:defRPr/>
            </a:pPr>
            <a:endParaRPr lang="en-US" sz="2035" kern="0" dirty="0">
              <a:solidFill>
                <a:srgbClr val="FFFFFF"/>
              </a:solidFill>
              <a:latin typeface="Arial" panose="020B0604020202020204"/>
            </a:endParaRPr>
          </a:p>
        </p:txBody>
      </p:sp>
      <p:sp>
        <p:nvSpPr>
          <p:cNvPr id="5" name="Flowchart: Alternate Process 24"/>
          <p:cNvSpPr/>
          <p:nvPr/>
        </p:nvSpPr>
        <p:spPr>
          <a:xfrm rot="16200000">
            <a:off x="52070" y="2139315"/>
            <a:ext cx="3676015" cy="2555875"/>
          </a:xfrm>
          <a:prstGeom prst="roundRect">
            <a:avLst>
              <a:gd name="adj" fmla="val 6205"/>
            </a:avLst>
          </a:prstGeom>
          <a:solidFill>
            <a:srgbClr val="B81A4D"/>
          </a:solidFill>
          <a:ln w="25400" cap="flat" cmpd="sng" algn="ctr">
            <a:noFill/>
            <a:prstDash val="solid"/>
          </a:ln>
          <a:effectLst/>
        </p:spPr>
        <p:txBody>
          <a:bodyPr lIns="68460" tIns="34230" rIns="68460" bIns="34230" rtlCol="0" anchor="ctr"/>
          <a:lstStyle/>
          <a:p>
            <a:pPr algn="ctr" defTabSz="1013460">
              <a:defRPr/>
            </a:pPr>
            <a:endParaRPr lang="en-US" sz="2035" kern="0" dirty="0">
              <a:solidFill>
                <a:srgbClr val="FFFFFF"/>
              </a:solidFill>
              <a:latin typeface="Arial" panose="020B0604020202020204"/>
            </a:endParaRPr>
          </a:p>
        </p:txBody>
      </p:sp>
      <p:grpSp>
        <p:nvGrpSpPr>
          <p:cNvPr id="6" name="Group 134"/>
          <p:cNvGrpSpPr>
            <a:grpSpLocks noChangeAspect="1"/>
          </p:cNvGrpSpPr>
          <p:nvPr/>
        </p:nvGrpSpPr>
        <p:grpSpPr>
          <a:xfrm>
            <a:off x="1315085" y="4669155"/>
            <a:ext cx="1148715" cy="1144905"/>
            <a:chOff x="3287425" y="1417883"/>
            <a:chExt cx="648499" cy="649042"/>
          </a:xfrm>
        </p:grpSpPr>
        <p:sp>
          <p:nvSpPr>
            <p:cNvPr id="7" name="Oval 88"/>
            <p:cNvSpPr>
              <a:spLocks noChangeAspect="1"/>
            </p:cNvSpPr>
            <p:nvPr/>
          </p:nvSpPr>
          <p:spPr>
            <a:xfrm>
              <a:off x="3287425" y="1417883"/>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8" name="Oval 94"/>
            <p:cNvSpPr>
              <a:spLocks noChangeAspect="1"/>
            </p:cNvSpPr>
            <p:nvPr/>
          </p:nvSpPr>
          <p:spPr>
            <a:xfrm>
              <a:off x="3362252" y="1492773"/>
              <a:ext cx="498845" cy="499263"/>
            </a:xfrm>
            <a:prstGeom prst="ellipse">
              <a:avLst/>
            </a:prstGeom>
            <a:solidFill>
              <a:srgbClr val="E6C6D0"/>
            </a:solid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01</a:t>
              </a:r>
            </a:p>
          </p:txBody>
        </p:sp>
      </p:grpSp>
      <p:grpSp>
        <p:nvGrpSpPr>
          <p:cNvPr id="9" name="Group 129"/>
          <p:cNvGrpSpPr>
            <a:grpSpLocks noChangeAspect="1"/>
          </p:cNvGrpSpPr>
          <p:nvPr/>
        </p:nvGrpSpPr>
        <p:grpSpPr>
          <a:xfrm>
            <a:off x="3988435" y="4669155"/>
            <a:ext cx="1148715" cy="1144905"/>
            <a:chOff x="2779491" y="2517212"/>
            <a:chExt cx="648499" cy="649042"/>
          </a:xfrm>
        </p:grpSpPr>
        <p:sp>
          <p:nvSpPr>
            <p:cNvPr id="10" name="Oval 96"/>
            <p:cNvSpPr>
              <a:spLocks noChangeAspect="1"/>
            </p:cNvSpPr>
            <p:nvPr/>
          </p:nvSpPr>
          <p:spPr>
            <a:xfrm>
              <a:off x="2779491" y="2517212"/>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11" name="Oval 110"/>
            <p:cNvSpPr>
              <a:spLocks noChangeAspect="1"/>
            </p:cNvSpPr>
            <p:nvPr/>
          </p:nvSpPr>
          <p:spPr>
            <a:xfrm>
              <a:off x="2854318" y="2592102"/>
              <a:ext cx="498845" cy="499263"/>
            </a:xfrm>
            <a:prstGeom prst="ellipse">
              <a:avLst/>
            </a:prstGeom>
            <a:solidFill>
              <a:srgbClr val="F2DCE0"/>
            </a:solid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02</a:t>
              </a:r>
            </a:p>
          </p:txBody>
        </p:sp>
      </p:grpSp>
      <p:grpSp>
        <p:nvGrpSpPr>
          <p:cNvPr id="12" name="Group 130"/>
          <p:cNvGrpSpPr>
            <a:grpSpLocks noChangeAspect="1"/>
          </p:cNvGrpSpPr>
          <p:nvPr/>
        </p:nvGrpSpPr>
        <p:grpSpPr>
          <a:xfrm>
            <a:off x="6661785" y="4669155"/>
            <a:ext cx="1148715" cy="1144905"/>
            <a:chOff x="3287425" y="3613920"/>
            <a:chExt cx="648499" cy="649042"/>
          </a:xfrm>
        </p:grpSpPr>
        <p:sp>
          <p:nvSpPr>
            <p:cNvPr id="13" name="Oval 127"/>
            <p:cNvSpPr>
              <a:spLocks noChangeAspect="1"/>
            </p:cNvSpPr>
            <p:nvPr/>
          </p:nvSpPr>
          <p:spPr>
            <a:xfrm>
              <a:off x="3287425" y="3613920"/>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14" name="Oval 128"/>
            <p:cNvSpPr>
              <a:spLocks noChangeAspect="1"/>
            </p:cNvSpPr>
            <p:nvPr/>
          </p:nvSpPr>
          <p:spPr>
            <a:xfrm>
              <a:off x="3362252" y="3688810"/>
              <a:ext cx="498845" cy="499263"/>
            </a:xfrm>
            <a:prstGeom prst="ellipse">
              <a:avLst/>
            </a:prstGeom>
            <a:solidFill>
              <a:srgbClr val="D7D0DD"/>
            </a:solid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03</a:t>
              </a:r>
            </a:p>
          </p:txBody>
        </p:sp>
      </p:grpSp>
      <p:grpSp>
        <p:nvGrpSpPr>
          <p:cNvPr id="15" name="Group 133"/>
          <p:cNvGrpSpPr>
            <a:grpSpLocks noChangeAspect="1"/>
          </p:cNvGrpSpPr>
          <p:nvPr/>
        </p:nvGrpSpPr>
        <p:grpSpPr>
          <a:xfrm>
            <a:off x="9333865" y="4669155"/>
            <a:ext cx="1148715" cy="1144905"/>
            <a:chOff x="5249342" y="1406453"/>
            <a:chExt cx="648499" cy="649042"/>
          </a:xfrm>
        </p:grpSpPr>
        <p:sp>
          <p:nvSpPr>
            <p:cNvPr id="16" name="Oval 130"/>
            <p:cNvSpPr>
              <a:spLocks noChangeAspect="1"/>
            </p:cNvSpPr>
            <p:nvPr/>
          </p:nvSpPr>
          <p:spPr>
            <a:xfrm>
              <a:off x="5249342" y="1406453"/>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17" name="Oval 131"/>
            <p:cNvSpPr>
              <a:spLocks noChangeAspect="1"/>
            </p:cNvSpPr>
            <p:nvPr/>
          </p:nvSpPr>
          <p:spPr>
            <a:xfrm>
              <a:off x="5324169" y="1481343"/>
              <a:ext cx="498845" cy="499263"/>
            </a:xfrm>
            <a:prstGeom prst="ellipse">
              <a:avLst/>
            </a:prstGeom>
            <a:solidFill>
              <a:srgbClr val="E7E3EB"/>
            </a:solid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04</a:t>
              </a:r>
            </a:p>
          </p:txBody>
        </p:sp>
      </p:grpSp>
      <p:sp>
        <p:nvSpPr>
          <p:cNvPr id="18" name="Freeform 187"/>
          <p:cNvSpPr>
            <a:spLocks noEditPoints="1"/>
          </p:cNvSpPr>
          <p:nvPr/>
        </p:nvSpPr>
        <p:spPr bwMode="auto">
          <a:xfrm>
            <a:off x="1535430" y="1971040"/>
            <a:ext cx="709930" cy="455930"/>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4" name="Freeform 52"/>
          <p:cNvSpPr>
            <a:spLocks noEditPoints="1"/>
          </p:cNvSpPr>
          <p:nvPr/>
        </p:nvSpPr>
        <p:spPr bwMode="auto">
          <a:xfrm>
            <a:off x="4239260" y="1877695"/>
            <a:ext cx="647065" cy="64389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5" name="Freeform 56"/>
          <p:cNvSpPr>
            <a:spLocks noEditPoints="1"/>
          </p:cNvSpPr>
          <p:nvPr/>
        </p:nvSpPr>
        <p:spPr bwMode="auto">
          <a:xfrm>
            <a:off x="6926580" y="1891030"/>
            <a:ext cx="619125" cy="616585"/>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6" name="Freeform 152"/>
          <p:cNvSpPr>
            <a:spLocks noEditPoints="1"/>
          </p:cNvSpPr>
          <p:nvPr/>
        </p:nvSpPr>
        <p:spPr bwMode="auto">
          <a:xfrm>
            <a:off x="9606915" y="1920875"/>
            <a:ext cx="604520" cy="556260"/>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7" name="矩形 26"/>
          <p:cNvSpPr>
            <a:spLocks noChangeArrowheads="1"/>
          </p:cNvSpPr>
          <p:nvPr/>
        </p:nvSpPr>
        <p:spPr bwMode="auto">
          <a:xfrm>
            <a:off x="1024255" y="2842260"/>
            <a:ext cx="1804670" cy="252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460" tIns="34230" rIns="68460" bIns="34230">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rPr>
              <a:t>点击编辑标题</a:t>
            </a:r>
          </a:p>
        </p:txBody>
      </p:sp>
      <p:sp>
        <p:nvSpPr>
          <p:cNvPr id="28" name="文本框 40"/>
          <p:cNvSpPr txBox="1"/>
          <p:nvPr/>
        </p:nvSpPr>
        <p:spPr>
          <a:xfrm>
            <a:off x="839470" y="3259455"/>
            <a:ext cx="2101215" cy="2005965"/>
          </a:xfrm>
          <a:prstGeom prst="rect">
            <a:avLst/>
          </a:prstGeom>
          <a:noFill/>
          <a:ln w="9525">
            <a:noFill/>
          </a:ln>
        </p:spPr>
        <p:txBody>
          <a:bodyPr wrap="square" lIns="68460" tIns="34230" rIns="68460" bIns="34230">
            <a:spAutoFit/>
          </a:bodyPr>
          <a:lstStyle/>
          <a:p>
            <a:pPr algn="ctr">
              <a:lnSpc>
                <a:spcPct val="150000"/>
              </a:lnSpc>
            </a:pPr>
            <a:r>
              <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p>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p>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p:txBody>
      </p:sp>
      <p:sp>
        <p:nvSpPr>
          <p:cNvPr id="29" name="矩形 57"/>
          <p:cNvSpPr>
            <a:spLocks noChangeArrowheads="1"/>
          </p:cNvSpPr>
          <p:nvPr/>
        </p:nvSpPr>
        <p:spPr bwMode="auto">
          <a:xfrm>
            <a:off x="3672205" y="2842260"/>
            <a:ext cx="1804670" cy="252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460" tIns="34230" rIns="68460" bIns="34230">
            <a:spAutoFit/>
          </a:bodyPr>
          <a:lstStyle/>
          <a:p>
            <a:pPr algn="ctr"/>
            <a:r>
              <a:rPr lang="zh-CN" altLang="en-US" sz="1200" dirty="0">
                <a:solidFill>
                  <a:schemeClr val="bg1"/>
                </a:solidFill>
                <a:latin typeface="华文细黑" panose="02010600040101010101" pitchFamily="2" charset="-122"/>
                <a:ea typeface="华文细黑" panose="02010600040101010101" pitchFamily="2" charset="-122"/>
              </a:rPr>
              <a:t>点击编辑标题</a:t>
            </a:r>
          </a:p>
        </p:txBody>
      </p:sp>
      <p:sp>
        <p:nvSpPr>
          <p:cNvPr id="30" name="文本框 40"/>
          <p:cNvSpPr txBox="1"/>
          <p:nvPr/>
        </p:nvSpPr>
        <p:spPr>
          <a:xfrm>
            <a:off x="3512820" y="3259455"/>
            <a:ext cx="2101215" cy="1174750"/>
          </a:xfrm>
          <a:prstGeom prst="rect">
            <a:avLst/>
          </a:prstGeom>
          <a:noFill/>
          <a:ln w="9525">
            <a:noFill/>
          </a:ln>
        </p:spPr>
        <p:txBody>
          <a:bodyPr wrap="square" lIns="68460" tIns="34230" rIns="68460" bIns="34230">
            <a:spAutoFit/>
          </a:bodyPr>
          <a:lstStyle/>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p>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endParaRPr lang="zh-CN" altLang="en-US" sz="1200" noProof="1">
              <a:solidFill>
                <a:schemeClr val="bg1"/>
              </a:solidFill>
              <a:latin typeface="华文细黑" panose="02010600040101010101" pitchFamily="2" charset="-122"/>
              <a:ea typeface="华文细黑" panose="02010600040101010101" pitchFamily="2" charset="-122"/>
              <a:cs typeface="+mn-ea"/>
              <a:sym typeface="Arial" panose="020B0604020202020204" pitchFamily="34" charset="0"/>
            </a:endParaRPr>
          </a:p>
        </p:txBody>
      </p:sp>
      <p:sp>
        <p:nvSpPr>
          <p:cNvPr id="31" name="矩形 57"/>
          <p:cNvSpPr>
            <a:spLocks noChangeArrowheads="1"/>
          </p:cNvSpPr>
          <p:nvPr/>
        </p:nvSpPr>
        <p:spPr bwMode="auto">
          <a:xfrm>
            <a:off x="6371590" y="2842260"/>
            <a:ext cx="180467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460" tIns="34230" rIns="68460" bIns="34230">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rPr>
              <a:t>点击编辑标题</a:t>
            </a:r>
          </a:p>
        </p:txBody>
      </p:sp>
      <p:sp>
        <p:nvSpPr>
          <p:cNvPr id="32" name="文本框 40"/>
          <p:cNvSpPr txBox="1"/>
          <p:nvPr/>
        </p:nvSpPr>
        <p:spPr>
          <a:xfrm>
            <a:off x="6163945" y="3259455"/>
            <a:ext cx="2101215" cy="1174750"/>
          </a:xfrm>
          <a:prstGeom prst="rect">
            <a:avLst/>
          </a:prstGeom>
          <a:noFill/>
          <a:ln w="9525">
            <a:noFill/>
          </a:ln>
        </p:spPr>
        <p:txBody>
          <a:bodyPr wrap="square" lIns="68460" tIns="34230" rIns="68460" bIns="34230">
            <a:spAutoFit/>
          </a:bodyPr>
          <a:lstStyle/>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p>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endParaRPr lang="zh-CN" altLang="en-US" sz="1200" noProof="1">
              <a:solidFill>
                <a:schemeClr val="bg1"/>
              </a:solidFill>
              <a:latin typeface="华文细黑" panose="02010600040101010101" pitchFamily="2" charset="-122"/>
              <a:ea typeface="华文细黑" panose="02010600040101010101" pitchFamily="2" charset="-122"/>
              <a:cs typeface="+mn-ea"/>
              <a:sym typeface="Arial" panose="020B0604020202020204" pitchFamily="34" charset="0"/>
            </a:endParaRPr>
          </a:p>
        </p:txBody>
      </p:sp>
      <p:sp>
        <p:nvSpPr>
          <p:cNvPr id="33" name="矩形 57"/>
          <p:cNvSpPr>
            <a:spLocks noChangeArrowheads="1"/>
          </p:cNvSpPr>
          <p:nvPr/>
        </p:nvSpPr>
        <p:spPr bwMode="auto">
          <a:xfrm>
            <a:off x="9031605" y="2842260"/>
            <a:ext cx="180467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460" tIns="34230" rIns="68460" bIns="34230">
            <a:spAutoFit/>
          </a:bodyPr>
          <a:lstStyle/>
          <a:p>
            <a:pPr algn="ctr"/>
            <a:r>
              <a:rPr lang="zh-CN" altLang="en-US" sz="1400" dirty="0">
                <a:solidFill>
                  <a:schemeClr val="bg1"/>
                </a:solidFill>
                <a:latin typeface="华文细黑" panose="02010600040101010101" pitchFamily="2" charset="-122"/>
                <a:ea typeface="华文细黑" panose="02010600040101010101" pitchFamily="2" charset="-122"/>
              </a:rPr>
              <a:t>点击编辑标题</a:t>
            </a:r>
          </a:p>
        </p:txBody>
      </p:sp>
      <p:sp>
        <p:nvSpPr>
          <p:cNvPr id="34" name="文本框 40"/>
          <p:cNvSpPr txBox="1"/>
          <p:nvPr/>
        </p:nvSpPr>
        <p:spPr>
          <a:xfrm>
            <a:off x="8858885" y="3259455"/>
            <a:ext cx="2101215" cy="1174750"/>
          </a:xfrm>
          <a:prstGeom prst="rect">
            <a:avLst/>
          </a:prstGeom>
          <a:noFill/>
          <a:ln w="9525">
            <a:noFill/>
          </a:ln>
        </p:spPr>
        <p:txBody>
          <a:bodyPr wrap="square" lIns="68460" tIns="34230" rIns="68460" bIns="34230">
            <a:spAutoFit/>
          </a:bodyPr>
          <a:lstStyle/>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p>
          <a:p>
            <a:pPr algn="ctr">
              <a:lnSpc>
                <a:spcPct val="150000"/>
              </a:lnSpc>
            </a:pPr>
            <a:r>
              <a:rPr lang="zh-CN" altLang="en-US" sz="1200" dirty="0" smtClean="0">
                <a:solidFill>
                  <a:schemeClr val="bg1"/>
                </a:solidFill>
                <a:latin typeface="华文细黑" panose="02010600040101010101" pitchFamily="2" charset="-122"/>
                <a:ea typeface="华文细黑" panose="02010600040101010101" pitchFamily="2" charset="-122"/>
                <a:cs typeface="+mn-ea"/>
                <a:sym typeface="+mn-ea"/>
              </a:rPr>
              <a:t>双击文本框修改文字内容</a:t>
            </a:r>
            <a:endParaRPr lang="zh-CN" altLang="en-US" sz="1200" noProof="1" smtClean="0">
              <a:solidFill>
                <a:schemeClr val="bg1"/>
              </a:solidFill>
              <a:latin typeface="华文细黑" panose="02010600040101010101" pitchFamily="2" charset="-122"/>
              <a:ea typeface="华文细黑" panose="02010600040101010101" pitchFamily="2" charset="-122"/>
              <a:cs typeface="+mn-ea"/>
              <a:sym typeface="+mn-ea"/>
            </a:endParaRPr>
          </a:p>
          <a:p>
            <a:pPr algn="ctr">
              <a:lnSpc>
                <a:spcPct val="150000"/>
              </a:lnSpc>
            </a:pPr>
            <a:endParaRPr lang="zh-CN" altLang="en-US" sz="1200" noProof="1">
              <a:solidFill>
                <a:schemeClr val="bg1"/>
              </a:solidFill>
              <a:latin typeface="华文细黑" panose="02010600040101010101" pitchFamily="2" charset="-122"/>
              <a:ea typeface="华文细黑" panose="02010600040101010101" pitchFamily="2" charset="-122"/>
              <a:cs typeface="+mn-ea"/>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4"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15"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15"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4"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15"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15" nodeType="after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p:cTn id="72" dur="500" fill="hold"/>
                                        <p:tgtEl>
                                          <p:spTgt spid="28"/>
                                        </p:tgtEl>
                                        <p:attrNameLst>
                                          <p:attrName>ppt_w</p:attrName>
                                        </p:attrNameLst>
                                      </p:cBhvr>
                                      <p:tavLst>
                                        <p:tav tm="0">
                                          <p:val>
                                            <p:fltVal val="0"/>
                                          </p:val>
                                        </p:tav>
                                        <p:tav tm="100000">
                                          <p:val>
                                            <p:strVal val="#ppt_w"/>
                                          </p:val>
                                        </p:tav>
                                      </p:tavLst>
                                    </p:anim>
                                    <p:anim calcmode="lin" valueType="num">
                                      <p:cBhvr>
                                        <p:cTn id="73" dur="500" fill="hold"/>
                                        <p:tgtEl>
                                          <p:spTgt spid="28"/>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4"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4" nodeType="after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p:cTn id="82" dur="500" fill="hold"/>
                                        <p:tgtEl>
                                          <p:spTgt spid="30"/>
                                        </p:tgtEl>
                                        <p:attrNameLst>
                                          <p:attrName>ppt_w</p:attrName>
                                        </p:attrNameLst>
                                      </p:cBhvr>
                                      <p:tavLst>
                                        <p:tav tm="0">
                                          <p:val>
                                            <p:fltVal val="0"/>
                                          </p:val>
                                        </p:tav>
                                        <p:tav tm="100000">
                                          <p:val>
                                            <p:strVal val="#ppt_w"/>
                                          </p:val>
                                        </p:tav>
                                      </p:tavLst>
                                    </p:anim>
                                    <p:anim calcmode="lin" valueType="num">
                                      <p:cBhvr>
                                        <p:cTn id="83" dur="500" fill="hold"/>
                                        <p:tgtEl>
                                          <p:spTgt spid="30"/>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32"/>
                                        </p:tgtEl>
                                        <p:attrNameLst>
                                          <p:attrName>style.visibility</p:attrName>
                                        </p:attrNameLst>
                                      </p:cBhvr>
                                      <p:to>
                                        <p:strVal val="visible"/>
                                      </p:to>
                                    </p:set>
                                    <p:anim calcmode="lin" valueType="num">
                                      <p:cBhvr>
                                        <p:cTn id="92" dur="500" fill="hold"/>
                                        <p:tgtEl>
                                          <p:spTgt spid="32"/>
                                        </p:tgtEl>
                                        <p:attrNameLst>
                                          <p:attrName>ppt_w</p:attrName>
                                        </p:attrNameLst>
                                      </p:cBhvr>
                                      <p:tavLst>
                                        <p:tav tm="0">
                                          <p:val>
                                            <p:fltVal val="0"/>
                                          </p:val>
                                        </p:tav>
                                        <p:tav tm="100000">
                                          <p:val>
                                            <p:strVal val="#ppt_w"/>
                                          </p:val>
                                        </p:tav>
                                      </p:tavLst>
                                    </p:anim>
                                    <p:anim calcmode="lin" valueType="num">
                                      <p:cBhvr>
                                        <p:cTn id="93" dur="500" fill="hold"/>
                                        <p:tgtEl>
                                          <p:spTgt spid="32"/>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 calcmode="lin" valueType="num">
                                      <p:cBhvr>
                                        <p:cTn id="97" dur="500" fill="hold"/>
                                        <p:tgtEl>
                                          <p:spTgt spid="33"/>
                                        </p:tgtEl>
                                        <p:attrNameLst>
                                          <p:attrName>ppt_w</p:attrName>
                                        </p:attrNameLst>
                                      </p:cBhvr>
                                      <p:tavLst>
                                        <p:tav tm="0">
                                          <p:val>
                                            <p:fltVal val="0"/>
                                          </p:val>
                                        </p:tav>
                                        <p:tav tm="100000">
                                          <p:val>
                                            <p:strVal val="#ppt_w"/>
                                          </p:val>
                                        </p:tav>
                                      </p:tavLst>
                                    </p:anim>
                                    <p:anim calcmode="lin" valueType="num">
                                      <p:cBhvr>
                                        <p:cTn id="98" dur="500" fill="hold"/>
                                        <p:tgtEl>
                                          <p:spTgt spid="33"/>
                                        </p:tgtEl>
                                        <p:attrNameLst>
                                          <p:attrName>ppt_h</p:attrName>
                                        </p:attrNameLst>
                                      </p:cBhvr>
                                      <p:tavLst>
                                        <p:tav tm="0">
                                          <p:val>
                                            <p:strVal val="#ppt_h"/>
                                          </p:val>
                                        </p:tav>
                                        <p:tav tm="100000">
                                          <p:val>
                                            <p:strVal val="#ppt_h"/>
                                          </p:val>
                                        </p:tav>
                                      </p:tavLst>
                                    </p:anim>
                                  </p:childTnLst>
                                </p:cTn>
                              </p:par>
                            </p:childTnLst>
                          </p:cTn>
                        </p:par>
                        <p:par>
                          <p:cTn id="99" fill="hold">
                            <p:stCondLst>
                              <p:cond delay="9500"/>
                            </p:stCondLst>
                            <p:childTnLst>
                              <p:par>
                                <p:cTn id="100" presetID="17" presetClass="entr" presetSubtype="10" fill="hold" grpId="0" nodeType="after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18" grpId="0" animBg="1"/>
      <p:bldP spid="18" grpId="1" animBg="1"/>
      <p:bldP spid="18" grpId="2" animBg="1"/>
      <p:bldP spid="18" grpId="3" animBg="1"/>
      <p:bldP spid="18" grpId="4" animBg="1"/>
      <p:bldP spid="18" grpId="5" animBg="1"/>
      <p:bldP spid="18" grpId="6" animBg="1"/>
      <p:bldP spid="18" grpId="7" animBg="1"/>
      <p:bldP spid="18" grpId="8" animBg="1"/>
      <p:bldP spid="18" grpId="9" animBg="1"/>
      <p:bldP spid="18" grpId="10" animBg="1"/>
      <p:bldP spid="18" grpId="11" animBg="1"/>
      <p:bldP spid="18" grpId="12" animBg="1"/>
      <p:bldP spid="18" grpId="13" animBg="1"/>
      <p:bldP spid="18" grpId="14" animBg="1"/>
      <p:bldP spid="18" grpId="15" animBg="1"/>
      <p:bldP spid="24" grpId="0" animBg="1"/>
      <p:bldP spid="24" grpId="1" animBg="1"/>
      <p:bldP spid="24" grpId="2" animBg="1"/>
      <p:bldP spid="24" grpId="3" animBg="1"/>
      <p:bldP spid="24" grpId="4" animBg="1"/>
      <p:bldP spid="25" grpId="0" animBg="1"/>
      <p:bldP spid="26" grpId="0" animBg="1"/>
      <p:bldP spid="27" grpId="0"/>
      <p:bldP spid="27" grpId="1"/>
      <p:bldP spid="27" grpId="2"/>
      <p:bldP spid="27" grpId="3"/>
      <p:bldP spid="27" grpId="4"/>
      <p:bldP spid="27" grpId="5"/>
      <p:bldP spid="27" grpId="6"/>
      <p:bldP spid="27" grpId="7"/>
      <p:bldP spid="27" grpId="8"/>
      <p:bldP spid="27" grpId="9"/>
      <p:bldP spid="27" grpId="10"/>
      <p:bldP spid="27" grpId="11"/>
      <p:bldP spid="27" grpId="12"/>
      <p:bldP spid="27" grpId="13"/>
      <p:bldP spid="27" grpId="14"/>
      <p:bldP spid="27" grpId="15"/>
      <p:bldP spid="28" grpId="0"/>
      <p:bldP spid="28" grpId="1"/>
      <p:bldP spid="28" grpId="2"/>
      <p:bldP spid="28" grpId="3"/>
      <p:bldP spid="28" grpId="4"/>
      <p:bldP spid="28" grpId="5"/>
      <p:bldP spid="28" grpId="6"/>
      <p:bldP spid="28" grpId="7"/>
      <p:bldP spid="28" grpId="8"/>
      <p:bldP spid="28" grpId="9"/>
      <p:bldP spid="28" grpId="10"/>
      <p:bldP spid="28" grpId="11"/>
      <p:bldP spid="28" grpId="12"/>
      <p:bldP spid="28" grpId="13"/>
      <p:bldP spid="28" grpId="14"/>
      <p:bldP spid="28" grpId="15"/>
      <p:bldP spid="29" grpId="0"/>
      <p:bldP spid="29" grpId="1"/>
      <p:bldP spid="29" grpId="2"/>
      <p:bldP spid="29" grpId="3"/>
      <p:bldP spid="29" grpId="4"/>
      <p:bldP spid="30" grpId="0"/>
      <p:bldP spid="30" grpId="1"/>
      <p:bldP spid="30" grpId="2"/>
      <p:bldP spid="30" grpId="3"/>
      <p:bldP spid="30" grpId="4"/>
      <p:bldP spid="31" grpId="0"/>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2" name="图片 1" descr="C:\Users\Administrator\Desktop\88a4bec4b09011be9ab168ab876c32a575f0c9e11b1b8-mnb99d_fw658.webp.jpg88a4bec4b09011be9ab168ab876c32a575f0c9e11b1b8-mnb99d_fw658.webp"/>
          <p:cNvPicPr>
            <a:picLocks noChangeAspect="1"/>
          </p:cNvPicPr>
          <p:nvPr/>
        </p:nvPicPr>
        <p:blipFill>
          <a:blip r:embed="rId2"/>
          <a:srcRect/>
          <a:stretch>
            <a:fillRect/>
          </a:stretch>
        </p:blipFill>
        <p:spPr>
          <a:xfrm>
            <a:off x="5202555" y="3919855"/>
            <a:ext cx="1948180" cy="1403350"/>
          </a:xfrm>
          <a:custGeom>
            <a:avLst/>
            <a:gdLst>
              <a:gd name="connsiteX0" fmla="*/ 0 w 2024263"/>
              <a:gd name="connsiteY0" fmla="*/ 0 h 1406464"/>
              <a:gd name="connsiteX1" fmla="*/ 2024263 w 2024263"/>
              <a:gd name="connsiteY1" fmla="*/ 0 h 1406464"/>
              <a:gd name="connsiteX2" fmla="*/ 2024263 w 2024263"/>
              <a:gd name="connsiteY2" fmla="*/ 1406464 h 1406464"/>
              <a:gd name="connsiteX3" fmla="*/ 0 w 2024263"/>
              <a:gd name="connsiteY3" fmla="*/ 1406464 h 1406464"/>
            </a:gdLst>
            <a:ahLst/>
            <a:cxnLst>
              <a:cxn ang="0">
                <a:pos x="connsiteX0" y="connsiteY0"/>
              </a:cxn>
              <a:cxn ang="0">
                <a:pos x="connsiteX1" y="connsiteY1"/>
              </a:cxn>
              <a:cxn ang="0">
                <a:pos x="connsiteX2" y="connsiteY2"/>
              </a:cxn>
              <a:cxn ang="0">
                <a:pos x="connsiteX3" y="connsiteY3"/>
              </a:cxn>
            </a:cxnLst>
            <a:rect l="l" t="t" r="r" b="b"/>
            <a:pathLst>
              <a:path w="2024263" h="1406464">
                <a:moveTo>
                  <a:pt x="0" y="0"/>
                </a:moveTo>
                <a:lnTo>
                  <a:pt x="2024263" y="0"/>
                </a:lnTo>
                <a:lnTo>
                  <a:pt x="2024263" y="1406464"/>
                </a:lnTo>
                <a:lnTo>
                  <a:pt x="0" y="1406464"/>
                </a:lnTo>
                <a:close/>
              </a:path>
            </a:pathLst>
          </a:custGeom>
        </p:spPr>
      </p:pic>
      <p:pic>
        <p:nvPicPr>
          <p:cNvPr id="3" name="图片 2" descr="C:\Users\Administrator\Desktop\96bbdb8ec0994afc543bd26cde0d18612d69b1194da92-adgdtA_fw658.webp.jpg96bbdb8ec0994afc543bd26cde0d18612d69b1194da92-adgdtA_fw658.webp"/>
          <p:cNvPicPr>
            <a:picLocks noChangeAspect="1"/>
          </p:cNvPicPr>
          <p:nvPr/>
        </p:nvPicPr>
        <p:blipFill>
          <a:blip r:embed="rId3"/>
          <a:srcRect/>
          <a:stretch>
            <a:fillRect/>
          </a:stretch>
        </p:blipFill>
        <p:spPr>
          <a:xfrm>
            <a:off x="2915920" y="3918585"/>
            <a:ext cx="2112645" cy="1403985"/>
          </a:xfrm>
          <a:custGeom>
            <a:avLst/>
            <a:gdLst>
              <a:gd name="connsiteX0" fmla="*/ 0 w 2024263"/>
              <a:gd name="connsiteY0" fmla="*/ 0 h 1406464"/>
              <a:gd name="connsiteX1" fmla="*/ 2024263 w 2024263"/>
              <a:gd name="connsiteY1" fmla="*/ 0 h 1406464"/>
              <a:gd name="connsiteX2" fmla="*/ 2024263 w 2024263"/>
              <a:gd name="connsiteY2" fmla="*/ 1406464 h 1406464"/>
              <a:gd name="connsiteX3" fmla="*/ 0 w 2024263"/>
              <a:gd name="connsiteY3" fmla="*/ 1406464 h 1406464"/>
            </a:gdLst>
            <a:ahLst/>
            <a:cxnLst>
              <a:cxn ang="0">
                <a:pos x="connsiteX0" y="connsiteY0"/>
              </a:cxn>
              <a:cxn ang="0">
                <a:pos x="connsiteX1" y="connsiteY1"/>
              </a:cxn>
              <a:cxn ang="0">
                <a:pos x="connsiteX2" y="connsiteY2"/>
              </a:cxn>
              <a:cxn ang="0">
                <a:pos x="connsiteX3" y="connsiteY3"/>
              </a:cxn>
            </a:cxnLst>
            <a:rect l="l" t="t" r="r" b="b"/>
            <a:pathLst>
              <a:path w="2024263" h="1406464">
                <a:moveTo>
                  <a:pt x="0" y="0"/>
                </a:moveTo>
                <a:lnTo>
                  <a:pt x="2024263" y="0"/>
                </a:lnTo>
                <a:lnTo>
                  <a:pt x="2024263" y="1406464"/>
                </a:lnTo>
                <a:lnTo>
                  <a:pt x="0" y="1406464"/>
                </a:lnTo>
                <a:close/>
              </a:path>
            </a:pathLst>
          </a:custGeom>
        </p:spPr>
      </p:pic>
      <p:pic>
        <p:nvPicPr>
          <p:cNvPr id="4" name="图片 3" descr="C:\Users\Administrator\Desktop\3b0dc818f416cf9e24025bc2b6b64d56af72957c6363-RhJ3t5_fw658.webp.jpg3b0dc818f416cf9e24025bc2b6b64d56af72957c6363-RhJ3t5_fw658.webp"/>
          <p:cNvPicPr>
            <a:picLocks noChangeAspect="1"/>
          </p:cNvPicPr>
          <p:nvPr/>
        </p:nvPicPr>
        <p:blipFill>
          <a:blip r:embed="rId4"/>
          <a:srcRect/>
          <a:stretch>
            <a:fillRect/>
          </a:stretch>
        </p:blipFill>
        <p:spPr>
          <a:xfrm>
            <a:off x="711835" y="3918585"/>
            <a:ext cx="2112645" cy="1405255"/>
          </a:xfrm>
          <a:custGeom>
            <a:avLst/>
            <a:gdLst>
              <a:gd name="connsiteX0" fmla="*/ 0 w 2024263"/>
              <a:gd name="connsiteY0" fmla="*/ 0 h 1406464"/>
              <a:gd name="connsiteX1" fmla="*/ 2024263 w 2024263"/>
              <a:gd name="connsiteY1" fmla="*/ 0 h 1406464"/>
              <a:gd name="connsiteX2" fmla="*/ 2024263 w 2024263"/>
              <a:gd name="connsiteY2" fmla="*/ 1406464 h 1406464"/>
              <a:gd name="connsiteX3" fmla="*/ 0 w 2024263"/>
              <a:gd name="connsiteY3" fmla="*/ 1406464 h 1406464"/>
            </a:gdLst>
            <a:ahLst/>
            <a:cxnLst>
              <a:cxn ang="0">
                <a:pos x="connsiteX0" y="connsiteY0"/>
              </a:cxn>
              <a:cxn ang="0">
                <a:pos x="connsiteX1" y="connsiteY1"/>
              </a:cxn>
              <a:cxn ang="0">
                <a:pos x="connsiteX2" y="connsiteY2"/>
              </a:cxn>
              <a:cxn ang="0">
                <a:pos x="connsiteX3" y="connsiteY3"/>
              </a:cxn>
            </a:cxnLst>
            <a:rect l="l" t="t" r="r" b="b"/>
            <a:pathLst>
              <a:path w="2024263" h="1406464">
                <a:moveTo>
                  <a:pt x="0" y="0"/>
                </a:moveTo>
                <a:lnTo>
                  <a:pt x="2024263" y="0"/>
                </a:lnTo>
                <a:lnTo>
                  <a:pt x="2024263" y="1406464"/>
                </a:lnTo>
                <a:lnTo>
                  <a:pt x="0" y="1406464"/>
                </a:lnTo>
                <a:close/>
              </a:path>
            </a:pathLst>
          </a:custGeom>
        </p:spPr>
      </p:pic>
      <p:sp>
        <p:nvSpPr>
          <p:cNvPr id="5" name="菱形 4"/>
          <p:cNvSpPr/>
          <p:nvPr/>
        </p:nvSpPr>
        <p:spPr>
          <a:xfrm>
            <a:off x="7734300" y="1516380"/>
            <a:ext cx="3999865" cy="3981450"/>
          </a:xfrm>
          <a:prstGeom prst="diamond">
            <a:avLst/>
          </a:prstGeom>
          <a:solidFill>
            <a:srgbClr val="6C4C8B"/>
          </a:solidFill>
          <a:ln>
            <a:noFill/>
          </a:ln>
        </p:spPr>
        <p:txBody>
          <a:bodyPr lIns="97092" tIns="48293" rIns="97092" bIns="48293" anchor="ctr"/>
          <a:lstStyle/>
          <a:p>
            <a:pPr algn="ctr">
              <a:buFont typeface="Arial" panose="020B0604020202020204" pitchFamily="34" charset="0"/>
              <a:buNone/>
            </a:pPr>
            <a:endParaRPr lang="zh-CN" altLang="en-US" sz="2235">
              <a:solidFill>
                <a:srgbClr val="FFFFFF"/>
              </a:solidFill>
              <a:latin typeface="微软雅黑" panose="020B0503020204020204" charset="-122"/>
              <a:ea typeface="微软雅黑" panose="020B0503020204020204" charset="-122"/>
            </a:endParaRPr>
          </a:p>
        </p:txBody>
      </p:sp>
      <p:sp>
        <p:nvSpPr>
          <p:cNvPr id="7" name="Freeform 37"/>
          <p:cNvSpPr>
            <a:spLocks noEditPoints="1"/>
          </p:cNvSpPr>
          <p:nvPr/>
        </p:nvSpPr>
        <p:spPr bwMode="auto">
          <a:xfrm>
            <a:off x="9337675" y="3087370"/>
            <a:ext cx="975360" cy="807720"/>
          </a:xfrm>
          <a:custGeom>
            <a:avLst/>
            <a:gdLst>
              <a:gd name="T0" fmla="*/ 274 w 309"/>
              <a:gd name="T1" fmla="*/ 0 h 257"/>
              <a:gd name="T2" fmla="*/ 309 w 309"/>
              <a:gd name="T3" fmla="*/ 34 h 257"/>
              <a:gd name="T4" fmla="*/ 299 w 309"/>
              <a:gd name="T5" fmla="*/ 129 h 257"/>
              <a:gd name="T6" fmla="*/ 247 w 309"/>
              <a:gd name="T7" fmla="*/ 139 h 257"/>
              <a:gd name="T8" fmla="*/ 195 w 309"/>
              <a:gd name="T9" fmla="*/ 202 h 257"/>
              <a:gd name="T10" fmla="*/ 195 w 309"/>
              <a:gd name="T11" fmla="*/ 139 h 257"/>
              <a:gd name="T12" fmla="*/ 168 w 309"/>
              <a:gd name="T13" fmla="*/ 123 h 257"/>
              <a:gd name="T14" fmla="*/ 211 w 309"/>
              <a:gd name="T15" fmla="*/ 123 h 257"/>
              <a:gd name="T16" fmla="*/ 211 w 309"/>
              <a:gd name="T17" fmla="*/ 157 h 257"/>
              <a:gd name="T18" fmla="*/ 239 w 309"/>
              <a:gd name="T19" fmla="*/ 123 h 257"/>
              <a:gd name="T20" fmla="*/ 274 w 309"/>
              <a:gd name="T21" fmla="*/ 123 h 257"/>
              <a:gd name="T22" fmla="*/ 293 w 309"/>
              <a:gd name="T23" fmla="*/ 104 h 257"/>
              <a:gd name="T24" fmla="*/ 287 w 309"/>
              <a:gd name="T25" fmla="*/ 21 h 257"/>
              <a:gd name="T26" fmla="*/ 102 w 309"/>
              <a:gd name="T27" fmla="*/ 16 h 257"/>
              <a:gd name="T28" fmla="*/ 83 w 309"/>
              <a:gd name="T29" fmla="*/ 34 h 257"/>
              <a:gd name="T30" fmla="*/ 76 w 309"/>
              <a:gd name="T31" fmla="*/ 118 h 257"/>
              <a:gd name="T32" fmla="*/ 67 w 309"/>
              <a:gd name="T33" fmla="*/ 104 h 257"/>
              <a:gd name="T34" fmla="*/ 77 w 309"/>
              <a:gd name="T35" fmla="*/ 10 h 257"/>
              <a:gd name="T36" fmla="*/ 44 w 309"/>
              <a:gd name="T37" fmla="*/ 115 h 257"/>
              <a:gd name="T38" fmla="*/ 44 w 309"/>
              <a:gd name="T39" fmla="*/ 171 h 257"/>
              <a:gd name="T40" fmla="*/ 44 w 309"/>
              <a:gd name="T41" fmla="*/ 115 h 257"/>
              <a:gd name="T42" fmla="*/ 88 w 309"/>
              <a:gd name="T43" fmla="*/ 123 h 257"/>
              <a:gd name="T44" fmla="*/ 156 w 309"/>
              <a:gd name="T45" fmla="*/ 123 h 257"/>
              <a:gd name="T46" fmla="*/ 92 w 309"/>
              <a:gd name="T47" fmla="*/ 250 h 257"/>
              <a:gd name="T48" fmla="*/ 96 w 309"/>
              <a:gd name="T49" fmla="*/ 201 h 257"/>
              <a:gd name="T50" fmla="*/ 96 w 309"/>
              <a:gd name="T51" fmla="*/ 257 h 257"/>
              <a:gd name="T52" fmla="*/ 149 w 309"/>
              <a:gd name="T53" fmla="*/ 250 h 257"/>
              <a:gd name="T54" fmla="*/ 153 w 309"/>
              <a:gd name="T55" fmla="*/ 201 h 257"/>
              <a:gd name="T56" fmla="*/ 175 w 309"/>
              <a:gd name="T57" fmla="*/ 250 h 257"/>
              <a:gd name="T58" fmla="*/ 153 w 309"/>
              <a:gd name="T59" fmla="*/ 161 h 257"/>
              <a:gd name="T60" fmla="*/ 70 w 309"/>
              <a:gd name="T61" fmla="*/ 183 h 257"/>
              <a:gd name="T62" fmla="*/ 92 w 309"/>
              <a:gd name="T63" fmla="*/ 250 h 257"/>
              <a:gd name="T64" fmla="*/ 19 w 309"/>
              <a:gd name="T65" fmla="*/ 207 h 257"/>
              <a:gd name="T66" fmla="*/ 22 w 309"/>
              <a:gd name="T67" fmla="*/ 248 h 257"/>
              <a:gd name="T68" fmla="*/ 58 w 309"/>
              <a:gd name="T69" fmla="*/ 252 h 257"/>
              <a:gd name="T70" fmla="*/ 59 w 309"/>
              <a:gd name="T71" fmla="*/ 175 h 257"/>
              <a:gd name="T72" fmla="*/ 0 w 309"/>
              <a:gd name="T73" fmla="*/ 193 h 257"/>
              <a:gd name="T74" fmla="*/ 19 w 309"/>
              <a:gd name="T75" fmla="*/ 24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9" h="257">
                <a:moveTo>
                  <a:pt x="102" y="0"/>
                </a:moveTo>
                <a:cubicBezTo>
                  <a:pt x="274" y="0"/>
                  <a:pt x="274" y="0"/>
                  <a:pt x="274" y="0"/>
                </a:cubicBezTo>
                <a:cubicBezTo>
                  <a:pt x="284" y="0"/>
                  <a:pt x="292" y="4"/>
                  <a:pt x="299" y="10"/>
                </a:cubicBezTo>
                <a:cubicBezTo>
                  <a:pt x="305" y="16"/>
                  <a:pt x="309" y="25"/>
                  <a:pt x="309" y="34"/>
                </a:cubicBezTo>
                <a:cubicBezTo>
                  <a:pt x="309" y="104"/>
                  <a:pt x="309" y="104"/>
                  <a:pt x="309" y="104"/>
                </a:cubicBezTo>
                <a:cubicBezTo>
                  <a:pt x="309" y="114"/>
                  <a:pt x="305" y="122"/>
                  <a:pt x="299" y="129"/>
                </a:cubicBezTo>
                <a:cubicBezTo>
                  <a:pt x="292" y="135"/>
                  <a:pt x="284" y="139"/>
                  <a:pt x="274" y="139"/>
                </a:cubicBezTo>
                <a:cubicBezTo>
                  <a:pt x="247" y="139"/>
                  <a:pt x="247" y="139"/>
                  <a:pt x="247" y="139"/>
                </a:cubicBezTo>
                <a:cubicBezTo>
                  <a:pt x="210" y="184"/>
                  <a:pt x="210" y="184"/>
                  <a:pt x="210" y="184"/>
                </a:cubicBezTo>
                <a:cubicBezTo>
                  <a:pt x="195" y="202"/>
                  <a:pt x="195" y="202"/>
                  <a:pt x="195" y="202"/>
                </a:cubicBezTo>
                <a:cubicBezTo>
                  <a:pt x="195" y="179"/>
                  <a:pt x="195" y="179"/>
                  <a:pt x="195" y="179"/>
                </a:cubicBezTo>
                <a:cubicBezTo>
                  <a:pt x="195" y="139"/>
                  <a:pt x="195" y="139"/>
                  <a:pt x="195" y="139"/>
                </a:cubicBezTo>
                <a:cubicBezTo>
                  <a:pt x="165" y="139"/>
                  <a:pt x="165" y="139"/>
                  <a:pt x="165" y="139"/>
                </a:cubicBezTo>
                <a:cubicBezTo>
                  <a:pt x="167" y="134"/>
                  <a:pt x="168" y="128"/>
                  <a:pt x="168" y="123"/>
                </a:cubicBezTo>
                <a:cubicBezTo>
                  <a:pt x="203" y="123"/>
                  <a:pt x="203" y="123"/>
                  <a:pt x="203" y="123"/>
                </a:cubicBezTo>
                <a:cubicBezTo>
                  <a:pt x="211" y="123"/>
                  <a:pt x="211" y="123"/>
                  <a:pt x="211" y="123"/>
                </a:cubicBezTo>
                <a:cubicBezTo>
                  <a:pt x="211" y="131"/>
                  <a:pt x="211" y="131"/>
                  <a:pt x="211" y="131"/>
                </a:cubicBezTo>
                <a:cubicBezTo>
                  <a:pt x="211" y="157"/>
                  <a:pt x="211" y="157"/>
                  <a:pt x="211" y="157"/>
                </a:cubicBezTo>
                <a:cubicBezTo>
                  <a:pt x="237" y="126"/>
                  <a:pt x="237" y="126"/>
                  <a:pt x="237" y="126"/>
                </a:cubicBezTo>
                <a:cubicBezTo>
                  <a:pt x="239" y="123"/>
                  <a:pt x="239" y="123"/>
                  <a:pt x="239" y="123"/>
                </a:cubicBezTo>
                <a:cubicBezTo>
                  <a:pt x="243" y="123"/>
                  <a:pt x="243" y="123"/>
                  <a:pt x="243" y="123"/>
                </a:cubicBezTo>
                <a:cubicBezTo>
                  <a:pt x="274" y="123"/>
                  <a:pt x="274" y="123"/>
                  <a:pt x="274" y="123"/>
                </a:cubicBezTo>
                <a:cubicBezTo>
                  <a:pt x="279" y="123"/>
                  <a:pt x="284" y="121"/>
                  <a:pt x="287" y="117"/>
                </a:cubicBezTo>
                <a:cubicBezTo>
                  <a:pt x="291" y="114"/>
                  <a:pt x="293" y="109"/>
                  <a:pt x="293" y="104"/>
                </a:cubicBezTo>
                <a:cubicBezTo>
                  <a:pt x="293" y="34"/>
                  <a:pt x="293" y="34"/>
                  <a:pt x="293" y="34"/>
                </a:cubicBezTo>
                <a:cubicBezTo>
                  <a:pt x="293" y="29"/>
                  <a:pt x="291" y="25"/>
                  <a:pt x="287" y="21"/>
                </a:cubicBezTo>
                <a:cubicBezTo>
                  <a:pt x="284" y="18"/>
                  <a:pt x="279" y="16"/>
                  <a:pt x="274" y="16"/>
                </a:cubicBezTo>
                <a:cubicBezTo>
                  <a:pt x="102" y="16"/>
                  <a:pt x="102" y="16"/>
                  <a:pt x="102" y="16"/>
                </a:cubicBezTo>
                <a:cubicBezTo>
                  <a:pt x="96" y="16"/>
                  <a:pt x="92" y="18"/>
                  <a:pt x="88" y="21"/>
                </a:cubicBezTo>
                <a:cubicBezTo>
                  <a:pt x="85" y="25"/>
                  <a:pt x="83" y="29"/>
                  <a:pt x="83" y="34"/>
                </a:cubicBezTo>
                <a:cubicBezTo>
                  <a:pt x="83" y="97"/>
                  <a:pt x="83" y="97"/>
                  <a:pt x="83" y="97"/>
                </a:cubicBezTo>
                <a:cubicBezTo>
                  <a:pt x="79" y="104"/>
                  <a:pt x="76" y="111"/>
                  <a:pt x="76" y="118"/>
                </a:cubicBezTo>
                <a:cubicBezTo>
                  <a:pt x="73" y="115"/>
                  <a:pt x="71" y="113"/>
                  <a:pt x="68" y="110"/>
                </a:cubicBezTo>
                <a:cubicBezTo>
                  <a:pt x="67" y="108"/>
                  <a:pt x="67" y="106"/>
                  <a:pt x="67" y="104"/>
                </a:cubicBezTo>
                <a:cubicBezTo>
                  <a:pt x="67" y="34"/>
                  <a:pt x="67" y="34"/>
                  <a:pt x="67" y="34"/>
                </a:cubicBezTo>
                <a:cubicBezTo>
                  <a:pt x="67" y="25"/>
                  <a:pt x="71" y="16"/>
                  <a:pt x="77" y="10"/>
                </a:cubicBezTo>
                <a:cubicBezTo>
                  <a:pt x="83" y="4"/>
                  <a:pt x="92" y="0"/>
                  <a:pt x="102" y="0"/>
                </a:cubicBezTo>
                <a:close/>
                <a:moveTo>
                  <a:pt x="44" y="115"/>
                </a:moveTo>
                <a:cubicBezTo>
                  <a:pt x="28" y="115"/>
                  <a:pt x="15" y="127"/>
                  <a:pt x="15" y="143"/>
                </a:cubicBezTo>
                <a:cubicBezTo>
                  <a:pt x="15" y="159"/>
                  <a:pt x="28" y="171"/>
                  <a:pt x="44" y="171"/>
                </a:cubicBezTo>
                <a:cubicBezTo>
                  <a:pt x="59" y="171"/>
                  <a:pt x="72" y="159"/>
                  <a:pt x="72" y="143"/>
                </a:cubicBezTo>
                <a:cubicBezTo>
                  <a:pt x="72" y="127"/>
                  <a:pt x="59" y="115"/>
                  <a:pt x="44" y="115"/>
                </a:cubicBezTo>
                <a:close/>
                <a:moveTo>
                  <a:pt x="122" y="88"/>
                </a:moveTo>
                <a:cubicBezTo>
                  <a:pt x="103" y="88"/>
                  <a:pt x="88" y="104"/>
                  <a:pt x="88" y="123"/>
                </a:cubicBezTo>
                <a:cubicBezTo>
                  <a:pt x="88" y="141"/>
                  <a:pt x="103" y="157"/>
                  <a:pt x="122" y="157"/>
                </a:cubicBezTo>
                <a:cubicBezTo>
                  <a:pt x="141" y="157"/>
                  <a:pt x="156" y="141"/>
                  <a:pt x="156" y="123"/>
                </a:cubicBezTo>
                <a:cubicBezTo>
                  <a:pt x="156" y="104"/>
                  <a:pt x="141" y="88"/>
                  <a:pt x="122" y="88"/>
                </a:cubicBezTo>
                <a:close/>
                <a:moveTo>
                  <a:pt x="92" y="250"/>
                </a:moveTo>
                <a:cubicBezTo>
                  <a:pt x="92" y="201"/>
                  <a:pt x="92" y="201"/>
                  <a:pt x="92" y="201"/>
                </a:cubicBezTo>
                <a:cubicBezTo>
                  <a:pt x="96" y="201"/>
                  <a:pt x="96" y="201"/>
                  <a:pt x="96" y="201"/>
                </a:cubicBezTo>
                <a:cubicBezTo>
                  <a:pt x="96" y="250"/>
                  <a:pt x="96" y="250"/>
                  <a:pt x="96" y="250"/>
                </a:cubicBezTo>
                <a:cubicBezTo>
                  <a:pt x="96" y="257"/>
                  <a:pt x="96" y="257"/>
                  <a:pt x="96" y="257"/>
                </a:cubicBezTo>
                <a:cubicBezTo>
                  <a:pt x="149" y="257"/>
                  <a:pt x="149" y="257"/>
                  <a:pt x="149" y="257"/>
                </a:cubicBezTo>
                <a:cubicBezTo>
                  <a:pt x="149" y="250"/>
                  <a:pt x="149" y="250"/>
                  <a:pt x="149" y="250"/>
                </a:cubicBezTo>
                <a:cubicBezTo>
                  <a:pt x="149" y="201"/>
                  <a:pt x="149" y="201"/>
                  <a:pt x="149" y="201"/>
                </a:cubicBezTo>
                <a:cubicBezTo>
                  <a:pt x="153" y="201"/>
                  <a:pt x="153" y="201"/>
                  <a:pt x="153" y="201"/>
                </a:cubicBezTo>
                <a:cubicBezTo>
                  <a:pt x="153" y="250"/>
                  <a:pt x="153" y="250"/>
                  <a:pt x="153" y="250"/>
                </a:cubicBezTo>
                <a:cubicBezTo>
                  <a:pt x="175" y="250"/>
                  <a:pt x="175" y="250"/>
                  <a:pt x="175" y="250"/>
                </a:cubicBezTo>
                <a:cubicBezTo>
                  <a:pt x="175" y="183"/>
                  <a:pt x="175" y="183"/>
                  <a:pt x="175" y="183"/>
                </a:cubicBezTo>
                <a:cubicBezTo>
                  <a:pt x="175" y="171"/>
                  <a:pt x="165" y="161"/>
                  <a:pt x="153" y="161"/>
                </a:cubicBezTo>
                <a:cubicBezTo>
                  <a:pt x="88" y="161"/>
                  <a:pt x="157" y="161"/>
                  <a:pt x="91" y="161"/>
                </a:cubicBezTo>
                <a:cubicBezTo>
                  <a:pt x="79" y="161"/>
                  <a:pt x="70" y="171"/>
                  <a:pt x="70" y="183"/>
                </a:cubicBezTo>
                <a:cubicBezTo>
                  <a:pt x="70" y="250"/>
                  <a:pt x="70" y="250"/>
                  <a:pt x="70" y="250"/>
                </a:cubicBezTo>
                <a:cubicBezTo>
                  <a:pt x="73" y="250"/>
                  <a:pt x="82" y="250"/>
                  <a:pt x="92" y="250"/>
                </a:cubicBezTo>
                <a:close/>
                <a:moveTo>
                  <a:pt x="19" y="248"/>
                </a:moveTo>
                <a:cubicBezTo>
                  <a:pt x="19" y="207"/>
                  <a:pt x="19" y="207"/>
                  <a:pt x="19" y="207"/>
                </a:cubicBezTo>
                <a:cubicBezTo>
                  <a:pt x="22" y="207"/>
                  <a:pt x="22" y="207"/>
                  <a:pt x="22" y="207"/>
                </a:cubicBezTo>
                <a:cubicBezTo>
                  <a:pt x="22" y="248"/>
                  <a:pt x="22" y="248"/>
                  <a:pt x="22" y="248"/>
                </a:cubicBezTo>
                <a:cubicBezTo>
                  <a:pt x="22" y="252"/>
                  <a:pt x="22" y="252"/>
                  <a:pt x="22" y="252"/>
                </a:cubicBezTo>
                <a:cubicBezTo>
                  <a:pt x="58" y="252"/>
                  <a:pt x="58" y="252"/>
                  <a:pt x="58" y="252"/>
                </a:cubicBezTo>
                <a:cubicBezTo>
                  <a:pt x="58" y="183"/>
                  <a:pt x="58" y="183"/>
                  <a:pt x="58" y="183"/>
                </a:cubicBezTo>
                <a:cubicBezTo>
                  <a:pt x="58" y="180"/>
                  <a:pt x="59" y="177"/>
                  <a:pt x="59" y="175"/>
                </a:cubicBezTo>
                <a:cubicBezTo>
                  <a:pt x="18" y="175"/>
                  <a:pt x="18" y="175"/>
                  <a:pt x="18" y="175"/>
                </a:cubicBezTo>
                <a:cubicBezTo>
                  <a:pt x="8" y="175"/>
                  <a:pt x="0" y="183"/>
                  <a:pt x="0" y="193"/>
                </a:cubicBezTo>
                <a:cubicBezTo>
                  <a:pt x="0" y="248"/>
                  <a:pt x="0" y="248"/>
                  <a:pt x="0" y="248"/>
                </a:cubicBezTo>
                <a:cubicBezTo>
                  <a:pt x="4" y="248"/>
                  <a:pt x="11" y="248"/>
                  <a:pt x="19" y="248"/>
                </a:cubicBezTo>
                <a:close/>
              </a:path>
            </a:pathLst>
          </a:custGeom>
          <a:solidFill>
            <a:schemeClr val="bg1"/>
          </a:solidFill>
          <a:ln>
            <a:noFill/>
          </a:ln>
        </p:spPr>
        <p:txBody>
          <a:bodyPr vert="horz" wrap="square" lIns="91281" tIns="45641" rIns="91281" bIns="45641" numCol="1" anchor="t" anchorCtr="0" compatLnSpc="1"/>
          <a:lstStyle/>
          <a:p>
            <a:endParaRPr lang="zh-CN" altLang="en-US" sz="1830" dirty="0">
              <a:solidFill>
                <a:prstClr val="black"/>
              </a:solidFill>
              <a:latin typeface="微软雅黑" panose="020B0503020204020204" charset="-122"/>
              <a:ea typeface="微软雅黑" panose="020B0503020204020204" charset="-122"/>
            </a:endParaRPr>
          </a:p>
        </p:txBody>
      </p:sp>
      <p:sp>
        <p:nvSpPr>
          <p:cNvPr id="8" name="椭圆 7"/>
          <p:cNvSpPr/>
          <p:nvPr/>
        </p:nvSpPr>
        <p:spPr>
          <a:xfrm>
            <a:off x="7734300" y="1515745"/>
            <a:ext cx="1603375" cy="1595755"/>
          </a:xfrm>
          <a:prstGeom prst="ellipse">
            <a:avLst/>
          </a:prstGeom>
          <a:solidFill>
            <a:srgbClr val="F4879C"/>
          </a:solidFill>
          <a:ln w="10" cap="flat">
            <a:noFill/>
            <a:prstDash val="solid"/>
            <a:miter lim="800000"/>
          </a:ln>
        </p:spPr>
        <p:txBody>
          <a:bodyPr vert="horz" wrap="square" lIns="68431" tIns="34214" rIns="68431" bIns="34214" numCol="1" anchor="t" anchorCtr="0" compatLnSpc="1"/>
          <a:lstStyle/>
          <a:p>
            <a:pPr defTabSz="897890"/>
            <a:endParaRPr lang="zh-CN" altLang="en-US" sz="1830" kern="0" dirty="0">
              <a:solidFill>
                <a:sysClr val="windowText" lastClr="000000"/>
              </a:solidFill>
              <a:latin typeface="微软雅黑" panose="020B0503020204020204" charset="-122"/>
              <a:ea typeface="微软雅黑" panose="020B0503020204020204" charset="-122"/>
            </a:endParaRPr>
          </a:p>
        </p:txBody>
      </p:sp>
      <p:sp>
        <p:nvSpPr>
          <p:cNvPr id="9" name="Freeform 42"/>
          <p:cNvSpPr>
            <a:spLocks noChangeAspect="1" noEditPoints="1"/>
          </p:cNvSpPr>
          <p:nvPr/>
        </p:nvSpPr>
        <p:spPr bwMode="auto">
          <a:xfrm>
            <a:off x="8203565" y="1901825"/>
            <a:ext cx="634365" cy="807720"/>
          </a:xfrm>
          <a:custGeom>
            <a:avLst/>
            <a:gdLst>
              <a:gd name="T0" fmla="*/ 49 w 224"/>
              <a:gd name="T1" fmla="*/ 93 h 287"/>
              <a:gd name="T2" fmla="*/ 54 w 224"/>
              <a:gd name="T3" fmla="*/ 281 h 287"/>
              <a:gd name="T4" fmla="*/ 21 w 224"/>
              <a:gd name="T5" fmla="*/ 279 h 287"/>
              <a:gd name="T6" fmla="*/ 0 w 224"/>
              <a:gd name="T7" fmla="*/ 254 h 287"/>
              <a:gd name="T8" fmla="*/ 12 w 224"/>
              <a:gd name="T9" fmla="*/ 70 h 287"/>
              <a:gd name="T10" fmla="*/ 171 w 224"/>
              <a:gd name="T11" fmla="*/ 217 h 287"/>
              <a:gd name="T12" fmla="*/ 190 w 224"/>
              <a:gd name="T13" fmla="*/ 166 h 287"/>
              <a:gd name="T14" fmla="*/ 185 w 224"/>
              <a:gd name="T15" fmla="*/ 183 h 287"/>
              <a:gd name="T16" fmla="*/ 181 w 224"/>
              <a:gd name="T17" fmla="*/ 188 h 287"/>
              <a:gd name="T18" fmla="*/ 161 w 224"/>
              <a:gd name="T19" fmla="*/ 188 h 287"/>
              <a:gd name="T20" fmla="*/ 156 w 224"/>
              <a:gd name="T21" fmla="*/ 183 h 287"/>
              <a:gd name="T22" fmla="*/ 192 w 224"/>
              <a:gd name="T23" fmla="*/ 137 h 287"/>
              <a:gd name="T24" fmla="*/ 193 w 224"/>
              <a:gd name="T25" fmla="*/ 138 h 287"/>
              <a:gd name="T26" fmla="*/ 196 w 224"/>
              <a:gd name="T27" fmla="*/ 139 h 287"/>
              <a:gd name="T28" fmla="*/ 197 w 224"/>
              <a:gd name="T29" fmla="*/ 139 h 287"/>
              <a:gd name="T30" fmla="*/ 198 w 224"/>
              <a:gd name="T31" fmla="*/ 140 h 287"/>
              <a:gd name="T32" fmla="*/ 199 w 224"/>
              <a:gd name="T33" fmla="*/ 141 h 287"/>
              <a:gd name="T34" fmla="*/ 200 w 224"/>
              <a:gd name="T35" fmla="*/ 142 h 287"/>
              <a:gd name="T36" fmla="*/ 202 w 224"/>
              <a:gd name="T37" fmla="*/ 143 h 287"/>
              <a:gd name="T38" fmla="*/ 203 w 224"/>
              <a:gd name="T39" fmla="*/ 144 h 287"/>
              <a:gd name="T40" fmla="*/ 204 w 224"/>
              <a:gd name="T41" fmla="*/ 145 h 287"/>
              <a:gd name="T42" fmla="*/ 205 w 224"/>
              <a:gd name="T43" fmla="*/ 146 h 287"/>
              <a:gd name="T44" fmla="*/ 219 w 224"/>
              <a:gd name="T45" fmla="*/ 185 h 287"/>
              <a:gd name="T46" fmla="*/ 219 w 224"/>
              <a:gd name="T47" fmla="*/ 250 h 287"/>
              <a:gd name="T48" fmla="*/ 124 w 224"/>
              <a:gd name="T49" fmla="*/ 178 h 287"/>
              <a:gd name="T50" fmla="*/ 124 w 224"/>
              <a:gd name="T51" fmla="*/ 178 h 287"/>
              <a:gd name="T52" fmla="*/ 118 w 224"/>
              <a:gd name="T53" fmla="*/ 283 h 287"/>
              <a:gd name="T54" fmla="*/ 118 w 224"/>
              <a:gd name="T55" fmla="*/ 283 h 287"/>
              <a:gd name="T56" fmla="*/ 191 w 224"/>
              <a:gd name="T57" fmla="*/ 234 h 287"/>
              <a:gd name="T58" fmla="*/ 172 w 224"/>
              <a:gd name="T59" fmla="*/ 37 h 287"/>
              <a:gd name="T60" fmla="*/ 52 w 224"/>
              <a:gd name="T61" fmla="*/ 83 h 287"/>
              <a:gd name="T62" fmla="*/ 40 w 224"/>
              <a:gd name="T63" fmla="*/ 82 h 287"/>
              <a:gd name="T64" fmla="*/ 155 w 224"/>
              <a:gd name="T65" fmla="*/ 26 h 287"/>
              <a:gd name="T66" fmla="*/ 40 w 224"/>
              <a:gd name="T67" fmla="*/ 82 h 287"/>
              <a:gd name="T68" fmla="*/ 148 w 224"/>
              <a:gd name="T69" fmla="*/ 19 h 287"/>
              <a:gd name="T70" fmla="*/ 25 w 224"/>
              <a:gd name="T71" fmla="*/ 72 h 287"/>
              <a:gd name="T72" fmla="*/ 62 w 224"/>
              <a:gd name="T73" fmla="*/ 100 h 287"/>
              <a:gd name="T74" fmla="*/ 194 w 224"/>
              <a:gd name="T75" fmla="*/ 40 h 287"/>
              <a:gd name="T76" fmla="*/ 203 w 224"/>
              <a:gd name="T77" fmla="*/ 130 h 287"/>
              <a:gd name="T78" fmla="*/ 202 w 224"/>
              <a:gd name="T79" fmla="*/ 129 h 287"/>
              <a:gd name="T80" fmla="*/ 199 w 224"/>
              <a:gd name="T81" fmla="*/ 127 h 287"/>
              <a:gd name="T82" fmla="*/ 198 w 224"/>
              <a:gd name="T83" fmla="*/ 127 h 287"/>
              <a:gd name="T84" fmla="*/ 172 w 224"/>
              <a:gd name="T85" fmla="*/ 121 h 287"/>
              <a:gd name="T86" fmla="*/ 112 w 224"/>
              <a:gd name="T87" fmla="*/ 178 h 287"/>
              <a:gd name="T88" fmla="*/ 72 w 224"/>
              <a:gd name="T89" fmla="*/ 286 h 287"/>
              <a:gd name="T90" fmla="*/ 21 w 224"/>
              <a:gd name="T91" fmla="*/ 65 h 287"/>
              <a:gd name="T92" fmla="*/ 145 w 224"/>
              <a:gd name="T93" fmla="*/ 1 h 287"/>
              <a:gd name="T94" fmla="*/ 21 w 224"/>
              <a:gd name="T95" fmla="*/ 6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4" h="287">
                <a:moveTo>
                  <a:pt x="12" y="70"/>
                </a:moveTo>
                <a:cubicBezTo>
                  <a:pt x="16" y="77"/>
                  <a:pt x="21" y="82"/>
                  <a:pt x="27" y="86"/>
                </a:cubicBezTo>
                <a:cubicBezTo>
                  <a:pt x="33" y="90"/>
                  <a:pt x="41" y="92"/>
                  <a:pt x="49" y="93"/>
                </a:cubicBezTo>
                <a:cubicBezTo>
                  <a:pt x="52" y="94"/>
                  <a:pt x="54" y="97"/>
                  <a:pt x="54" y="100"/>
                </a:cubicBezTo>
                <a:cubicBezTo>
                  <a:pt x="54" y="100"/>
                  <a:pt x="54" y="100"/>
                  <a:pt x="54" y="100"/>
                </a:cubicBezTo>
                <a:cubicBezTo>
                  <a:pt x="54" y="281"/>
                  <a:pt x="54" y="281"/>
                  <a:pt x="54" y="281"/>
                </a:cubicBezTo>
                <a:cubicBezTo>
                  <a:pt x="54" y="285"/>
                  <a:pt x="52" y="287"/>
                  <a:pt x="48" y="287"/>
                </a:cubicBezTo>
                <a:cubicBezTo>
                  <a:pt x="47" y="287"/>
                  <a:pt x="47" y="287"/>
                  <a:pt x="47" y="287"/>
                </a:cubicBezTo>
                <a:cubicBezTo>
                  <a:pt x="38" y="286"/>
                  <a:pt x="29" y="283"/>
                  <a:pt x="21" y="279"/>
                </a:cubicBezTo>
                <a:cubicBezTo>
                  <a:pt x="13" y="274"/>
                  <a:pt x="6" y="267"/>
                  <a:pt x="1" y="257"/>
                </a:cubicBezTo>
                <a:cubicBezTo>
                  <a:pt x="0" y="256"/>
                  <a:pt x="0" y="255"/>
                  <a:pt x="0" y="254"/>
                </a:cubicBezTo>
                <a:cubicBezTo>
                  <a:pt x="0" y="254"/>
                  <a:pt x="0" y="254"/>
                  <a:pt x="0" y="254"/>
                </a:cubicBezTo>
                <a:cubicBezTo>
                  <a:pt x="0" y="73"/>
                  <a:pt x="0" y="73"/>
                  <a:pt x="0" y="73"/>
                </a:cubicBezTo>
                <a:cubicBezTo>
                  <a:pt x="0" y="70"/>
                  <a:pt x="3" y="67"/>
                  <a:pt x="6" y="67"/>
                </a:cubicBezTo>
                <a:cubicBezTo>
                  <a:pt x="9" y="67"/>
                  <a:pt x="11" y="68"/>
                  <a:pt x="12" y="70"/>
                </a:cubicBezTo>
                <a:close/>
                <a:moveTo>
                  <a:pt x="135" y="180"/>
                </a:moveTo>
                <a:cubicBezTo>
                  <a:pt x="135" y="180"/>
                  <a:pt x="135" y="180"/>
                  <a:pt x="135" y="180"/>
                </a:cubicBezTo>
                <a:cubicBezTo>
                  <a:pt x="135" y="201"/>
                  <a:pt x="151" y="217"/>
                  <a:pt x="171" y="217"/>
                </a:cubicBezTo>
                <a:cubicBezTo>
                  <a:pt x="192" y="217"/>
                  <a:pt x="208" y="201"/>
                  <a:pt x="208" y="180"/>
                </a:cubicBezTo>
                <a:cubicBezTo>
                  <a:pt x="208" y="180"/>
                  <a:pt x="208" y="180"/>
                  <a:pt x="208" y="180"/>
                </a:cubicBezTo>
                <a:cubicBezTo>
                  <a:pt x="200" y="177"/>
                  <a:pt x="194" y="172"/>
                  <a:pt x="190" y="166"/>
                </a:cubicBezTo>
                <a:cubicBezTo>
                  <a:pt x="178" y="175"/>
                  <a:pt x="162" y="180"/>
                  <a:pt x="143" y="180"/>
                </a:cubicBezTo>
                <a:cubicBezTo>
                  <a:pt x="140" y="180"/>
                  <a:pt x="137" y="180"/>
                  <a:pt x="135" y="180"/>
                </a:cubicBezTo>
                <a:close/>
                <a:moveTo>
                  <a:pt x="185" y="183"/>
                </a:moveTo>
                <a:cubicBezTo>
                  <a:pt x="188" y="183"/>
                  <a:pt x="190" y="185"/>
                  <a:pt x="190" y="188"/>
                </a:cubicBezTo>
                <a:cubicBezTo>
                  <a:pt x="190" y="191"/>
                  <a:pt x="188" y="193"/>
                  <a:pt x="185" y="193"/>
                </a:cubicBezTo>
                <a:cubicBezTo>
                  <a:pt x="183" y="193"/>
                  <a:pt x="181" y="191"/>
                  <a:pt x="181" y="188"/>
                </a:cubicBezTo>
                <a:cubicBezTo>
                  <a:pt x="181" y="185"/>
                  <a:pt x="183" y="183"/>
                  <a:pt x="185" y="183"/>
                </a:cubicBezTo>
                <a:close/>
                <a:moveTo>
                  <a:pt x="156" y="183"/>
                </a:moveTo>
                <a:cubicBezTo>
                  <a:pt x="159" y="183"/>
                  <a:pt x="161" y="185"/>
                  <a:pt x="161" y="188"/>
                </a:cubicBezTo>
                <a:cubicBezTo>
                  <a:pt x="161" y="191"/>
                  <a:pt x="159" y="193"/>
                  <a:pt x="156" y="193"/>
                </a:cubicBezTo>
                <a:cubicBezTo>
                  <a:pt x="153" y="193"/>
                  <a:pt x="151" y="191"/>
                  <a:pt x="151" y="188"/>
                </a:cubicBezTo>
                <a:cubicBezTo>
                  <a:pt x="151" y="185"/>
                  <a:pt x="153" y="183"/>
                  <a:pt x="156" y="183"/>
                </a:cubicBezTo>
                <a:close/>
                <a:moveTo>
                  <a:pt x="190" y="136"/>
                </a:moveTo>
                <a:cubicBezTo>
                  <a:pt x="190" y="136"/>
                  <a:pt x="190" y="136"/>
                  <a:pt x="190" y="136"/>
                </a:cubicBezTo>
                <a:cubicBezTo>
                  <a:pt x="191" y="136"/>
                  <a:pt x="192" y="137"/>
                  <a:pt x="192" y="137"/>
                </a:cubicBezTo>
                <a:cubicBezTo>
                  <a:pt x="193" y="137"/>
                  <a:pt x="193" y="137"/>
                  <a:pt x="193" y="137"/>
                </a:cubicBezTo>
                <a:cubicBezTo>
                  <a:pt x="193" y="137"/>
                  <a:pt x="193" y="137"/>
                  <a:pt x="193" y="137"/>
                </a:cubicBezTo>
                <a:cubicBezTo>
                  <a:pt x="193" y="138"/>
                  <a:pt x="193" y="138"/>
                  <a:pt x="193" y="138"/>
                </a:cubicBezTo>
                <a:cubicBezTo>
                  <a:pt x="194" y="138"/>
                  <a:pt x="195" y="138"/>
                  <a:pt x="195" y="138"/>
                </a:cubicBezTo>
                <a:cubicBezTo>
                  <a:pt x="195" y="138"/>
                  <a:pt x="195" y="138"/>
                  <a:pt x="195" y="138"/>
                </a:cubicBezTo>
                <a:cubicBezTo>
                  <a:pt x="195" y="139"/>
                  <a:pt x="196" y="139"/>
                  <a:pt x="196" y="139"/>
                </a:cubicBezTo>
                <a:cubicBezTo>
                  <a:pt x="196" y="139"/>
                  <a:pt x="196" y="139"/>
                  <a:pt x="196" y="139"/>
                </a:cubicBezTo>
                <a:cubicBezTo>
                  <a:pt x="196" y="139"/>
                  <a:pt x="196" y="139"/>
                  <a:pt x="197" y="139"/>
                </a:cubicBezTo>
                <a:cubicBezTo>
                  <a:pt x="197" y="139"/>
                  <a:pt x="197" y="139"/>
                  <a:pt x="197" y="139"/>
                </a:cubicBezTo>
                <a:cubicBezTo>
                  <a:pt x="197" y="140"/>
                  <a:pt x="197" y="140"/>
                  <a:pt x="197" y="140"/>
                </a:cubicBezTo>
                <a:cubicBezTo>
                  <a:pt x="198" y="140"/>
                  <a:pt x="198" y="140"/>
                  <a:pt x="198" y="140"/>
                </a:cubicBezTo>
                <a:cubicBezTo>
                  <a:pt x="198" y="140"/>
                  <a:pt x="198" y="140"/>
                  <a:pt x="198" y="140"/>
                </a:cubicBezTo>
                <a:cubicBezTo>
                  <a:pt x="198" y="141"/>
                  <a:pt x="198" y="141"/>
                  <a:pt x="198" y="141"/>
                </a:cubicBezTo>
                <a:cubicBezTo>
                  <a:pt x="199" y="141"/>
                  <a:pt x="199" y="141"/>
                  <a:pt x="199" y="141"/>
                </a:cubicBezTo>
                <a:cubicBezTo>
                  <a:pt x="199" y="141"/>
                  <a:pt x="199" y="141"/>
                  <a:pt x="199" y="141"/>
                </a:cubicBezTo>
                <a:cubicBezTo>
                  <a:pt x="199" y="141"/>
                  <a:pt x="200" y="141"/>
                  <a:pt x="200" y="141"/>
                </a:cubicBezTo>
                <a:cubicBezTo>
                  <a:pt x="200" y="142"/>
                  <a:pt x="200" y="142"/>
                  <a:pt x="200" y="142"/>
                </a:cubicBezTo>
                <a:cubicBezTo>
                  <a:pt x="200" y="142"/>
                  <a:pt x="200" y="142"/>
                  <a:pt x="200" y="142"/>
                </a:cubicBezTo>
                <a:cubicBezTo>
                  <a:pt x="201" y="142"/>
                  <a:pt x="201" y="142"/>
                  <a:pt x="201" y="142"/>
                </a:cubicBezTo>
                <a:cubicBezTo>
                  <a:pt x="201" y="142"/>
                  <a:pt x="201" y="142"/>
                  <a:pt x="201" y="143"/>
                </a:cubicBezTo>
                <a:cubicBezTo>
                  <a:pt x="202" y="143"/>
                  <a:pt x="202" y="143"/>
                  <a:pt x="202" y="143"/>
                </a:cubicBezTo>
                <a:cubicBezTo>
                  <a:pt x="202" y="143"/>
                  <a:pt x="202" y="143"/>
                  <a:pt x="202" y="143"/>
                </a:cubicBezTo>
                <a:cubicBezTo>
                  <a:pt x="202" y="143"/>
                  <a:pt x="202" y="143"/>
                  <a:pt x="202" y="143"/>
                </a:cubicBezTo>
                <a:cubicBezTo>
                  <a:pt x="203" y="144"/>
                  <a:pt x="203" y="144"/>
                  <a:pt x="203" y="144"/>
                </a:cubicBezTo>
                <a:cubicBezTo>
                  <a:pt x="203" y="144"/>
                  <a:pt x="203" y="144"/>
                  <a:pt x="203" y="144"/>
                </a:cubicBezTo>
                <a:cubicBezTo>
                  <a:pt x="203" y="144"/>
                  <a:pt x="203" y="144"/>
                  <a:pt x="203" y="144"/>
                </a:cubicBezTo>
                <a:cubicBezTo>
                  <a:pt x="204" y="145"/>
                  <a:pt x="204" y="145"/>
                  <a:pt x="204" y="145"/>
                </a:cubicBezTo>
                <a:cubicBezTo>
                  <a:pt x="204" y="145"/>
                  <a:pt x="204" y="145"/>
                  <a:pt x="204" y="145"/>
                </a:cubicBezTo>
                <a:cubicBezTo>
                  <a:pt x="204" y="145"/>
                  <a:pt x="204" y="145"/>
                  <a:pt x="204" y="145"/>
                </a:cubicBezTo>
                <a:cubicBezTo>
                  <a:pt x="205" y="146"/>
                  <a:pt x="205" y="146"/>
                  <a:pt x="205" y="146"/>
                </a:cubicBezTo>
                <a:cubicBezTo>
                  <a:pt x="205" y="146"/>
                  <a:pt x="205" y="146"/>
                  <a:pt x="205" y="146"/>
                </a:cubicBezTo>
                <a:cubicBezTo>
                  <a:pt x="214" y="154"/>
                  <a:pt x="219" y="166"/>
                  <a:pt x="219" y="180"/>
                </a:cubicBezTo>
                <a:cubicBezTo>
                  <a:pt x="219" y="181"/>
                  <a:pt x="219" y="183"/>
                  <a:pt x="219" y="185"/>
                </a:cubicBezTo>
                <a:cubicBezTo>
                  <a:pt x="219" y="185"/>
                  <a:pt x="219" y="185"/>
                  <a:pt x="219" y="185"/>
                </a:cubicBezTo>
                <a:cubicBezTo>
                  <a:pt x="219" y="185"/>
                  <a:pt x="219" y="185"/>
                  <a:pt x="219" y="185"/>
                </a:cubicBezTo>
                <a:cubicBezTo>
                  <a:pt x="219" y="250"/>
                  <a:pt x="219" y="250"/>
                  <a:pt x="219" y="250"/>
                </a:cubicBezTo>
                <a:cubicBezTo>
                  <a:pt x="200" y="215"/>
                  <a:pt x="147" y="214"/>
                  <a:pt x="124" y="248"/>
                </a:cubicBezTo>
                <a:cubicBezTo>
                  <a:pt x="124" y="178"/>
                  <a:pt x="124" y="178"/>
                  <a:pt x="124" y="178"/>
                </a:cubicBezTo>
                <a:cubicBezTo>
                  <a:pt x="124" y="178"/>
                  <a:pt x="124" y="178"/>
                  <a:pt x="124" y="178"/>
                </a:cubicBezTo>
                <a:cubicBezTo>
                  <a:pt x="124" y="178"/>
                  <a:pt x="124" y="178"/>
                  <a:pt x="124" y="178"/>
                </a:cubicBezTo>
                <a:cubicBezTo>
                  <a:pt x="124" y="178"/>
                  <a:pt x="124" y="178"/>
                  <a:pt x="124" y="178"/>
                </a:cubicBezTo>
                <a:cubicBezTo>
                  <a:pt x="124" y="178"/>
                  <a:pt x="124" y="178"/>
                  <a:pt x="124" y="178"/>
                </a:cubicBezTo>
                <a:cubicBezTo>
                  <a:pt x="125" y="153"/>
                  <a:pt x="146" y="132"/>
                  <a:pt x="172" y="132"/>
                </a:cubicBezTo>
                <a:cubicBezTo>
                  <a:pt x="178" y="132"/>
                  <a:pt x="184" y="134"/>
                  <a:pt x="190" y="136"/>
                </a:cubicBezTo>
                <a:close/>
                <a:moveTo>
                  <a:pt x="118" y="283"/>
                </a:moveTo>
                <a:cubicBezTo>
                  <a:pt x="168" y="283"/>
                  <a:pt x="168" y="283"/>
                  <a:pt x="168" y="283"/>
                </a:cubicBezTo>
                <a:cubicBezTo>
                  <a:pt x="150" y="234"/>
                  <a:pt x="150" y="234"/>
                  <a:pt x="150" y="234"/>
                </a:cubicBezTo>
                <a:cubicBezTo>
                  <a:pt x="132" y="243"/>
                  <a:pt x="120" y="262"/>
                  <a:pt x="118" y="283"/>
                </a:cubicBezTo>
                <a:close/>
                <a:moveTo>
                  <a:pt x="176" y="283"/>
                </a:moveTo>
                <a:cubicBezTo>
                  <a:pt x="224" y="283"/>
                  <a:pt x="224" y="283"/>
                  <a:pt x="224" y="283"/>
                </a:cubicBezTo>
                <a:cubicBezTo>
                  <a:pt x="221" y="262"/>
                  <a:pt x="210" y="243"/>
                  <a:pt x="191" y="234"/>
                </a:cubicBezTo>
                <a:cubicBezTo>
                  <a:pt x="176" y="283"/>
                  <a:pt x="176" y="283"/>
                  <a:pt x="176" y="283"/>
                </a:cubicBezTo>
                <a:close/>
                <a:moveTo>
                  <a:pt x="55" y="88"/>
                </a:moveTo>
                <a:cubicBezTo>
                  <a:pt x="172" y="37"/>
                  <a:pt x="172" y="37"/>
                  <a:pt x="172" y="37"/>
                </a:cubicBezTo>
                <a:cubicBezTo>
                  <a:pt x="174" y="37"/>
                  <a:pt x="175" y="35"/>
                  <a:pt x="174" y="34"/>
                </a:cubicBezTo>
                <a:cubicBezTo>
                  <a:pt x="173" y="32"/>
                  <a:pt x="172" y="32"/>
                  <a:pt x="170" y="32"/>
                </a:cubicBezTo>
                <a:cubicBezTo>
                  <a:pt x="52" y="83"/>
                  <a:pt x="52" y="83"/>
                  <a:pt x="52" y="83"/>
                </a:cubicBezTo>
                <a:cubicBezTo>
                  <a:pt x="51" y="83"/>
                  <a:pt x="50" y="85"/>
                  <a:pt x="51" y="87"/>
                </a:cubicBezTo>
                <a:cubicBezTo>
                  <a:pt x="51" y="88"/>
                  <a:pt x="53" y="89"/>
                  <a:pt x="55" y="88"/>
                </a:cubicBezTo>
                <a:close/>
                <a:moveTo>
                  <a:pt x="40" y="82"/>
                </a:moveTo>
                <a:cubicBezTo>
                  <a:pt x="157" y="31"/>
                  <a:pt x="157" y="31"/>
                  <a:pt x="157" y="31"/>
                </a:cubicBezTo>
                <a:cubicBezTo>
                  <a:pt x="159" y="30"/>
                  <a:pt x="160" y="29"/>
                  <a:pt x="159" y="27"/>
                </a:cubicBezTo>
                <a:cubicBezTo>
                  <a:pt x="158" y="26"/>
                  <a:pt x="157" y="25"/>
                  <a:pt x="155" y="26"/>
                </a:cubicBezTo>
                <a:cubicBezTo>
                  <a:pt x="37" y="76"/>
                  <a:pt x="37" y="76"/>
                  <a:pt x="37" y="76"/>
                </a:cubicBezTo>
                <a:cubicBezTo>
                  <a:pt x="36" y="77"/>
                  <a:pt x="35" y="79"/>
                  <a:pt x="36" y="80"/>
                </a:cubicBezTo>
                <a:cubicBezTo>
                  <a:pt x="36" y="82"/>
                  <a:pt x="38" y="82"/>
                  <a:pt x="40" y="82"/>
                </a:cubicBezTo>
                <a:close/>
                <a:moveTo>
                  <a:pt x="29" y="73"/>
                </a:moveTo>
                <a:cubicBezTo>
                  <a:pt x="147" y="23"/>
                  <a:pt x="147" y="23"/>
                  <a:pt x="147" y="23"/>
                </a:cubicBezTo>
                <a:cubicBezTo>
                  <a:pt x="148" y="22"/>
                  <a:pt x="149" y="21"/>
                  <a:pt x="148" y="19"/>
                </a:cubicBezTo>
                <a:cubicBezTo>
                  <a:pt x="148" y="18"/>
                  <a:pt x="146" y="17"/>
                  <a:pt x="145" y="18"/>
                </a:cubicBezTo>
                <a:cubicBezTo>
                  <a:pt x="27" y="68"/>
                  <a:pt x="27" y="68"/>
                  <a:pt x="27" y="68"/>
                </a:cubicBezTo>
                <a:cubicBezTo>
                  <a:pt x="25" y="69"/>
                  <a:pt x="25" y="71"/>
                  <a:pt x="25" y="72"/>
                </a:cubicBezTo>
                <a:cubicBezTo>
                  <a:pt x="26" y="73"/>
                  <a:pt x="27" y="74"/>
                  <a:pt x="29" y="73"/>
                </a:cubicBezTo>
                <a:close/>
                <a:moveTo>
                  <a:pt x="62" y="280"/>
                </a:moveTo>
                <a:cubicBezTo>
                  <a:pt x="62" y="100"/>
                  <a:pt x="62" y="100"/>
                  <a:pt x="62" y="100"/>
                </a:cubicBezTo>
                <a:cubicBezTo>
                  <a:pt x="62" y="100"/>
                  <a:pt x="62" y="100"/>
                  <a:pt x="62" y="100"/>
                </a:cubicBezTo>
                <a:cubicBezTo>
                  <a:pt x="62" y="98"/>
                  <a:pt x="64" y="95"/>
                  <a:pt x="66" y="94"/>
                </a:cubicBezTo>
                <a:cubicBezTo>
                  <a:pt x="194" y="40"/>
                  <a:pt x="194" y="40"/>
                  <a:pt x="194" y="40"/>
                </a:cubicBezTo>
                <a:cubicBezTo>
                  <a:pt x="194" y="39"/>
                  <a:pt x="195" y="39"/>
                  <a:pt x="197" y="39"/>
                </a:cubicBezTo>
                <a:cubicBezTo>
                  <a:pt x="200" y="39"/>
                  <a:pt x="203" y="42"/>
                  <a:pt x="203" y="45"/>
                </a:cubicBezTo>
                <a:cubicBezTo>
                  <a:pt x="203" y="130"/>
                  <a:pt x="203" y="130"/>
                  <a:pt x="203" y="130"/>
                </a:cubicBezTo>
                <a:cubicBezTo>
                  <a:pt x="203" y="129"/>
                  <a:pt x="203" y="129"/>
                  <a:pt x="203" y="129"/>
                </a:cubicBezTo>
                <a:cubicBezTo>
                  <a:pt x="203" y="129"/>
                  <a:pt x="202" y="129"/>
                  <a:pt x="202" y="129"/>
                </a:cubicBezTo>
                <a:cubicBezTo>
                  <a:pt x="202" y="129"/>
                  <a:pt x="202" y="129"/>
                  <a:pt x="202" y="129"/>
                </a:cubicBezTo>
                <a:cubicBezTo>
                  <a:pt x="201" y="129"/>
                  <a:pt x="201" y="128"/>
                  <a:pt x="201" y="128"/>
                </a:cubicBezTo>
                <a:cubicBezTo>
                  <a:pt x="201" y="128"/>
                  <a:pt x="201" y="128"/>
                  <a:pt x="201" y="128"/>
                </a:cubicBezTo>
                <a:cubicBezTo>
                  <a:pt x="200" y="128"/>
                  <a:pt x="200" y="128"/>
                  <a:pt x="199" y="127"/>
                </a:cubicBezTo>
                <a:cubicBezTo>
                  <a:pt x="199" y="127"/>
                  <a:pt x="199" y="127"/>
                  <a:pt x="199" y="127"/>
                </a:cubicBezTo>
                <a:cubicBezTo>
                  <a:pt x="198" y="127"/>
                  <a:pt x="198" y="127"/>
                  <a:pt x="198" y="127"/>
                </a:cubicBezTo>
                <a:cubicBezTo>
                  <a:pt x="198" y="127"/>
                  <a:pt x="198" y="127"/>
                  <a:pt x="198" y="127"/>
                </a:cubicBezTo>
                <a:cubicBezTo>
                  <a:pt x="197" y="126"/>
                  <a:pt x="196" y="126"/>
                  <a:pt x="194" y="125"/>
                </a:cubicBezTo>
                <a:cubicBezTo>
                  <a:pt x="194" y="125"/>
                  <a:pt x="194" y="125"/>
                  <a:pt x="194" y="125"/>
                </a:cubicBezTo>
                <a:cubicBezTo>
                  <a:pt x="187" y="122"/>
                  <a:pt x="179" y="121"/>
                  <a:pt x="172" y="121"/>
                </a:cubicBezTo>
                <a:cubicBezTo>
                  <a:pt x="140" y="121"/>
                  <a:pt x="114" y="146"/>
                  <a:pt x="112" y="177"/>
                </a:cubicBezTo>
                <a:cubicBezTo>
                  <a:pt x="112" y="178"/>
                  <a:pt x="112" y="178"/>
                  <a:pt x="112" y="178"/>
                </a:cubicBezTo>
                <a:cubicBezTo>
                  <a:pt x="112" y="178"/>
                  <a:pt x="112" y="178"/>
                  <a:pt x="112" y="178"/>
                </a:cubicBezTo>
                <a:cubicBezTo>
                  <a:pt x="112" y="258"/>
                  <a:pt x="112" y="258"/>
                  <a:pt x="112" y="258"/>
                </a:cubicBezTo>
                <a:cubicBezTo>
                  <a:pt x="111" y="262"/>
                  <a:pt x="109" y="266"/>
                  <a:pt x="108" y="270"/>
                </a:cubicBezTo>
                <a:cubicBezTo>
                  <a:pt x="72" y="286"/>
                  <a:pt x="72" y="286"/>
                  <a:pt x="72" y="286"/>
                </a:cubicBezTo>
                <a:cubicBezTo>
                  <a:pt x="71" y="286"/>
                  <a:pt x="70" y="286"/>
                  <a:pt x="69" y="286"/>
                </a:cubicBezTo>
                <a:cubicBezTo>
                  <a:pt x="65" y="286"/>
                  <a:pt x="62" y="284"/>
                  <a:pt x="62" y="280"/>
                </a:cubicBezTo>
                <a:close/>
                <a:moveTo>
                  <a:pt x="21" y="65"/>
                </a:moveTo>
                <a:cubicBezTo>
                  <a:pt x="18" y="66"/>
                  <a:pt x="15" y="64"/>
                  <a:pt x="14" y="62"/>
                </a:cubicBezTo>
                <a:cubicBezTo>
                  <a:pt x="13" y="60"/>
                  <a:pt x="15" y="57"/>
                  <a:pt x="17" y="56"/>
                </a:cubicBezTo>
                <a:cubicBezTo>
                  <a:pt x="145" y="1"/>
                  <a:pt x="145" y="1"/>
                  <a:pt x="145" y="1"/>
                </a:cubicBezTo>
                <a:cubicBezTo>
                  <a:pt x="147" y="0"/>
                  <a:pt x="150" y="1"/>
                  <a:pt x="151" y="3"/>
                </a:cubicBezTo>
                <a:cubicBezTo>
                  <a:pt x="152" y="6"/>
                  <a:pt x="151" y="9"/>
                  <a:pt x="149" y="10"/>
                </a:cubicBezTo>
                <a:lnTo>
                  <a:pt x="21" y="65"/>
                </a:lnTo>
                <a:close/>
              </a:path>
            </a:pathLst>
          </a:custGeom>
          <a:solidFill>
            <a:schemeClr val="bg1"/>
          </a:solidFill>
          <a:ln>
            <a:noFill/>
          </a:ln>
        </p:spPr>
        <p:txBody>
          <a:bodyPr vert="horz" wrap="square" lIns="91281" tIns="45641" rIns="91281" bIns="45641" numCol="1" anchor="t" anchorCtr="0" compatLnSpc="1"/>
          <a:lstStyle/>
          <a:p>
            <a:endParaRPr lang="zh-CN" altLang="en-US" sz="1830" dirty="0">
              <a:solidFill>
                <a:prstClr val="black"/>
              </a:solidFill>
              <a:latin typeface="微软雅黑" panose="020B0503020204020204" charset="-122"/>
              <a:ea typeface="微软雅黑" panose="020B0503020204020204" charset="-122"/>
            </a:endParaRPr>
          </a:p>
        </p:txBody>
      </p:sp>
      <p:sp>
        <p:nvSpPr>
          <p:cNvPr id="10" name="椭圆 9"/>
          <p:cNvSpPr/>
          <p:nvPr/>
        </p:nvSpPr>
        <p:spPr>
          <a:xfrm>
            <a:off x="7738745" y="3790950"/>
            <a:ext cx="1603375" cy="1595755"/>
          </a:xfrm>
          <a:prstGeom prst="ellipse">
            <a:avLst/>
          </a:prstGeom>
          <a:solidFill>
            <a:srgbClr val="F4879C"/>
          </a:solidFill>
          <a:ln>
            <a:noFill/>
          </a:ln>
        </p:spPr>
        <p:txBody>
          <a:bodyPr lIns="97092" tIns="48293" rIns="97092" bIns="48293" anchor="ctr"/>
          <a:lstStyle/>
          <a:p>
            <a:pPr algn="ctr">
              <a:buFont typeface="Arial" panose="020B0604020202020204" pitchFamily="34" charset="0"/>
              <a:buNone/>
            </a:pPr>
            <a:endParaRPr lang="zh-CN" altLang="en-US" sz="2235">
              <a:solidFill>
                <a:srgbClr val="FFFFFF"/>
              </a:solidFill>
              <a:latin typeface="微软雅黑" panose="020B0503020204020204" charset="-122"/>
              <a:ea typeface="微软雅黑" panose="020B0503020204020204" charset="-122"/>
            </a:endParaRPr>
          </a:p>
        </p:txBody>
      </p:sp>
      <p:sp>
        <p:nvSpPr>
          <p:cNvPr id="11" name="Freeform 47"/>
          <p:cNvSpPr>
            <a:spLocks noChangeAspect="1" noEditPoints="1"/>
          </p:cNvSpPr>
          <p:nvPr/>
        </p:nvSpPr>
        <p:spPr bwMode="auto">
          <a:xfrm>
            <a:off x="8039735" y="4224655"/>
            <a:ext cx="1000760" cy="807720"/>
          </a:xfrm>
          <a:custGeom>
            <a:avLst/>
            <a:gdLst>
              <a:gd name="T0" fmla="*/ 214 w 329"/>
              <a:gd name="T1" fmla="*/ 10 h 267"/>
              <a:gd name="T2" fmla="*/ 297 w 329"/>
              <a:gd name="T3" fmla="*/ 115 h 267"/>
              <a:gd name="T4" fmla="*/ 221 w 329"/>
              <a:gd name="T5" fmla="*/ 247 h 267"/>
              <a:gd name="T6" fmla="*/ 137 w 329"/>
              <a:gd name="T7" fmla="*/ 265 h 267"/>
              <a:gd name="T8" fmla="*/ 128 w 329"/>
              <a:gd name="T9" fmla="*/ 256 h 267"/>
              <a:gd name="T10" fmla="*/ 113 w 329"/>
              <a:gd name="T11" fmla="*/ 170 h 267"/>
              <a:gd name="T12" fmla="*/ 11 w 329"/>
              <a:gd name="T13" fmla="*/ 151 h 267"/>
              <a:gd name="T14" fmla="*/ 11 w 329"/>
              <a:gd name="T15" fmla="*/ 10 h 267"/>
              <a:gd name="T16" fmla="*/ 227 w 329"/>
              <a:gd name="T17" fmla="*/ 195 h 267"/>
              <a:gd name="T18" fmla="*/ 227 w 329"/>
              <a:gd name="T19" fmla="*/ 187 h 267"/>
              <a:gd name="T20" fmla="*/ 292 w 329"/>
              <a:gd name="T21" fmla="*/ 176 h 267"/>
              <a:gd name="T22" fmla="*/ 227 w 329"/>
              <a:gd name="T23" fmla="*/ 149 h 267"/>
              <a:gd name="T24" fmla="*/ 292 w 329"/>
              <a:gd name="T25" fmla="*/ 149 h 267"/>
              <a:gd name="T26" fmla="*/ 126 w 329"/>
              <a:gd name="T27" fmla="*/ 86 h 267"/>
              <a:gd name="T28" fmla="*/ 126 w 329"/>
              <a:gd name="T29" fmla="*/ 77 h 267"/>
              <a:gd name="T30" fmla="*/ 192 w 329"/>
              <a:gd name="T31" fmla="*/ 67 h 267"/>
              <a:gd name="T32" fmla="*/ 126 w 329"/>
              <a:gd name="T33" fmla="*/ 39 h 267"/>
              <a:gd name="T34" fmla="*/ 192 w 329"/>
              <a:gd name="T35" fmla="*/ 39 h 267"/>
              <a:gd name="T36" fmla="*/ 58 w 329"/>
              <a:gd name="T37" fmla="*/ 36 h 267"/>
              <a:gd name="T38" fmla="*/ 77 w 329"/>
              <a:gd name="T39" fmla="*/ 83 h 267"/>
              <a:gd name="T40" fmla="*/ 96 w 329"/>
              <a:gd name="T41" fmla="*/ 36 h 267"/>
              <a:gd name="T42" fmla="*/ 70 w 329"/>
              <a:gd name="T43" fmla="*/ 124 h 267"/>
              <a:gd name="T44" fmla="*/ 77 w 329"/>
              <a:gd name="T45" fmla="*/ 95 h 267"/>
              <a:gd name="T46" fmla="*/ 73 w 329"/>
              <a:gd name="T47" fmla="*/ 94 h 267"/>
              <a:gd name="T48" fmla="*/ 81 w 329"/>
              <a:gd name="T49" fmla="*/ 93 h 267"/>
              <a:gd name="T50" fmla="*/ 88 w 329"/>
              <a:gd name="T51" fmla="*/ 85 h 267"/>
              <a:gd name="T52" fmla="*/ 65 w 329"/>
              <a:gd name="T53" fmla="*/ 85 h 267"/>
              <a:gd name="T54" fmla="*/ 81 w 329"/>
              <a:gd name="T55" fmla="*/ 45 h 267"/>
              <a:gd name="T56" fmla="*/ 53 w 329"/>
              <a:gd name="T57" fmla="*/ 56 h 267"/>
              <a:gd name="T58" fmla="*/ 94 w 329"/>
              <a:gd name="T59" fmla="*/ 72 h 267"/>
              <a:gd name="T60" fmla="*/ 94 w 329"/>
              <a:gd name="T61" fmla="*/ 50 h 267"/>
              <a:gd name="T62" fmla="*/ 224 w 329"/>
              <a:gd name="T63" fmla="*/ 126 h 267"/>
              <a:gd name="T64" fmla="*/ 186 w 329"/>
              <a:gd name="T65" fmla="*/ 162 h 267"/>
              <a:gd name="T66" fmla="*/ 173 w 329"/>
              <a:gd name="T67" fmla="*/ 200 h 267"/>
              <a:gd name="T68" fmla="*/ 127 w 329"/>
              <a:gd name="T69" fmla="*/ 170 h 267"/>
              <a:gd name="T70" fmla="*/ 155 w 329"/>
              <a:gd name="T71" fmla="*/ 221 h 267"/>
              <a:gd name="T72" fmla="*/ 182 w 329"/>
              <a:gd name="T73" fmla="*/ 229 h 267"/>
              <a:gd name="T74" fmla="*/ 221 w 329"/>
              <a:gd name="T75" fmla="*/ 233 h 267"/>
              <a:gd name="T76" fmla="*/ 288 w 329"/>
              <a:gd name="T77" fmla="*/ 127 h 267"/>
              <a:gd name="T78" fmla="*/ 146 w 329"/>
              <a:gd name="T79" fmla="*/ 115 h 267"/>
              <a:gd name="T80" fmla="*/ 203 w 329"/>
              <a:gd name="T81" fmla="*/ 20 h 267"/>
              <a:gd name="T82" fmla="*/ 21 w 329"/>
              <a:gd name="T83" fmla="*/ 20 h 267"/>
              <a:gd name="T84" fmla="*/ 21 w 329"/>
              <a:gd name="T85" fmla="*/ 141 h 267"/>
              <a:gd name="T86" fmla="*/ 210 w 329"/>
              <a:gd name="T87" fmla="*/ 108 h 267"/>
              <a:gd name="T88" fmla="*/ 148 w 329"/>
              <a:gd name="T89" fmla="*/ 148 h 267"/>
              <a:gd name="T90" fmla="*/ 171 w 329"/>
              <a:gd name="T91" fmla="*/ 174 h 267"/>
              <a:gd name="T92" fmla="*/ 188 w 329"/>
              <a:gd name="T93" fmla="*/ 148 h 267"/>
              <a:gd name="T94" fmla="*/ 210 w 329"/>
              <a:gd name="T95" fmla="*/ 10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9" h="267">
                <a:moveTo>
                  <a:pt x="36" y="0"/>
                </a:moveTo>
                <a:cubicBezTo>
                  <a:pt x="188" y="0"/>
                  <a:pt x="188" y="0"/>
                  <a:pt x="188" y="0"/>
                </a:cubicBezTo>
                <a:cubicBezTo>
                  <a:pt x="198" y="0"/>
                  <a:pt x="207" y="4"/>
                  <a:pt x="214" y="10"/>
                </a:cubicBezTo>
                <a:cubicBezTo>
                  <a:pt x="220" y="17"/>
                  <a:pt x="224" y="26"/>
                  <a:pt x="224" y="36"/>
                </a:cubicBezTo>
                <a:cubicBezTo>
                  <a:pt x="224" y="93"/>
                  <a:pt x="224" y="93"/>
                  <a:pt x="224" y="93"/>
                </a:cubicBezTo>
                <a:cubicBezTo>
                  <a:pt x="252" y="94"/>
                  <a:pt x="278" y="102"/>
                  <a:pt x="297" y="115"/>
                </a:cubicBezTo>
                <a:cubicBezTo>
                  <a:pt x="317" y="129"/>
                  <a:pt x="329" y="148"/>
                  <a:pt x="329" y="170"/>
                </a:cubicBezTo>
                <a:cubicBezTo>
                  <a:pt x="329" y="192"/>
                  <a:pt x="317" y="211"/>
                  <a:pt x="297" y="225"/>
                </a:cubicBezTo>
                <a:cubicBezTo>
                  <a:pt x="277" y="239"/>
                  <a:pt x="251" y="247"/>
                  <a:pt x="221" y="247"/>
                </a:cubicBezTo>
                <a:cubicBezTo>
                  <a:pt x="215" y="247"/>
                  <a:pt x="208" y="247"/>
                  <a:pt x="202" y="246"/>
                </a:cubicBezTo>
                <a:cubicBezTo>
                  <a:pt x="196" y="245"/>
                  <a:pt x="191" y="244"/>
                  <a:pt x="186" y="243"/>
                </a:cubicBezTo>
                <a:cubicBezTo>
                  <a:pt x="137" y="265"/>
                  <a:pt x="137" y="265"/>
                  <a:pt x="137" y="265"/>
                </a:cubicBezTo>
                <a:cubicBezTo>
                  <a:pt x="134" y="267"/>
                  <a:pt x="130" y="265"/>
                  <a:pt x="128" y="261"/>
                </a:cubicBezTo>
                <a:cubicBezTo>
                  <a:pt x="127" y="260"/>
                  <a:pt x="127" y="258"/>
                  <a:pt x="128" y="256"/>
                </a:cubicBezTo>
                <a:cubicBezTo>
                  <a:pt x="128" y="256"/>
                  <a:pt x="128" y="256"/>
                  <a:pt x="128" y="256"/>
                </a:cubicBezTo>
                <a:cubicBezTo>
                  <a:pt x="140" y="221"/>
                  <a:pt x="140" y="221"/>
                  <a:pt x="140" y="221"/>
                </a:cubicBezTo>
                <a:cubicBezTo>
                  <a:pt x="132" y="215"/>
                  <a:pt x="126" y="207"/>
                  <a:pt x="121" y="200"/>
                </a:cubicBezTo>
                <a:cubicBezTo>
                  <a:pt x="116" y="191"/>
                  <a:pt x="113" y="181"/>
                  <a:pt x="113" y="170"/>
                </a:cubicBezTo>
                <a:cubicBezTo>
                  <a:pt x="113" y="167"/>
                  <a:pt x="113" y="165"/>
                  <a:pt x="113" y="162"/>
                </a:cubicBezTo>
                <a:cubicBezTo>
                  <a:pt x="36" y="162"/>
                  <a:pt x="36" y="162"/>
                  <a:pt x="36" y="162"/>
                </a:cubicBezTo>
                <a:cubicBezTo>
                  <a:pt x="26" y="162"/>
                  <a:pt x="17" y="158"/>
                  <a:pt x="11" y="151"/>
                </a:cubicBezTo>
                <a:cubicBezTo>
                  <a:pt x="4" y="145"/>
                  <a:pt x="0" y="136"/>
                  <a:pt x="0" y="126"/>
                </a:cubicBezTo>
                <a:cubicBezTo>
                  <a:pt x="0" y="36"/>
                  <a:pt x="0" y="36"/>
                  <a:pt x="0" y="36"/>
                </a:cubicBezTo>
                <a:cubicBezTo>
                  <a:pt x="0" y="26"/>
                  <a:pt x="4" y="17"/>
                  <a:pt x="11" y="10"/>
                </a:cubicBezTo>
                <a:cubicBezTo>
                  <a:pt x="17" y="4"/>
                  <a:pt x="26" y="0"/>
                  <a:pt x="36" y="0"/>
                </a:cubicBezTo>
                <a:close/>
                <a:moveTo>
                  <a:pt x="227" y="187"/>
                </a:moveTo>
                <a:cubicBezTo>
                  <a:pt x="227" y="195"/>
                  <a:pt x="227" y="195"/>
                  <a:pt x="227" y="195"/>
                </a:cubicBezTo>
                <a:cubicBezTo>
                  <a:pt x="292" y="195"/>
                  <a:pt x="292" y="195"/>
                  <a:pt x="292" y="195"/>
                </a:cubicBezTo>
                <a:cubicBezTo>
                  <a:pt x="292" y="187"/>
                  <a:pt x="292" y="187"/>
                  <a:pt x="292" y="187"/>
                </a:cubicBezTo>
                <a:cubicBezTo>
                  <a:pt x="227" y="187"/>
                  <a:pt x="227" y="187"/>
                  <a:pt x="227" y="187"/>
                </a:cubicBezTo>
                <a:close/>
                <a:moveTo>
                  <a:pt x="227" y="168"/>
                </a:moveTo>
                <a:cubicBezTo>
                  <a:pt x="227" y="176"/>
                  <a:pt x="227" y="176"/>
                  <a:pt x="227" y="176"/>
                </a:cubicBezTo>
                <a:cubicBezTo>
                  <a:pt x="292" y="176"/>
                  <a:pt x="292" y="176"/>
                  <a:pt x="292" y="176"/>
                </a:cubicBezTo>
                <a:cubicBezTo>
                  <a:pt x="292" y="168"/>
                  <a:pt x="292" y="168"/>
                  <a:pt x="292" y="168"/>
                </a:cubicBezTo>
                <a:cubicBezTo>
                  <a:pt x="227" y="168"/>
                  <a:pt x="227" y="168"/>
                  <a:pt x="227" y="168"/>
                </a:cubicBezTo>
                <a:close/>
                <a:moveTo>
                  <a:pt x="227" y="149"/>
                </a:moveTo>
                <a:cubicBezTo>
                  <a:pt x="227" y="157"/>
                  <a:pt x="227" y="157"/>
                  <a:pt x="227" y="157"/>
                </a:cubicBezTo>
                <a:cubicBezTo>
                  <a:pt x="292" y="157"/>
                  <a:pt x="292" y="157"/>
                  <a:pt x="292" y="157"/>
                </a:cubicBezTo>
                <a:cubicBezTo>
                  <a:pt x="292" y="149"/>
                  <a:pt x="292" y="149"/>
                  <a:pt x="292" y="149"/>
                </a:cubicBezTo>
                <a:cubicBezTo>
                  <a:pt x="227" y="149"/>
                  <a:pt x="227" y="149"/>
                  <a:pt x="227" y="149"/>
                </a:cubicBezTo>
                <a:close/>
                <a:moveTo>
                  <a:pt x="126" y="77"/>
                </a:moveTo>
                <a:cubicBezTo>
                  <a:pt x="126" y="86"/>
                  <a:pt x="126" y="86"/>
                  <a:pt x="126" y="86"/>
                </a:cubicBezTo>
                <a:cubicBezTo>
                  <a:pt x="192" y="86"/>
                  <a:pt x="192" y="86"/>
                  <a:pt x="192" y="86"/>
                </a:cubicBezTo>
                <a:cubicBezTo>
                  <a:pt x="192" y="77"/>
                  <a:pt x="192" y="77"/>
                  <a:pt x="192" y="77"/>
                </a:cubicBezTo>
                <a:cubicBezTo>
                  <a:pt x="126" y="77"/>
                  <a:pt x="126" y="77"/>
                  <a:pt x="126" y="77"/>
                </a:cubicBezTo>
                <a:close/>
                <a:moveTo>
                  <a:pt x="126" y="58"/>
                </a:moveTo>
                <a:cubicBezTo>
                  <a:pt x="126" y="67"/>
                  <a:pt x="126" y="67"/>
                  <a:pt x="126" y="67"/>
                </a:cubicBezTo>
                <a:cubicBezTo>
                  <a:pt x="192" y="67"/>
                  <a:pt x="192" y="67"/>
                  <a:pt x="192" y="67"/>
                </a:cubicBezTo>
                <a:cubicBezTo>
                  <a:pt x="192" y="58"/>
                  <a:pt x="192" y="58"/>
                  <a:pt x="192" y="58"/>
                </a:cubicBezTo>
                <a:cubicBezTo>
                  <a:pt x="126" y="58"/>
                  <a:pt x="126" y="58"/>
                  <a:pt x="126" y="58"/>
                </a:cubicBezTo>
                <a:close/>
                <a:moveTo>
                  <a:pt x="126" y="39"/>
                </a:moveTo>
                <a:cubicBezTo>
                  <a:pt x="126" y="48"/>
                  <a:pt x="126" y="48"/>
                  <a:pt x="126" y="48"/>
                </a:cubicBezTo>
                <a:cubicBezTo>
                  <a:pt x="192" y="48"/>
                  <a:pt x="192" y="48"/>
                  <a:pt x="192" y="48"/>
                </a:cubicBezTo>
                <a:cubicBezTo>
                  <a:pt x="192" y="39"/>
                  <a:pt x="192" y="39"/>
                  <a:pt x="192" y="39"/>
                </a:cubicBezTo>
                <a:cubicBezTo>
                  <a:pt x="126" y="39"/>
                  <a:pt x="126" y="39"/>
                  <a:pt x="126" y="39"/>
                </a:cubicBezTo>
                <a:close/>
                <a:moveTo>
                  <a:pt x="77" y="28"/>
                </a:moveTo>
                <a:cubicBezTo>
                  <a:pt x="70" y="28"/>
                  <a:pt x="63" y="31"/>
                  <a:pt x="58" y="36"/>
                </a:cubicBezTo>
                <a:cubicBezTo>
                  <a:pt x="53" y="41"/>
                  <a:pt x="50" y="48"/>
                  <a:pt x="50" y="56"/>
                </a:cubicBezTo>
                <a:cubicBezTo>
                  <a:pt x="50" y="63"/>
                  <a:pt x="53" y="70"/>
                  <a:pt x="58" y="75"/>
                </a:cubicBezTo>
                <a:cubicBezTo>
                  <a:pt x="63" y="80"/>
                  <a:pt x="70" y="83"/>
                  <a:pt x="77" y="83"/>
                </a:cubicBezTo>
                <a:cubicBezTo>
                  <a:pt x="85" y="83"/>
                  <a:pt x="92" y="80"/>
                  <a:pt x="96" y="75"/>
                </a:cubicBezTo>
                <a:cubicBezTo>
                  <a:pt x="101" y="70"/>
                  <a:pt x="104" y="63"/>
                  <a:pt x="104" y="56"/>
                </a:cubicBezTo>
                <a:cubicBezTo>
                  <a:pt x="104" y="48"/>
                  <a:pt x="101" y="41"/>
                  <a:pt x="96" y="36"/>
                </a:cubicBezTo>
                <a:cubicBezTo>
                  <a:pt x="92" y="31"/>
                  <a:pt x="85" y="28"/>
                  <a:pt x="77" y="28"/>
                </a:cubicBezTo>
                <a:close/>
                <a:moveTo>
                  <a:pt x="76" y="95"/>
                </a:moveTo>
                <a:cubicBezTo>
                  <a:pt x="70" y="124"/>
                  <a:pt x="70" y="124"/>
                  <a:pt x="70" y="124"/>
                </a:cubicBezTo>
                <a:cubicBezTo>
                  <a:pt x="77" y="129"/>
                  <a:pt x="77" y="129"/>
                  <a:pt x="77" y="129"/>
                </a:cubicBezTo>
                <a:cubicBezTo>
                  <a:pt x="83" y="124"/>
                  <a:pt x="83" y="124"/>
                  <a:pt x="83" y="124"/>
                </a:cubicBezTo>
                <a:cubicBezTo>
                  <a:pt x="77" y="95"/>
                  <a:pt x="77" y="95"/>
                  <a:pt x="77" y="95"/>
                </a:cubicBezTo>
                <a:cubicBezTo>
                  <a:pt x="80" y="94"/>
                  <a:pt x="80" y="94"/>
                  <a:pt x="80" y="94"/>
                </a:cubicBezTo>
                <a:cubicBezTo>
                  <a:pt x="77" y="91"/>
                  <a:pt x="77" y="91"/>
                  <a:pt x="77" y="91"/>
                </a:cubicBezTo>
                <a:cubicBezTo>
                  <a:pt x="73" y="94"/>
                  <a:pt x="73" y="94"/>
                  <a:pt x="73" y="94"/>
                </a:cubicBezTo>
                <a:cubicBezTo>
                  <a:pt x="76" y="95"/>
                  <a:pt x="76" y="95"/>
                  <a:pt x="76" y="95"/>
                </a:cubicBezTo>
                <a:close/>
                <a:moveTo>
                  <a:pt x="88" y="85"/>
                </a:moveTo>
                <a:cubicBezTo>
                  <a:pt x="81" y="93"/>
                  <a:pt x="81" y="93"/>
                  <a:pt x="81" y="93"/>
                </a:cubicBezTo>
                <a:cubicBezTo>
                  <a:pt x="88" y="124"/>
                  <a:pt x="88" y="124"/>
                  <a:pt x="88" y="124"/>
                </a:cubicBezTo>
                <a:cubicBezTo>
                  <a:pt x="116" y="124"/>
                  <a:pt x="116" y="124"/>
                  <a:pt x="116" y="124"/>
                </a:cubicBezTo>
                <a:cubicBezTo>
                  <a:pt x="115" y="106"/>
                  <a:pt x="104" y="90"/>
                  <a:pt x="88" y="85"/>
                </a:cubicBezTo>
                <a:close/>
                <a:moveTo>
                  <a:pt x="66" y="124"/>
                </a:moveTo>
                <a:cubicBezTo>
                  <a:pt x="72" y="93"/>
                  <a:pt x="72" y="93"/>
                  <a:pt x="72" y="93"/>
                </a:cubicBezTo>
                <a:cubicBezTo>
                  <a:pt x="65" y="85"/>
                  <a:pt x="65" y="85"/>
                  <a:pt x="65" y="85"/>
                </a:cubicBezTo>
                <a:cubicBezTo>
                  <a:pt x="50" y="90"/>
                  <a:pt x="38" y="106"/>
                  <a:pt x="38" y="124"/>
                </a:cubicBezTo>
                <a:cubicBezTo>
                  <a:pt x="66" y="124"/>
                  <a:pt x="66" y="124"/>
                  <a:pt x="66" y="124"/>
                </a:cubicBezTo>
                <a:close/>
                <a:moveTo>
                  <a:pt x="81" y="45"/>
                </a:moveTo>
                <a:cubicBezTo>
                  <a:pt x="80" y="46"/>
                  <a:pt x="80" y="46"/>
                  <a:pt x="79" y="46"/>
                </a:cubicBezTo>
                <a:cubicBezTo>
                  <a:pt x="70" y="51"/>
                  <a:pt x="59" y="51"/>
                  <a:pt x="54" y="51"/>
                </a:cubicBezTo>
                <a:cubicBezTo>
                  <a:pt x="54" y="53"/>
                  <a:pt x="53" y="54"/>
                  <a:pt x="53" y="56"/>
                </a:cubicBezTo>
                <a:cubicBezTo>
                  <a:pt x="53" y="62"/>
                  <a:pt x="56" y="68"/>
                  <a:pt x="60" y="72"/>
                </a:cubicBezTo>
                <a:cubicBezTo>
                  <a:pt x="65" y="77"/>
                  <a:pt x="71" y="79"/>
                  <a:pt x="77" y="79"/>
                </a:cubicBezTo>
                <a:cubicBezTo>
                  <a:pt x="84" y="79"/>
                  <a:pt x="90" y="77"/>
                  <a:pt x="94" y="72"/>
                </a:cubicBezTo>
                <a:cubicBezTo>
                  <a:pt x="98" y="68"/>
                  <a:pt x="101" y="62"/>
                  <a:pt x="101" y="56"/>
                </a:cubicBezTo>
                <a:cubicBezTo>
                  <a:pt x="101" y="54"/>
                  <a:pt x="101" y="52"/>
                  <a:pt x="100" y="51"/>
                </a:cubicBezTo>
                <a:cubicBezTo>
                  <a:pt x="98" y="51"/>
                  <a:pt x="96" y="51"/>
                  <a:pt x="94" y="50"/>
                </a:cubicBezTo>
                <a:cubicBezTo>
                  <a:pt x="89" y="49"/>
                  <a:pt x="85" y="48"/>
                  <a:pt x="81" y="45"/>
                </a:cubicBezTo>
                <a:close/>
                <a:moveTo>
                  <a:pt x="224" y="107"/>
                </a:moveTo>
                <a:cubicBezTo>
                  <a:pt x="224" y="126"/>
                  <a:pt x="224" y="126"/>
                  <a:pt x="224" y="126"/>
                </a:cubicBezTo>
                <a:cubicBezTo>
                  <a:pt x="224" y="136"/>
                  <a:pt x="220" y="145"/>
                  <a:pt x="214" y="151"/>
                </a:cubicBezTo>
                <a:cubicBezTo>
                  <a:pt x="207" y="158"/>
                  <a:pt x="198" y="162"/>
                  <a:pt x="188" y="162"/>
                </a:cubicBezTo>
                <a:cubicBezTo>
                  <a:pt x="186" y="162"/>
                  <a:pt x="186" y="162"/>
                  <a:pt x="186" y="162"/>
                </a:cubicBezTo>
                <a:cubicBezTo>
                  <a:pt x="186" y="196"/>
                  <a:pt x="186" y="196"/>
                  <a:pt x="186" y="196"/>
                </a:cubicBezTo>
                <a:cubicBezTo>
                  <a:pt x="186" y="200"/>
                  <a:pt x="183" y="203"/>
                  <a:pt x="179" y="203"/>
                </a:cubicBezTo>
                <a:cubicBezTo>
                  <a:pt x="176" y="203"/>
                  <a:pt x="174" y="202"/>
                  <a:pt x="173" y="200"/>
                </a:cubicBezTo>
                <a:cubicBezTo>
                  <a:pt x="144" y="162"/>
                  <a:pt x="144" y="162"/>
                  <a:pt x="144" y="162"/>
                </a:cubicBezTo>
                <a:cubicBezTo>
                  <a:pt x="128" y="162"/>
                  <a:pt x="128" y="162"/>
                  <a:pt x="128" y="162"/>
                </a:cubicBezTo>
                <a:cubicBezTo>
                  <a:pt x="128" y="165"/>
                  <a:pt x="127" y="167"/>
                  <a:pt x="127" y="170"/>
                </a:cubicBezTo>
                <a:cubicBezTo>
                  <a:pt x="127" y="178"/>
                  <a:pt x="130" y="185"/>
                  <a:pt x="134" y="192"/>
                </a:cubicBezTo>
                <a:cubicBezTo>
                  <a:pt x="138" y="200"/>
                  <a:pt x="144" y="206"/>
                  <a:pt x="152" y="212"/>
                </a:cubicBezTo>
                <a:cubicBezTo>
                  <a:pt x="155" y="214"/>
                  <a:pt x="156" y="217"/>
                  <a:pt x="155" y="221"/>
                </a:cubicBezTo>
                <a:cubicBezTo>
                  <a:pt x="147" y="245"/>
                  <a:pt x="147" y="245"/>
                  <a:pt x="147" y="245"/>
                </a:cubicBezTo>
                <a:cubicBezTo>
                  <a:pt x="182" y="229"/>
                  <a:pt x="182" y="229"/>
                  <a:pt x="182" y="229"/>
                </a:cubicBezTo>
                <a:cubicBezTo>
                  <a:pt x="182" y="229"/>
                  <a:pt x="182" y="229"/>
                  <a:pt x="182" y="229"/>
                </a:cubicBezTo>
                <a:cubicBezTo>
                  <a:pt x="183" y="228"/>
                  <a:pt x="185" y="228"/>
                  <a:pt x="187" y="228"/>
                </a:cubicBezTo>
                <a:cubicBezTo>
                  <a:pt x="192" y="230"/>
                  <a:pt x="198" y="231"/>
                  <a:pt x="204" y="232"/>
                </a:cubicBezTo>
                <a:cubicBezTo>
                  <a:pt x="209" y="232"/>
                  <a:pt x="215" y="233"/>
                  <a:pt x="221" y="233"/>
                </a:cubicBezTo>
                <a:cubicBezTo>
                  <a:pt x="248" y="233"/>
                  <a:pt x="271" y="225"/>
                  <a:pt x="288" y="214"/>
                </a:cubicBezTo>
                <a:cubicBezTo>
                  <a:pt x="305" y="202"/>
                  <a:pt x="315" y="187"/>
                  <a:pt x="315" y="170"/>
                </a:cubicBezTo>
                <a:cubicBezTo>
                  <a:pt x="315" y="153"/>
                  <a:pt x="305" y="138"/>
                  <a:pt x="288" y="127"/>
                </a:cubicBezTo>
                <a:cubicBezTo>
                  <a:pt x="272" y="115"/>
                  <a:pt x="249" y="108"/>
                  <a:pt x="224" y="107"/>
                </a:cubicBezTo>
                <a:close/>
                <a:moveTo>
                  <a:pt x="118" y="148"/>
                </a:moveTo>
                <a:cubicBezTo>
                  <a:pt x="123" y="135"/>
                  <a:pt x="133" y="124"/>
                  <a:pt x="146" y="115"/>
                </a:cubicBezTo>
                <a:cubicBezTo>
                  <a:pt x="162" y="103"/>
                  <a:pt x="185" y="95"/>
                  <a:pt x="210" y="93"/>
                </a:cubicBezTo>
                <a:cubicBezTo>
                  <a:pt x="210" y="36"/>
                  <a:pt x="210" y="36"/>
                  <a:pt x="210" y="36"/>
                </a:cubicBezTo>
                <a:cubicBezTo>
                  <a:pt x="210" y="30"/>
                  <a:pt x="207" y="24"/>
                  <a:pt x="203" y="20"/>
                </a:cubicBezTo>
                <a:cubicBezTo>
                  <a:pt x="200" y="17"/>
                  <a:pt x="194" y="14"/>
                  <a:pt x="188" y="14"/>
                </a:cubicBezTo>
                <a:cubicBezTo>
                  <a:pt x="36" y="14"/>
                  <a:pt x="36" y="14"/>
                  <a:pt x="36" y="14"/>
                </a:cubicBezTo>
                <a:cubicBezTo>
                  <a:pt x="30" y="14"/>
                  <a:pt x="25" y="17"/>
                  <a:pt x="21" y="20"/>
                </a:cubicBezTo>
                <a:cubicBezTo>
                  <a:pt x="17" y="24"/>
                  <a:pt x="15" y="30"/>
                  <a:pt x="15" y="36"/>
                </a:cubicBezTo>
                <a:cubicBezTo>
                  <a:pt x="15" y="126"/>
                  <a:pt x="15" y="126"/>
                  <a:pt x="15" y="126"/>
                </a:cubicBezTo>
                <a:cubicBezTo>
                  <a:pt x="15" y="132"/>
                  <a:pt x="17" y="137"/>
                  <a:pt x="21" y="141"/>
                </a:cubicBezTo>
                <a:cubicBezTo>
                  <a:pt x="25" y="145"/>
                  <a:pt x="30" y="148"/>
                  <a:pt x="36" y="148"/>
                </a:cubicBezTo>
                <a:cubicBezTo>
                  <a:pt x="118" y="148"/>
                  <a:pt x="118" y="148"/>
                  <a:pt x="118" y="148"/>
                </a:cubicBezTo>
                <a:close/>
                <a:moveTo>
                  <a:pt x="210" y="108"/>
                </a:moveTo>
                <a:cubicBezTo>
                  <a:pt x="188" y="110"/>
                  <a:pt x="168" y="116"/>
                  <a:pt x="154" y="127"/>
                </a:cubicBezTo>
                <a:cubicBezTo>
                  <a:pt x="145" y="133"/>
                  <a:pt x="138" y="140"/>
                  <a:pt x="134" y="148"/>
                </a:cubicBezTo>
                <a:cubicBezTo>
                  <a:pt x="148" y="148"/>
                  <a:pt x="148" y="148"/>
                  <a:pt x="148" y="148"/>
                </a:cubicBezTo>
                <a:cubicBezTo>
                  <a:pt x="148" y="148"/>
                  <a:pt x="148" y="148"/>
                  <a:pt x="148" y="148"/>
                </a:cubicBezTo>
                <a:cubicBezTo>
                  <a:pt x="150" y="148"/>
                  <a:pt x="152" y="149"/>
                  <a:pt x="154" y="150"/>
                </a:cubicBezTo>
                <a:cubicBezTo>
                  <a:pt x="171" y="174"/>
                  <a:pt x="171" y="174"/>
                  <a:pt x="171" y="174"/>
                </a:cubicBezTo>
                <a:cubicBezTo>
                  <a:pt x="171" y="155"/>
                  <a:pt x="171" y="155"/>
                  <a:pt x="171" y="155"/>
                </a:cubicBezTo>
                <a:cubicBezTo>
                  <a:pt x="171" y="151"/>
                  <a:pt x="175" y="148"/>
                  <a:pt x="179" y="148"/>
                </a:cubicBezTo>
                <a:cubicBezTo>
                  <a:pt x="188" y="148"/>
                  <a:pt x="188" y="148"/>
                  <a:pt x="188" y="148"/>
                </a:cubicBezTo>
                <a:cubicBezTo>
                  <a:pt x="194" y="148"/>
                  <a:pt x="200" y="145"/>
                  <a:pt x="203" y="141"/>
                </a:cubicBezTo>
                <a:cubicBezTo>
                  <a:pt x="207" y="137"/>
                  <a:pt x="210" y="132"/>
                  <a:pt x="210" y="126"/>
                </a:cubicBezTo>
                <a:lnTo>
                  <a:pt x="210" y="108"/>
                </a:lnTo>
                <a:close/>
              </a:path>
            </a:pathLst>
          </a:custGeom>
          <a:solidFill>
            <a:schemeClr val="bg1"/>
          </a:solidFill>
          <a:ln>
            <a:noFill/>
          </a:ln>
        </p:spPr>
        <p:txBody>
          <a:bodyPr vert="horz" wrap="square" lIns="91281" tIns="45641" rIns="91281" bIns="45641" numCol="1" anchor="t" anchorCtr="0" compatLnSpc="1"/>
          <a:lstStyle/>
          <a:p>
            <a:endParaRPr lang="zh-CN" altLang="en-US" sz="1830" dirty="0">
              <a:solidFill>
                <a:prstClr val="black"/>
              </a:solidFill>
              <a:latin typeface="微软雅黑" panose="020B0503020204020204" charset="-122"/>
              <a:ea typeface="微软雅黑" panose="020B0503020204020204" charset="-122"/>
            </a:endParaRPr>
          </a:p>
        </p:txBody>
      </p:sp>
      <p:sp>
        <p:nvSpPr>
          <p:cNvPr id="12" name="椭圆 11"/>
          <p:cNvSpPr/>
          <p:nvPr/>
        </p:nvSpPr>
        <p:spPr>
          <a:xfrm>
            <a:off x="10005060" y="3790950"/>
            <a:ext cx="1603375" cy="1595755"/>
          </a:xfrm>
          <a:prstGeom prst="ellipse">
            <a:avLst/>
          </a:prstGeom>
          <a:solidFill>
            <a:srgbClr val="F4879C"/>
          </a:solidFill>
          <a:ln w="10" cap="flat">
            <a:noFill/>
            <a:prstDash val="solid"/>
            <a:miter lim="800000"/>
          </a:ln>
        </p:spPr>
        <p:txBody>
          <a:bodyPr vert="horz" wrap="square" lIns="68431" tIns="34214" rIns="68431" bIns="34214" numCol="1" anchor="t" anchorCtr="0" compatLnSpc="1"/>
          <a:lstStyle/>
          <a:p>
            <a:pPr defTabSz="897890"/>
            <a:endParaRPr lang="zh-CN" altLang="en-US" sz="1830" kern="0" dirty="0">
              <a:solidFill>
                <a:sysClr val="windowText" lastClr="000000"/>
              </a:solidFill>
              <a:latin typeface="微软雅黑" panose="020B0503020204020204" charset="-122"/>
              <a:ea typeface="微软雅黑" panose="020B0503020204020204" charset="-122"/>
            </a:endParaRPr>
          </a:p>
        </p:txBody>
      </p:sp>
      <p:sp>
        <p:nvSpPr>
          <p:cNvPr id="13" name="Freeform 52"/>
          <p:cNvSpPr>
            <a:spLocks noEditPoints="1"/>
          </p:cNvSpPr>
          <p:nvPr/>
        </p:nvSpPr>
        <p:spPr bwMode="auto">
          <a:xfrm>
            <a:off x="10497820" y="4515485"/>
            <a:ext cx="635635" cy="346710"/>
          </a:xfrm>
          <a:custGeom>
            <a:avLst/>
            <a:gdLst>
              <a:gd name="T0" fmla="*/ 148 w 186"/>
              <a:gd name="T1" fmla="*/ 81 h 102"/>
              <a:gd name="T2" fmla="*/ 92 w 186"/>
              <a:gd name="T3" fmla="*/ 88 h 102"/>
              <a:gd name="T4" fmla="*/ 92 w 186"/>
              <a:gd name="T5" fmla="*/ 64 h 102"/>
              <a:gd name="T6" fmla="*/ 148 w 186"/>
              <a:gd name="T7" fmla="*/ 71 h 102"/>
              <a:gd name="T8" fmla="*/ 92 w 186"/>
              <a:gd name="T9" fmla="*/ 64 h 102"/>
              <a:gd name="T10" fmla="*/ 186 w 186"/>
              <a:gd name="T11" fmla="*/ 44 h 102"/>
              <a:gd name="T12" fmla="*/ 92 w 186"/>
              <a:gd name="T13" fmla="*/ 51 h 102"/>
              <a:gd name="T14" fmla="*/ 92 w 186"/>
              <a:gd name="T15" fmla="*/ 25 h 102"/>
              <a:gd name="T16" fmla="*/ 186 w 186"/>
              <a:gd name="T17" fmla="*/ 32 h 102"/>
              <a:gd name="T18" fmla="*/ 92 w 186"/>
              <a:gd name="T19" fmla="*/ 25 h 102"/>
              <a:gd name="T20" fmla="*/ 186 w 186"/>
              <a:gd name="T21" fmla="*/ 6 h 102"/>
              <a:gd name="T22" fmla="*/ 92 w 186"/>
              <a:gd name="T23" fmla="*/ 13 h 102"/>
              <a:gd name="T24" fmla="*/ 28 w 186"/>
              <a:gd name="T25" fmla="*/ 3 h 102"/>
              <a:gd name="T26" fmla="*/ 26 w 186"/>
              <a:gd name="T27" fmla="*/ 4 h 102"/>
              <a:gd name="T28" fmla="*/ 25 w 186"/>
              <a:gd name="T29" fmla="*/ 4 h 102"/>
              <a:gd name="T30" fmla="*/ 24 w 186"/>
              <a:gd name="T31" fmla="*/ 5 h 102"/>
              <a:gd name="T32" fmla="*/ 24 w 186"/>
              <a:gd name="T33" fmla="*/ 5 h 102"/>
              <a:gd name="T34" fmla="*/ 23 w 186"/>
              <a:gd name="T35" fmla="*/ 6 h 102"/>
              <a:gd name="T36" fmla="*/ 23 w 186"/>
              <a:gd name="T37" fmla="*/ 6 h 102"/>
              <a:gd name="T38" fmla="*/ 22 w 186"/>
              <a:gd name="T39" fmla="*/ 6 h 102"/>
              <a:gd name="T40" fmla="*/ 21 w 186"/>
              <a:gd name="T41" fmla="*/ 7 h 102"/>
              <a:gd name="T42" fmla="*/ 21 w 186"/>
              <a:gd name="T43" fmla="*/ 7 h 102"/>
              <a:gd name="T44" fmla="*/ 20 w 186"/>
              <a:gd name="T45" fmla="*/ 8 h 102"/>
              <a:gd name="T46" fmla="*/ 20 w 186"/>
              <a:gd name="T47" fmla="*/ 8 h 102"/>
              <a:gd name="T48" fmla="*/ 19 w 186"/>
              <a:gd name="T49" fmla="*/ 8 h 102"/>
              <a:gd name="T50" fmla="*/ 19 w 186"/>
              <a:gd name="T51" fmla="*/ 9 h 102"/>
              <a:gd name="T52" fmla="*/ 18 w 186"/>
              <a:gd name="T53" fmla="*/ 9 h 102"/>
              <a:gd name="T54" fmla="*/ 18 w 186"/>
              <a:gd name="T55" fmla="*/ 10 h 102"/>
              <a:gd name="T56" fmla="*/ 18 w 186"/>
              <a:gd name="T57" fmla="*/ 10 h 102"/>
              <a:gd name="T58" fmla="*/ 8 w 186"/>
              <a:gd name="T59" fmla="*/ 28 h 102"/>
              <a:gd name="T60" fmla="*/ 2 w 186"/>
              <a:gd name="T61" fmla="*/ 61 h 102"/>
              <a:gd name="T62" fmla="*/ 40 w 186"/>
              <a:gd name="T63" fmla="*/ 1 h 102"/>
              <a:gd name="T64" fmla="*/ 16 w 186"/>
              <a:gd name="T65" fmla="*/ 30 h 102"/>
              <a:gd name="T66" fmla="*/ 42 w 186"/>
              <a:gd name="T67" fmla="*/ 16 h 102"/>
              <a:gd name="T68" fmla="*/ 45 w 186"/>
              <a:gd name="T69" fmla="*/ 30 h 102"/>
              <a:gd name="T70" fmla="*/ 49 w 186"/>
              <a:gd name="T71" fmla="*/ 30 h 102"/>
              <a:gd name="T72" fmla="*/ 64 w 186"/>
              <a:gd name="T73" fmla="*/ 33 h 102"/>
              <a:gd name="T74" fmla="*/ 15 w 186"/>
              <a:gd name="T75" fmla="*/ 33 h 102"/>
              <a:gd name="T76" fmla="*/ 16 w 186"/>
              <a:gd name="T77" fmla="*/ 30 h 102"/>
              <a:gd name="T78" fmla="*/ 53 w 186"/>
              <a:gd name="T79" fmla="*/ 38 h 102"/>
              <a:gd name="T80" fmla="*/ 46 w 186"/>
              <a:gd name="T81" fmla="*/ 38 h 102"/>
              <a:gd name="T82" fmla="*/ 29 w 186"/>
              <a:gd name="T83" fmla="*/ 35 h 102"/>
              <a:gd name="T84" fmla="*/ 29 w 186"/>
              <a:gd name="T85" fmla="*/ 42 h 102"/>
              <a:gd name="T86" fmla="*/ 29 w 186"/>
              <a:gd name="T87" fmla="*/ 35 h 102"/>
              <a:gd name="T88" fmla="*/ 0 w 186"/>
              <a:gd name="T89" fmla="*/ 102 h 102"/>
              <a:gd name="T90" fmla="*/ 28 w 186"/>
              <a:gd name="T91" fmla="*/ 96 h 102"/>
              <a:gd name="T92" fmla="*/ 79 w 186"/>
              <a:gd name="T93"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6" h="102">
                <a:moveTo>
                  <a:pt x="92" y="81"/>
                </a:moveTo>
                <a:cubicBezTo>
                  <a:pt x="148" y="81"/>
                  <a:pt x="148" y="81"/>
                  <a:pt x="148" y="81"/>
                </a:cubicBezTo>
                <a:cubicBezTo>
                  <a:pt x="148" y="88"/>
                  <a:pt x="148" y="88"/>
                  <a:pt x="148" y="88"/>
                </a:cubicBezTo>
                <a:cubicBezTo>
                  <a:pt x="92" y="88"/>
                  <a:pt x="92" y="88"/>
                  <a:pt x="92" y="88"/>
                </a:cubicBezTo>
                <a:cubicBezTo>
                  <a:pt x="92" y="81"/>
                  <a:pt x="92" y="81"/>
                  <a:pt x="92" y="81"/>
                </a:cubicBezTo>
                <a:close/>
                <a:moveTo>
                  <a:pt x="92" y="64"/>
                </a:moveTo>
                <a:cubicBezTo>
                  <a:pt x="148" y="64"/>
                  <a:pt x="148" y="64"/>
                  <a:pt x="148" y="64"/>
                </a:cubicBezTo>
                <a:cubicBezTo>
                  <a:pt x="148" y="71"/>
                  <a:pt x="148" y="71"/>
                  <a:pt x="148" y="71"/>
                </a:cubicBezTo>
                <a:cubicBezTo>
                  <a:pt x="92" y="71"/>
                  <a:pt x="92" y="71"/>
                  <a:pt x="92" y="71"/>
                </a:cubicBezTo>
                <a:cubicBezTo>
                  <a:pt x="92" y="64"/>
                  <a:pt x="92" y="64"/>
                  <a:pt x="92" y="64"/>
                </a:cubicBezTo>
                <a:close/>
                <a:moveTo>
                  <a:pt x="92" y="44"/>
                </a:moveTo>
                <a:cubicBezTo>
                  <a:pt x="186" y="44"/>
                  <a:pt x="186" y="44"/>
                  <a:pt x="186" y="44"/>
                </a:cubicBezTo>
                <a:cubicBezTo>
                  <a:pt x="186" y="51"/>
                  <a:pt x="186" y="51"/>
                  <a:pt x="186" y="51"/>
                </a:cubicBezTo>
                <a:cubicBezTo>
                  <a:pt x="92" y="51"/>
                  <a:pt x="92" y="51"/>
                  <a:pt x="92" y="51"/>
                </a:cubicBezTo>
                <a:cubicBezTo>
                  <a:pt x="92" y="44"/>
                  <a:pt x="92" y="44"/>
                  <a:pt x="92" y="44"/>
                </a:cubicBezTo>
                <a:close/>
                <a:moveTo>
                  <a:pt x="92" y="25"/>
                </a:moveTo>
                <a:cubicBezTo>
                  <a:pt x="186" y="25"/>
                  <a:pt x="186" y="25"/>
                  <a:pt x="186" y="25"/>
                </a:cubicBezTo>
                <a:cubicBezTo>
                  <a:pt x="186" y="32"/>
                  <a:pt x="186" y="32"/>
                  <a:pt x="186" y="32"/>
                </a:cubicBezTo>
                <a:cubicBezTo>
                  <a:pt x="92" y="32"/>
                  <a:pt x="92" y="32"/>
                  <a:pt x="92" y="32"/>
                </a:cubicBezTo>
                <a:cubicBezTo>
                  <a:pt x="92" y="25"/>
                  <a:pt x="92" y="25"/>
                  <a:pt x="92" y="25"/>
                </a:cubicBezTo>
                <a:close/>
                <a:moveTo>
                  <a:pt x="92" y="6"/>
                </a:moveTo>
                <a:cubicBezTo>
                  <a:pt x="186" y="6"/>
                  <a:pt x="186" y="6"/>
                  <a:pt x="186" y="6"/>
                </a:cubicBezTo>
                <a:cubicBezTo>
                  <a:pt x="186" y="13"/>
                  <a:pt x="186" y="13"/>
                  <a:pt x="186" y="13"/>
                </a:cubicBezTo>
                <a:cubicBezTo>
                  <a:pt x="92" y="13"/>
                  <a:pt x="92" y="13"/>
                  <a:pt x="92" y="13"/>
                </a:cubicBezTo>
                <a:cubicBezTo>
                  <a:pt x="92" y="6"/>
                  <a:pt x="92" y="6"/>
                  <a:pt x="92" y="6"/>
                </a:cubicBezTo>
                <a:close/>
                <a:moveTo>
                  <a:pt x="28" y="3"/>
                </a:moveTo>
                <a:cubicBezTo>
                  <a:pt x="28" y="3"/>
                  <a:pt x="28" y="3"/>
                  <a:pt x="28" y="3"/>
                </a:cubicBezTo>
                <a:cubicBezTo>
                  <a:pt x="27" y="4"/>
                  <a:pt x="26" y="4"/>
                  <a:pt x="26" y="4"/>
                </a:cubicBezTo>
                <a:cubicBezTo>
                  <a:pt x="26" y="4"/>
                  <a:pt x="26" y="4"/>
                  <a:pt x="26" y="4"/>
                </a:cubicBezTo>
                <a:cubicBezTo>
                  <a:pt x="26" y="4"/>
                  <a:pt x="25" y="4"/>
                  <a:pt x="25" y="4"/>
                </a:cubicBezTo>
                <a:cubicBezTo>
                  <a:pt x="25" y="5"/>
                  <a:pt x="25" y="5"/>
                  <a:pt x="25" y="5"/>
                </a:cubicBezTo>
                <a:cubicBezTo>
                  <a:pt x="25" y="5"/>
                  <a:pt x="24" y="5"/>
                  <a:pt x="24" y="5"/>
                </a:cubicBezTo>
                <a:cubicBezTo>
                  <a:pt x="24" y="5"/>
                  <a:pt x="24" y="5"/>
                  <a:pt x="24" y="5"/>
                </a:cubicBezTo>
                <a:cubicBezTo>
                  <a:pt x="24" y="5"/>
                  <a:pt x="24" y="5"/>
                  <a:pt x="24" y="5"/>
                </a:cubicBezTo>
                <a:cubicBezTo>
                  <a:pt x="23" y="5"/>
                  <a:pt x="23" y="5"/>
                  <a:pt x="23" y="5"/>
                </a:cubicBezTo>
                <a:cubicBezTo>
                  <a:pt x="23" y="6"/>
                  <a:pt x="23" y="6"/>
                  <a:pt x="23" y="6"/>
                </a:cubicBezTo>
                <a:cubicBezTo>
                  <a:pt x="23" y="6"/>
                  <a:pt x="23" y="6"/>
                  <a:pt x="23" y="6"/>
                </a:cubicBezTo>
                <a:cubicBezTo>
                  <a:pt x="23" y="6"/>
                  <a:pt x="23" y="6"/>
                  <a:pt x="23" y="6"/>
                </a:cubicBezTo>
                <a:cubicBezTo>
                  <a:pt x="22" y="6"/>
                  <a:pt x="22" y="6"/>
                  <a:pt x="22" y="6"/>
                </a:cubicBezTo>
                <a:cubicBezTo>
                  <a:pt x="22" y="6"/>
                  <a:pt x="22" y="6"/>
                  <a:pt x="22" y="6"/>
                </a:cubicBezTo>
                <a:cubicBezTo>
                  <a:pt x="22" y="7"/>
                  <a:pt x="22" y="7"/>
                  <a:pt x="22" y="7"/>
                </a:cubicBezTo>
                <a:cubicBezTo>
                  <a:pt x="22" y="7"/>
                  <a:pt x="22" y="7"/>
                  <a:pt x="21" y="7"/>
                </a:cubicBezTo>
                <a:cubicBezTo>
                  <a:pt x="21" y="7"/>
                  <a:pt x="21" y="7"/>
                  <a:pt x="21" y="7"/>
                </a:cubicBezTo>
                <a:cubicBezTo>
                  <a:pt x="21" y="7"/>
                  <a:pt x="21" y="7"/>
                  <a:pt x="21" y="7"/>
                </a:cubicBezTo>
                <a:cubicBezTo>
                  <a:pt x="21" y="7"/>
                  <a:pt x="21" y="7"/>
                  <a:pt x="21" y="7"/>
                </a:cubicBezTo>
                <a:cubicBezTo>
                  <a:pt x="21" y="7"/>
                  <a:pt x="21" y="7"/>
                  <a:pt x="20" y="8"/>
                </a:cubicBezTo>
                <a:cubicBezTo>
                  <a:pt x="20" y="8"/>
                  <a:pt x="20" y="8"/>
                  <a:pt x="20" y="8"/>
                </a:cubicBezTo>
                <a:cubicBezTo>
                  <a:pt x="20" y="8"/>
                  <a:pt x="20" y="8"/>
                  <a:pt x="20" y="8"/>
                </a:cubicBezTo>
                <a:cubicBezTo>
                  <a:pt x="20" y="8"/>
                  <a:pt x="20" y="8"/>
                  <a:pt x="20" y="8"/>
                </a:cubicBezTo>
                <a:cubicBezTo>
                  <a:pt x="20" y="8"/>
                  <a:pt x="20" y="8"/>
                  <a:pt x="19" y="8"/>
                </a:cubicBezTo>
                <a:cubicBezTo>
                  <a:pt x="19" y="8"/>
                  <a:pt x="19" y="8"/>
                  <a:pt x="19" y="8"/>
                </a:cubicBezTo>
                <a:cubicBezTo>
                  <a:pt x="19" y="9"/>
                  <a:pt x="19" y="9"/>
                  <a:pt x="19" y="9"/>
                </a:cubicBezTo>
                <a:cubicBezTo>
                  <a:pt x="19" y="9"/>
                  <a:pt x="19" y="9"/>
                  <a:pt x="19" y="9"/>
                </a:cubicBezTo>
                <a:cubicBezTo>
                  <a:pt x="19" y="9"/>
                  <a:pt x="19" y="9"/>
                  <a:pt x="18" y="9"/>
                </a:cubicBezTo>
                <a:cubicBezTo>
                  <a:pt x="18" y="9"/>
                  <a:pt x="18" y="9"/>
                  <a:pt x="18" y="9"/>
                </a:cubicBezTo>
                <a:cubicBezTo>
                  <a:pt x="18" y="9"/>
                  <a:pt x="18" y="10"/>
                  <a:pt x="18" y="10"/>
                </a:cubicBezTo>
                <a:cubicBezTo>
                  <a:pt x="18" y="10"/>
                  <a:pt x="18" y="10"/>
                  <a:pt x="18" y="10"/>
                </a:cubicBezTo>
                <a:cubicBezTo>
                  <a:pt x="18" y="10"/>
                  <a:pt x="18" y="10"/>
                  <a:pt x="18" y="10"/>
                </a:cubicBezTo>
                <a:cubicBezTo>
                  <a:pt x="18" y="10"/>
                  <a:pt x="18" y="10"/>
                  <a:pt x="18" y="10"/>
                </a:cubicBezTo>
                <a:cubicBezTo>
                  <a:pt x="13" y="15"/>
                  <a:pt x="9" y="21"/>
                  <a:pt x="8" y="28"/>
                </a:cubicBezTo>
                <a:cubicBezTo>
                  <a:pt x="8" y="28"/>
                  <a:pt x="8" y="28"/>
                  <a:pt x="8" y="28"/>
                </a:cubicBezTo>
                <a:cubicBezTo>
                  <a:pt x="6" y="38"/>
                  <a:pt x="17" y="55"/>
                  <a:pt x="2" y="61"/>
                </a:cubicBezTo>
                <a:cubicBezTo>
                  <a:pt x="75" y="61"/>
                  <a:pt x="75" y="61"/>
                  <a:pt x="75" y="61"/>
                </a:cubicBezTo>
                <a:cubicBezTo>
                  <a:pt x="82" y="40"/>
                  <a:pt x="74" y="0"/>
                  <a:pt x="40" y="1"/>
                </a:cubicBezTo>
                <a:cubicBezTo>
                  <a:pt x="36" y="1"/>
                  <a:pt x="31" y="2"/>
                  <a:pt x="28" y="3"/>
                </a:cubicBezTo>
                <a:close/>
                <a:moveTo>
                  <a:pt x="16" y="30"/>
                </a:moveTo>
                <a:cubicBezTo>
                  <a:pt x="40" y="30"/>
                  <a:pt x="40" y="30"/>
                  <a:pt x="40" y="30"/>
                </a:cubicBezTo>
                <a:cubicBezTo>
                  <a:pt x="42" y="16"/>
                  <a:pt x="42" y="16"/>
                  <a:pt x="42" y="16"/>
                </a:cubicBezTo>
                <a:cubicBezTo>
                  <a:pt x="43" y="30"/>
                  <a:pt x="43" y="30"/>
                  <a:pt x="43" y="30"/>
                </a:cubicBezTo>
                <a:cubicBezTo>
                  <a:pt x="45" y="30"/>
                  <a:pt x="45" y="30"/>
                  <a:pt x="45" y="30"/>
                </a:cubicBezTo>
                <a:cubicBezTo>
                  <a:pt x="46" y="23"/>
                  <a:pt x="46" y="23"/>
                  <a:pt x="46" y="23"/>
                </a:cubicBezTo>
                <a:cubicBezTo>
                  <a:pt x="49" y="30"/>
                  <a:pt x="49" y="30"/>
                  <a:pt x="49" y="30"/>
                </a:cubicBezTo>
                <a:cubicBezTo>
                  <a:pt x="64" y="30"/>
                  <a:pt x="64" y="30"/>
                  <a:pt x="64" y="30"/>
                </a:cubicBezTo>
                <a:cubicBezTo>
                  <a:pt x="64" y="31"/>
                  <a:pt x="64" y="32"/>
                  <a:pt x="64" y="33"/>
                </a:cubicBezTo>
                <a:cubicBezTo>
                  <a:pt x="64" y="47"/>
                  <a:pt x="53" y="58"/>
                  <a:pt x="40" y="58"/>
                </a:cubicBezTo>
                <a:cubicBezTo>
                  <a:pt x="26" y="58"/>
                  <a:pt x="15" y="47"/>
                  <a:pt x="15" y="33"/>
                </a:cubicBezTo>
                <a:cubicBezTo>
                  <a:pt x="15" y="31"/>
                  <a:pt x="15" y="29"/>
                  <a:pt x="16" y="27"/>
                </a:cubicBezTo>
                <a:cubicBezTo>
                  <a:pt x="16" y="29"/>
                  <a:pt x="16" y="30"/>
                  <a:pt x="16" y="30"/>
                </a:cubicBezTo>
                <a:close/>
                <a:moveTo>
                  <a:pt x="49" y="35"/>
                </a:moveTo>
                <a:cubicBezTo>
                  <a:pt x="51" y="35"/>
                  <a:pt x="53" y="37"/>
                  <a:pt x="53" y="38"/>
                </a:cubicBezTo>
                <a:cubicBezTo>
                  <a:pt x="53" y="40"/>
                  <a:pt x="51" y="42"/>
                  <a:pt x="49" y="42"/>
                </a:cubicBezTo>
                <a:cubicBezTo>
                  <a:pt x="47" y="42"/>
                  <a:pt x="46" y="40"/>
                  <a:pt x="46" y="38"/>
                </a:cubicBezTo>
                <a:cubicBezTo>
                  <a:pt x="46" y="37"/>
                  <a:pt x="47" y="35"/>
                  <a:pt x="49" y="35"/>
                </a:cubicBezTo>
                <a:close/>
                <a:moveTo>
                  <a:pt x="29" y="35"/>
                </a:moveTo>
                <a:cubicBezTo>
                  <a:pt x="31" y="35"/>
                  <a:pt x="33" y="37"/>
                  <a:pt x="33" y="38"/>
                </a:cubicBezTo>
                <a:cubicBezTo>
                  <a:pt x="33" y="40"/>
                  <a:pt x="31" y="42"/>
                  <a:pt x="29" y="42"/>
                </a:cubicBezTo>
                <a:cubicBezTo>
                  <a:pt x="28" y="42"/>
                  <a:pt x="26" y="40"/>
                  <a:pt x="26" y="38"/>
                </a:cubicBezTo>
                <a:cubicBezTo>
                  <a:pt x="26" y="37"/>
                  <a:pt x="28" y="35"/>
                  <a:pt x="29" y="35"/>
                </a:cubicBezTo>
                <a:close/>
                <a:moveTo>
                  <a:pt x="79" y="102"/>
                </a:moveTo>
                <a:cubicBezTo>
                  <a:pt x="0" y="102"/>
                  <a:pt x="0" y="102"/>
                  <a:pt x="0" y="102"/>
                </a:cubicBezTo>
                <a:cubicBezTo>
                  <a:pt x="1" y="83"/>
                  <a:pt x="12" y="68"/>
                  <a:pt x="28" y="63"/>
                </a:cubicBezTo>
                <a:cubicBezTo>
                  <a:pt x="28" y="96"/>
                  <a:pt x="28" y="96"/>
                  <a:pt x="28" y="96"/>
                </a:cubicBezTo>
                <a:cubicBezTo>
                  <a:pt x="51" y="63"/>
                  <a:pt x="51" y="63"/>
                  <a:pt x="51" y="63"/>
                </a:cubicBezTo>
                <a:cubicBezTo>
                  <a:pt x="67" y="68"/>
                  <a:pt x="78" y="83"/>
                  <a:pt x="79" y="10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281" tIns="45641" rIns="91281" bIns="45641" numCol="1" anchor="t" anchorCtr="0" compatLnSpc="1"/>
          <a:lstStyle/>
          <a:p>
            <a:endParaRPr lang="zh-CN" altLang="en-US" sz="1830" dirty="0">
              <a:solidFill>
                <a:prstClr val="black"/>
              </a:solidFill>
              <a:latin typeface="微软雅黑" panose="020B0503020204020204" charset="-122"/>
              <a:ea typeface="微软雅黑" panose="020B0503020204020204" charset="-122"/>
            </a:endParaRPr>
          </a:p>
        </p:txBody>
      </p:sp>
      <p:sp>
        <p:nvSpPr>
          <p:cNvPr id="14" name="Freeform 53"/>
          <p:cNvSpPr>
            <a:spLocks noEditPoints="1"/>
          </p:cNvSpPr>
          <p:nvPr/>
        </p:nvSpPr>
        <p:spPr bwMode="auto">
          <a:xfrm>
            <a:off x="10337165" y="4171950"/>
            <a:ext cx="938530" cy="807720"/>
          </a:xfrm>
          <a:custGeom>
            <a:avLst/>
            <a:gdLst>
              <a:gd name="T0" fmla="*/ 265 w 275"/>
              <a:gd name="T1" fmla="*/ 71 h 238"/>
              <a:gd name="T2" fmla="*/ 243 w 275"/>
              <a:gd name="T3" fmla="*/ 62 h 238"/>
              <a:gd name="T4" fmla="*/ 217 w 275"/>
              <a:gd name="T5" fmla="*/ 62 h 238"/>
              <a:gd name="T6" fmla="*/ 194 w 275"/>
              <a:gd name="T7" fmla="*/ 43 h 238"/>
              <a:gd name="T8" fmla="*/ 172 w 275"/>
              <a:gd name="T9" fmla="*/ 43 h 238"/>
              <a:gd name="T10" fmla="*/ 145 w 275"/>
              <a:gd name="T11" fmla="*/ 0 h 238"/>
              <a:gd name="T12" fmla="*/ 126 w 275"/>
              <a:gd name="T13" fmla="*/ 0 h 238"/>
              <a:gd name="T14" fmla="*/ 100 w 275"/>
              <a:gd name="T15" fmla="*/ 43 h 238"/>
              <a:gd name="T16" fmla="*/ 76 w 275"/>
              <a:gd name="T17" fmla="*/ 44 h 238"/>
              <a:gd name="T18" fmla="*/ 53 w 275"/>
              <a:gd name="T19" fmla="*/ 62 h 238"/>
              <a:gd name="T20" fmla="*/ 31 w 275"/>
              <a:gd name="T21" fmla="*/ 62 h 238"/>
              <a:gd name="T22" fmla="*/ 9 w 275"/>
              <a:gd name="T23" fmla="*/ 71 h 238"/>
              <a:gd name="T24" fmla="*/ 0 w 275"/>
              <a:gd name="T25" fmla="*/ 93 h 238"/>
              <a:gd name="T26" fmla="*/ 0 w 275"/>
              <a:gd name="T27" fmla="*/ 207 h 238"/>
              <a:gd name="T28" fmla="*/ 9 w 275"/>
              <a:gd name="T29" fmla="*/ 229 h 238"/>
              <a:gd name="T30" fmla="*/ 31 w 275"/>
              <a:gd name="T31" fmla="*/ 238 h 238"/>
              <a:gd name="T32" fmla="*/ 243 w 275"/>
              <a:gd name="T33" fmla="*/ 238 h 238"/>
              <a:gd name="T34" fmla="*/ 265 w 275"/>
              <a:gd name="T35" fmla="*/ 229 h 238"/>
              <a:gd name="T36" fmla="*/ 275 w 275"/>
              <a:gd name="T37" fmla="*/ 207 h 238"/>
              <a:gd name="T38" fmla="*/ 275 w 275"/>
              <a:gd name="T39" fmla="*/ 93 h 238"/>
              <a:gd name="T40" fmla="*/ 265 w 275"/>
              <a:gd name="T41" fmla="*/ 71 h 238"/>
              <a:gd name="T42" fmla="*/ 77 w 275"/>
              <a:gd name="T43" fmla="*/ 50 h 238"/>
              <a:gd name="T44" fmla="*/ 194 w 275"/>
              <a:gd name="T45" fmla="*/ 49 h 238"/>
              <a:gd name="T46" fmla="*/ 210 w 275"/>
              <a:gd name="T47" fmla="*/ 58 h 238"/>
              <a:gd name="T48" fmla="*/ 201 w 275"/>
              <a:gd name="T49" fmla="*/ 56 h 238"/>
              <a:gd name="T50" fmla="*/ 83 w 275"/>
              <a:gd name="T51" fmla="*/ 57 h 238"/>
              <a:gd name="T52" fmla="*/ 66 w 275"/>
              <a:gd name="T53" fmla="*/ 74 h 238"/>
              <a:gd name="T54" fmla="*/ 68 w 275"/>
              <a:gd name="T55" fmla="*/ 83 h 238"/>
              <a:gd name="T56" fmla="*/ 59 w 275"/>
              <a:gd name="T57" fmla="*/ 68 h 238"/>
              <a:gd name="T58" fmla="*/ 77 w 275"/>
              <a:gd name="T59" fmla="*/ 50 h 238"/>
              <a:gd name="T60" fmla="*/ 258 w 275"/>
              <a:gd name="T61" fmla="*/ 207 h 238"/>
              <a:gd name="T62" fmla="*/ 254 w 275"/>
              <a:gd name="T63" fmla="*/ 217 h 238"/>
              <a:gd name="T64" fmla="*/ 243 w 275"/>
              <a:gd name="T65" fmla="*/ 222 h 238"/>
              <a:gd name="T66" fmla="*/ 31 w 275"/>
              <a:gd name="T67" fmla="*/ 222 h 238"/>
              <a:gd name="T68" fmla="*/ 21 w 275"/>
              <a:gd name="T69" fmla="*/ 217 h 238"/>
              <a:gd name="T70" fmla="*/ 17 w 275"/>
              <a:gd name="T71" fmla="*/ 207 h 238"/>
              <a:gd name="T72" fmla="*/ 17 w 275"/>
              <a:gd name="T73" fmla="*/ 93 h 238"/>
              <a:gd name="T74" fmla="*/ 21 w 275"/>
              <a:gd name="T75" fmla="*/ 83 h 238"/>
              <a:gd name="T76" fmla="*/ 31 w 275"/>
              <a:gd name="T77" fmla="*/ 78 h 238"/>
              <a:gd name="T78" fmla="*/ 54 w 275"/>
              <a:gd name="T79" fmla="*/ 78 h 238"/>
              <a:gd name="T80" fmla="*/ 76 w 275"/>
              <a:gd name="T81" fmla="*/ 92 h 238"/>
              <a:gd name="T82" fmla="*/ 194 w 275"/>
              <a:gd name="T83" fmla="*/ 92 h 238"/>
              <a:gd name="T84" fmla="*/ 215 w 275"/>
              <a:gd name="T85" fmla="*/ 78 h 238"/>
              <a:gd name="T86" fmla="*/ 243 w 275"/>
              <a:gd name="T87" fmla="*/ 78 h 238"/>
              <a:gd name="T88" fmla="*/ 254 w 275"/>
              <a:gd name="T89" fmla="*/ 83 h 238"/>
              <a:gd name="T90" fmla="*/ 258 w 275"/>
              <a:gd name="T91" fmla="*/ 93 h 238"/>
              <a:gd name="T92" fmla="*/ 258 w 275"/>
              <a:gd name="T93" fmla="*/ 20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5" h="238">
                <a:moveTo>
                  <a:pt x="265" y="71"/>
                </a:moveTo>
                <a:cubicBezTo>
                  <a:pt x="260" y="65"/>
                  <a:pt x="252" y="62"/>
                  <a:pt x="243" y="62"/>
                </a:cubicBezTo>
                <a:cubicBezTo>
                  <a:pt x="217" y="62"/>
                  <a:pt x="217" y="62"/>
                  <a:pt x="217" y="62"/>
                </a:cubicBezTo>
                <a:cubicBezTo>
                  <a:pt x="215" y="51"/>
                  <a:pt x="205" y="43"/>
                  <a:pt x="194" y="43"/>
                </a:cubicBezTo>
                <a:cubicBezTo>
                  <a:pt x="172" y="43"/>
                  <a:pt x="172" y="43"/>
                  <a:pt x="172" y="43"/>
                </a:cubicBezTo>
                <a:cubicBezTo>
                  <a:pt x="155" y="30"/>
                  <a:pt x="148" y="15"/>
                  <a:pt x="145" y="0"/>
                </a:cubicBezTo>
                <a:cubicBezTo>
                  <a:pt x="138" y="0"/>
                  <a:pt x="132" y="0"/>
                  <a:pt x="126" y="0"/>
                </a:cubicBezTo>
                <a:cubicBezTo>
                  <a:pt x="123" y="20"/>
                  <a:pt x="114" y="33"/>
                  <a:pt x="100" y="43"/>
                </a:cubicBezTo>
                <a:cubicBezTo>
                  <a:pt x="76" y="44"/>
                  <a:pt x="76" y="44"/>
                  <a:pt x="76" y="44"/>
                </a:cubicBezTo>
                <a:cubicBezTo>
                  <a:pt x="65" y="44"/>
                  <a:pt x="56" y="51"/>
                  <a:pt x="53" y="62"/>
                </a:cubicBezTo>
                <a:cubicBezTo>
                  <a:pt x="31" y="62"/>
                  <a:pt x="31" y="62"/>
                  <a:pt x="31" y="62"/>
                </a:cubicBezTo>
                <a:cubicBezTo>
                  <a:pt x="23" y="62"/>
                  <a:pt x="15" y="65"/>
                  <a:pt x="9" y="71"/>
                </a:cubicBezTo>
                <a:cubicBezTo>
                  <a:pt x="3" y="77"/>
                  <a:pt x="0" y="84"/>
                  <a:pt x="0" y="93"/>
                </a:cubicBezTo>
                <a:cubicBezTo>
                  <a:pt x="0" y="207"/>
                  <a:pt x="0" y="207"/>
                  <a:pt x="0" y="207"/>
                </a:cubicBezTo>
                <a:cubicBezTo>
                  <a:pt x="0" y="215"/>
                  <a:pt x="3" y="223"/>
                  <a:pt x="9" y="229"/>
                </a:cubicBezTo>
                <a:cubicBezTo>
                  <a:pt x="15" y="235"/>
                  <a:pt x="23" y="238"/>
                  <a:pt x="31" y="238"/>
                </a:cubicBezTo>
                <a:cubicBezTo>
                  <a:pt x="243" y="238"/>
                  <a:pt x="243" y="238"/>
                  <a:pt x="243" y="238"/>
                </a:cubicBezTo>
                <a:cubicBezTo>
                  <a:pt x="252" y="238"/>
                  <a:pt x="260" y="235"/>
                  <a:pt x="265" y="229"/>
                </a:cubicBezTo>
                <a:cubicBezTo>
                  <a:pt x="271" y="223"/>
                  <a:pt x="275" y="215"/>
                  <a:pt x="275" y="207"/>
                </a:cubicBezTo>
                <a:cubicBezTo>
                  <a:pt x="275" y="93"/>
                  <a:pt x="275" y="93"/>
                  <a:pt x="275" y="93"/>
                </a:cubicBezTo>
                <a:cubicBezTo>
                  <a:pt x="275" y="84"/>
                  <a:pt x="271" y="77"/>
                  <a:pt x="265" y="71"/>
                </a:cubicBezTo>
                <a:close/>
                <a:moveTo>
                  <a:pt x="77" y="50"/>
                </a:moveTo>
                <a:cubicBezTo>
                  <a:pt x="194" y="49"/>
                  <a:pt x="194" y="49"/>
                  <a:pt x="194" y="49"/>
                </a:cubicBezTo>
                <a:cubicBezTo>
                  <a:pt x="201" y="49"/>
                  <a:pt x="207" y="53"/>
                  <a:pt x="210" y="58"/>
                </a:cubicBezTo>
                <a:cubicBezTo>
                  <a:pt x="207" y="57"/>
                  <a:pt x="204" y="56"/>
                  <a:pt x="201" y="56"/>
                </a:cubicBezTo>
                <a:cubicBezTo>
                  <a:pt x="83" y="57"/>
                  <a:pt x="83" y="57"/>
                  <a:pt x="83" y="57"/>
                </a:cubicBezTo>
                <a:cubicBezTo>
                  <a:pt x="74" y="57"/>
                  <a:pt x="66" y="65"/>
                  <a:pt x="66" y="74"/>
                </a:cubicBezTo>
                <a:cubicBezTo>
                  <a:pt x="66" y="77"/>
                  <a:pt x="66" y="80"/>
                  <a:pt x="68" y="83"/>
                </a:cubicBezTo>
                <a:cubicBezTo>
                  <a:pt x="63" y="80"/>
                  <a:pt x="59" y="74"/>
                  <a:pt x="59" y="68"/>
                </a:cubicBezTo>
                <a:cubicBezTo>
                  <a:pt x="59" y="58"/>
                  <a:pt x="67" y="50"/>
                  <a:pt x="77" y="50"/>
                </a:cubicBezTo>
                <a:close/>
                <a:moveTo>
                  <a:pt x="258" y="207"/>
                </a:moveTo>
                <a:cubicBezTo>
                  <a:pt x="258" y="211"/>
                  <a:pt x="256" y="214"/>
                  <a:pt x="254" y="217"/>
                </a:cubicBezTo>
                <a:cubicBezTo>
                  <a:pt x="251" y="220"/>
                  <a:pt x="247" y="222"/>
                  <a:pt x="243" y="222"/>
                </a:cubicBezTo>
                <a:cubicBezTo>
                  <a:pt x="31" y="222"/>
                  <a:pt x="31" y="222"/>
                  <a:pt x="31" y="222"/>
                </a:cubicBezTo>
                <a:cubicBezTo>
                  <a:pt x="27" y="222"/>
                  <a:pt x="24" y="220"/>
                  <a:pt x="21" y="217"/>
                </a:cubicBezTo>
                <a:cubicBezTo>
                  <a:pt x="18" y="214"/>
                  <a:pt x="17" y="211"/>
                  <a:pt x="17" y="207"/>
                </a:cubicBezTo>
                <a:cubicBezTo>
                  <a:pt x="17" y="93"/>
                  <a:pt x="17" y="93"/>
                  <a:pt x="17" y="93"/>
                </a:cubicBezTo>
                <a:cubicBezTo>
                  <a:pt x="17" y="89"/>
                  <a:pt x="18" y="85"/>
                  <a:pt x="21" y="83"/>
                </a:cubicBezTo>
                <a:cubicBezTo>
                  <a:pt x="24" y="80"/>
                  <a:pt x="27" y="78"/>
                  <a:pt x="31" y="78"/>
                </a:cubicBezTo>
                <a:cubicBezTo>
                  <a:pt x="54" y="78"/>
                  <a:pt x="54" y="78"/>
                  <a:pt x="54" y="78"/>
                </a:cubicBezTo>
                <a:cubicBezTo>
                  <a:pt x="58" y="87"/>
                  <a:pt x="67" y="92"/>
                  <a:pt x="76" y="92"/>
                </a:cubicBezTo>
                <a:cubicBezTo>
                  <a:pt x="194" y="92"/>
                  <a:pt x="194" y="92"/>
                  <a:pt x="194" y="92"/>
                </a:cubicBezTo>
                <a:cubicBezTo>
                  <a:pt x="203" y="92"/>
                  <a:pt x="211" y="86"/>
                  <a:pt x="215" y="78"/>
                </a:cubicBezTo>
                <a:cubicBezTo>
                  <a:pt x="243" y="78"/>
                  <a:pt x="243" y="78"/>
                  <a:pt x="243" y="78"/>
                </a:cubicBezTo>
                <a:cubicBezTo>
                  <a:pt x="247" y="78"/>
                  <a:pt x="251" y="80"/>
                  <a:pt x="254" y="83"/>
                </a:cubicBezTo>
                <a:cubicBezTo>
                  <a:pt x="256" y="85"/>
                  <a:pt x="258" y="89"/>
                  <a:pt x="258" y="93"/>
                </a:cubicBezTo>
                <a:lnTo>
                  <a:pt x="258" y="20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281" tIns="45641" rIns="91281" bIns="45641" numCol="1" anchor="t" anchorCtr="0" compatLnSpc="1"/>
          <a:lstStyle/>
          <a:p>
            <a:endParaRPr lang="zh-CN" altLang="en-US" sz="1830" dirty="0">
              <a:solidFill>
                <a:prstClr val="black"/>
              </a:solidFill>
              <a:latin typeface="微软雅黑" panose="020B0503020204020204" charset="-122"/>
              <a:ea typeface="微软雅黑" panose="020B0503020204020204" charset="-122"/>
            </a:endParaRPr>
          </a:p>
        </p:txBody>
      </p:sp>
      <p:sp>
        <p:nvSpPr>
          <p:cNvPr id="15" name="椭圆 14"/>
          <p:cNvSpPr/>
          <p:nvPr/>
        </p:nvSpPr>
        <p:spPr>
          <a:xfrm>
            <a:off x="10005060" y="1508125"/>
            <a:ext cx="1603375" cy="1595755"/>
          </a:xfrm>
          <a:prstGeom prst="ellipse">
            <a:avLst/>
          </a:prstGeom>
          <a:solidFill>
            <a:srgbClr val="F4879C"/>
          </a:solidFill>
          <a:ln>
            <a:noFill/>
          </a:ln>
        </p:spPr>
        <p:txBody>
          <a:bodyPr lIns="97092" tIns="48293" rIns="97092" bIns="48293" anchor="ctr"/>
          <a:lstStyle/>
          <a:p>
            <a:pPr algn="ctr">
              <a:buFont typeface="Arial" panose="020B0604020202020204" pitchFamily="34" charset="0"/>
              <a:buNone/>
            </a:pPr>
            <a:endParaRPr lang="zh-CN" altLang="en-US" sz="2235">
              <a:solidFill>
                <a:srgbClr val="FFFFFF"/>
              </a:solidFill>
              <a:latin typeface="微软雅黑" panose="020B0503020204020204" charset="-122"/>
              <a:ea typeface="微软雅黑" panose="020B0503020204020204" charset="-122"/>
            </a:endParaRPr>
          </a:p>
        </p:txBody>
      </p:sp>
      <p:sp>
        <p:nvSpPr>
          <p:cNvPr id="16" name="Freeform 21"/>
          <p:cNvSpPr>
            <a:spLocks noChangeAspect="1" noEditPoints="1"/>
          </p:cNvSpPr>
          <p:nvPr/>
        </p:nvSpPr>
        <p:spPr bwMode="auto">
          <a:xfrm>
            <a:off x="10358120" y="1889125"/>
            <a:ext cx="864235" cy="807720"/>
          </a:xfrm>
          <a:custGeom>
            <a:avLst/>
            <a:gdLst>
              <a:gd name="T0" fmla="*/ 189 w 243"/>
              <a:gd name="T1" fmla="*/ 0 h 228"/>
              <a:gd name="T2" fmla="*/ 196 w 243"/>
              <a:gd name="T3" fmla="*/ 190 h 228"/>
              <a:gd name="T4" fmla="*/ 201 w 243"/>
              <a:gd name="T5" fmla="*/ 207 h 228"/>
              <a:gd name="T6" fmla="*/ 224 w 243"/>
              <a:gd name="T7" fmla="*/ 208 h 228"/>
              <a:gd name="T8" fmla="*/ 228 w 243"/>
              <a:gd name="T9" fmla="*/ 184 h 228"/>
              <a:gd name="T10" fmla="*/ 235 w 243"/>
              <a:gd name="T11" fmla="*/ 11 h 228"/>
              <a:gd name="T12" fmla="*/ 243 w 243"/>
              <a:gd name="T13" fmla="*/ 184 h 228"/>
              <a:gd name="T14" fmla="*/ 236 w 243"/>
              <a:gd name="T15" fmla="*/ 215 h 228"/>
              <a:gd name="T16" fmla="*/ 216 w 243"/>
              <a:gd name="T17" fmla="*/ 228 h 228"/>
              <a:gd name="T18" fmla="*/ 35 w 243"/>
              <a:gd name="T19" fmla="*/ 228 h 228"/>
              <a:gd name="T20" fmla="*/ 10 w 243"/>
              <a:gd name="T21" fmla="*/ 219 h 228"/>
              <a:gd name="T22" fmla="*/ 0 w 243"/>
              <a:gd name="T23" fmla="*/ 191 h 228"/>
              <a:gd name="T24" fmla="*/ 8 w 243"/>
              <a:gd name="T25" fmla="*/ 0 h 228"/>
              <a:gd name="T26" fmla="*/ 34 w 243"/>
              <a:gd name="T27" fmla="*/ 188 h 228"/>
              <a:gd name="T28" fmla="*/ 72 w 243"/>
              <a:gd name="T29" fmla="*/ 179 h 228"/>
              <a:gd name="T30" fmla="*/ 34 w 243"/>
              <a:gd name="T31" fmla="*/ 157 h 228"/>
              <a:gd name="T32" fmla="*/ 161 w 243"/>
              <a:gd name="T33" fmla="*/ 166 h 228"/>
              <a:gd name="T34" fmla="*/ 34 w 243"/>
              <a:gd name="T35" fmla="*/ 157 h 228"/>
              <a:gd name="T36" fmla="*/ 34 w 243"/>
              <a:gd name="T37" fmla="*/ 142 h 228"/>
              <a:gd name="T38" fmla="*/ 161 w 243"/>
              <a:gd name="T39" fmla="*/ 132 h 228"/>
              <a:gd name="T40" fmla="*/ 34 w 243"/>
              <a:gd name="T41" fmla="*/ 109 h 228"/>
              <a:gd name="T42" fmla="*/ 161 w 243"/>
              <a:gd name="T43" fmla="*/ 119 h 228"/>
              <a:gd name="T44" fmla="*/ 34 w 243"/>
              <a:gd name="T45" fmla="*/ 109 h 228"/>
              <a:gd name="T46" fmla="*/ 64 w 243"/>
              <a:gd name="T47" fmla="*/ 38 h 228"/>
              <a:gd name="T48" fmla="*/ 54 w 243"/>
              <a:gd name="T49" fmla="*/ 62 h 228"/>
              <a:gd name="T50" fmla="*/ 34 w 243"/>
              <a:gd name="T51" fmla="*/ 38 h 228"/>
              <a:gd name="T52" fmla="*/ 44 w 243"/>
              <a:gd name="T53" fmla="*/ 90 h 228"/>
              <a:gd name="T54" fmla="*/ 52 w 243"/>
              <a:gd name="T55" fmla="*/ 90 h 228"/>
              <a:gd name="T56" fmla="*/ 89 w 243"/>
              <a:gd name="T57" fmla="*/ 90 h 228"/>
              <a:gd name="T58" fmla="*/ 78 w 243"/>
              <a:gd name="T59" fmla="*/ 84 h 228"/>
              <a:gd name="T60" fmla="*/ 87 w 243"/>
              <a:gd name="T61" fmla="*/ 65 h 228"/>
              <a:gd name="T62" fmla="*/ 78 w 243"/>
              <a:gd name="T63" fmla="*/ 59 h 228"/>
              <a:gd name="T64" fmla="*/ 89 w 243"/>
              <a:gd name="T65" fmla="*/ 45 h 228"/>
              <a:gd name="T66" fmla="*/ 66 w 243"/>
              <a:gd name="T67" fmla="*/ 38 h 228"/>
              <a:gd name="T68" fmla="*/ 89 w 243"/>
              <a:gd name="T69" fmla="*/ 90 h 228"/>
              <a:gd name="T70" fmla="*/ 127 w 243"/>
              <a:gd name="T71" fmla="*/ 38 h 228"/>
              <a:gd name="T72" fmla="*/ 120 w 243"/>
              <a:gd name="T73" fmla="*/ 38 h 228"/>
              <a:gd name="T74" fmla="*/ 103 w 243"/>
              <a:gd name="T75" fmla="*/ 62 h 228"/>
              <a:gd name="T76" fmla="*/ 90 w 243"/>
              <a:gd name="T77" fmla="*/ 38 h 228"/>
              <a:gd name="T78" fmla="*/ 108 w 243"/>
              <a:gd name="T79" fmla="*/ 90 h 228"/>
              <a:gd name="T80" fmla="*/ 116 w 243"/>
              <a:gd name="T81" fmla="*/ 90 h 228"/>
              <a:gd name="T82" fmla="*/ 136 w 243"/>
              <a:gd name="T83" fmla="*/ 38 h 228"/>
              <a:gd name="T84" fmla="*/ 138 w 243"/>
              <a:gd name="T85" fmla="*/ 81 h 228"/>
              <a:gd name="T86" fmla="*/ 164 w 243"/>
              <a:gd name="T87" fmla="*/ 81 h 228"/>
              <a:gd name="T88" fmla="*/ 162 w 243"/>
              <a:gd name="T89" fmla="*/ 68 h 228"/>
              <a:gd name="T90" fmla="*/ 149 w 243"/>
              <a:gd name="T91" fmla="*/ 51 h 228"/>
              <a:gd name="T92" fmla="*/ 150 w 243"/>
              <a:gd name="T93" fmla="*/ 45 h 228"/>
              <a:gd name="T94" fmla="*/ 152 w 243"/>
              <a:gd name="T95" fmla="*/ 56 h 228"/>
              <a:gd name="T96" fmla="*/ 163 w 243"/>
              <a:gd name="T97" fmla="*/ 47 h 228"/>
              <a:gd name="T98" fmla="*/ 138 w 243"/>
              <a:gd name="T99" fmla="*/ 48 h 228"/>
              <a:gd name="T100" fmla="*/ 139 w 243"/>
              <a:gd name="T101" fmla="*/ 59 h 228"/>
              <a:gd name="T102" fmla="*/ 152 w 243"/>
              <a:gd name="T103" fmla="*/ 75 h 228"/>
              <a:gd name="T104" fmla="*/ 150 w 243"/>
              <a:gd name="T105" fmla="*/ 83 h 228"/>
              <a:gd name="T106" fmla="*/ 148 w 243"/>
              <a:gd name="T107" fmla="*/ 70 h 228"/>
              <a:gd name="T108" fmla="*/ 206 w 243"/>
              <a:gd name="T109" fmla="*/ 12 h 228"/>
              <a:gd name="T110" fmla="*/ 213 w 243"/>
              <a:gd name="T111" fmla="*/ 200 h 228"/>
              <a:gd name="T112" fmla="*/ 220 w 243"/>
              <a:gd name="T113" fmla="*/ 12 h 228"/>
              <a:gd name="T114" fmla="*/ 206 w 243"/>
              <a:gd name="T115" fmla="*/ 12 h 228"/>
              <a:gd name="T116" fmla="*/ 15 w 243"/>
              <a:gd name="T117" fmla="*/ 15 h 228"/>
              <a:gd name="T118" fmla="*/ 15 w 243"/>
              <a:gd name="T119" fmla="*/ 191 h 228"/>
              <a:gd name="T120" fmla="*/ 35 w 243"/>
              <a:gd name="T121" fmla="*/ 213 h 228"/>
              <a:gd name="T122" fmla="*/ 188 w 243"/>
              <a:gd name="T123" fmla="*/ 213 h 228"/>
              <a:gd name="T124" fmla="*/ 182 w 243"/>
              <a:gd name="T125" fmla="*/ 19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3" h="228">
                <a:moveTo>
                  <a:pt x="8" y="0"/>
                </a:moveTo>
                <a:cubicBezTo>
                  <a:pt x="189" y="0"/>
                  <a:pt x="189" y="0"/>
                  <a:pt x="189" y="0"/>
                </a:cubicBezTo>
                <a:cubicBezTo>
                  <a:pt x="193" y="0"/>
                  <a:pt x="196" y="3"/>
                  <a:pt x="196" y="7"/>
                </a:cubicBezTo>
                <a:cubicBezTo>
                  <a:pt x="196" y="190"/>
                  <a:pt x="196" y="190"/>
                  <a:pt x="196" y="190"/>
                </a:cubicBezTo>
                <a:cubicBezTo>
                  <a:pt x="196" y="190"/>
                  <a:pt x="196" y="190"/>
                  <a:pt x="196" y="190"/>
                </a:cubicBezTo>
                <a:cubicBezTo>
                  <a:pt x="196" y="198"/>
                  <a:pt x="198" y="203"/>
                  <a:pt x="201" y="207"/>
                </a:cubicBezTo>
                <a:cubicBezTo>
                  <a:pt x="204" y="210"/>
                  <a:pt x="210" y="212"/>
                  <a:pt x="216" y="213"/>
                </a:cubicBezTo>
                <a:cubicBezTo>
                  <a:pt x="219" y="213"/>
                  <a:pt x="222" y="211"/>
                  <a:pt x="224" y="208"/>
                </a:cubicBezTo>
                <a:cubicBezTo>
                  <a:pt x="226" y="203"/>
                  <a:pt x="228" y="196"/>
                  <a:pt x="228" y="184"/>
                </a:cubicBezTo>
                <a:cubicBezTo>
                  <a:pt x="228" y="184"/>
                  <a:pt x="228" y="184"/>
                  <a:pt x="228" y="184"/>
                </a:cubicBezTo>
                <a:cubicBezTo>
                  <a:pt x="228" y="19"/>
                  <a:pt x="228" y="19"/>
                  <a:pt x="228" y="19"/>
                </a:cubicBezTo>
                <a:cubicBezTo>
                  <a:pt x="228" y="15"/>
                  <a:pt x="231" y="11"/>
                  <a:pt x="235" y="11"/>
                </a:cubicBezTo>
                <a:cubicBezTo>
                  <a:pt x="239" y="11"/>
                  <a:pt x="243" y="15"/>
                  <a:pt x="243" y="19"/>
                </a:cubicBezTo>
                <a:cubicBezTo>
                  <a:pt x="243" y="184"/>
                  <a:pt x="243" y="184"/>
                  <a:pt x="243" y="184"/>
                </a:cubicBezTo>
                <a:cubicBezTo>
                  <a:pt x="243" y="184"/>
                  <a:pt x="243" y="184"/>
                  <a:pt x="242" y="184"/>
                </a:cubicBezTo>
                <a:cubicBezTo>
                  <a:pt x="243" y="199"/>
                  <a:pt x="240" y="209"/>
                  <a:pt x="236" y="215"/>
                </a:cubicBezTo>
                <a:cubicBezTo>
                  <a:pt x="232" y="223"/>
                  <a:pt x="225" y="227"/>
                  <a:pt x="217" y="228"/>
                </a:cubicBezTo>
                <a:cubicBezTo>
                  <a:pt x="217" y="228"/>
                  <a:pt x="217" y="228"/>
                  <a:pt x="216" y="228"/>
                </a:cubicBezTo>
                <a:cubicBezTo>
                  <a:pt x="216" y="228"/>
                  <a:pt x="216" y="228"/>
                  <a:pt x="216" y="228"/>
                </a:cubicBezTo>
                <a:cubicBezTo>
                  <a:pt x="35" y="228"/>
                  <a:pt x="35" y="228"/>
                  <a:pt x="35" y="228"/>
                </a:cubicBezTo>
                <a:cubicBezTo>
                  <a:pt x="35" y="228"/>
                  <a:pt x="34" y="228"/>
                  <a:pt x="34" y="228"/>
                </a:cubicBezTo>
                <a:cubicBezTo>
                  <a:pt x="24" y="228"/>
                  <a:pt x="16" y="225"/>
                  <a:pt x="10" y="219"/>
                </a:cubicBezTo>
                <a:cubicBezTo>
                  <a:pt x="4" y="213"/>
                  <a:pt x="0" y="204"/>
                  <a:pt x="0" y="191"/>
                </a:cubicBezTo>
                <a:cubicBezTo>
                  <a:pt x="0" y="191"/>
                  <a:pt x="0" y="191"/>
                  <a:pt x="0" y="191"/>
                </a:cubicBezTo>
                <a:cubicBezTo>
                  <a:pt x="0" y="7"/>
                  <a:pt x="0" y="7"/>
                  <a:pt x="0" y="7"/>
                </a:cubicBezTo>
                <a:cubicBezTo>
                  <a:pt x="0" y="3"/>
                  <a:pt x="3" y="0"/>
                  <a:pt x="8" y="0"/>
                </a:cubicBezTo>
                <a:close/>
                <a:moveTo>
                  <a:pt x="34" y="179"/>
                </a:moveTo>
                <a:cubicBezTo>
                  <a:pt x="34" y="188"/>
                  <a:pt x="34" y="188"/>
                  <a:pt x="34" y="188"/>
                </a:cubicBezTo>
                <a:cubicBezTo>
                  <a:pt x="72" y="188"/>
                  <a:pt x="72" y="188"/>
                  <a:pt x="72" y="188"/>
                </a:cubicBezTo>
                <a:cubicBezTo>
                  <a:pt x="72" y="179"/>
                  <a:pt x="72" y="179"/>
                  <a:pt x="72" y="179"/>
                </a:cubicBezTo>
                <a:cubicBezTo>
                  <a:pt x="34" y="179"/>
                  <a:pt x="34" y="179"/>
                  <a:pt x="34" y="179"/>
                </a:cubicBezTo>
                <a:close/>
                <a:moveTo>
                  <a:pt x="34" y="157"/>
                </a:moveTo>
                <a:cubicBezTo>
                  <a:pt x="34" y="166"/>
                  <a:pt x="34" y="166"/>
                  <a:pt x="34" y="166"/>
                </a:cubicBezTo>
                <a:cubicBezTo>
                  <a:pt x="161" y="166"/>
                  <a:pt x="161" y="166"/>
                  <a:pt x="161" y="166"/>
                </a:cubicBezTo>
                <a:cubicBezTo>
                  <a:pt x="161" y="157"/>
                  <a:pt x="161" y="157"/>
                  <a:pt x="161" y="157"/>
                </a:cubicBezTo>
                <a:cubicBezTo>
                  <a:pt x="34" y="157"/>
                  <a:pt x="34" y="157"/>
                  <a:pt x="34" y="157"/>
                </a:cubicBezTo>
                <a:close/>
                <a:moveTo>
                  <a:pt x="34" y="132"/>
                </a:moveTo>
                <a:cubicBezTo>
                  <a:pt x="34" y="142"/>
                  <a:pt x="34" y="142"/>
                  <a:pt x="34" y="142"/>
                </a:cubicBezTo>
                <a:cubicBezTo>
                  <a:pt x="161" y="142"/>
                  <a:pt x="161" y="142"/>
                  <a:pt x="161" y="142"/>
                </a:cubicBezTo>
                <a:cubicBezTo>
                  <a:pt x="161" y="132"/>
                  <a:pt x="161" y="132"/>
                  <a:pt x="161" y="132"/>
                </a:cubicBezTo>
                <a:cubicBezTo>
                  <a:pt x="34" y="132"/>
                  <a:pt x="34" y="132"/>
                  <a:pt x="34" y="132"/>
                </a:cubicBezTo>
                <a:close/>
                <a:moveTo>
                  <a:pt x="34" y="109"/>
                </a:moveTo>
                <a:cubicBezTo>
                  <a:pt x="34" y="119"/>
                  <a:pt x="34" y="119"/>
                  <a:pt x="34" y="119"/>
                </a:cubicBezTo>
                <a:cubicBezTo>
                  <a:pt x="161" y="119"/>
                  <a:pt x="161" y="119"/>
                  <a:pt x="161" y="119"/>
                </a:cubicBezTo>
                <a:cubicBezTo>
                  <a:pt x="161" y="109"/>
                  <a:pt x="161" y="109"/>
                  <a:pt x="161" y="109"/>
                </a:cubicBezTo>
                <a:cubicBezTo>
                  <a:pt x="34" y="109"/>
                  <a:pt x="34" y="109"/>
                  <a:pt x="34" y="109"/>
                </a:cubicBezTo>
                <a:close/>
                <a:moveTo>
                  <a:pt x="64" y="90"/>
                </a:moveTo>
                <a:cubicBezTo>
                  <a:pt x="64" y="38"/>
                  <a:pt x="64" y="38"/>
                  <a:pt x="64" y="38"/>
                </a:cubicBezTo>
                <a:cubicBezTo>
                  <a:pt x="54" y="38"/>
                  <a:pt x="54" y="38"/>
                  <a:pt x="54" y="38"/>
                </a:cubicBezTo>
                <a:cubicBezTo>
                  <a:pt x="54" y="62"/>
                  <a:pt x="54" y="62"/>
                  <a:pt x="54" y="62"/>
                </a:cubicBezTo>
                <a:cubicBezTo>
                  <a:pt x="48" y="38"/>
                  <a:pt x="48" y="38"/>
                  <a:pt x="48" y="38"/>
                </a:cubicBezTo>
                <a:cubicBezTo>
                  <a:pt x="34" y="38"/>
                  <a:pt x="34" y="38"/>
                  <a:pt x="34" y="38"/>
                </a:cubicBezTo>
                <a:cubicBezTo>
                  <a:pt x="34" y="90"/>
                  <a:pt x="34" y="90"/>
                  <a:pt x="34" y="90"/>
                </a:cubicBezTo>
                <a:cubicBezTo>
                  <a:pt x="44" y="90"/>
                  <a:pt x="44" y="90"/>
                  <a:pt x="44" y="90"/>
                </a:cubicBezTo>
                <a:cubicBezTo>
                  <a:pt x="44" y="63"/>
                  <a:pt x="44" y="63"/>
                  <a:pt x="44" y="63"/>
                </a:cubicBezTo>
                <a:cubicBezTo>
                  <a:pt x="52" y="90"/>
                  <a:pt x="52" y="90"/>
                  <a:pt x="52" y="90"/>
                </a:cubicBezTo>
                <a:cubicBezTo>
                  <a:pt x="64" y="90"/>
                  <a:pt x="64" y="90"/>
                  <a:pt x="64" y="90"/>
                </a:cubicBezTo>
                <a:close/>
                <a:moveTo>
                  <a:pt x="89" y="90"/>
                </a:moveTo>
                <a:cubicBezTo>
                  <a:pt x="89" y="84"/>
                  <a:pt x="89" y="84"/>
                  <a:pt x="89" y="84"/>
                </a:cubicBezTo>
                <a:cubicBezTo>
                  <a:pt x="78" y="84"/>
                  <a:pt x="78" y="84"/>
                  <a:pt x="78" y="84"/>
                </a:cubicBezTo>
                <a:cubicBezTo>
                  <a:pt x="78" y="65"/>
                  <a:pt x="78" y="65"/>
                  <a:pt x="78" y="65"/>
                </a:cubicBezTo>
                <a:cubicBezTo>
                  <a:pt x="87" y="65"/>
                  <a:pt x="87" y="65"/>
                  <a:pt x="87" y="65"/>
                </a:cubicBezTo>
                <a:cubicBezTo>
                  <a:pt x="87" y="59"/>
                  <a:pt x="87" y="59"/>
                  <a:pt x="87" y="59"/>
                </a:cubicBezTo>
                <a:cubicBezTo>
                  <a:pt x="78" y="59"/>
                  <a:pt x="78" y="59"/>
                  <a:pt x="78" y="59"/>
                </a:cubicBezTo>
                <a:cubicBezTo>
                  <a:pt x="78" y="45"/>
                  <a:pt x="78" y="45"/>
                  <a:pt x="78" y="45"/>
                </a:cubicBezTo>
                <a:cubicBezTo>
                  <a:pt x="89" y="45"/>
                  <a:pt x="89" y="45"/>
                  <a:pt x="89" y="45"/>
                </a:cubicBezTo>
                <a:cubicBezTo>
                  <a:pt x="89" y="38"/>
                  <a:pt x="89" y="38"/>
                  <a:pt x="89" y="38"/>
                </a:cubicBezTo>
                <a:cubicBezTo>
                  <a:pt x="66" y="38"/>
                  <a:pt x="66" y="38"/>
                  <a:pt x="66" y="38"/>
                </a:cubicBezTo>
                <a:cubicBezTo>
                  <a:pt x="66" y="90"/>
                  <a:pt x="66" y="90"/>
                  <a:pt x="66" y="90"/>
                </a:cubicBezTo>
                <a:cubicBezTo>
                  <a:pt x="89" y="90"/>
                  <a:pt x="89" y="90"/>
                  <a:pt x="89" y="90"/>
                </a:cubicBezTo>
                <a:close/>
                <a:moveTo>
                  <a:pt x="136" y="38"/>
                </a:moveTo>
                <a:cubicBezTo>
                  <a:pt x="127" y="38"/>
                  <a:pt x="127" y="38"/>
                  <a:pt x="127" y="38"/>
                </a:cubicBezTo>
                <a:cubicBezTo>
                  <a:pt x="123" y="62"/>
                  <a:pt x="123" y="62"/>
                  <a:pt x="123" y="62"/>
                </a:cubicBezTo>
                <a:cubicBezTo>
                  <a:pt x="120" y="38"/>
                  <a:pt x="120" y="38"/>
                  <a:pt x="120" y="38"/>
                </a:cubicBezTo>
                <a:cubicBezTo>
                  <a:pt x="107" y="38"/>
                  <a:pt x="107" y="38"/>
                  <a:pt x="107" y="38"/>
                </a:cubicBezTo>
                <a:cubicBezTo>
                  <a:pt x="103" y="62"/>
                  <a:pt x="103" y="62"/>
                  <a:pt x="103" y="62"/>
                </a:cubicBezTo>
                <a:cubicBezTo>
                  <a:pt x="100" y="38"/>
                  <a:pt x="100" y="38"/>
                  <a:pt x="100" y="38"/>
                </a:cubicBezTo>
                <a:cubicBezTo>
                  <a:pt x="90" y="38"/>
                  <a:pt x="90" y="38"/>
                  <a:pt x="90" y="38"/>
                </a:cubicBezTo>
                <a:cubicBezTo>
                  <a:pt x="96" y="90"/>
                  <a:pt x="96" y="90"/>
                  <a:pt x="96" y="90"/>
                </a:cubicBezTo>
                <a:cubicBezTo>
                  <a:pt x="108" y="90"/>
                  <a:pt x="108" y="90"/>
                  <a:pt x="108" y="90"/>
                </a:cubicBezTo>
                <a:cubicBezTo>
                  <a:pt x="112" y="62"/>
                  <a:pt x="112" y="62"/>
                  <a:pt x="112" y="62"/>
                </a:cubicBezTo>
                <a:cubicBezTo>
                  <a:pt x="116" y="90"/>
                  <a:pt x="116" y="90"/>
                  <a:pt x="116" y="90"/>
                </a:cubicBezTo>
                <a:cubicBezTo>
                  <a:pt x="129" y="90"/>
                  <a:pt x="129" y="90"/>
                  <a:pt x="129" y="90"/>
                </a:cubicBezTo>
                <a:cubicBezTo>
                  <a:pt x="136" y="38"/>
                  <a:pt x="136" y="38"/>
                  <a:pt x="136" y="38"/>
                </a:cubicBezTo>
                <a:close/>
                <a:moveTo>
                  <a:pt x="138" y="70"/>
                </a:moveTo>
                <a:cubicBezTo>
                  <a:pt x="138" y="81"/>
                  <a:pt x="138" y="81"/>
                  <a:pt x="138" y="81"/>
                </a:cubicBezTo>
                <a:cubicBezTo>
                  <a:pt x="138" y="88"/>
                  <a:pt x="142" y="91"/>
                  <a:pt x="150" y="91"/>
                </a:cubicBezTo>
                <a:cubicBezTo>
                  <a:pt x="159" y="91"/>
                  <a:pt x="164" y="87"/>
                  <a:pt x="164" y="81"/>
                </a:cubicBezTo>
                <a:cubicBezTo>
                  <a:pt x="164" y="74"/>
                  <a:pt x="164" y="74"/>
                  <a:pt x="164" y="74"/>
                </a:cubicBezTo>
                <a:cubicBezTo>
                  <a:pt x="164" y="72"/>
                  <a:pt x="163" y="69"/>
                  <a:pt x="162" y="68"/>
                </a:cubicBezTo>
                <a:cubicBezTo>
                  <a:pt x="160" y="66"/>
                  <a:pt x="157" y="63"/>
                  <a:pt x="153" y="58"/>
                </a:cubicBezTo>
                <a:cubicBezTo>
                  <a:pt x="150" y="55"/>
                  <a:pt x="149" y="53"/>
                  <a:pt x="149" y="51"/>
                </a:cubicBezTo>
                <a:cubicBezTo>
                  <a:pt x="148" y="48"/>
                  <a:pt x="148" y="48"/>
                  <a:pt x="148" y="48"/>
                </a:cubicBezTo>
                <a:cubicBezTo>
                  <a:pt x="148" y="46"/>
                  <a:pt x="149" y="45"/>
                  <a:pt x="150" y="45"/>
                </a:cubicBezTo>
                <a:cubicBezTo>
                  <a:pt x="152" y="45"/>
                  <a:pt x="152" y="45"/>
                  <a:pt x="152" y="46"/>
                </a:cubicBezTo>
                <a:cubicBezTo>
                  <a:pt x="152" y="56"/>
                  <a:pt x="152" y="56"/>
                  <a:pt x="152" y="56"/>
                </a:cubicBezTo>
                <a:cubicBezTo>
                  <a:pt x="163" y="56"/>
                  <a:pt x="163" y="56"/>
                  <a:pt x="163" y="56"/>
                </a:cubicBezTo>
                <a:cubicBezTo>
                  <a:pt x="163" y="47"/>
                  <a:pt x="163" y="47"/>
                  <a:pt x="163" y="47"/>
                </a:cubicBezTo>
                <a:cubicBezTo>
                  <a:pt x="163" y="41"/>
                  <a:pt x="159" y="38"/>
                  <a:pt x="151" y="38"/>
                </a:cubicBezTo>
                <a:cubicBezTo>
                  <a:pt x="142" y="38"/>
                  <a:pt x="138" y="41"/>
                  <a:pt x="138" y="48"/>
                </a:cubicBezTo>
                <a:cubicBezTo>
                  <a:pt x="138" y="54"/>
                  <a:pt x="138" y="54"/>
                  <a:pt x="138" y="54"/>
                </a:cubicBezTo>
                <a:cubicBezTo>
                  <a:pt x="138" y="56"/>
                  <a:pt x="138" y="57"/>
                  <a:pt x="139" y="59"/>
                </a:cubicBezTo>
                <a:cubicBezTo>
                  <a:pt x="140" y="61"/>
                  <a:pt x="144" y="64"/>
                  <a:pt x="148" y="69"/>
                </a:cubicBezTo>
                <a:cubicBezTo>
                  <a:pt x="151" y="71"/>
                  <a:pt x="152" y="73"/>
                  <a:pt x="152" y="75"/>
                </a:cubicBezTo>
                <a:cubicBezTo>
                  <a:pt x="152" y="82"/>
                  <a:pt x="152" y="82"/>
                  <a:pt x="152" y="82"/>
                </a:cubicBezTo>
                <a:cubicBezTo>
                  <a:pt x="152" y="83"/>
                  <a:pt x="152" y="83"/>
                  <a:pt x="150" y="83"/>
                </a:cubicBezTo>
                <a:cubicBezTo>
                  <a:pt x="149" y="83"/>
                  <a:pt x="148" y="83"/>
                  <a:pt x="148" y="82"/>
                </a:cubicBezTo>
                <a:cubicBezTo>
                  <a:pt x="148" y="70"/>
                  <a:pt x="148" y="70"/>
                  <a:pt x="148" y="70"/>
                </a:cubicBezTo>
                <a:cubicBezTo>
                  <a:pt x="138" y="70"/>
                  <a:pt x="138" y="70"/>
                  <a:pt x="138" y="70"/>
                </a:cubicBezTo>
                <a:close/>
                <a:moveTo>
                  <a:pt x="206" y="12"/>
                </a:moveTo>
                <a:cubicBezTo>
                  <a:pt x="206" y="192"/>
                  <a:pt x="206" y="192"/>
                  <a:pt x="206" y="192"/>
                </a:cubicBezTo>
                <a:cubicBezTo>
                  <a:pt x="206" y="196"/>
                  <a:pt x="209" y="200"/>
                  <a:pt x="213" y="200"/>
                </a:cubicBezTo>
                <a:cubicBezTo>
                  <a:pt x="217" y="200"/>
                  <a:pt x="220" y="196"/>
                  <a:pt x="220" y="192"/>
                </a:cubicBezTo>
                <a:cubicBezTo>
                  <a:pt x="220" y="12"/>
                  <a:pt x="220" y="12"/>
                  <a:pt x="220" y="12"/>
                </a:cubicBezTo>
                <a:cubicBezTo>
                  <a:pt x="220" y="8"/>
                  <a:pt x="217" y="4"/>
                  <a:pt x="213" y="4"/>
                </a:cubicBezTo>
                <a:cubicBezTo>
                  <a:pt x="209" y="4"/>
                  <a:pt x="206" y="8"/>
                  <a:pt x="206" y="12"/>
                </a:cubicBezTo>
                <a:close/>
                <a:moveTo>
                  <a:pt x="182" y="15"/>
                </a:moveTo>
                <a:cubicBezTo>
                  <a:pt x="15" y="15"/>
                  <a:pt x="15" y="15"/>
                  <a:pt x="15" y="15"/>
                </a:cubicBezTo>
                <a:cubicBezTo>
                  <a:pt x="15" y="191"/>
                  <a:pt x="15" y="191"/>
                  <a:pt x="15" y="191"/>
                </a:cubicBezTo>
                <a:cubicBezTo>
                  <a:pt x="15" y="191"/>
                  <a:pt x="15" y="191"/>
                  <a:pt x="15" y="191"/>
                </a:cubicBezTo>
                <a:cubicBezTo>
                  <a:pt x="15" y="200"/>
                  <a:pt x="17" y="205"/>
                  <a:pt x="20" y="208"/>
                </a:cubicBezTo>
                <a:cubicBezTo>
                  <a:pt x="23" y="211"/>
                  <a:pt x="29" y="213"/>
                  <a:pt x="35" y="213"/>
                </a:cubicBezTo>
                <a:cubicBezTo>
                  <a:pt x="35" y="213"/>
                  <a:pt x="35" y="213"/>
                  <a:pt x="35" y="213"/>
                </a:cubicBezTo>
                <a:cubicBezTo>
                  <a:pt x="188" y="213"/>
                  <a:pt x="188" y="213"/>
                  <a:pt x="188" y="213"/>
                </a:cubicBezTo>
                <a:cubicBezTo>
                  <a:pt x="184" y="207"/>
                  <a:pt x="181" y="200"/>
                  <a:pt x="182" y="190"/>
                </a:cubicBezTo>
                <a:cubicBezTo>
                  <a:pt x="182" y="190"/>
                  <a:pt x="182" y="190"/>
                  <a:pt x="182" y="190"/>
                </a:cubicBezTo>
                <a:lnTo>
                  <a:pt x="182" y="15"/>
                </a:lnTo>
                <a:close/>
              </a:path>
            </a:pathLst>
          </a:custGeom>
          <a:solidFill>
            <a:schemeClr val="bg1"/>
          </a:solidFill>
          <a:ln>
            <a:noFill/>
          </a:ln>
        </p:spPr>
        <p:txBody>
          <a:bodyPr vert="horz" wrap="square" lIns="91281" tIns="45641" rIns="91281" bIns="45641" numCol="1" anchor="t" anchorCtr="0" compatLnSpc="1"/>
          <a:lstStyle/>
          <a:p>
            <a:endParaRPr lang="zh-CN" altLang="en-US" sz="1830" dirty="0">
              <a:solidFill>
                <a:prstClr val="black"/>
              </a:solidFill>
              <a:latin typeface="微软雅黑" panose="020B0503020204020204" charset="-122"/>
              <a:ea typeface="微软雅黑" panose="020B0503020204020204" charset="-122"/>
            </a:endParaRPr>
          </a:p>
        </p:txBody>
      </p:sp>
      <p:sp>
        <p:nvSpPr>
          <p:cNvPr id="31" name="Text Placeholder 2"/>
          <p:cNvSpPr txBox="1"/>
          <p:nvPr/>
        </p:nvSpPr>
        <p:spPr>
          <a:xfrm>
            <a:off x="4563745" y="1744345"/>
            <a:ext cx="2442210" cy="352425"/>
          </a:xfrm>
          <a:prstGeom prst="rect">
            <a:avLst/>
          </a:prstGeom>
          <a:noFill/>
        </p:spPr>
        <p:txBody>
          <a:bodyPr vert="horz" lIns="68460" tIns="34230" rIns="68460" bIns="3423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400" b="1" dirty="0">
                <a:solidFill>
                  <a:srgbClr val="262626"/>
                </a:solidFill>
                <a:latin typeface="微软雅黑" panose="020B0503020204020204" charset="-122"/>
                <a:ea typeface="微软雅黑" panose="020B0503020204020204" charset="-122"/>
              </a:rPr>
              <a:t>点击添加标题</a:t>
            </a:r>
          </a:p>
        </p:txBody>
      </p:sp>
      <p:sp>
        <p:nvSpPr>
          <p:cNvPr id="33" name="Text Placeholder 2"/>
          <p:cNvSpPr txBox="1"/>
          <p:nvPr/>
        </p:nvSpPr>
        <p:spPr>
          <a:xfrm>
            <a:off x="4563745" y="2692400"/>
            <a:ext cx="2442210" cy="352425"/>
          </a:xfrm>
          <a:prstGeom prst="rect">
            <a:avLst/>
          </a:prstGeom>
          <a:noFill/>
        </p:spPr>
        <p:txBody>
          <a:bodyPr vert="horz" lIns="68460" tIns="34230" rIns="68460" bIns="3423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400" b="1" dirty="0">
                <a:solidFill>
                  <a:srgbClr val="262626"/>
                </a:solidFill>
                <a:latin typeface="微软雅黑" panose="020B0503020204020204" charset="-122"/>
                <a:ea typeface="微软雅黑" panose="020B0503020204020204" charset="-122"/>
              </a:rPr>
              <a:t>点击添加标题</a:t>
            </a:r>
          </a:p>
        </p:txBody>
      </p:sp>
      <p:grpSp>
        <p:nvGrpSpPr>
          <p:cNvPr id="37" name="组合 36"/>
          <p:cNvGrpSpPr/>
          <p:nvPr/>
        </p:nvGrpSpPr>
        <p:grpSpPr>
          <a:xfrm>
            <a:off x="611505" y="1744345"/>
            <a:ext cx="6215380" cy="1668145"/>
            <a:chOff x="963" y="2827"/>
            <a:chExt cx="9788" cy="2627"/>
          </a:xfrm>
        </p:grpSpPr>
        <p:sp>
          <p:nvSpPr>
            <p:cNvPr id="17" name="椭圆 16"/>
            <p:cNvSpPr/>
            <p:nvPr/>
          </p:nvSpPr>
          <p:spPr>
            <a:xfrm>
              <a:off x="963" y="2854"/>
              <a:ext cx="631" cy="628"/>
            </a:xfrm>
            <a:prstGeom prst="ellipse">
              <a:avLst/>
            </a:prstGeom>
            <a:solidFill>
              <a:srgbClr val="CB0A0B"/>
            </a:solidFill>
            <a:ln>
              <a:noFill/>
            </a:ln>
          </p:spPr>
          <p:style>
            <a:lnRef idx="2">
              <a:schemeClr val="accent1">
                <a:shade val="50000"/>
              </a:schemeClr>
            </a:lnRef>
            <a:fillRef idx="1">
              <a:schemeClr val="accent1"/>
            </a:fillRef>
            <a:effectRef idx="0">
              <a:schemeClr val="accent1"/>
            </a:effectRef>
            <a:fontRef idx="minor">
              <a:schemeClr val="lt1"/>
            </a:fontRef>
          </p:style>
          <p:txBody>
            <a:bodyPr lIns="68460" tIns="34230" rIns="68460" bIns="34230" rtlCol="0" anchor="ctr"/>
            <a:lstStyle/>
            <a:p>
              <a:pPr algn="ctr"/>
              <a:endParaRPr lang="zh-CN" altLang="en-US" sz="1830" dirty="0">
                <a:solidFill>
                  <a:prstClr val="white"/>
                </a:solidFill>
                <a:latin typeface="微软雅黑" panose="020B0503020204020204" charset="-122"/>
                <a:ea typeface="微软雅黑" panose="020B0503020204020204" charset="-122"/>
              </a:endParaRPr>
            </a:p>
          </p:txBody>
        </p:sp>
        <p:sp>
          <p:nvSpPr>
            <p:cNvPr id="18" name="加号 17"/>
            <p:cNvSpPr/>
            <p:nvPr/>
          </p:nvSpPr>
          <p:spPr>
            <a:xfrm>
              <a:off x="1043" y="2931"/>
              <a:ext cx="477" cy="47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460" tIns="34230" rIns="68460" bIns="34230" rtlCol="0" anchor="ctr"/>
            <a:lstStyle/>
            <a:p>
              <a:pPr algn="ctr"/>
              <a:endParaRPr lang="zh-CN" altLang="en-US" sz="1830" dirty="0">
                <a:solidFill>
                  <a:prstClr val="white"/>
                </a:solidFill>
                <a:latin typeface="微软雅黑" panose="020B0503020204020204" charset="-122"/>
                <a:ea typeface="微软雅黑" panose="020B0503020204020204" charset="-122"/>
              </a:endParaRPr>
            </a:p>
          </p:txBody>
        </p:sp>
        <p:sp>
          <p:nvSpPr>
            <p:cNvPr id="6" name="椭圆 5"/>
            <p:cNvSpPr/>
            <p:nvPr/>
          </p:nvSpPr>
          <p:spPr>
            <a:xfrm>
              <a:off x="6464" y="2894"/>
              <a:ext cx="631" cy="628"/>
            </a:xfrm>
            <a:prstGeom prst="ellipse">
              <a:avLst/>
            </a:prstGeom>
            <a:solidFill>
              <a:srgbClr val="CB0A0B"/>
            </a:solidFill>
            <a:ln>
              <a:noFill/>
            </a:ln>
          </p:spPr>
          <p:style>
            <a:lnRef idx="2">
              <a:schemeClr val="accent1">
                <a:shade val="50000"/>
              </a:schemeClr>
            </a:lnRef>
            <a:fillRef idx="1">
              <a:schemeClr val="accent1"/>
            </a:fillRef>
            <a:effectRef idx="0">
              <a:schemeClr val="accent1"/>
            </a:effectRef>
            <a:fontRef idx="minor">
              <a:schemeClr val="lt1"/>
            </a:fontRef>
          </p:style>
          <p:txBody>
            <a:bodyPr lIns="68460" tIns="34230" rIns="68460" bIns="34230" rtlCol="0" anchor="ctr"/>
            <a:lstStyle/>
            <a:p>
              <a:pPr algn="ctr"/>
              <a:endParaRPr lang="zh-CN" altLang="en-US" sz="1830" dirty="0">
                <a:solidFill>
                  <a:prstClr val="white"/>
                </a:solidFill>
                <a:latin typeface="微软雅黑" panose="020B0503020204020204" charset="-122"/>
                <a:ea typeface="微软雅黑" panose="020B0503020204020204" charset="-122"/>
              </a:endParaRPr>
            </a:p>
          </p:txBody>
        </p:sp>
        <p:sp>
          <p:nvSpPr>
            <p:cNvPr id="24" name="加号 23"/>
            <p:cNvSpPr/>
            <p:nvPr/>
          </p:nvSpPr>
          <p:spPr>
            <a:xfrm>
              <a:off x="6544" y="2970"/>
              <a:ext cx="477" cy="47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460" tIns="34230" rIns="68460" bIns="34230" rtlCol="0" anchor="ctr"/>
            <a:lstStyle/>
            <a:p>
              <a:pPr algn="ctr"/>
              <a:endParaRPr lang="zh-CN" altLang="en-US" sz="1830" dirty="0">
                <a:solidFill>
                  <a:prstClr val="white"/>
                </a:solidFill>
                <a:latin typeface="微软雅黑" panose="020B0503020204020204" charset="-122"/>
                <a:ea typeface="微软雅黑" panose="020B0503020204020204" charset="-122"/>
              </a:endParaRPr>
            </a:p>
          </p:txBody>
        </p:sp>
        <p:sp>
          <p:nvSpPr>
            <p:cNvPr id="25" name="椭圆 24"/>
            <p:cNvSpPr/>
            <p:nvPr/>
          </p:nvSpPr>
          <p:spPr>
            <a:xfrm>
              <a:off x="963" y="4422"/>
              <a:ext cx="631" cy="628"/>
            </a:xfrm>
            <a:prstGeom prst="ellipse">
              <a:avLst/>
            </a:prstGeom>
            <a:solidFill>
              <a:srgbClr val="CB0A0B"/>
            </a:solidFill>
            <a:ln>
              <a:noFill/>
            </a:ln>
          </p:spPr>
          <p:style>
            <a:lnRef idx="2">
              <a:schemeClr val="accent1">
                <a:shade val="50000"/>
              </a:schemeClr>
            </a:lnRef>
            <a:fillRef idx="1">
              <a:schemeClr val="accent1"/>
            </a:fillRef>
            <a:effectRef idx="0">
              <a:schemeClr val="accent1"/>
            </a:effectRef>
            <a:fontRef idx="minor">
              <a:schemeClr val="lt1"/>
            </a:fontRef>
          </p:style>
          <p:txBody>
            <a:bodyPr lIns="68460" tIns="34230" rIns="68460" bIns="34230" rtlCol="0" anchor="ctr"/>
            <a:lstStyle/>
            <a:p>
              <a:pPr algn="ctr"/>
              <a:endParaRPr lang="zh-CN" altLang="en-US" sz="1830" dirty="0">
                <a:solidFill>
                  <a:prstClr val="white"/>
                </a:solidFill>
                <a:latin typeface="微软雅黑" panose="020B0503020204020204" charset="-122"/>
                <a:ea typeface="微软雅黑" panose="020B0503020204020204" charset="-122"/>
              </a:endParaRPr>
            </a:p>
          </p:txBody>
        </p:sp>
        <p:sp>
          <p:nvSpPr>
            <p:cNvPr id="26" name="加号 25"/>
            <p:cNvSpPr/>
            <p:nvPr/>
          </p:nvSpPr>
          <p:spPr>
            <a:xfrm>
              <a:off x="1043" y="4500"/>
              <a:ext cx="477" cy="47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460" tIns="34230" rIns="68460" bIns="34230" rtlCol="0" anchor="ctr"/>
            <a:lstStyle/>
            <a:p>
              <a:pPr algn="ctr"/>
              <a:endParaRPr lang="zh-CN" altLang="en-US" sz="1830" dirty="0">
                <a:solidFill>
                  <a:prstClr val="white"/>
                </a:solidFill>
                <a:latin typeface="微软雅黑" panose="020B0503020204020204" charset="-122"/>
                <a:ea typeface="微软雅黑" panose="020B0503020204020204" charset="-122"/>
              </a:endParaRPr>
            </a:p>
          </p:txBody>
        </p:sp>
        <p:sp>
          <p:nvSpPr>
            <p:cNvPr id="27" name="椭圆 26"/>
            <p:cNvSpPr/>
            <p:nvPr/>
          </p:nvSpPr>
          <p:spPr>
            <a:xfrm>
              <a:off x="6464" y="4422"/>
              <a:ext cx="631" cy="628"/>
            </a:xfrm>
            <a:prstGeom prst="ellipse">
              <a:avLst/>
            </a:prstGeom>
            <a:solidFill>
              <a:srgbClr val="CB0A0B"/>
            </a:solidFill>
            <a:ln>
              <a:noFill/>
            </a:ln>
          </p:spPr>
          <p:style>
            <a:lnRef idx="2">
              <a:schemeClr val="accent1">
                <a:shade val="50000"/>
              </a:schemeClr>
            </a:lnRef>
            <a:fillRef idx="1">
              <a:schemeClr val="accent1"/>
            </a:fillRef>
            <a:effectRef idx="0">
              <a:schemeClr val="accent1"/>
            </a:effectRef>
            <a:fontRef idx="minor">
              <a:schemeClr val="lt1"/>
            </a:fontRef>
          </p:style>
          <p:txBody>
            <a:bodyPr lIns="68460" tIns="34230" rIns="68460" bIns="34230" rtlCol="0" anchor="ctr"/>
            <a:lstStyle/>
            <a:p>
              <a:pPr algn="ctr"/>
              <a:endParaRPr lang="zh-CN" altLang="en-US" sz="1830" dirty="0">
                <a:solidFill>
                  <a:prstClr val="white"/>
                </a:solidFill>
                <a:latin typeface="微软雅黑" panose="020B0503020204020204" charset="-122"/>
                <a:ea typeface="微软雅黑" panose="020B0503020204020204" charset="-122"/>
              </a:endParaRPr>
            </a:p>
          </p:txBody>
        </p:sp>
        <p:sp>
          <p:nvSpPr>
            <p:cNvPr id="28" name="加号 27"/>
            <p:cNvSpPr/>
            <p:nvPr/>
          </p:nvSpPr>
          <p:spPr>
            <a:xfrm>
              <a:off x="6544" y="4500"/>
              <a:ext cx="477" cy="47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460" tIns="34230" rIns="68460" bIns="34230" rtlCol="0" anchor="ctr"/>
            <a:lstStyle/>
            <a:p>
              <a:pPr algn="ctr"/>
              <a:endParaRPr lang="zh-CN" altLang="en-US" sz="1830" dirty="0">
                <a:solidFill>
                  <a:prstClr val="white"/>
                </a:solidFill>
                <a:latin typeface="微软雅黑" panose="020B0503020204020204" charset="-122"/>
                <a:ea typeface="微软雅黑" panose="020B0503020204020204" charset="-122"/>
              </a:endParaRPr>
            </a:p>
          </p:txBody>
        </p:sp>
        <p:sp>
          <p:nvSpPr>
            <p:cNvPr id="29" name="Text Placeholder 2"/>
            <p:cNvSpPr txBox="1"/>
            <p:nvPr/>
          </p:nvSpPr>
          <p:spPr>
            <a:xfrm>
              <a:off x="1619" y="2827"/>
              <a:ext cx="3846" cy="555"/>
            </a:xfrm>
            <a:prstGeom prst="rect">
              <a:avLst/>
            </a:prstGeom>
            <a:noFill/>
          </p:spPr>
          <p:txBody>
            <a:bodyPr vert="horz" lIns="68460" tIns="34230" rIns="68460" bIns="3423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400" b="1" dirty="0">
                  <a:solidFill>
                    <a:srgbClr val="262626"/>
                  </a:solidFill>
                  <a:latin typeface="微软雅黑" panose="020B0503020204020204" charset="-122"/>
                  <a:ea typeface="微软雅黑" panose="020B0503020204020204" charset="-122"/>
                </a:rPr>
                <a:t>点击添加标题</a:t>
              </a:r>
            </a:p>
          </p:txBody>
        </p:sp>
        <p:sp>
          <p:nvSpPr>
            <p:cNvPr id="30" name="TextBox 104"/>
            <p:cNvSpPr txBox="1"/>
            <p:nvPr/>
          </p:nvSpPr>
          <p:spPr>
            <a:xfrm>
              <a:off x="1744" y="3383"/>
              <a:ext cx="3441" cy="872"/>
            </a:xfrm>
            <a:prstGeom prst="rect">
              <a:avLst/>
            </a:prstGeom>
            <a:noFill/>
          </p:spPr>
          <p:txBody>
            <a:bodyPr wrap="square" lIns="0" tIns="0" rIns="0" bIns="0" rtlCol="0">
              <a:spAutoFit/>
            </a:bodyPr>
            <a:lstStyle/>
            <a:p>
              <a:r>
                <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sym typeface="+mn-ea"/>
                </a:rPr>
                <a:t>双击文本框修改文字内容双击文本框修改文字内容</a:t>
              </a:r>
              <a:endPar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endParaRPr>
            </a:p>
            <a:p>
              <a:endPar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endParaRPr>
            </a:p>
          </p:txBody>
        </p:sp>
        <p:sp>
          <p:nvSpPr>
            <p:cNvPr id="32" name="TextBox 104"/>
            <p:cNvSpPr txBox="1"/>
            <p:nvPr/>
          </p:nvSpPr>
          <p:spPr>
            <a:xfrm>
              <a:off x="7311" y="3383"/>
              <a:ext cx="3441" cy="581"/>
            </a:xfrm>
            <a:prstGeom prst="rect">
              <a:avLst/>
            </a:prstGeom>
            <a:noFill/>
          </p:spPr>
          <p:txBody>
            <a:bodyPr wrap="square" lIns="0" tIns="0" rIns="0" bIns="0" rtlCol="0">
              <a:spAutoFit/>
            </a:bodyPr>
            <a:lstStyle/>
            <a:p>
              <a:r>
                <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sym typeface="+mn-ea"/>
                </a:rPr>
                <a:t>双击文本框修改文字内容双击文本框修改文字内容</a:t>
              </a:r>
              <a:endParaRPr 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endParaRPr>
            </a:p>
          </p:txBody>
        </p:sp>
        <p:sp>
          <p:nvSpPr>
            <p:cNvPr id="34" name="TextBox 104"/>
            <p:cNvSpPr txBox="1"/>
            <p:nvPr/>
          </p:nvSpPr>
          <p:spPr>
            <a:xfrm>
              <a:off x="7311" y="4874"/>
              <a:ext cx="3441" cy="581"/>
            </a:xfrm>
            <a:prstGeom prst="rect">
              <a:avLst/>
            </a:prstGeom>
            <a:noFill/>
          </p:spPr>
          <p:txBody>
            <a:bodyPr wrap="square" lIns="0" tIns="0" rIns="0" bIns="0" rtlCol="0">
              <a:spAutoFit/>
            </a:bodyPr>
            <a:lstStyle/>
            <a:p>
              <a:r>
                <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sym typeface="+mn-ea"/>
                </a:rPr>
                <a:t>双击文本框修改文字内容双击文本框修改文字内容</a:t>
              </a:r>
            </a:p>
          </p:txBody>
        </p:sp>
        <p:sp>
          <p:nvSpPr>
            <p:cNvPr id="35" name="Text Placeholder 2"/>
            <p:cNvSpPr txBox="1"/>
            <p:nvPr/>
          </p:nvSpPr>
          <p:spPr>
            <a:xfrm>
              <a:off x="1611" y="4320"/>
              <a:ext cx="3846" cy="555"/>
            </a:xfrm>
            <a:prstGeom prst="rect">
              <a:avLst/>
            </a:prstGeom>
            <a:noFill/>
          </p:spPr>
          <p:txBody>
            <a:bodyPr vert="horz" lIns="68460" tIns="34230" rIns="68460" bIns="3423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400" b="1" dirty="0">
                  <a:solidFill>
                    <a:srgbClr val="262626"/>
                  </a:solidFill>
                  <a:latin typeface="微软雅黑" panose="020B0503020204020204" charset="-122"/>
                  <a:ea typeface="微软雅黑" panose="020B0503020204020204" charset="-122"/>
                </a:rPr>
                <a:t>点击添加标题</a:t>
              </a:r>
            </a:p>
          </p:txBody>
        </p:sp>
        <p:sp>
          <p:nvSpPr>
            <p:cNvPr id="36" name="TextBox 104"/>
            <p:cNvSpPr txBox="1"/>
            <p:nvPr/>
          </p:nvSpPr>
          <p:spPr>
            <a:xfrm>
              <a:off x="1735" y="4874"/>
              <a:ext cx="3441" cy="581"/>
            </a:xfrm>
            <a:prstGeom prst="rect">
              <a:avLst/>
            </a:prstGeom>
            <a:noFill/>
          </p:spPr>
          <p:txBody>
            <a:bodyPr wrap="square" lIns="0" tIns="0" rIns="0" bIns="0" rtlCol="0">
              <a:spAutoFit/>
            </a:bodyPr>
            <a:lstStyle/>
            <a:p>
              <a:r>
                <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sym typeface="+mn-ea"/>
                </a:rPr>
                <a:t>双击文本框修改文字内容双击文本框修改文字内容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3"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3"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49" presetClass="entr" presetSubtype="0" decel="100000" fill="hold" grpId="1"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 calcmode="lin" valueType="num">
                                      <p:cBhvr>
                                        <p:cTn id="32" dur="500" fill="hold"/>
                                        <p:tgtEl>
                                          <p:spTgt spid="5"/>
                                        </p:tgtEl>
                                        <p:attrNameLst>
                                          <p:attrName>style.rotation</p:attrName>
                                        </p:attrNameLst>
                                      </p:cBhvr>
                                      <p:tavLst>
                                        <p:tav tm="0">
                                          <p:val>
                                            <p:fltVal val="360"/>
                                          </p:val>
                                        </p:tav>
                                        <p:tav tm="100000">
                                          <p:val>
                                            <p:fltVal val="0"/>
                                          </p:val>
                                        </p:tav>
                                      </p:tavLst>
                                    </p:anim>
                                    <p:animEffect transition="in" filter="fade">
                                      <p:cBhvr>
                                        <p:cTn id="33" dur="500"/>
                                        <p:tgtEl>
                                          <p:spTgt spid="5"/>
                                        </p:tgtEl>
                                      </p:cBhvr>
                                    </p:animEffect>
                                  </p:childTnLst>
                                </p:cTn>
                              </p:par>
                            </p:childTnLst>
                          </p:cTn>
                        </p:par>
                        <p:par>
                          <p:cTn id="34" fill="hold">
                            <p:stCondLst>
                              <p:cond delay="2000"/>
                            </p:stCondLst>
                            <p:childTnLst>
                              <p:par>
                                <p:cTn id="35" presetID="49" presetClass="entr" presetSubtype="0" decel="100000" fill="hold" grpId="1"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 calcmode="lin" valueType="num">
                                      <p:cBhvr>
                                        <p:cTn id="39" dur="500" fill="hold"/>
                                        <p:tgtEl>
                                          <p:spTgt spid="7"/>
                                        </p:tgtEl>
                                        <p:attrNameLst>
                                          <p:attrName>style.rotation</p:attrName>
                                        </p:attrNameLst>
                                      </p:cBhvr>
                                      <p:tavLst>
                                        <p:tav tm="0">
                                          <p:val>
                                            <p:fltVal val="360"/>
                                          </p:val>
                                        </p:tav>
                                        <p:tav tm="100000">
                                          <p:val>
                                            <p:fltVal val="0"/>
                                          </p:val>
                                        </p:tav>
                                      </p:tavLst>
                                    </p:anim>
                                    <p:animEffect transition="in" filter="fade">
                                      <p:cBhvr>
                                        <p:cTn id="40" dur="500"/>
                                        <p:tgtEl>
                                          <p:spTgt spid="7"/>
                                        </p:tgtEl>
                                      </p:cBhvr>
                                    </p:animEffect>
                                  </p:childTnLst>
                                </p:cTn>
                              </p:par>
                            </p:childTnLst>
                          </p:cTn>
                        </p:par>
                        <p:par>
                          <p:cTn id="41" fill="hold">
                            <p:stCondLst>
                              <p:cond delay="2500"/>
                            </p:stCondLst>
                            <p:childTnLst>
                              <p:par>
                                <p:cTn id="42" presetID="49" presetClass="entr" presetSubtype="0" decel="100000" fill="hold" grpId="1"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 calcmode="lin" valueType="num">
                                      <p:cBhvr>
                                        <p:cTn id="46" dur="500" fill="hold"/>
                                        <p:tgtEl>
                                          <p:spTgt spid="8"/>
                                        </p:tgtEl>
                                        <p:attrNameLst>
                                          <p:attrName>style.rotation</p:attrName>
                                        </p:attrNameLst>
                                      </p:cBhvr>
                                      <p:tavLst>
                                        <p:tav tm="0">
                                          <p:val>
                                            <p:fltVal val="360"/>
                                          </p:val>
                                        </p:tav>
                                        <p:tav tm="100000">
                                          <p:val>
                                            <p:fltVal val="0"/>
                                          </p:val>
                                        </p:tav>
                                      </p:tavLst>
                                    </p:anim>
                                    <p:animEffect transition="in" filter="fade">
                                      <p:cBhvr>
                                        <p:cTn id="47" dur="500"/>
                                        <p:tgtEl>
                                          <p:spTgt spid="8"/>
                                        </p:tgtEl>
                                      </p:cBhvr>
                                    </p:animEffect>
                                  </p:childTnLst>
                                </p:cTn>
                              </p:par>
                            </p:childTnLst>
                          </p:cTn>
                        </p:par>
                        <p:par>
                          <p:cTn id="48" fill="hold">
                            <p:stCondLst>
                              <p:cond delay="3000"/>
                            </p:stCondLst>
                            <p:childTnLst>
                              <p:par>
                                <p:cTn id="49" presetID="49" presetClass="entr" presetSubtype="0" decel="100000" fill="hold" grpId="1"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childTnLst>
                          </p:cTn>
                        </p:par>
                        <p:par>
                          <p:cTn id="55" fill="hold">
                            <p:stCondLst>
                              <p:cond delay="3500"/>
                            </p:stCondLst>
                            <p:childTnLst>
                              <p:par>
                                <p:cTn id="56" presetID="49" presetClass="entr" presetSubtype="0" decel="100000" fill="hold" grpId="1"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 calcmode="lin" valueType="num">
                                      <p:cBhvr>
                                        <p:cTn id="60" dur="500" fill="hold"/>
                                        <p:tgtEl>
                                          <p:spTgt spid="10"/>
                                        </p:tgtEl>
                                        <p:attrNameLst>
                                          <p:attrName>style.rotation</p:attrName>
                                        </p:attrNameLst>
                                      </p:cBhvr>
                                      <p:tavLst>
                                        <p:tav tm="0">
                                          <p:val>
                                            <p:fltVal val="360"/>
                                          </p:val>
                                        </p:tav>
                                        <p:tav tm="100000">
                                          <p:val>
                                            <p:fltVal val="0"/>
                                          </p:val>
                                        </p:tav>
                                      </p:tavLst>
                                    </p:anim>
                                    <p:animEffect transition="in" filter="fade">
                                      <p:cBhvr>
                                        <p:cTn id="61" dur="500"/>
                                        <p:tgtEl>
                                          <p:spTgt spid="10"/>
                                        </p:tgtEl>
                                      </p:cBhvr>
                                    </p:animEffect>
                                  </p:childTnLst>
                                </p:cTn>
                              </p:par>
                            </p:childTnLst>
                          </p:cTn>
                        </p:par>
                        <p:par>
                          <p:cTn id="62" fill="hold">
                            <p:stCondLst>
                              <p:cond delay="4000"/>
                            </p:stCondLst>
                            <p:childTnLst>
                              <p:par>
                                <p:cTn id="63" presetID="49" presetClass="entr" presetSubtype="0" decel="100000" fill="hold" grpId="1"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ppt_w</p:attrName>
                                        </p:attrNameLst>
                                      </p:cBhvr>
                                      <p:tavLst>
                                        <p:tav tm="0">
                                          <p:val>
                                            <p:fltVal val="0"/>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anim calcmode="lin" valueType="num">
                                      <p:cBhvr>
                                        <p:cTn id="67" dur="500" fill="hold"/>
                                        <p:tgtEl>
                                          <p:spTgt spid="11"/>
                                        </p:tgtEl>
                                        <p:attrNameLst>
                                          <p:attrName>style.rotation</p:attrName>
                                        </p:attrNameLst>
                                      </p:cBhvr>
                                      <p:tavLst>
                                        <p:tav tm="0">
                                          <p:val>
                                            <p:fltVal val="360"/>
                                          </p:val>
                                        </p:tav>
                                        <p:tav tm="100000">
                                          <p:val>
                                            <p:fltVal val="0"/>
                                          </p:val>
                                        </p:tav>
                                      </p:tavLst>
                                    </p:anim>
                                    <p:animEffect transition="in" filter="fade">
                                      <p:cBhvr>
                                        <p:cTn id="68" dur="500"/>
                                        <p:tgtEl>
                                          <p:spTgt spid="11"/>
                                        </p:tgtEl>
                                      </p:cBhvr>
                                    </p:animEffect>
                                  </p:childTnLst>
                                </p:cTn>
                              </p:par>
                            </p:childTnLst>
                          </p:cTn>
                        </p:par>
                        <p:par>
                          <p:cTn id="69" fill="hold">
                            <p:stCondLst>
                              <p:cond delay="4500"/>
                            </p:stCondLst>
                            <p:childTnLst>
                              <p:par>
                                <p:cTn id="70" presetID="49" presetClass="entr" presetSubtype="0" decel="100000" fill="hold" grpId="1" nodeType="after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500" fill="hold"/>
                                        <p:tgtEl>
                                          <p:spTgt spid="12"/>
                                        </p:tgtEl>
                                        <p:attrNameLst>
                                          <p:attrName>ppt_w</p:attrName>
                                        </p:attrNameLst>
                                      </p:cBhvr>
                                      <p:tavLst>
                                        <p:tav tm="0">
                                          <p:val>
                                            <p:fltVal val="0"/>
                                          </p:val>
                                        </p:tav>
                                        <p:tav tm="100000">
                                          <p:val>
                                            <p:strVal val="#ppt_w"/>
                                          </p:val>
                                        </p:tav>
                                      </p:tavLst>
                                    </p:anim>
                                    <p:anim calcmode="lin" valueType="num">
                                      <p:cBhvr>
                                        <p:cTn id="73" dur="500" fill="hold"/>
                                        <p:tgtEl>
                                          <p:spTgt spid="12"/>
                                        </p:tgtEl>
                                        <p:attrNameLst>
                                          <p:attrName>ppt_h</p:attrName>
                                        </p:attrNameLst>
                                      </p:cBhvr>
                                      <p:tavLst>
                                        <p:tav tm="0">
                                          <p:val>
                                            <p:fltVal val="0"/>
                                          </p:val>
                                        </p:tav>
                                        <p:tav tm="100000">
                                          <p:val>
                                            <p:strVal val="#ppt_h"/>
                                          </p:val>
                                        </p:tav>
                                      </p:tavLst>
                                    </p:anim>
                                    <p:anim calcmode="lin" valueType="num">
                                      <p:cBhvr>
                                        <p:cTn id="74" dur="500" fill="hold"/>
                                        <p:tgtEl>
                                          <p:spTgt spid="12"/>
                                        </p:tgtEl>
                                        <p:attrNameLst>
                                          <p:attrName>style.rotation</p:attrName>
                                        </p:attrNameLst>
                                      </p:cBhvr>
                                      <p:tavLst>
                                        <p:tav tm="0">
                                          <p:val>
                                            <p:fltVal val="360"/>
                                          </p:val>
                                        </p:tav>
                                        <p:tav tm="100000">
                                          <p:val>
                                            <p:fltVal val="0"/>
                                          </p:val>
                                        </p:tav>
                                      </p:tavLst>
                                    </p:anim>
                                    <p:animEffect transition="in" filter="fade">
                                      <p:cBhvr>
                                        <p:cTn id="75" dur="500"/>
                                        <p:tgtEl>
                                          <p:spTgt spid="12"/>
                                        </p:tgtEl>
                                      </p:cBhvr>
                                    </p:animEffect>
                                  </p:childTnLst>
                                </p:cTn>
                              </p:par>
                            </p:childTnLst>
                          </p:cTn>
                        </p:par>
                        <p:par>
                          <p:cTn id="76" fill="hold">
                            <p:stCondLst>
                              <p:cond delay="5000"/>
                            </p:stCondLst>
                            <p:childTnLst>
                              <p:par>
                                <p:cTn id="77" presetID="49" presetClass="entr" presetSubtype="0" decel="100000" fill="hold" grpId="1"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ppt_w</p:attrName>
                                        </p:attrNameLst>
                                      </p:cBhvr>
                                      <p:tavLst>
                                        <p:tav tm="0">
                                          <p:val>
                                            <p:fltVal val="0"/>
                                          </p:val>
                                        </p:tav>
                                        <p:tav tm="100000">
                                          <p:val>
                                            <p:strVal val="#ppt_w"/>
                                          </p:val>
                                        </p:tav>
                                      </p:tavLst>
                                    </p:anim>
                                    <p:anim calcmode="lin" valueType="num">
                                      <p:cBhvr>
                                        <p:cTn id="80" dur="500" fill="hold"/>
                                        <p:tgtEl>
                                          <p:spTgt spid="13"/>
                                        </p:tgtEl>
                                        <p:attrNameLst>
                                          <p:attrName>ppt_h</p:attrName>
                                        </p:attrNameLst>
                                      </p:cBhvr>
                                      <p:tavLst>
                                        <p:tav tm="0">
                                          <p:val>
                                            <p:fltVal val="0"/>
                                          </p:val>
                                        </p:tav>
                                        <p:tav tm="100000">
                                          <p:val>
                                            <p:strVal val="#ppt_h"/>
                                          </p:val>
                                        </p:tav>
                                      </p:tavLst>
                                    </p:anim>
                                    <p:anim calcmode="lin" valueType="num">
                                      <p:cBhvr>
                                        <p:cTn id="81" dur="500" fill="hold"/>
                                        <p:tgtEl>
                                          <p:spTgt spid="13"/>
                                        </p:tgtEl>
                                        <p:attrNameLst>
                                          <p:attrName>style.rotation</p:attrName>
                                        </p:attrNameLst>
                                      </p:cBhvr>
                                      <p:tavLst>
                                        <p:tav tm="0">
                                          <p:val>
                                            <p:fltVal val="360"/>
                                          </p:val>
                                        </p:tav>
                                        <p:tav tm="100000">
                                          <p:val>
                                            <p:fltVal val="0"/>
                                          </p:val>
                                        </p:tav>
                                      </p:tavLst>
                                    </p:anim>
                                    <p:animEffect transition="in" filter="fade">
                                      <p:cBhvr>
                                        <p:cTn id="82" dur="500"/>
                                        <p:tgtEl>
                                          <p:spTgt spid="13"/>
                                        </p:tgtEl>
                                      </p:cBhvr>
                                    </p:animEffect>
                                  </p:childTnLst>
                                </p:cTn>
                              </p:par>
                            </p:childTnLst>
                          </p:cTn>
                        </p:par>
                        <p:par>
                          <p:cTn id="83" fill="hold">
                            <p:stCondLst>
                              <p:cond delay="5500"/>
                            </p:stCondLst>
                            <p:childTnLst>
                              <p:par>
                                <p:cTn id="84" presetID="49" presetClass="entr" presetSubtype="0" decel="100000" fill="hold" grpId="1"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p:cTn id="86" dur="500" fill="hold"/>
                                        <p:tgtEl>
                                          <p:spTgt spid="14"/>
                                        </p:tgtEl>
                                        <p:attrNameLst>
                                          <p:attrName>ppt_w</p:attrName>
                                        </p:attrNameLst>
                                      </p:cBhvr>
                                      <p:tavLst>
                                        <p:tav tm="0">
                                          <p:val>
                                            <p:fltVal val="0"/>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anim calcmode="lin" valueType="num">
                                      <p:cBhvr>
                                        <p:cTn id="88" dur="500" fill="hold"/>
                                        <p:tgtEl>
                                          <p:spTgt spid="14"/>
                                        </p:tgtEl>
                                        <p:attrNameLst>
                                          <p:attrName>style.rotation</p:attrName>
                                        </p:attrNameLst>
                                      </p:cBhvr>
                                      <p:tavLst>
                                        <p:tav tm="0">
                                          <p:val>
                                            <p:fltVal val="360"/>
                                          </p:val>
                                        </p:tav>
                                        <p:tav tm="100000">
                                          <p:val>
                                            <p:fltVal val="0"/>
                                          </p:val>
                                        </p:tav>
                                      </p:tavLst>
                                    </p:anim>
                                    <p:animEffect transition="in" filter="fade">
                                      <p:cBhvr>
                                        <p:cTn id="89" dur="500"/>
                                        <p:tgtEl>
                                          <p:spTgt spid="14"/>
                                        </p:tgtEl>
                                      </p:cBhvr>
                                    </p:animEffect>
                                  </p:childTnLst>
                                </p:cTn>
                              </p:par>
                            </p:childTnLst>
                          </p:cTn>
                        </p:par>
                        <p:par>
                          <p:cTn id="90" fill="hold">
                            <p:stCondLst>
                              <p:cond delay="6000"/>
                            </p:stCondLst>
                            <p:childTnLst>
                              <p:par>
                                <p:cTn id="91" presetID="49" presetClass="entr" presetSubtype="0" decel="100000" fill="hold" grpId="1" nodeType="afterEffect">
                                  <p:stCondLst>
                                    <p:cond delay="0"/>
                                  </p:stCondLst>
                                  <p:childTnLst>
                                    <p:set>
                                      <p:cBhvr>
                                        <p:cTn id="92" dur="1" fill="hold">
                                          <p:stCondLst>
                                            <p:cond delay="0"/>
                                          </p:stCondLst>
                                        </p:cTn>
                                        <p:tgtEl>
                                          <p:spTgt spid="15"/>
                                        </p:tgtEl>
                                        <p:attrNameLst>
                                          <p:attrName>style.visibility</p:attrName>
                                        </p:attrNameLst>
                                      </p:cBhvr>
                                      <p:to>
                                        <p:strVal val="visible"/>
                                      </p:to>
                                    </p:set>
                                    <p:anim calcmode="lin" valueType="num">
                                      <p:cBhvr>
                                        <p:cTn id="93" dur="500" fill="hold"/>
                                        <p:tgtEl>
                                          <p:spTgt spid="15"/>
                                        </p:tgtEl>
                                        <p:attrNameLst>
                                          <p:attrName>ppt_w</p:attrName>
                                        </p:attrNameLst>
                                      </p:cBhvr>
                                      <p:tavLst>
                                        <p:tav tm="0">
                                          <p:val>
                                            <p:fltVal val="0"/>
                                          </p:val>
                                        </p:tav>
                                        <p:tav tm="100000">
                                          <p:val>
                                            <p:strVal val="#ppt_w"/>
                                          </p:val>
                                        </p:tav>
                                      </p:tavLst>
                                    </p:anim>
                                    <p:anim calcmode="lin" valueType="num">
                                      <p:cBhvr>
                                        <p:cTn id="94" dur="500" fill="hold"/>
                                        <p:tgtEl>
                                          <p:spTgt spid="15"/>
                                        </p:tgtEl>
                                        <p:attrNameLst>
                                          <p:attrName>ppt_h</p:attrName>
                                        </p:attrNameLst>
                                      </p:cBhvr>
                                      <p:tavLst>
                                        <p:tav tm="0">
                                          <p:val>
                                            <p:fltVal val="0"/>
                                          </p:val>
                                        </p:tav>
                                        <p:tav tm="100000">
                                          <p:val>
                                            <p:strVal val="#ppt_h"/>
                                          </p:val>
                                        </p:tav>
                                      </p:tavLst>
                                    </p:anim>
                                    <p:anim calcmode="lin" valueType="num">
                                      <p:cBhvr>
                                        <p:cTn id="95" dur="500" fill="hold"/>
                                        <p:tgtEl>
                                          <p:spTgt spid="15"/>
                                        </p:tgtEl>
                                        <p:attrNameLst>
                                          <p:attrName>style.rotation</p:attrName>
                                        </p:attrNameLst>
                                      </p:cBhvr>
                                      <p:tavLst>
                                        <p:tav tm="0">
                                          <p:val>
                                            <p:fltVal val="360"/>
                                          </p:val>
                                        </p:tav>
                                        <p:tav tm="100000">
                                          <p:val>
                                            <p:fltVal val="0"/>
                                          </p:val>
                                        </p:tav>
                                      </p:tavLst>
                                    </p:anim>
                                    <p:animEffect transition="in" filter="fade">
                                      <p:cBhvr>
                                        <p:cTn id="96" dur="500"/>
                                        <p:tgtEl>
                                          <p:spTgt spid="15"/>
                                        </p:tgtEl>
                                      </p:cBhvr>
                                    </p:animEffect>
                                  </p:childTnLst>
                                </p:cTn>
                              </p:par>
                            </p:childTnLst>
                          </p:cTn>
                        </p:par>
                        <p:par>
                          <p:cTn id="97" fill="hold">
                            <p:stCondLst>
                              <p:cond delay="6500"/>
                            </p:stCondLst>
                            <p:childTnLst>
                              <p:par>
                                <p:cTn id="98" presetID="49" presetClass="entr" presetSubtype="0" decel="100000" fill="hold" grpId="1" nodeType="afterEffect">
                                  <p:stCondLst>
                                    <p:cond delay="0"/>
                                  </p:stCondLst>
                                  <p:childTnLst>
                                    <p:set>
                                      <p:cBhvr>
                                        <p:cTn id="99" dur="1" fill="hold">
                                          <p:stCondLst>
                                            <p:cond delay="0"/>
                                          </p:stCondLst>
                                        </p:cTn>
                                        <p:tgtEl>
                                          <p:spTgt spid="16"/>
                                        </p:tgtEl>
                                        <p:attrNameLst>
                                          <p:attrName>style.visibility</p:attrName>
                                        </p:attrNameLst>
                                      </p:cBhvr>
                                      <p:to>
                                        <p:strVal val="visible"/>
                                      </p:to>
                                    </p:set>
                                    <p:anim calcmode="lin" valueType="num">
                                      <p:cBhvr>
                                        <p:cTn id="100" dur="500" fill="hold"/>
                                        <p:tgtEl>
                                          <p:spTgt spid="16"/>
                                        </p:tgtEl>
                                        <p:attrNameLst>
                                          <p:attrName>ppt_w</p:attrName>
                                        </p:attrNameLst>
                                      </p:cBhvr>
                                      <p:tavLst>
                                        <p:tav tm="0">
                                          <p:val>
                                            <p:fltVal val="0"/>
                                          </p:val>
                                        </p:tav>
                                        <p:tav tm="100000">
                                          <p:val>
                                            <p:strVal val="#ppt_w"/>
                                          </p:val>
                                        </p:tav>
                                      </p:tavLst>
                                    </p:anim>
                                    <p:anim calcmode="lin" valueType="num">
                                      <p:cBhvr>
                                        <p:cTn id="101" dur="500" fill="hold"/>
                                        <p:tgtEl>
                                          <p:spTgt spid="16"/>
                                        </p:tgtEl>
                                        <p:attrNameLst>
                                          <p:attrName>ppt_h</p:attrName>
                                        </p:attrNameLst>
                                      </p:cBhvr>
                                      <p:tavLst>
                                        <p:tav tm="0">
                                          <p:val>
                                            <p:fltVal val="0"/>
                                          </p:val>
                                        </p:tav>
                                        <p:tav tm="100000">
                                          <p:val>
                                            <p:strVal val="#ppt_h"/>
                                          </p:val>
                                        </p:tav>
                                      </p:tavLst>
                                    </p:anim>
                                    <p:anim calcmode="lin" valueType="num">
                                      <p:cBhvr>
                                        <p:cTn id="102" dur="500" fill="hold"/>
                                        <p:tgtEl>
                                          <p:spTgt spid="16"/>
                                        </p:tgtEl>
                                        <p:attrNameLst>
                                          <p:attrName>style.rotation</p:attrName>
                                        </p:attrNameLst>
                                      </p:cBhvr>
                                      <p:tavLst>
                                        <p:tav tm="0">
                                          <p:val>
                                            <p:fltVal val="360"/>
                                          </p:val>
                                        </p:tav>
                                        <p:tav tm="100000">
                                          <p:val>
                                            <p:fltVal val="0"/>
                                          </p:val>
                                        </p:tav>
                                      </p:tavLst>
                                    </p:anim>
                                    <p:animEffect transition="in" filter="fade">
                                      <p:cBhvr>
                                        <p:cTn id="10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31" grpId="0"/>
      <p:bldP spid="31" grpId="1"/>
      <p:bldP spid="31" grpId="2"/>
      <p:bldP spid="31" grpId="3"/>
      <p:bldP spid="33" grpId="0"/>
      <p:bldP spid="33" grpId="1"/>
      <p:bldP spid="33" grpId="2"/>
      <p:bldP spid="33" grpId="3"/>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2" name="Freeform 6"/>
          <p:cNvSpPr/>
          <p:nvPr/>
        </p:nvSpPr>
        <p:spPr bwMode="auto">
          <a:xfrm>
            <a:off x="104140" y="3020695"/>
            <a:ext cx="12218035" cy="3869690"/>
          </a:xfrm>
          <a:custGeom>
            <a:avLst/>
            <a:gdLst>
              <a:gd name="T0" fmla="*/ 3078 w 4268"/>
              <a:gd name="T1" fmla="*/ 3 h 1326"/>
              <a:gd name="T2" fmla="*/ 3355 w 4268"/>
              <a:gd name="T3" fmla="*/ 18 h 1326"/>
              <a:gd name="T4" fmla="*/ 3647 w 4268"/>
              <a:gd name="T5" fmla="*/ 50 h 1326"/>
              <a:gd name="T6" fmla="*/ 3951 w 4268"/>
              <a:gd name="T7" fmla="*/ 100 h 1326"/>
              <a:gd name="T8" fmla="*/ 4268 w 4268"/>
              <a:gd name="T9" fmla="*/ 168 h 1326"/>
              <a:gd name="T10" fmla="*/ 4106 w 4268"/>
              <a:gd name="T11" fmla="*/ 140 h 1326"/>
              <a:gd name="T12" fmla="*/ 3795 w 4268"/>
              <a:gd name="T13" fmla="*/ 80 h 1326"/>
              <a:gd name="T14" fmla="*/ 3499 w 4268"/>
              <a:gd name="T15" fmla="*/ 40 h 1326"/>
              <a:gd name="T16" fmla="*/ 3215 w 4268"/>
              <a:gd name="T17" fmla="*/ 16 h 1326"/>
              <a:gd name="T18" fmla="*/ 2943 w 4268"/>
              <a:gd name="T19" fmla="*/ 9 h 1326"/>
              <a:gd name="T20" fmla="*/ 2636 w 4268"/>
              <a:gd name="T21" fmla="*/ 18 h 1326"/>
              <a:gd name="T22" fmla="*/ 2348 w 4268"/>
              <a:gd name="T23" fmla="*/ 48 h 1326"/>
              <a:gd name="T24" fmla="*/ 2077 w 4268"/>
              <a:gd name="T25" fmla="*/ 93 h 1326"/>
              <a:gd name="T26" fmla="*/ 1825 w 4268"/>
              <a:gd name="T27" fmla="*/ 153 h 1326"/>
              <a:gd name="T28" fmla="*/ 1589 w 4268"/>
              <a:gd name="T29" fmla="*/ 225 h 1326"/>
              <a:gd name="T30" fmla="*/ 1370 w 4268"/>
              <a:gd name="T31" fmla="*/ 308 h 1326"/>
              <a:gd name="T32" fmla="*/ 1169 w 4268"/>
              <a:gd name="T33" fmla="*/ 398 h 1326"/>
              <a:gd name="T34" fmla="*/ 985 w 4268"/>
              <a:gd name="T35" fmla="*/ 494 h 1326"/>
              <a:gd name="T36" fmla="*/ 817 w 4268"/>
              <a:gd name="T37" fmla="*/ 595 h 1326"/>
              <a:gd name="T38" fmla="*/ 666 w 4268"/>
              <a:gd name="T39" fmla="*/ 696 h 1326"/>
              <a:gd name="T40" fmla="*/ 531 w 4268"/>
              <a:gd name="T41" fmla="*/ 797 h 1326"/>
              <a:gd name="T42" fmla="*/ 412 w 4268"/>
              <a:gd name="T43" fmla="*/ 895 h 1326"/>
              <a:gd name="T44" fmla="*/ 308 w 4268"/>
              <a:gd name="T45" fmla="*/ 988 h 1326"/>
              <a:gd name="T46" fmla="*/ 221 w 4268"/>
              <a:gd name="T47" fmla="*/ 1075 h 1326"/>
              <a:gd name="T48" fmla="*/ 149 w 4268"/>
              <a:gd name="T49" fmla="*/ 1151 h 1326"/>
              <a:gd name="T50" fmla="*/ 91 w 4268"/>
              <a:gd name="T51" fmla="*/ 1217 h 1326"/>
              <a:gd name="T52" fmla="*/ 49 w 4268"/>
              <a:gd name="T53" fmla="*/ 1269 h 1326"/>
              <a:gd name="T54" fmla="*/ 22 w 4268"/>
              <a:gd name="T55" fmla="*/ 1305 h 1326"/>
              <a:gd name="T56" fmla="*/ 8 w 4268"/>
              <a:gd name="T57" fmla="*/ 1323 h 1326"/>
              <a:gd name="T58" fmla="*/ 6 w 4268"/>
              <a:gd name="T59" fmla="*/ 1326 h 1326"/>
              <a:gd name="T60" fmla="*/ 1 w 4268"/>
              <a:gd name="T61" fmla="*/ 1318 h 1326"/>
              <a:gd name="T62" fmla="*/ 17 w 4268"/>
              <a:gd name="T63" fmla="*/ 1298 h 1326"/>
              <a:gd name="T64" fmla="*/ 47 w 4268"/>
              <a:gd name="T65" fmla="*/ 1259 h 1326"/>
              <a:gd name="T66" fmla="*/ 93 w 4268"/>
              <a:gd name="T67" fmla="*/ 1203 h 1326"/>
              <a:gd name="T68" fmla="*/ 154 w 4268"/>
              <a:gd name="T69" fmla="*/ 1135 h 1326"/>
              <a:gd name="T70" fmla="*/ 230 w 4268"/>
              <a:gd name="T71" fmla="*/ 1053 h 1326"/>
              <a:gd name="T72" fmla="*/ 324 w 4268"/>
              <a:gd name="T73" fmla="*/ 964 h 1326"/>
              <a:gd name="T74" fmla="*/ 434 w 4268"/>
              <a:gd name="T75" fmla="*/ 867 h 1326"/>
              <a:gd name="T76" fmla="*/ 561 w 4268"/>
              <a:gd name="T77" fmla="*/ 765 h 1326"/>
              <a:gd name="T78" fmla="*/ 703 w 4268"/>
              <a:gd name="T79" fmla="*/ 661 h 1326"/>
              <a:gd name="T80" fmla="*/ 864 w 4268"/>
              <a:gd name="T81" fmla="*/ 556 h 1326"/>
              <a:gd name="T82" fmla="*/ 1040 w 4268"/>
              <a:gd name="T83" fmla="*/ 455 h 1326"/>
              <a:gd name="T84" fmla="*/ 1235 w 4268"/>
              <a:gd name="T85" fmla="*/ 358 h 1326"/>
              <a:gd name="T86" fmla="*/ 1448 w 4268"/>
              <a:gd name="T87" fmla="*/ 268 h 1326"/>
              <a:gd name="T88" fmla="*/ 1678 w 4268"/>
              <a:gd name="T89" fmla="*/ 188 h 1326"/>
              <a:gd name="T90" fmla="*/ 1927 w 4268"/>
              <a:gd name="T91" fmla="*/ 119 h 1326"/>
              <a:gd name="T92" fmla="*/ 2194 w 4268"/>
              <a:gd name="T93" fmla="*/ 63 h 1326"/>
              <a:gd name="T94" fmla="*/ 2480 w 4268"/>
              <a:gd name="T95" fmla="*/ 23 h 1326"/>
              <a:gd name="T96" fmla="*/ 2784 w 4268"/>
              <a:gd name="T97" fmla="*/ 3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68" h="1326">
                <a:moveTo>
                  <a:pt x="2943" y="0"/>
                </a:moveTo>
                <a:lnTo>
                  <a:pt x="3078" y="3"/>
                </a:lnTo>
                <a:lnTo>
                  <a:pt x="3215" y="8"/>
                </a:lnTo>
                <a:lnTo>
                  <a:pt x="3355" y="18"/>
                </a:lnTo>
                <a:lnTo>
                  <a:pt x="3500" y="31"/>
                </a:lnTo>
                <a:lnTo>
                  <a:pt x="3647" y="50"/>
                </a:lnTo>
                <a:lnTo>
                  <a:pt x="3797" y="72"/>
                </a:lnTo>
                <a:lnTo>
                  <a:pt x="3951" y="100"/>
                </a:lnTo>
                <a:lnTo>
                  <a:pt x="4109" y="132"/>
                </a:lnTo>
                <a:lnTo>
                  <a:pt x="4268" y="168"/>
                </a:lnTo>
                <a:lnTo>
                  <a:pt x="4267" y="176"/>
                </a:lnTo>
                <a:lnTo>
                  <a:pt x="4106" y="140"/>
                </a:lnTo>
                <a:lnTo>
                  <a:pt x="3950" y="107"/>
                </a:lnTo>
                <a:lnTo>
                  <a:pt x="3795" y="80"/>
                </a:lnTo>
                <a:lnTo>
                  <a:pt x="3645" y="58"/>
                </a:lnTo>
                <a:lnTo>
                  <a:pt x="3499" y="40"/>
                </a:lnTo>
                <a:lnTo>
                  <a:pt x="3355" y="26"/>
                </a:lnTo>
                <a:lnTo>
                  <a:pt x="3215" y="16"/>
                </a:lnTo>
                <a:lnTo>
                  <a:pt x="3078" y="10"/>
                </a:lnTo>
                <a:lnTo>
                  <a:pt x="2943" y="9"/>
                </a:lnTo>
                <a:lnTo>
                  <a:pt x="2788" y="12"/>
                </a:lnTo>
                <a:lnTo>
                  <a:pt x="2636" y="18"/>
                </a:lnTo>
                <a:lnTo>
                  <a:pt x="2490" y="31"/>
                </a:lnTo>
                <a:lnTo>
                  <a:pt x="2348" y="48"/>
                </a:lnTo>
                <a:lnTo>
                  <a:pt x="2210" y="69"/>
                </a:lnTo>
                <a:lnTo>
                  <a:pt x="2077" y="93"/>
                </a:lnTo>
                <a:lnTo>
                  <a:pt x="1949" y="122"/>
                </a:lnTo>
                <a:lnTo>
                  <a:pt x="1825" y="153"/>
                </a:lnTo>
                <a:lnTo>
                  <a:pt x="1704" y="188"/>
                </a:lnTo>
                <a:lnTo>
                  <a:pt x="1589" y="225"/>
                </a:lnTo>
                <a:lnTo>
                  <a:pt x="1478" y="265"/>
                </a:lnTo>
                <a:lnTo>
                  <a:pt x="1370" y="308"/>
                </a:lnTo>
                <a:lnTo>
                  <a:pt x="1268" y="352"/>
                </a:lnTo>
                <a:lnTo>
                  <a:pt x="1169" y="398"/>
                </a:lnTo>
                <a:lnTo>
                  <a:pt x="1075" y="446"/>
                </a:lnTo>
                <a:lnTo>
                  <a:pt x="985" y="494"/>
                </a:lnTo>
                <a:lnTo>
                  <a:pt x="899" y="545"/>
                </a:lnTo>
                <a:lnTo>
                  <a:pt x="817" y="595"/>
                </a:lnTo>
                <a:lnTo>
                  <a:pt x="739" y="646"/>
                </a:lnTo>
                <a:lnTo>
                  <a:pt x="666" y="696"/>
                </a:lnTo>
                <a:lnTo>
                  <a:pt x="597" y="748"/>
                </a:lnTo>
                <a:lnTo>
                  <a:pt x="531" y="797"/>
                </a:lnTo>
                <a:lnTo>
                  <a:pt x="470" y="847"/>
                </a:lnTo>
                <a:lnTo>
                  <a:pt x="412" y="895"/>
                </a:lnTo>
                <a:lnTo>
                  <a:pt x="359" y="943"/>
                </a:lnTo>
                <a:lnTo>
                  <a:pt x="308" y="988"/>
                </a:lnTo>
                <a:lnTo>
                  <a:pt x="263" y="1032"/>
                </a:lnTo>
                <a:lnTo>
                  <a:pt x="221" y="1075"/>
                </a:lnTo>
                <a:lnTo>
                  <a:pt x="183" y="1115"/>
                </a:lnTo>
                <a:lnTo>
                  <a:pt x="149" y="1151"/>
                </a:lnTo>
                <a:lnTo>
                  <a:pt x="118" y="1186"/>
                </a:lnTo>
                <a:lnTo>
                  <a:pt x="91" y="1217"/>
                </a:lnTo>
                <a:lnTo>
                  <a:pt x="69" y="1246"/>
                </a:lnTo>
                <a:lnTo>
                  <a:pt x="49" y="1269"/>
                </a:lnTo>
                <a:lnTo>
                  <a:pt x="34" y="1288"/>
                </a:lnTo>
                <a:lnTo>
                  <a:pt x="22" y="1305"/>
                </a:lnTo>
                <a:lnTo>
                  <a:pt x="13" y="1317"/>
                </a:lnTo>
                <a:lnTo>
                  <a:pt x="8" y="1323"/>
                </a:lnTo>
                <a:lnTo>
                  <a:pt x="6" y="1326"/>
                </a:lnTo>
                <a:lnTo>
                  <a:pt x="6" y="1326"/>
                </a:lnTo>
                <a:lnTo>
                  <a:pt x="0" y="1321"/>
                </a:lnTo>
                <a:lnTo>
                  <a:pt x="1" y="1318"/>
                </a:lnTo>
                <a:lnTo>
                  <a:pt x="8" y="1310"/>
                </a:lnTo>
                <a:lnTo>
                  <a:pt x="17" y="1298"/>
                </a:lnTo>
                <a:lnTo>
                  <a:pt x="30" y="1281"/>
                </a:lnTo>
                <a:lnTo>
                  <a:pt x="47" y="1259"/>
                </a:lnTo>
                <a:lnTo>
                  <a:pt x="67" y="1233"/>
                </a:lnTo>
                <a:lnTo>
                  <a:pt x="93" y="1203"/>
                </a:lnTo>
                <a:lnTo>
                  <a:pt x="122" y="1171"/>
                </a:lnTo>
                <a:lnTo>
                  <a:pt x="154" y="1135"/>
                </a:lnTo>
                <a:lnTo>
                  <a:pt x="190" y="1094"/>
                </a:lnTo>
                <a:lnTo>
                  <a:pt x="230" y="1053"/>
                </a:lnTo>
                <a:lnTo>
                  <a:pt x="276" y="1009"/>
                </a:lnTo>
                <a:lnTo>
                  <a:pt x="324" y="964"/>
                </a:lnTo>
                <a:lnTo>
                  <a:pt x="377" y="916"/>
                </a:lnTo>
                <a:lnTo>
                  <a:pt x="434" y="867"/>
                </a:lnTo>
                <a:lnTo>
                  <a:pt x="495" y="816"/>
                </a:lnTo>
                <a:lnTo>
                  <a:pt x="561" y="765"/>
                </a:lnTo>
                <a:lnTo>
                  <a:pt x="629" y="713"/>
                </a:lnTo>
                <a:lnTo>
                  <a:pt x="703" y="661"/>
                </a:lnTo>
                <a:lnTo>
                  <a:pt x="781" y="609"/>
                </a:lnTo>
                <a:lnTo>
                  <a:pt x="864" y="556"/>
                </a:lnTo>
                <a:lnTo>
                  <a:pt x="949" y="506"/>
                </a:lnTo>
                <a:lnTo>
                  <a:pt x="1040" y="455"/>
                </a:lnTo>
                <a:lnTo>
                  <a:pt x="1136" y="406"/>
                </a:lnTo>
                <a:lnTo>
                  <a:pt x="1235" y="358"/>
                </a:lnTo>
                <a:lnTo>
                  <a:pt x="1339" y="312"/>
                </a:lnTo>
                <a:lnTo>
                  <a:pt x="1448" y="268"/>
                </a:lnTo>
                <a:lnTo>
                  <a:pt x="1560" y="226"/>
                </a:lnTo>
                <a:lnTo>
                  <a:pt x="1678" y="188"/>
                </a:lnTo>
                <a:lnTo>
                  <a:pt x="1800" y="151"/>
                </a:lnTo>
                <a:lnTo>
                  <a:pt x="1927" y="119"/>
                </a:lnTo>
                <a:lnTo>
                  <a:pt x="2058" y="89"/>
                </a:lnTo>
                <a:lnTo>
                  <a:pt x="2194" y="63"/>
                </a:lnTo>
                <a:lnTo>
                  <a:pt x="2335" y="41"/>
                </a:lnTo>
                <a:lnTo>
                  <a:pt x="2480" y="23"/>
                </a:lnTo>
                <a:lnTo>
                  <a:pt x="2630" y="12"/>
                </a:lnTo>
                <a:lnTo>
                  <a:pt x="2784" y="3"/>
                </a:lnTo>
                <a:lnTo>
                  <a:pt x="2943" y="0"/>
                </a:lnTo>
                <a:close/>
              </a:path>
            </a:pathLst>
          </a:custGeom>
          <a:solidFill>
            <a:srgbClr val="D8BC75"/>
          </a:solidFill>
          <a:ln w="28575">
            <a:solidFill>
              <a:schemeClr val="bg1">
                <a:lumMod val="65000"/>
              </a:schemeClr>
            </a:solidFill>
            <a:prstDash val="solid"/>
            <a:round/>
          </a:ln>
        </p:spPr>
        <p:txBody>
          <a:bodyPr vert="horz" wrap="square" lIns="123654" tIns="61827" rIns="123654" bIns="61827" numCol="1" anchor="t" anchorCtr="0" compatLnSpc="1"/>
          <a:lstStyle/>
          <a:p>
            <a:pPr algn="ctr" fontAlgn="base">
              <a:spcBef>
                <a:spcPct val="0"/>
              </a:spcBef>
              <a:spcAft>
                <a:spcPct val="0"/>
              </a:spcAft>
              <a:defRPr/>
            </a:pPr>
            <a:endParaRPr lang="en-US" sz="2800" kern="0">
              <a:solidFill>
                <a:srgbClr val="FFD85F"/>
              </a:solidFill>
              <a:latin typeface="微软雅黑" panose="020B0503020204020204" charset="-122"/>
              <a:ea typeface="微软雅黑" panose="020B0503020204020204" charset="-122"/>
              <a:sym typeface="Gill Sans" charset="0"/>
            </a:endParaRPr>
          </a:p>
        </p:txBody>
      </p:sp>
      <p:sp>
        <p:nvSpPr>
          <p:cNvPr id="3" name="Oval Callout 10"/>
          <p:cNvSpPr/>
          <p:nvPr/>
        </p:nvSpPr>
        <p:spPr bwMode="auto">
          <a:xfrm rot="19660752">
            <a:off x="709930" y="3391535"/>
            <a:ext cx="1368425" cy="1385570"/>
          </a:xfrm>
          <a:prstGeom prst="wedgeEllipseCallout">
            <a:avLst/>
          </a:prstGeom>
          <a:solidFill>
            <a:srgbClr val="B81A4D"/>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defRPr/>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4" name="Oval 9"/>
          <p:cNvSpPr/>
          <p:nvPr/>
        </p:nvSpPr>
        <p:spPr bwMode="auto">
          <a:xfrm>
            <a:off x="1503680" y="5086985"/>
            <a:ext cx="357505" cy="369570"/>
          </a:xfrm>
          <a:prstGeom prst="ellipse">
            <a:avLst/>
          </a:prstGeom>
          <a:solidFill>
            <a:srgbClr val="B81A4D"/>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defRPr/>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5" name="Rectangle 17"/>
          <p:cNvSpPr/>
          <p:nvPr/>
        </p:nvSpPr>
        <p:spPr bwMode="auto">
          <a:xfrm>
            <a:off x="1604010" y="5457190"/>
            <a:ext cx="120078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cs typeface="Lato Light" panose="020F0302020204030203" charset="0"/>
                <a:sym typeface="Lato Light" panose="020F0302020204030203" charset="0"/>
              </a:rPr>
              <a:t>点击添加文字</a:t>
            </a:r>
          </a:p>
        </p:txBody>
      </p:sp>
      <p:sp>
        <p:nvSpPr>
          <p:cNvPr id="6" name="Oval Callout 85"/>
          <p:cNvSpPr/>
          <p:nvPr/>
        </p:nvSpPr>
        <p:spPr bwMode="auto">
          <a:xfrm rot="8037642">
            <a:off x="3425825" y="4504690"/>
            <a:ext cx="1412875" cy="1343025"/>
          </a:xfrm>
          <a:prstGeom prst="wedgeEllipseCallout">
            <a:avLst/>
          </a:prstGeom>
          <a:solidFill>
            <a:srgbClr val="F4879C"/>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defRPr/>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7" name="Oval 86"/>
          <p:cNvSpPr/>
          <p:nvPr/>
        </p:nvSpPr>
        <p:spPr bwMode="auto">
          <a:xfrm rot="8637565">
            <a:off x="3425190" y="3879215"/>
            <a:ext cx="357505" cy="369570"/>
          </a:xfrm>
          <a:prstGeom prst="ellipse">
            <a:avLst/>
          </a:prstGeom>
          <a:solidFill>
            <a:srgbClr val="F4879C"/>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defRPr/>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8" name="Oval 94"/>
          <p:cNvSpPr/>
          <p:nvPr/>
        </p:nvSpPr>
        <p:spPr bwMode="auto">
          <a:xfrm rot="9824873">
            <a:off x="7223760" y="2861945"/>
            <a:ext cx="357505" cy="369570"/>
          </a:xfrm>
          <a:prstGeom prst="ellipse">
            <a:avLst/>
          </a:prstGeom>
          <a:solidFill>
            <a:srgbClr val="BDA8D1"/>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defRPr/>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9" name="Oval 99"/>
          <p:cNvSpPr/>
          <p:nvPr/>
        </p:nvSpPr>
        <p:spPr bwMode="auto">
          <a:xfrm>
            <a:off x="5285740" y="3209925"/>
            <a:ext cx="357505" cy="369570"/>
          </a:xfrm>
          <a:prstGeom prst="ellipse">
            <a:avLst/>
          </a:prstGeom>
          <a:solidFill>
            <a:srgbClr val="6C4C8B"/>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10" name="Rectangle 17"/>
          <p:cNvSpPr/>
          <p:nvPr/>
        </p:nvSpPr>
        <p:spPr bwMode="auto">
          <a:xfrm>
            <a:off x="4926965" y="3660140"/>
            <a:ext cx="1492885" cy="75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cs typeface="Lato Light" panose="020F0302020204030203" charset="0"/>
                <a:sym typeface="Lato Light" panose="020F0302020204030203" charset="0"/>
              </a:rPr>
              <a:t>点击添加文字</a:t>
            </a:r>
          </a:p>
        </p:txBody>
      </p:sp>
      <p:sp>
        <p:nvSpPr>
          <p:cNvPr id="168" name="Rectangle 17"/>
          <p:cNvSpPr/>
          <p:nvPr/>
        </p:nvSpPr>
        <p:spPr bwMode="auto">
          <a:xfrm>
            <a:off x="6634480" y="1416050"/>
            <a:ext cx="1448435" cy="116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cs typeface="Lato Light" panose="020F0302020204030203" charset="0"/>
                <a:sym typeface="Lato Light" panose="020F0302020204030203" charset="0"/>
              </a:rPr>
              <a:t>点击添加文字</a:t>
            </a:r>
            <a:endParaRPr lang="en-US" sz="1400" dirty="0">
              <a:solidFill>
                <a:schemeClr val="tx1">
                  <a:lumMod val="85000"/>
                  <a:lumOff val="15000"/>
                </a:schemeClr>
              </a:solidFill>
              <a:latin typeface="华文细黑" panose="02010600040101010101" pitchFamily="2" charset="-122"/>
              <a:ea typeface="华文细黑" panose="02010600040101010101" pitchFamily="2" charset="-122"/>
              <a:cs typeface="Lato Light" panose="020F0302020204030203" charset="0"/>
              <a:sym typeface="Lato Light" panose="020F0302020204030203" charset="0"/>
            </a:endParaRPr>
          </a:p>
        </p:txBody>
      </p:sp>
      <p:sp>
        <p:nvSpPr>
          <p:cNvPr id="11" name="Rectangle 17"/>
          <p:cNvSpPr/>
          <p:nvPr/>
        </p:nvSpPr>
        <p:spPr bwMode="auto">
          <a:xfrm>
            <a:off x="2404110" y="3130550"/>
            <a:ext cx="1987550" cy="44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cs typeface="Lato Light" panose="020F0302020204030203" charset="0"/>
                <a:sym typeface="Lato Light" panose="020F0302020204030203" charset="0"/>
              </a:rPr>
              <a:t>点击添加文字</a:t>
            </a:r>
          </a:p>
        </p:txBody>
      </p:sp>
      <p:sp>
        <p:nvSpPr>
          <p:cNvPr id="170" name="Oval Callout 10"/>
          <p:cNvSpPr/>
          <p:nvPr/>
        </p:nvSpPr>
        <p:spPr bwMode="auto">
          <a:xfrm rot="19660752">
            <a:off x="4535170" y="1502410"/>
            <a:ext cx="1368425" cy="1385570"/>
          </a:xfrm>
          <a:prstGeom prst="wedgeEllipseCallout">
            <a:avLst/>
          </a:prstGeom>
          <a:solidFill>
            <a:srgbClr val="6C4C8B"/>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12" name="Oval 99"/>
          <p:cNvSpPr/>
          <p:nvPr/>
        </p:nvSpPr>
        <p:spPr bwMode="auto">
          <a:xfrm>
            <a:off x="8994775" y="2819400"/>
            <a:ext cx="357505" cy="369570"/>
          </a:xfrm>
          <a:prstGeom prst="ellipse">
            <a:avLst/>
          </a:prstGeom>
          <a:solidFill>
            <a:srgbClr val="FA284B"/>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13" name="Oval 99"/>
          <p:cNvSpPr/>
          <p:nvPr/>
        </p:nvSpPr>
        <p:spPr bwMode="auto">
          <a:xfrm>
            <a:off x="10890885" y="3020695"/>
            <a:ext cx="357505" cy="369570"/>
          </a:xfrm>
          <a:prstGeom prst="ellipse">
            <a:avLst/>
          </a:prstGeom>
          <a:solidFill>
            <a:srgbClr val="1B2946"/>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defRPr/>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14" name="Oval Callout 85"/>
          <p:cNvSpPr/>
          <p:nvPr/>
        </p:nvSpPr>
        <p:spPr bwMode="auto">
          <a:xfrm rot="9305715">
            <a:off x="6849745" y="3552190"/>
            <a:ext cx="1351280" cy="1403350"/>
          </a:xfrm>
          <a:prstGeom prst="wedgeEllipseCallout">
            <a:avLst/>
          </a:prstGeom>
          <a:solidFill>
            <a:srgbClr val="BDA8D1"/>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defRPr/>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174" name="Oval Callout 10"/>
          <p:cNvSpPr/>
          <p:nvPr/>
        </p:nvSpPr>
        <p:spPr bwMode="auto">
          <a:xfrm rot="20704326">
            <a:off x="8573770" y="1090930"/>
            <a:ext cx="1368425" cy="1385570"/>
          </a:xfrm>
          <a:prstGeom prst="wedgeEllipseCallout">
            <a:avLst/>
          </a:prstGeom>
          <a:solidFill>
            <a:srgbClr val="FA284B"/>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15" name="Oval Callout 85"/>
          <p:cNvSpPr/>
          <p:nvPr/>
        </p:nvSpPr>
        <p:spPr bwMode="auto">
          <a:xfrm rot="9900337">
            <a:off x="10311765" y="3754120"/>
            <a:ext cx="1351280" cy="1403350"/>
          </a:xfrm>
          <a:prstGeom prst="wedgeEllipseCallout">
            <a:avLst/>
          </a:prstGeom>
          <a:solidFill>
            <a:srgbClr val="1B2946"/>
          </a:solidFill>
          <a:ln w="25400" cap="flat" cmpd="sng" algn="ctr">
            <a:noFill/>
            <a:prstDash val="solid"/>
            <a:round/>
            <a:headEnd type="none" w="med" len="med"/>
            <a:tailEnd type="none" w="med" len="med"/>
          </a:ln>
          <a:effectLst/>
        </p:spPr>
        <p:txBody>
          <a:bodyPr vert="horz" wrap="square" lIns="123654" tIns="61827" rIns="123654" bIns="61827" numCol="1" rtlCol="0" anchor="t" anchorCtr="0" compatLnSpc="1"/>
          <a:lstStyle/>
          <a:p>
            <a:pPr algn="ctr" defTabSz="1236345" fontAlgn="base">
              <a:spcBef>
                <a:spcPct val="0"/>
              </a:spcBef>
              <a:spcAft>
                <a:spcPct val="0"/>
              </a:spcAft>
              <a:defRPr/>
            </a:pPr>
            <a:endParaRPr lang="en-US" sz="7595" kern="0">
              <a:solidFill>
                <a:srgbClr val="FFD85F"/>
              </a:solidFill>
              <a:latin typeface="微软雅黑" panose="020B0503020204020204" charset="-122"/>
              <a:ea typeface="微软雅黑" panose="020B0503020204020204" charset="-122"/>
              <a:sym typeface="Gill Sans" charset="0"/>
            </a:endParaRPr>
          </a:p>
        </p:txBody>
      </p:sp>
      <p:sp>
        <p:nvSpPr>
          <p:cNvPr id="16" name="Rectangle 17"/>
          <p:cNvSpPr/>
          <p:nvPr/>
        </p:nvSpPr>
        <p:spPr bwMode="auto">
          <a:xfrm>
            <a:off x="8582660" y="3260090"/>
            <a:ext cx="163385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cs typeface="Lato Light" panose="020F0302020204030203" charset="0"/>
                <a:sym typeface="Lato Light" panose="020F0302020204030203" charset="0"/>
              </a:rPr>
              <a:t>点击添加文字</a:t>
            </a:r>
            <a:endParaRPr lang="en-US" sz="1400" dirty="0">
              <a:solidFill>
                <a:schemeClr val="tx1">
                  <a:lumMod val="85000"/>
                  <a:lumOff val="15000"/>
                </a:schemeClr>
              </a:solidFill>
              <a:latin typeface="华文细黑" panose="02010600040101010101" pitchFamily="2" charset="-122"/>
              <a:ea typeface="华文细黑" panose="02010600040101010101" pitchFamily="2" charset="-122"/>
              <a:cs typeface="Lato Light" panose="020F0302020204030203" charset="0"/>
              <a:sym typeface="Lato Light" panose="020F0302020204030203" charset="0"/>
            </a:endParaRPr>
          </a:p>
        </p:txBody>
      </p:sp>
      <p:sp>
        <p:nvSpPr>
          <p:cNvPr id="17" name="Rectangle 17"/>
          <p:cNvSpPr/>
          <p:nvPr/>
        </p:nvSpPr>
        <p:spPr bwMode="auto">
          <a:xfrm>
            <a:off x="10420350" y="2136140"/>
            <a:ext cx="1448435" cy="72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cs typeface="Lato Light" panose="020F0302020204030203" charset="0"/>
                <a:sym typeface="Lato Light" panose="020F0302020204030203" charset="0"/>
              </a:rPr>
              <a:t>点击添加文字</a:t>
            </a:r>
          </a:p>
        </p:txBody>
      </p:sp>
      <p:sp>
        <p:nvSpPr>
          <p:cNvPr id="18" name="TextBox 23"/>
          <p:cNvSpPr txBox="1"/>
          <p:nvPr/>
        </p:nvSpPr>
        <p:spPr>
          <a:xfrm>
            <a:off x="767715" y="3681730"/>
            <a:ext cx="1253490" cy="798830"/>
          </a:xfrm>
          <a:prstGeom prst="rect">
            <a:avLst/>
          </a:prstGeom>
          <a:noFill/>
        </p:spPr>
        <p:txBody>
          <a:bodyPr wrap="square" rtlCol="0">
            <a:spAutoFit/>
          </a:bodyPr>
          <a:lstStyle/>
          <a:p>
            <a:pPr algn="ctr" defTabSz="1176020"/>
            <a:r>
              <a:rPr lang="en-US" altLang="zh-CN" sz="2300" b="1" dirty="0">
                <a:solidFill>
                  <a:schemeClr val="bg1"/>
                </a:solidFill>
                <a:latin typeface="微软雅黑" panose="020B0503020204020204" charset="-122"/>
                <a:ea typeface="微软雅黑" panose="020B0503020204020204" charset="-122"/>
              </a:rPr>
              <a:t>2013</a:t>
            </a:r>
            <a:r>
              <a:rPr lang="zh-CN" altLang="en-US" sz="2300" b="1" dirty="0">
                <a:solidFill>
                  <a:schemeClr val="bg1"/>
                </a:solidFill>
                <a:latin typeface="微软雅黑" panose="020B0503020204020204" charset="-122"/>
                <a:ea typeface="微软雅黑" panose="020B0503020204020204" charset="-122"/>
              </a:rPr>
              <a:t>年</a:t>
            </a:r>
            <a:endParaRPr lang="en-US" altLang="zh-CN" sz="2300" b="1" dirty="0">
              <a:solidFill>
                <a:schemeClr val="bg1"/>
              </a:solidFill>
              <a:latin typeface="微软雅黑" panose="020B0503020204020204" charset="-122"/>
              <a:ea typeface="微软雅黑" panose="020B0503020204020204" charset="-122"/>
            </a:endParaRPr>
          </a:p>
          <a:p>
            <a:pPr algn="ctr" defTabSz="1176020"/>
            <a:r>
              <a:rPr lang="en-US" altLang="zh-CN" sz="2300" b="1" dirty="0">
                <a:solidFill>
                  <a:schemeClr val="bg1"/>
                </a:solidFill>
                <a:latin typeface="微软雅黑" panose="020B0503020204020204" charset="-122"/>
                <a:ea typeface="微软雅黑" panose="020B0503020204020204" charset="-122"/>
              </a:rPr>
              <a:t>10</a:t>
            </a:r>
            <a:r>
              <a:rPr lang="zh-CN" altLang="en-US" sz="2300" b="1" dirty="0">
                <a:solidFill>
                  <a:schemeClr val="bg1"/>
                </a:solidFill>
                <a:latin typeface="微软雅黑" panose="020B0503020204020204" charset="-122"/>
                <a:ea typeface="微软雅黑" panose="020B0503020204020204" charset="-122"/>
              </a:rPr>
              <a:t>月</a:t>
            </a:r>
            <a:endParaRPr lang="en-US" altLang="zh-CN" sz="2300" b="1" dirty="0">
              <a:solidFill>
                <a:schemeClr val="bg1"/>
              </a:solidFill>
              <a:latin typeface="微软雅黑" panose="020B0503020204020204" charset="-122"/>
              <a:ea typeface="微软雅黑" panose="020B0503020204020204" charset="-122"/>
            </a:endParaRPr>
          </a:p>
        </p:txBody>
      </p:sp>
      <p:sp>
        <p:nvSpPr>
          <p:cNvPr id="24" name="TextBox 24"/>
          <p:cNvSpPr txBox="1"/>
          <p:nvPr/>
        </p:nvSpPr>
        <p:spPr>
          <a:xfrm>
            <a:off x="3505200" y="4809490"/>
            <a:ext cx="1253490" cy="798830"/>
          </a:xfrm>
          <a:prstGeom prst="rect">
            <a:avLst/>
          </a:prstGeom>
          <a:noFill/>
        </p:spPr>
        <p:txBody>
          <a:bodyPr wrap="square" rtlCol="0">
            <a:spAutoFit/>
          </a:bodyPr>
          <a:lstStyle/>
          <a:p>
            <a:pPr algn="ctr" defTabSz="1176020"/>
            <a:r>
              <a:rPr lang="en-US" altLang="zh-CN" sz="2300" b="1" dirty="0">
                <a:solidFill>
                  <a:schemeClr val="bg1"/>
                </a:solidFill>
                <a:latin typeface="微软雅黑" panose="020B0503020204020204" charset="-122"/>
                <a:ea typeface="微软雅黑" panose="020B0503020204020204" charset="-122"/>
              </a:rPr>
              <a:t>2014</a:t>
            </a:r>
            <a:r>
              <a:rPr lang="zh-CN" altLang="en-US" sz="2300" b="1" dirty="0">
                <a:solidFill>
                  <a:schemeClr val="bg1"/>
                </a:solidFill>
                <a:latin typeface="微软雅黑" panose="020B0503020204020204" charset="-122"/>
                <a:ea typeface="微软雅黑" panose="020B0503020204020204" charset="-122"/>
              </a:rPr>
              <a:t>年</a:t>
            </a:r>
            <a:endParaRPr lang="en-US" altLang="zh-CN" sz="2300" b="1" dirty="0">
              <a:solidFill>
                <a:schemeClr val="bg1"/>
              </a:solidFill>
              <a:latin typeface="微软雅黑" panose="020B0503020204020204" charset="-122"/>
              <a:ea typeface="微软雅黑" panose="020B0503020204020204" charset="-122"/>
            </a:endParaRPr>
          </a:p>
          <a:p>
            <a:pPr algn="ctr" defTabSz="1176020"/>
            <a:r>
              <a:rPr lang="en-US" altLang="zh-CN" sz="2300" b="1" dirty="0">
                <a:solidFill>
                  <a:schemeClr val="bg1"/>
                </a:solidFill>
                <a:latin typeface="微软雅黑" panose="020B0503020204020204" charset="-122"/>
                <a:ea typeface="微软雅黑" panose="020B0503020204020204" charset="-122"/>
              </a:rPr>
              <a:t>8</a:t>
            </a:r>
            <a:r>
              <a:rPr lang="zh-CN" altLang="en-US" sz="2300" b="1" dirty="0">
                <a:solidFill>
                  <a:schemeClr val="bg1"/>
                </a:solidFill>
                <a:latin typeface="微软雅黑" panose="020B0503020204020204" charset="-122"/>
                <a:ea typeface="微软雅黑" panose="020B0503020204020204" charset="-122"/>
              </a:rPr>
              <a:t>月</a:t>
            </a:r>
          </a:p>
        </p:txBody>
      </p:sp>
      <p:sp>
        <p:nvSpPr>
          <p:cNvPr id="25" name="TextBox 25"/>
          <p:cNvSpPr txBox="1"/>
          <p:nvPr/>
        </p:nvSpPr>
        <p:spPr>
          <a:xfrm>
            <a:off x="4592320" y="1805305"/>
            <a:ext cx="1253490" cy="798830"/>
          </a:xfrm>
          <a:prstGeom prst="rect">
            <a:avLst/>
          </a:prstGeom>
          <a:noFill/>
        </p:spPr>
        <p:txBody>
          <a:bodyPr wrap="square" rtlCol="0">
            <a:spAutoFit/>
          </a:bodyPr>
          <a:lstStyle/>
          <a:p>
            <a:pPr algn="ctr" defTabSz="1176020"/>
            <a:r>
              <a:rPr lang="en-US" altLang="zh-CN" sz="2300" b="1" dirty="0">
                <a:solidFill>
                  <a:schemeClr val="bg1"/>
                </a:solidFill>
                <a:latin typeface="微软雅黑" panose="020B0503020204020204" charset="-122"/>
                <a:ea typeface="微软雅黑" panose="020B0503020204020204" charset="-122"/>
              </a:rPr>
              <a:t>2015</a:t>
            </a:r>
            <a:r>
              <a:rPr lang="zh-CN" altLang="en-US" sz="2300" b="1" dirty="0">
                <a:solidFill>
                  <a:schemeClr val="bg1"/>
                </a:solidFill>
                <a:latin typeface="微软雅黑" panose="020B0503020204020204" charset="-122"/>
                <a:ea typeface="微软雅黑" panose="020B0503020204020204" charset="-122"/>
              </a:rPr>
              <a:t>年</a:t>
            </a:r>
            <a:endParaRPr lang="en-US" altLang="zh-CN" sz="2300" b="1" dirty="0">
              <a:solidFill>
                <a:schemeClr val="bg1"/>
              </a:solidFill>
              <a:latin typeface="微软雅黑" panose="020B0503020204020204" charset="-122"/>
              <a:ea typeface="微软雅黑" panose="020B0503020204020204" charset="-122"/>
            </a:endParaRPr>
          </a:p>
          <a:p>
            <a:pPr algn="ctr" defTabSz="1176020"/>
            <a:r>
              <a:rPr lang="en-US" altLang="zh-CN" sz="2300" b="1" dirty="0">
                <a:solidFill>
                  <a:schemeClr val="bg1"/>
                </a:solidFill>
                <a:latin typeface="微软雅黑" panose="020B0503020204020204" charset="-122"/>
                <a:ea typeface="微软雅黑" panose="020B0503020204020204" charset="-122"/>
              </a:rPr>
              <a:t>12</a:t>
            </a:r>
            <a:r>
              <a:rPr lang="zh-CN" altLang="en-US" sz="2300" b="1" dirty="0">
                <a:solidFill>
                  <a:schemeClr val="bg1"/>
                </a:solidFill>
                <a:latin typeface="微软雅黑" panose="020B0503020204020204" charset="-122"/>
                <a:ea typeface="微软雅黑" panose="020B0503020204020204" charset="-122"/>
              </a:rPr>
              <a:t>月</a:t>
            </a:r>
          </a:p>
        </p:txBody>
      </p:sp>
      <p:sp>
        <p:nvSpPr>
          <p:cNvPr id="26" name="TextBox 26"/>
          <p:cNvSpPr txBox="1"/>
          <p:nvPr/>
        </p:nvSpPr>
        <p:spPr>
          <a:xfrm>
            <a:off x="6898640" y="3851275"/>
            <a:ext cx="1253490" cy="798830"/>
          </a:xfrm>
          <a:prstGeom prst="rect">
            <a:avLst/>
          </a:prstGeom>
          <a:noFill/>
        </p:spPr>
        <p:txBody>
          <a:bodyPr wrap="square" rtlCol="0">
            <a:spAutoFit/>
          </a:bodyPr>
          <a:lstStyle/>
          <a:p>
            <a:pPr algn="ctr" defTabSz="1176020"/>
            <a:r>
              <a:rPr lang="en-US" altLang="zh-CN" sz="2300" b="1" dirty="0">
                <a:solidFill>
                  <a:schemeClr val="bg1"/>
                </a:solidFill>
                <a:latin typeface="微软雅黑" panose="020B0503020204020204" charset="-122"/>
                <a:ea typeface="微软雅黑" panose="020B0503020204020204" charset="-122"/>
              </a:rPr>
              <a:t>2016</a:t>
            </a:r>
            <a:r>
              <a:rPr lang="zh-CN" altLang="en-US" sz="2300" b="1" dirty="0">
                <a:solidFill>
                  <a:schemeClr val="bg1"/>
                </a:solidFill>
                <a:latin typeface="微软雅黑" panose="020B0503020204020204" charset="-122"/>
                <a:ea typeface="微软雅黑" panose="020B0503020204020204" charset="-122"/>
              </a:rPr>
              <a:t>年</a:t>
            </a:r>
            <a:endParaRPr lang="en-US" altLang="zh-CN" sz="2300" b="1" dirty="0">
              <a:solidFill>
                <a:schemeClr val="bg1"/>
              </a:solidFill>
              <a:latin typeface="微软雅黑" panose="020B0503020204020204" charset="-122"/>
              <a:ea typeface="微软雅黑" panose="020B0503020204020204" charset="-122"/>
            </a:endParaRPr>
          </a:p>
          <a:p>
            <a:pPr algn="ctr" defTabSz="1176020"/>
            <a:r>
              <a:rPr lang="en-US" altLang="zh-CN" sz="2300" b="1" dirty="0">
                <a:solidFill>
                  <a:schemeClr val="bg1"/>
                </a:solidFill>
                <a:latin typeface="微软雅黑" panose="020B0503020204020204" charset="-122"/>
                <a:ea typeface="微软雅黑" panose="020B0503020204020204" charset="-122"/>
              </a:rPr>
              <a:t>5</a:t>
            </a:r>
            <a:r>
              <a:rPr lang="zh-CN" altLang="en-US" sz="2300" b="1" dirty="0">
                <a:solidFill>
                  <a:schemeClr val="bg1"/>
                </a:solidFill>
                <a:latin typeface="微软雅黑" panose="020B0503020204020204" charset="-122"/>
                <a:ea typeface="微软雅黑" panose="020B0503020204020204" charset="-122"/>
              </a:rPr>
              <a:t>月</a:t>
            </a:r>
          </a:p>
        </p:txBody>
      </p:sp>
      <p:sp>
        <p:nvSpPr>
          <p:cNvPr id="182" name="TextBox 27"/>
          <p:cNvSpPr txBox="1"/>
          <p:nvPr/>
        </p:nvSpPr>
        <p:spPr>
          <a:xfrm>
            <a:off x="8636635" y="1402080"/>
            <a:ext cx="1253490" cy="798830"/>
          </a:xfrm>
          <a:prstGeom prst="rect">
            <a:avLst/>
          </a:prstGeom>
          <a:noFill/>
        </p:spPr>
        <p:txBody>
          <a:bodyPr wrap="square" rtlCol="0">
            <a:spAutoFit/>
          </a:bodyPr>
          <a:lstStyle/>
          <a:p>
            <a:pPr algn="ctr" defTabSz="1176020"/>
            <a:r>
              <a:rPr lang="en-US" altLang="zh-CN" sz="2300" b="1" dirty="0">
                <a:solidFill>
                  <a:schemeClr val="bg1"/>
                </a:solidFill>
                <a:latin typeface="微软雅黑" panose="020B0503020204020204" charset="-122"/>
                <a:ea typeface="微软雅黑" panose="020B0503020204020204" charset="-122"/>
              </a:rPr>
              <a:t>2017</a:t>
            </a:r>
            <a:r>
              <a:rPr lang="zh-CN" altLang="en-US" sz="2300" b="1" dirty="0">
                <a:solidFill>
                  <a:schemeClr val="bg1"/>
                </a:solidFill>
                <a:latin typeface="微软雅黑" panose="020B0503020204020204" charset="-122"/>
                <a:ea typeface="微软雅黑" panose="020B0503020204020204" charset="-122"/>
              </a:rPr>
              <a:t>年</a:t>
            </a:r>
            <a:endParaRPr lang="en-US" altLang="zh-CN" sz="2300" b="1" dirty="0">
              <a:solidFill>
                <a:schemeClr val="bg1"/>
              </a:solidFill>
              <a:latin typeface="微软雅黑" panose="020B0503020204020204" charset="-122"/>
              <a:ea typeface="微软雅黑" panose="020B0503020204020204" charset="-122"/>
            </a:endParaRPr>
          </a:p>
          <a:p>
            <a:pPr algn="ctr" defTabSz="1176020"/>
            <a:r>
              <a:rPr lang="en-US" altLang="zh-CN" sz="2300" b="1" dirty="0">
                <a:solidFill>
                  <a:schemeClr val="bg1"/>
                </a:solidFill>
                <a:latin typeface="微软雅黑" panose="020B0503020204020204" charset="-122"/>
                <a:ea typeface="微软雅黑" panose="020B0503020204020204" charset="-122"/>
              </a:rPr>
              <a:t>9</a:t>
            </a:r>
            <a:r>
              <a:rPr lang="zh-CN" altLang="en-US" sz="2300" b="1" dirty="0">
                <a:solidFill>
                  <a:schemeClr val="bg1"/>
                </a:solidFill>
                <a:latin typeface="微软雅黑" panose="020B0503020204020204" charset="-122"/>
                <a:ea typeface="微软雅黑" panose="020B0503020204020204" charset="-122"/>
              </a:rPr>
              <a:t>月</a:t>
            </a:r>
          </a:p>
        </p:txBody>
      </p:sp>
      <p:sp>
        <p:nvSpPr>
          <p:cNvPr id="27" name="TextBox 28"/>
          <p:cNvSpPr txBox="1"/>
          <p:nvPr/>
        </p:nvSpPr>
        <p:spPr>
          <a:xfrm>
            <a:off x="10360660" y="4083050"/>
            <a:ext cx="1253490" cy="798830"/>
          </a:xfrm>
          <a:prstGeom prst="rect">
            <a:avLst/>
          </a:prstGeom>
          <a:noFill/>
        </p:spPr>
        <p:txBody>
          <a:bodyPr wrap="square" rtlCol="0">
            <a:spAutoFit/>
          </a:bodyPr>
          <a:lstStyle/>
          <a:p>
            <a:pPr algn="ctr" defTabSz="1176020"/>
            <a:r>
              <a:rPr lang="en-US" altLang="zh-CN" sz="2300" b="1" dirty="0">
                <a:solidFill>
                  <a:schemeClr val="bg1"/>
                </a:solidFill>
                <a:latin typeface="微软雅黑" panose="020B0503020204020204" charset="-122"/>
                <a:ea typeface="微软雅黑" panose="020B0503020204020204" charset="-122"/>
              </a:rPr>
              <a:t>2018</a:t>
            </a:r>
            <a:r>
              <a:rPr lang="zh-CN" altLang="en-US" sz="2300" b="1" dirty="0">
                <a:solidFill>
                  <a:schemeClr val="bg1"/>
                </a:solidFill>
                <a:latin typeface="微软雅黑" panose="020B0503020204020204" charset="-122"/>
                <a:ea typeface="微软雅黑" panose="020B0503020204020204" charset="-122"/>
              </a:rPr>
              <a:t>年</a:t>
            </a:r>
            <a:endParaRPr lang="en-US" altLang="zh-CN" sz="2300" b="1" dirty="0">
              <a:solidFill>
                <a:schemeClr val="bg1"/>
              </a:solidFill>
              <a:latin typeface="微软雅黑" panose="020B0503020204020204" charset="-122"/>
              <a:ea typeface="微软雅黑" panose="020B0503020204020204" charset="-122"/>
            </a:endParaRPr>
          </a:p>
          <a:p>
            <a:pPr algn="ctr" defTabSz="1176020"/>
            <a:r>
              <a:rPr lang="en-US" altLang="zh-CN" sz="2300" b="1" dirty="0">
                <a:solidFill>
                  <a:schemeClr val="bg1"/>
                </a:solidFill>
                <a:latin typeface="微软雅黑" panose="020B0503020204020204" charset="-122"/>
                <a:ea typeface="微软雅黑" panose="020B0503020204020204" charset="-122"/>
              </a:rPr>
              <a:t>5</a:t>
            </a:r>
            <a:r>
              <a:rPr lang="zh-CN" altLang="en-US" sz="2300" b="1" dirty="0">
                <a:solidFill>
                  <a:schemeClr val="bg1"/>
                </a:solidFill>
                <a:latin typeface="微软雅黑" panose="020B0503020204020204" charset="-122"/>
                <a:ea typeface="微软雅黑" panose="020B0503020204020204" charset="-122"/>
              </a:rPr>
              <a:t>月</a:t>
            </a:r>
            <a:endParaRPr lang="en-US" altLang="zh-CN" sz="2300" b="1" dirty="0">
              <a:solidFill>
                <a:schemeClr val="bg1"/>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6"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par>
                                <p:cTn id="14" presetID="23" presetClass="entr" presetSubtype="16" fill="hold" grpId="6"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par>
                                <p:cTn id="18" presetID="23" presetClass="entr" presetSubtype="16" fill="hold" grpId="6"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par>
                                <p:cTn id="22" presetID="23" presetClass="entr" presetSubtype="16" fill="hold" grpId="6"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par>
                                <p:cTn id="26" presetID="23" presetClass="entr" presetSubtype="16" fill="hold" grpId="6"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childTnLst>
                                </p:cTn>
                              </p:par>
                              <p:par>
                                <p:cTn id="30" presetID="23" presetClass="entr" presetSubtype="16" fill="hold" grpId="6"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childTnLst>
                                </p:cTn>
                              </p:par>
                            </p:childTnLst>
                          </p:cTn>
                        </p:par>
                        <p:par>
                          <p:cTn id="34" fill="hold">
                            <p:stCondLst>
                              <p:cond delay="1000"/>
                            </p:stCondLst>
                            <p:childTnLst>
                              <p:par>
                                <p:cTn id="35" presetID="2" presetClass="entr" presetSubtype="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0-#ppt_h/2"/>
                                          </p:val>
                                        </p:tav>
                                        <p:tav tm="100000">
                                          <p:val>
                                            <p:strVal val="#ppt_y"/>
                                          </p:val>
                                        </p:tav>
                                      </p:tavLst>
                                    </p:anim>
                                  </p:childTnLst>
                                </p:cTn>
                              </p:par>
                            </p:childTnLst>
                          </p:cTn>
                        </p:par>
                        <p:par>
                          <p:cTn id="39" fill="hold">
                            <p:stCondLst>
                              <p:cond delay="1500"/>
                            </p:stCondLst>
                            <p:childTnLst>
                              <p:par>
                                <p:cTn id="40" presetID="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0-#ppt_h/2"/>
                                          </p:val>
                                        </p:tav>
                                        <p:tav tm="100000">
                                          <p:val>
                                            <p:strVal val="#ppt_y"/>
                                          </p:val>
                                        </p:tav>
                                      </p:tavLst>
                                    </p:anim>
                                  </p:childTnLst>
                                </p:cTn>
                              </p:par>
                            </p:childTnLst>
                          </p:cTn>
                        </p:par>
                        <p:par>
                          <p:cTn id="49" fill="hold">
                            <p:stCondLst>
                              <p:cond delay="2500"/>
                            </p:stCondLst>
                            <p:childTnLst>
                              <p:par>
                                <p:cTn id="50" presetID="2" presetClass="entr" presetSubtype="1" fill="hold" grpId="0" nodeType="afterEffect">
                                  <p:stCondLst>
                                    <p:cond delay="0"/>
                                  </p:stCondLst>
                                  <p:childTnLst>
                                    <p:set>
                                      <p:cBhvr>
                                        <p:cTn id="51" dur="1" fill="hold">
                                          <p:stCondLst>
                                            <p:cond delay="0"/>
                                          </p:stCondLst>
                                        </p:cTn>
                                        <p:tgtEl>
                                          <p:spTgt spid="170"/>
                                        </p:tgtEl>
                                        <p:attrNameLst>
                                          <p:attrName>style.visibility</p:attrName>
                                        </p:attrNameLst>
                                      </p:cBhvr>
                                      <p:to>
                                        <p:strVal val="visible"/>
                                      </p:to>
                                    </p:set>
                                    <p:anim calcmode="lin" valueType="num">
                                      <p:cBhvr additive="base">
                                        <p:cTn id="52" dur="500" fill="hold"/>
                                        <p:tgtEl>
                                          <p:spTgt spid="170"/>
                                        </p:tgtEl>
                                        <p:attrNameLst>
                                          <p:attrName>ppt_x</p:attrName>
                                        </p:attrNameLst>
                                      </p:cBhvr>
                                      <p:tavLst>
                                        <p:tav tm="0">
                                          <p:val>
                                            <p:strVal val="#ppt_x"/>
                                          </p:val>
                                        </p:tav>
                                        <p:tav tm="100000">
                                          <p:val>
                                            <p:strVal val="#ppt_x"/>
                                          </p:val>
                                        </p:tav>
                                      </p:tavLst>
                                    </p:anim>
                                    <p:anim calcmode="lin" valueType="num">
                                      <p:cBhvr additive="base">
                                        <p:cTn id="53" dur="500" fill="hold"/>
                                        <p:tgtEl>
                                          <p:spTgt spid="170"/>
                                        </p:tgtEl>
                                        <p:attrNameLst>
                                          <p:attrName>ppt_y</p:attrName>
                                        </p:attrNameLst>
                                      </p:cBhvr>
                                      <p:tavLst>
                                        <p:tav tm="0">
                                          <p:val>
                                            <p:strVal val="0-#ppt_h/2"/>
                                          </p:val>
                                        </p:tav>
                                        <p:tav tm="100000">
                                          <p:val>
                                            <p:strVal val="#ppt_y"/>
                                          </p:val>
                                        </p:tav>
                                      </p:tavLst>
                                    </p:anim>
                                  </p:childTnLst>
                                </p:cTn>
                              </p:par>
                            </p:childTnLst>
                          </p:cTn>
                        </p:par>
                        <p:par>
                          <p:cTn id="54" fill="hold">
                            <p:stCondLst>
                              <p:cond delay="3000"/>
                            </p:stCondLst>
                            <p:childTnLst>
                              <p:par>
                                <p:cTn id="55" presetID="2" presetClass="entr" presetSubtype="1" fill="hold" grpId="0" nodeType="afterEffect">
                                  <p:stCondLst>
                                    <p:cond delay="0"/>
                                  </p:stCondLst>
                                  <p:childTnLst>
                                    <p:set>
                                      <p:cBhvr>
                                        <p:cTn id="56" dur="1" fill="hold">
                                          <p:stCondLst>
                                            <p:cond delay="0"/>
                                          </p:stCondLst>
                                        </p:cTn>
                                        <p:tgtEl>
                                          <p:spTgt spid="174"/>
                                        </p:tgtEl>
                                        <p:attrNameLst>
                                          <p:attrName>style.visibility</p:attrName>
                                        </p:attrNameLst>
                                      </p:cBhvr>
                                      <p:to>
                                        <p:strVal val="visible"/>
                                      </p:to>
                                    </p:set>
                                    <p:anim calcmode="lin" valueType="num">
                                      <p:cBhvr additive="base">
                                        <p:cTn id="57" dur="500" fill="hold"/>
                                        <p:tgtEl>
                                          <p:spTgt spid="174"/>
                                        </p:tgtEl>
                                        <p:attrNameLst>
                                          <p:attrName>ppt_x</p:attrName>
                                        </p:attrNameLst>
                                      </p:cBhvr>
                                      <p:tavLst>
                                        <p:tav tm="0">
                                          <p:val>
                                            <p:strVal val="#ppt_x"/>
                                          </p:val>
                                        </p:tav>
                                        <p:tav tm="100000">
                                          <p:val>
                                            <p:strVal val="#ppt_x"/>
                                          </p:val>
                                        </p:tav>
                                      </p:tavLst>
                                    </p:anim>
                                    <p:anim calcmode="lin" valueType="num">
                                      <p:cBhvr additive="base">
                                        <p:cTn id="58" dur="500" fill="hold"/>
                                        <p:tgtEl>
                                          <p:spTgt spid="174"/>
                                        </p:tgtEl>
                                        <p:attrNameLst>
                                          <p:attrName>ppt_y</p:attrName>
                                        </p:attrNameLst>
                                      </p:cBhvr>
                                      <p:tavLst>
                                        <p:tav tm="0">
                                          <p:val>
                                            <p:strVal val="0-#ppt_h/2"/>
                                          </p:val>
                                        </p:tav>
                                        <p:tav tm="100000">
                                          <p:val>
                                            <p:strVal val="#ppt_y"/>
                                          </p:val>
                                        </p:tav>
                                      </p:tavLst>
                                    </p:anim>
                                  </p:childTnLst>
                                </p:cTn>
                              </p:par>
                            </p:childTnLst>
                          </p:cTn>
                        </p:par>
                        <p:par>
                          <p:cTn id="59" fill="hold">
                            <p:stCondLst>
                              <p:cond delay="3500"/>
                            </p:stCondLst>
                            <p:childTnLst>
                              <p:par>
                                <p:cTn id="60" presetID="2" presetClass="entr" presetSubtype="1" fill="hold" grpId="0" nodeType="afterEffect">
                                  <p:stCondLst>
                                    <p:cond delay="0"/>
                                  </p:stCondLst>
                                  <p:childTnLst>
                                    <p:set>
                                      <p:cBhvr>
                                        <p:cTn id="61" dur="1" fill="hold">
                                          <p:stCondLst>
                                            <p:cond delay="0"/>
                                          </p:stCondLst>
                                        </p:cTn>
                                        <p:tgtEl>
                                          <p:spTgt spid="182"/>
                                        </p:tgtEl>
                                        <p:attrNameLst>
                                          <p:attrName>style.visibility</p:attrName>
                                        </p:attrNameLst>
                                      </p:cBhvr>
                                      <p:to>
                                        <p:strVal val="visible"/>
                                      </p:to>
                                    </p:set>
                                    <p:anim calcmode="lin" valueType="num">
                                      <p:cBhvr additive="base">
                                        <p:cTn id="62" dur="500" fill="hold"/>
                                        <p:tgtEl>
                                          <p:spTgt spid="182"/>
                                        </p:tgtEl>
                                        <p:attrNameLst>
                                          <p:attrName>ppt_x</p:attrName>
                                        </p:attrNameLst>
                                      </p:cBhvr>
                                      <p:tavLst>
                                        <p:tav tm="0">
                                          <p:val>
                                            <p:strVal val="#ppt_x"/>
                                          </p:val>
                                        </p:tav>
                                        <p:tav tm="100000">
                                          <p:val>
                                            <p:strVal val="#ppt_x"/>
                                          </p:val>
                                        </p:tav>
                                      </p:tavLst>
                                    </p:anim>
                                    <p:anim calcmode="lin" valueType="num">
                                      <p:cBhvr additive="base">
                                        <p:cTn id="63" dur="500" fill="hold"/>
                                        <p:tgtEl>
                                          <p:spTgt spid="182"/>
                                        </p:tgtEl>
                                        <p:attrNameLst>
                                          <p:attrName>ppt_y</p:attrName>
                                        </p:attrNameLst>
                                      </p:cBhvr>
                                      <p:tavLst>
                                        <p:tav tm="0">
                                          <p:val>
                                            <p:strVal val="0-#ppt_h/2"/>
                                          </p:val>
                                        </p:tav>
                                        <p:tav tm="100000">
                                          <p:val>
                                            <p:strVal val="#ppt_y"/>
                                          </p:val>
                                        </p:tav>
                                      </p:tavLst>
                                    </p:anim>
                                  </p:childTnLst>
                                </p:cTn>
                              </p:par>
                            </p:childTnLst>
                          </p:cTn>
                        </p:par>
                        <p:par>
                          <p:cTn id="64" fill="hold">
                            <p:stCondLst>
                              <p:cond delay="4000"/>
                            </p:stCondLst>
                            <p:childTnLst>
                              <p:par>
                                <p:cTn id="65" presetID="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500" fill="hold"/>
                                        <p:tgtEl>
                                          <p:spTgt spid="27"/>
                                        </p:tgtEl>
                                        <p:attrNameLst>
                                          <p:attrName>ppt_x</p:attrName>
                                        </p:attrNameLst>
                                      </p:cBhvr>
                                      <p:tavLst>
                                        <p:tav tm="0">
                                          <p:val>
                                            <p:strVal val="#ppt_x"/>
                                          </p:val>
                                        </p:tav>
                                        <p:tav tm="100000">
                                          <p:val>
                                            <p:strVal val="#ppt_x"/>
                                          </p:val>
                                        </p:tav>
                                      </p:tavLst>
                                    </p:anim>
                                    <p:anim calcmode="lin" valueType="num">
                                      <p:cBhvr additive="base">
                                        <p:cTn id="84" dur="500" fill="hold"/>
                                        <p:tgtEl>
                                          <p:spTgt spid="2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par>
                          <p:cTn id="89" fill="hold">
                            <p:stCondLst>
                              <p:cond delay="4500"/>
                            </p:stCondLst>
                            <p:childTnLst>
                              <p:par>
                                <p:cTn id="90" presetID="10" presetClass="entr" presetSubtype="0" fill="hold" grpId="2" nodeType="after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childTnLst>
                                </p:cTn>
                              </p:par>
                            </p:childTnLst>
                          </p:cTn>
                        </p:par>
                        <p:par>
                          <p:cTn id="93" fill="hold">
                            <p:stCondLst>
                              <p:cond delay="5000"/>
                            </p:stCondLst>
                            <p:childTnLst>
                              <p:par>
                                <p:cTn id="94" presetID="10" presetClass="entr" presetSubtype="0" fill="hold" grpId="2"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fade">
                                      <p:cBhvr>
                                        <p:cTn id="96" dur="500"/>
                                        <p:tgtEl>
                                          <p:spTgt spid="5"/>
                                        </p:tgtEl>
                                      </p:cBhvr>
                                    </p:animEffect>
                                  </p:childTnLst>
                                </p:cTn>
                              </p:par>
                            </p:childTnLst>
                          </p:cTn>
                        </p:par>
                        <p:par>
                          <p:cTn id="97" fill="hold">
                            <p:stCondLst>
                              <p:cond delay="5500"/>
                            </p:stCondLst>
                            <p:childTnLst>
                              <p:par>
                                <p:cTn id="98" presetID="10" presetClass="entr" presetSubtype="0" fill="hold" grpId="2"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500"/>
                                        <p:tgtEl>
                                          <p:spTgt spid="10"/>
                                        </p:tgtEl>
                                      </p:cBhvr>
                                    </p:animEffect>
                                  </p:childTnLst>
                                </p:cTn>
                              </p:par>
                            </p:childTnLst>
                          </p:cTn>
                        </p:par>
                        <p:par>
                          <p:cTn id="101" fill="hold">
                            <p:stCondLst>
                              <p:cond delay="6000"/>
                            </p:stCondLst>
                            <p:childTnLst>
                              <p:par>
                                <p:cTn id="102" presetID="10" presetClass="entr" presetSubtype="0" fill="hold" grpId="2" nodeType="afterEffect">
                                  <p:stCondLst>
                                    <p:cond delay="0"/>
                                  </p:stCondLst>
                                  <p:childTnLst>
                                    <p:set>
                                      <p:cBhvr>
                                        <p:cTn id="103" dur="1" fill="hold">
                                          <p:stCondLst>
                                            <p:cond delay="0"/>
                                          </p:stCondLst>
                                        </p:cTn>
                                        <p:tgtEl>
                                          <p:spTgt spid="168"/>
                                        </p:tgtEl>
                                        <p:attrNameLst>
                                          <p:attrName>style.visibility</p:attrName>
                                        </p:attrNameLst>
                                      </p:cBhvr>
                                      <p:to>
                                        <p:strVal val="visible"/>
                                      </p:to>
                                    </p:set>
                                    <p:animEffect transition="in" filter="fade">
                                      <p:cBhvr>
                                        <p:cTn id="104" dur="500"/>
                                        <p:tgtEl>
                                          <p:spTgt spid="168"/>
                                        </p:tgtEl>
                                      </p:cBhvr>
                                    </p:animEffect>
                                  </p:childTnLst>
                                </p:cTn>
                              </p:par>
                            </p:childTnLst>
                          </p:cTn>
                        </p:par>
                        <p:par>
                          <p:cTn id="105" fill="hold">
                            <p:stCondLst>
                              <p:cond delay="6500"/>
                            </p:stCondLst>
                            <p:childTnLst>
                              <p:par>
                                <p:cTn id="106" presetID="10" presetClass="entr" presetSubtype="0" fill="hold" grpId="2" nodeType="after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fade">
                                      <p:cBhvr>
                                        <p:cTn id="108" dur="500"/>
                                        <p:tgtEl>
                                          <p:spTgt spid="16"/>
                                        </p:tgtEl>
                                      </p:cBhvr>
                                    </p:animEffect>
                                  </p:childTnLst>
                                </p:cTn>
                              </p:par>
                            </p:childTnLst>
                          </p:cTn>
                        </p:par>
                        <p:par>
                          <p:cTn id="109" fill="hold">
                            <p:stCondLst>
                              <p:cond delay="7000"/>
                            </p:stCondLst>
                            <p:childTnLst>
                              <p:par>
                                <p:cTn id="110" presetID="10" presetClass="entr" presetSubtype="0" fill="hold" grpId="2" nodeType="after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fade">
                                      <p:cBhvr>
                                        <p:cTn id="1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2" animBg="1"/>
      <p:bldP spid="4" grpId="3" animBg="1"/>
      <p:bldP spid="4" grpId="4" animBg="1"/>
      <p:bldP spid="4" grpId="5" animBg="1"/>
      <p:bldP spid="4" grpId="6" animBg="1"/>
      <p:bldP spid="5" grpId="0"/>
      <p:bldP spid="5" grpId="1"/>
      <p:bldP spid="5" grpId="2"/>
      <p:bldP spid="6" grpId="0" animBg="1"/>
      <p:bldP spid="7" grpId="2" animBg="1"/>
      <p:bldP spid="7" grpId="3" animBg="1"/>
      <p:bldP spid="7" grpId="4" animBg="1"/>
      <p:bldP spid="7" grpId="5" animBg="1"/>
      <p:bldP spid="7" grpId="6" animBg="1"/>
      <p:bldP spid="8" grpId="2" animBg="1"/>
      <p:bldP spid="8" grpId="3" animBg="1"/>
      <p:bldP spid="8" grpId="4" animBg="1"/>
      <p:bldP spid="8" grpId="5" animBg="1"/>
      <p:bldP spid="8" grpId="6" animBg="1"/>
      <p:bldP spid="9" grpId="2" animBg="1"/>
      <p:bldP spid="9" grpId="3" animBg="1"/>
      <p:bldP spid="9" grpId="4" animBg="1"/>
      <p:bldP spid="9" grpId="5" animBg="1"/>
      <p:bldP spid="9" grpId="6" animBg="1"/>
      <p:bldP spid="10" grpId="0"/>
      <p:bldP spid="10" grpId="1"/>
      <p:bldP spid="10" grpId="2"/>
      <p:bldP spid="168" grpId="0"/>
      <p:bldP spid="168" grpId="1"/>
      <p:bldP spid="168" grpId="2"/>
      <p:bldP spid="11" grpId="0"/>
      <p:bldP spid="11" grpId="1"/>
      <p:bldP spid="11" grpId="2"/>
      <p:bldP spid="170" grpId="0" animBg="1"/>
      <p:bldP spid="12" grpId="2" animBg="1"/>
      <p:bldP spid="12" grpId="3" animBg="1"/>
      <p:bldP spid="12" grpId="4" animBg="1"/>
      <p:bldP spid="12" grpId="5" animBg="1"/>
      <p:bldP spid="12" grpId="6" animBg="1"/>
      <p:bldP spid="13" grpId="2" animBg="1"/>
      <p:bldP spid="13" grpId="3" animBg="1"/>
      <p:bldP spid="13" grpId="4" animBg="1"/>
      <p:bldP spid="13" grpId="5" animBg="1"/>
      <p:bldP spid="13" grpId="6" animBg="1"/>
      <p:bldP spid="14" grpId="0" animBg="1"/>
      <p:bldP spid="174" grpId="0" animBg="1"/>
      <p:bldP spid="15" grpId="0" animBg="1"/>
      <p:bldP spid="16" grpId="0"/>
      <p:bldP spid="16" grpId="1"/>
      <p:bldP spid="16" grpId="2"/>
      <p:bldP spid="17" grpId="0"/>
      <p:bldP spid="17" grpId="1"/>
      <p:bldP spid="17" grpId="2"/>
      <p:bldP spid="18" grpId="0"/>
      <p:bldP spid="24" grpId="0"/>
      <p:bldP spid="25" grpId="0"/>
      <p:bldP spid="26" grpId="0"/>
      <p:bldP spid="182"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90770" y="954914"/>
            <a:ext cx="8402955" cy="5606032"/>
          </a:xfrm>
          <a:prstGeom prst="rect">
            <a:avLst/>
          </a:prstGeom>
        </p:spPr>
      </p:pic>
      <p:sp>
        <p:nvSpPr>
          <p:cNvPr id="8" name="矩形 7"/>
          <p:cNvSpPr/>
          <p:nvPr/>
        </p:nvSpPr>
        <p:spPr>
          <a:xfrm>
            <a:off x="1762681" y="2278684"/>
            <a:ext cx="5165766" cy="3439418"/>
          </a:xfrm>
          <a:prstGeom prst="rect">
            <a:avLst/>
          </a:prstGeom>
          <a:solidFill>
            <a:srgbClr val="BDA8D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文本框 8"/>
          <p:cNvSpPr txBox="1"/>
          <p:nvPr/>
        </p:nvSpPr>
        <p:spPr>
          <a:xfrm>
            <a:off x="1993178" y="3472850"/>
            <a:ext cx="4571332" cy="905248"/>
          </a:xfrm>
          <a:prstGeom prst="rect">
            <a:avLst/>
          </a:prstGeom>
          <a:noFill/>
        </p:spPr>
        <p:txBody>
          <a:bodyPr wrap="square" rtlCol="0">
            <a:spAutoFit/>
          </a:bodyPr>
          <a:lstStyle/>
          <a:p>
            <a:pPr>
              <a:lnSpc>
                <a:spcPct val="130000"/>
              </a:lnSpc>
            </a:pPr>
            <a:r>
              <a:rPr lang="zh-CN" altLang="en-US" sz="1400" dirty="0">
                <a:solidFill>
                  <a:schemeClr val="bg1"/>
                </a:solidFill>
                <a:latin typeface="华文细黑" panose="02010600040101010101" pitchFamily="2" charset="-122"/>
                <a:ea typeface="华文细黑" panose="02010600040101010101" pitchFamily="2" charset="-122"/>
              </a:rPr>
              <a:t>请在此添加文字说明。</a:t>
            </a:r>
          </a:p>
          <a:p>
            <a:pPr>
              <a:lnSpc>
                <a:spcPct val="130000"/>
              </a:lnSpc>
            </a:pPr>
            <a:r>
              <a:rPr lang="zh-CN" altLang="en-US" sz="1400" dirty="0">
                <a:solidFill>
                  <a:schemeClr val="bg1"/>
                </a:solidFill>
                <a:latin typeface="华文细黑" panose="02010600040101010101" pitchFamily="2" charset="-122"/>
                <a:ea typeface="华文细黑" panose="02010600040101010101" pitchFamily="2" charset="-122"/>
              </a:rPr>
              <a:t>请在此添加文字说明。</a:t>
            </a:r>
          </a:p>
          <a:p>
            <a:pPr>
              <a:lnSpc>
                <a:spcPct val="130000"/>
              </a:lnSpc>
            </a:pPr>
            <a:r>
              <a:rPr lang="zh-CN" altLang="en-US" sz="1400" dirty="0">
                <a:solidFill>
                  <a:schemeClr val="bg1"/>
                </a:solidFill>
                <a:latin typeface="华文细黑" panose="02010600040101010101" pitchFamily="2" charset="-122"/>
                <a:ea typeface="华文细黑" panose="02010600040101010101" pitchFamily="2" charset="-122"/>
              </a:rPr>
              <a:t>请在此添加文字说明。</a:t>
            </a:r>
          </a:p>
        </p:txBody>
      </p:sp>
      <p:sp>
        <p:nvSpPr>
          <p:cNvPr id="10" name="TextBox 76"/>
          <p:cNvSpPr txBox="1"/>
          <p:nvPr/>
        </p:nvSpPr>
        <p:spPr>
          <a:xfrm>
            <a:off x="1993178" y="3072740"/>
            <a:ext cx="3049628" cy="460375"/>
          </a:xfrm>
          <a:prstGeom prst="rect">
            <a:avLst/>
          </a:prstGeom>
          <a:noFill/>
        </p:spPr>
        <p:txBody>
          <a:bodyPr wrap="square" rtlCol="0">
            <a:spAutoFit/>
          </a:bodyPr>
          <a:lstStyle/>
          <a:p>
            <a:r>
              <a:rPr lang="zh-CN" altLang="en-US" sz="2400" dirty="0" smtClean="0">
                <a:solidFill>
                  <a:schemeClr val="bg1"/>
                </a:solidFill>
                <a:latin typeface="华文细黑" panose="02010600040101010101" pitchFamily="2" charset="-122"/>
                <a:ea typeface="华文细黑" panose="02010600040101010101" pitchFamily="2" charset="-122"/>
              </a:rPr>
              <a:t>点击添加标题</a:t>
            </a:r>
          </a:p>
        </p:txBody>
      </p:sp>
      <p:sp>
        <p:nvSpPr>
          <p:cNvPr id="11" name="Freeform 22"/>
          <p:cNvSpPr>
            <a:spLocks noEditPoints="1"/>
          </p:cNvSpPr>
          <p:nvPr/>
        </p:nvSpPr>
        <p:spPr bwMode="auto">
          <a:xfrm>
            <a:off x="2104345" y="2187069"/>
            <a:ext cx="636310" cy="753421"/>
          </a:xfrm>
          <a:custGeom>
            <a:avLst/>
            <a:gdLst>
              <a:gd name="T0" fmla="*/ 386 w 414"/>
              <a:gd name="T1" fmla="*/ 452 h 490"/>
              <a:gd name="T2" fmla="*/ 386 w 414"/>
              <a:gd name="T3" fmla="*/ 63 h 490"/>
              <a:gd name="T4" fmla="*/ 351 w 414"/>
              <a:gd name="T5" fmla="*/ 24 h 490"/>
              <a:gd name="T6" fmla="*/ 63 w 414"/>
              <a:gd name="T7" fmla="*/ 24 h 490"/>
              <a:gd name="T8" fmla="*/ 28 w 414"/>
              <a:gd name="T9" fmla="*/ 63 h 490"/>
              <a:gd name="T10" fmla="*/ 85 w 414"/>
              <a:gd name="T11" fmla="*/ 63 h 490"/>
              <a:gd name="T12" fmla="*/ 101 w 414"/>
              <a:gd name="T13" fmla="*/ 81 h 490"/>
              <a:gd name="T14" fmla="*/ 101 w 414"/>
              <a:gd name="T15" fmla="*/ 100 h 490"/>
              <a:gd name="T16" fmla="*/ 85 w 414"/>
              <a:gd name="T17" fmla="*/ 118 h 490"/>
              <a:gd name="T18" fmla="*/ 28 w 414"/>
              <a:gd name="T19" fmla="*/ 118 h 490"/>
              <a:gd name="T20" fmla="*/ 28 w 414"/>
              <a:gd name="T21" fmla="*/ 397 h 490"/>
              <a:gd name="T22" fmla="*/ 85 w 414"/>
              <a:gd name="T23" fmla="*/ 397 h 490"/>
              <a:gd name="T24" fmla="*/ 101 w 414"/>
              <a:gd name="T25" fmla="*/ 414 h 490"/>
              <a:gd name="T26" fmla="*/ 101 w 414"/>
              <a:gd name="T27" fmla="*/ 434 h 490"/>
              <a:gd name="T28" fmla="*/ 85 w 414"/>
              <a:gd name="T29" fmla="*/ 451 h 490"/>
              <a:gd name="T30" fmla="*/ 30 w 414"/>
              <a:gd name="T31" fmla="*/ 451 h 490"/>
              <a:gd name="T32" fmla="*/ 30 w 414"/>
              <a:gd name="T33" fmla="*/ 452 h 490"/>
              <a:gd name="T34" fmla="*/ 66 w 414"/>
              <a:gd name="T35" fmla="*/ 490 h 490"/>
              <a:gd name="T36" fmla="*/ 351 w 414"/>
              <a:gd name="T37" fmla="*/ 490 h 490"/>
              <a:gd name="T38" fmla="*/ 386 w 414"/>
              <a:gd name="T39" fmla="*/ 452 h 490"/>
              <a:gd name="T40" fmla="*/ 414 w 414"/>
              <a:gd name="T41" fmla="*/ 431 h 490"/>
              <a:gd name="T42" fmla="*/ 393 w 414"/>
              <a:gd name="T43" fmla="*/ 463 h 490"/>
              <a:gd name="T44" fmla="*/ 401 w 414"/>
              <a:gd name="T45" fmla="*/ 438 h 490"/>
              <a:gd name="T46" fmla="*/ 401 w 414"/>
              <a:gd name="T47" fmla="*/ 55 h 490"/>
              <a:gd name="T48" fmla="*/ 362 w 414"/>
              <a:gd name="T49" fmla="*/ 11 h 490"/>
              <a:gd name="T50" fmla="*/ 78 w 414"/>
              <a:gd name="T51" fmla="*/ 11 h 490"/>
              <a:gd name="T52" fmla="*/ 57 w 414"/>
              <a:gd name="T53" fmla="*/ 18 h 490"/>
              <a:gd name="T54" fmla="*/ 85 w 414"/>
              <a:gd name="T55" fmla="*/ 0 h 490"/>
              <a:gd name="T56" fmla="*/ 367 w 414"/>
              <a:gd name="T57" fmla="*/ 0 h 490"/>
              <a:gd name="T58" fmla="*/ 414 w 414"/>
              <a:gd name="T59" fmla="*/ 50 h 490"/>
              <a:gd name="T60" fmla="*/ 414 w 414"/>
              <a:gd name="T61" fmla="*/ 431 h 490"/>
              <a:gd name="T62" fmla="*/ 146 w 414"/>
              <a:gd name="T63" fmla="*/ 314 h 490"/>
              <a:gd name="T64" fmla="*/ 292 w 414"/>
              <a:gd name="T65" fmla="*/ 314 h 490"/>
              <a:gd name="T66" fmla="*/ 292 w 414"/>
              <a:gd name="T67" fmla="*/ 329 h 490"/>
              <a:gd name="T68" fmla="*/ 281 w 414"/>
              <a:gd name="T69" fmla="*/ 341 h 490"/>
              <a:gd name="T70" fmla="*/ 156 w 414"/>
              <a:gd name="T71" fmla="*/ 341 h 490"/>
              <a:gd name="T72" fmla="*/ 146 w 414"/>
              <a:gd name="T73" fmla="*/ 329 h 490"/>
              <a:gd name="T74" fmla="*/ 146 w 414"/>
              <a:gd name="T75" fmla="*/ 314 h 490"/>
              <a:gd name="T76" fmla="*/ 219 w 414"/>
              <a:gd name="T77" fmla="*/ 263 h 490"/>
              <a:gd name="T78" fmla="*/ 180 w 414"/>
              <a:gd name="T79" fmla="*/ 203 h 490"/>
              <a:gd name="T80" fmla="*/ 219 w 414"/>
              <a:gd name="T81" fmla="*/ 143 h 490"/>
              <a:gd name="T82" fmla="*/ 257 w 414"/>
              <a:gd name="T83" fmla="*/ 203 h 490"/>
              <a:gd name="T84" fmla="*/ 219 w 414"/>
              <a:gd name="T85" fmla="*/ 263 h 490"/>
              <a:gd name="T86" fmla="*/ 74 w 414"/>
              <a:gd name="T87" fmla="*/ 440 h 490"/>
              <a:gd name="T88" fmla="*/ 26 w 414"/>
              <a:gd name="T89" fmla="*/ 440 h 490"/>
              <a:gd name="T90" fmla="*/ 0 w 414"/>
              <a:gd name="T91" fmla="*/ 419 h 490"/>
              <a:gd name="T92" fmla="*/ 0 w 414"/>
              <a:gd name="T93" fmla="*/ 417 h 490"/>
              <a:gd name="T94" fmla="*/ 18 w 414"/>
              <a:gd name="T95" fmla="*/ 404 h 490"/>
              <a:gd name="T96" fmla="*/ 29 w 414"/>
              <a:gd name="T97" fmla="*/ 408 h 490"/>
              <a:gd name="T98" fmla="*/ 74 w 414"/>
              <a:gd name="T99" fmla="*/ 408 h 490"/>
              <a:gd name="T100" fmla="*/ 87 w 414"/>
              <a:gd name="T101" fmla="*/ 423 h 490"/>
              <a:gd name="T102" fmla="*/ 87 w 414"/>
              <a:gd name="T103" fmla="*/ 425 h 490"/>
              <a:gd name="T104" fmla="*/ 74 w 414"/>
              <a:gd name="T105" fmla="*/ 440 h 490"/>
              <a:gd name="T106" fmla="*/ 74 w 414"/>
              <a:gd name="T107" fmla="*/ 107 h 490"/>
              <a:gd name="T108" fmla="*/ 26 w 414"/>
              <a:gd name="T109" fmla="*/ 107 h 490"/>
              <a:gd name="T110" fmla="*/ 0 w 414"/>
              <a:gd name="T111" fmla="*/ 86 h 490"/>
              <a:gd name="T112" fmla="*/ 0 w 414"/>
              <a:gd name="T113" fmla="*/ 83 h 490"/>
              <a:gd name="T114" fmla="*/ 18 w 414"/>
              <a:gd name="T115" fmla="*/ 71 h 490"/>
              <a:gd name="T116" fmla="*/ 29 w 414"/>
              <a:gd name="T117" fmla="*/ 74 h 490"/>
              <a:gd name="T118" fmla="*/ 74 w 414"/>
              <a:gd name="T119" fmla="*/ 74 h 490"/>
              <a:gd name="T120" fmla="*/ 87 w 414"/>
              <a:gd name="T121" fmla="*/ 89 h 490"/>
              <a:gd name="T122" fmla="*/ 87 w 414"/>
              <a:gd name="T123" fmla="*/ 92 h 490"/>
              <a:gd name="T124" fmla="*/ 74 w 414"/>
              <a:gd name="T125" fmla="*/ 10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4" h="490">
                <a:moveTo>
                  <a:pt x="386" y="452"/>
                </a:moveTo>
                <a:cubicBezTo>
                  <a:pt x="386" y="322"/>
                  <a:pt x="386" y="193"/>
                  <a:pt x="386" y="63"/>
                </a:cubicBezTo>
                <a:cubicBezTo>
                  <a:pt x="386" y="42"/>
                  <a:pt x="371" y="24"/>
                  <a:pt x="351" y="24"/>
                </a:cubicBezTo>
                <a:cubicBezTo>
                  <a:pt x="255" y="24"/>
                  <a:pt x="159" y="24"/>
                  <a:pt x="63" y="24"/>
                </a:cubicBezTo>
                <a:cubicBezTo>
                  <a:pt x="44" y="24"/>
                  <a:pt x="28" y="42"/>
                  <a:pt x="28" y="63"/>
                </a:cubicBezTo>
                <a:cubicBezTo>
                  <a:pt x="47" y="63"/>
                  <a:pt x="66" y="63"/>
                  <a:pt x="85" y="63"/>
                </a:cubicBezTo>
                <a:cubicBezTo>
                  <a:pt x="94" y="63"/>
                  <a:pt x="101" y="71"/>
                  <a:pt x="101" y="81"/>
                </a:cubicBezTo>
                <a:cubicBezTo>
                  <a:pt x="101" y="100"/>
                  <a:pt x="101" y="100"/>
                  <a:pt x="101" y="100"/>
                </a:cubicBezTo>
                <a:cubicBezTo>
                  <a:pt x="101" y="110"/>
                  <a:pt x="94" y="118"/>
                  <a:pt x="85" y="118"/>
                </a:cubicBezTo>
                <a:cubicBezTo>
                  <a:pt x="66" y="118"/>
                  <a:pt x="47" y="118"/>
                  <a:pt x="28" y="118"/>
                </a:cubicBezTo>
                <a:cubicBezTo>
                  <a:pt x="28" y="397"/>
                  <a:pt x="28" y="397"/>
                  <a:pt x="28" y="397"/>
                </a:cubicBezTo>
                <a:cubicBezTo>
                  <a:pt x="47" y="397"/>
                  <a:pt x="66" y="397"/>
                  <a:pt x="85" y="397"/>
                </a:cubicBezTo>
                <a:cubicBezTo>
                  <a:pt x="94" y="397"/>
                  <a:pt x="101" y="405"/>
                  <a:pt x="101" y="414"/>
                </a:cubicBezTo>
                <a:cubicBezTo>
                  <a:pt x="101" y="434"/>
                  <a:pt x="101" y="434"/>
                  <a:pt x="101" y="434"/>
                </a:cubicBezTo>
                <a:cubicBezTo>
                  <a:pt x="101" y="443"/>
                  <a:pt x="94" y="451"/>
                  <a:pt x="85" y="451"/>
                </a:cubicBezTo>
                <a:cubicBezTo>
                  <a:pt x="67" y="451"/>
                  <a:pt x="49" y="451"/>
                  <a:pt x="30" y="451"/>
                </a:cubicBezTo>
                <a:cubicBezTo>
                  <a:pt x="30" y="452"/>
                  <a:pt x="30" y="452"/>
                  <a:pt x="30" y="452"/>
                </a:cubicBezTo>
                <a:cubicBezTo>
                  <a:pt x="30" y="473"/>
                  <a:pt x="46" y="490"/>
                  <a:pt x="66" y="490"/>
                </a:cubicBezTo>
                <a:cubicBezTo>
                  <a:pt x="161" y="490"/>
                  <a:pt x="256" y="490"/>
                  <a:pt x="351" y="490"/>
                </a:cubicBezTo>
                <a:cubicBezTo>
                  <a:pt x="371" y="490"/>
                  <a:pt x="386" y="473"/>
                  <a:pt x="386" y="452"/>
                </a:cubicBezTo>
                <a:close/>
                <a:moveTo>
                  <a:pt x="414" y="431"/>
                </a:moveTo>
                <a:cubicBezTo>
                  <a:pt x="414" y="444"/>
                  <a:pt x="402" y="456"/>
                  <a:pt x="393" y="463"/>
                </a:cubicBezTo>
                <a:cubicBezTo>
                  <a:pt x="398" y="456"/>
                  <a:pt x="401" y="447"/>
                  <a:pt x="401" y="438"/>
                </a:cubicBezTo>
                <a:cubicBezTo>
                  <a:pt x="401" y="310"/>
                  <a:pt x="402" y="183"/>
                  <a:pt x="401" y="55"/>
                </a:cubicBezTo>
                <a:cubicBezTo>
                  <a:pt x="401" y="29"/>
                  <a:pt x="385" y="11"/>
                  <a:pt x="362" y="11"/>
                </a:cubicBezTo>
                <a:cubicBezTo>
                  <a:pt x="266" y="11"/>
                  <a:pt x="174" y="11"/>
                  <a:pt x="78" y="11"/>
                </a:cubicBezTo>
                <a:cubicBezTo>
                  <a:pt x="70" y="11"/>
                  <a:pt x="63" y="13"/>
                  <a:pt x="57" y="18"/>
                </a:cubicBezTo>
                <a:cubicBezTo>
                  <a:pt x="64" y="9"/>
                  <a:pt x="74" y="0"/>
                  <a:pt x="85" y="0"/>
                </a:cubicBezTo>
                <a:cubicBezTo>
                  <a:pt x="180" y="0"/>
                  <a:pt x="271" y="0"/>
                  <a:pt x="367" y="0"/>
                </a:cubicBezTo>
                <a:cubicBezTo>
                  <a:pt x="392" y="0"/>
                  <a:pt x="414" y="22"/>
                  <a:pt x="414" y="50"/>
                </a:cubicBezTo>
                <a:cubicBezTo>
                  <a:pt x="414" y="177"/>
                  <a:pt x="414" y="304"/>
                  <a:pt x="414" y="431"/>
                </a:cubicBezTo>
                <a:close/>
                <a:moveTo>
                  <a:pt x="146" y="314"/>
                </a:moveTo>
                <a:cubicBezTo>
                  <a:pt x="146" y="261"/>
                  <a:pt x="292" y="261"/>
                  <a:pt x="292" y="314"/>
                </a:cubicBezTo>
                <a:cubicBezTo>
                  <a:pt x="292" y="329"/>
                  <a:pt x="292" y="329"/>
                  <a:pt x="292" y="329"/>
                </a:cubicBezTo>
                <a:cubicBezTo>
                  <a:pt x="292" y="335"/>
                  <a:pt x="287" y="341"/>
                  <a:pt x="281" y="341"/>
                </a:cubicBezTo>
                <a:cubicBezTo>
                  <a:pt x="156" y="341"/>
                  <a:pt x="156" y="341"/>
                  <a:pt x="156" y="341"/>
                </a:cubicBezTo>
                <a:cubicBezTo>
                  <a:pt x="150" y="341"/>
                  <a:pt x="146" y="335"/>
                  <a:pt x="146" y="329"/>
                </a:cubicBezTo>
                <a:cubicBezTo>
                  <a:pt x="146" y="314"/>
                  <a:pt x="146" y="314"/>
                  <a:pt x="146" y="314"/>
                </a:cubicBezTo>
                <a:close/>
                <a:moveTo>
                  <a:pt x="219" y="263"/>
                </a:moveTo>
                <a:cubicBezTo>
                  <a:pt x="201" y="263"/>
                  <a:pt x="180" y="236"/>
                  <a:pt x="180" y="203"/>
                </a:cubicBezTo>
                <a:cubicBezTo>
                  <a:pt x="180" y="170"/>
                  <a:pt x="175" y="143"/>
                  <a:pt x="219" y="143"/>
                </a:cubicBezTo>
                <a:cubicBezTo>
                  <a:pt x="263" y="143"/>
                  <a:pt x="257" y="170"/>
                  <a:pt x="257" y="203"/>
                </a:cubicBezTo>
                <a:cubicBezTo>
                  <a:pt x="257" y="236"/>
                  <a:pt x="237" y="263"/>
                  <a:pt x="219" y="263"/>
                </a:cubicBezTo>
                <a:close/>
                <a:moveTo>
                  <a:pt x="74" y="440"/>
                </a:moveTo>
                <a:cubicBezTo>
                  <a:pt x="26" y="440"/>
                  <a:pt x="26" y="440"/>
                  <a:pt x="26" y="440"/>
                </a:cubicBezTo>
                <a:cubicBezTo>
                  <a:pt x="14" y="440"/>
                  <a:pt x="0" y="435"/>
                  <a:pt x="0" y="419"/>
                </a:cubicBezTo>
                <a:cubicBezTo>
                  <a:pt x="0" y="418"/>
                  <a:pt x="0" y="417"/>
                  <a:pt x="0" y="417"/>
                </a:cubicBezTo>
                <a:cubicBezTo>
                  <a:pt x="0" y="398"/>
                  <a:pt x="15" y="397"/>
                  <a:pt x="18" y="404"/>
                </a:cubicBezTo>
                <a:cubicBezTo>
                  <a:pt x="19" y="407"/>
                  <a:pt x="23" y="408"/>
                  <a:pt x="29" y="408"/>
                </a:cubicBezTo>
                <a:cubicBezTo>
                  <a:pt x="74" y="408"/>
                  <a:pt x="74" y="408"/>
                  <a:pt x="74" y="408"/>
                </a:cubicBezTo>
                <a:cubicBezTo>
                  <a:pt x="81" y="408"/>
                  <a:pt x="87" y="415"/>
                  <a:pt x="87" y="423"/>
                </a:cubicBezTo>
                <a:cubicBezTo>
                  <a:pt x="87" y="424"/>
                  <a:pt x="87" y="424"/>
                  <a:pt x="87" y="425"/>
                </a:cubicBezTo>
                <a:cubicBezTo>
                  <a:pt x="87" y="433"/>
                  <a:pt x="81" y="440"/>
                  <a:pt x="74" y="440"/>
                </a:cubicBezTo>
                <a:close/>
                <a:moveTo>
                  <a:pt x="74" y="107"/>
                </a:moveTo>
                <a:cubicBezTo>
                  <a:pt x="26" y="107"/>
                  <a:pt x="26" y="107"/>
                  <a:pt x="26" y="107"/>
                </a:cubicBezTo>
                <a:cubicBezTo>
                  <a:pt x="14" y="107"/>
                  <a:pt x="0" y="102"/>
                  <a:pt x="0" y="86"/>
                </a:cubicBezTo>
                <a:cubicBezTo>
                  <a:pt x="0" y="85"/>
                  <a:pt x="0" y="84"/>
                  <a:pt x="0" y="83"/>
                </a:cubicBezTo>
                <a:cubicBezTo>
                  <a:pt x="0" y="65"/>
                  <a:pt x="15" y="64"/>
                  <a:pt x="18" y="71"/>
                </a:cubicBezTo>
                <a:cubicBezTo>
                  <a:pt x="19" y="74"/>
                  <a:pt x="23" y="74"/>
                  <a:pt x="29" y="74"/>
                </a:cubicBezTo>
                <a:cubicBezTo>
                  <a:pt x="74" y="74"/>
                  <a:pt x="74" y="74"/>
                  <a:pt x="74" y="74"/>
                </a:cubicBezTo>
                <a:cubicBezTo>
                  <a:pt x="81" y="74"/>
                  <a:pt x="87" y="81"/>
                  <a:pt x="87" y="89"/>
                </a:cubicBezTo>
                <a:cubicBezTo>
                  <a:pt x="87" y="90"/>
                  <a:pt x="87" y="91"/>
                  <a:pt x="87" y="92"/>
                </a:cubicBezTo>
                <a:cubicBezTo>
                  <a:pt x="87" y="100"/>
                  <a:pt x="81" y="107"/>
                  <a:pt x="74" y="107"/>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TextBox 104"/>
          <p:cNvSpPr txBox="1"/>
          <p:nvPr/>
        </p:nvSpPr>
        <p:spPr>
          <a:xfrm>
            <a:off x="340360" y="1203325"/>
            <a:ext cx="4187825" cy="276860"/>
          </a:xfrm>
          <a:prstGeom prst="rect">
            <a:avLst/>
          </a:prstGeom>
          <a:noFill/>
        </p:spPr>
        <p:txBody>
          <a:bodyPr wrap="square" lIns="0" tIns="0" rIns="0" bIns="0" rtlCol="0">
            <a:spAutoFit/>
          </a:bodyPr>
          <a:lstStyle/>
          <a:p>
            <a:pPr fontAlgn="auto">
              <a:lnSpc>
                <a:spcPct val="150000"/>
              </a:lnSpc>
            </a:pPr>
            <a:r>
              <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rPr>
              <a:t>单击此处编辑内容，</a:t>
            </a:r>
            <a:r>
              <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sym typeface="+mn-ea"/>
              </a:rPr>
              <a:t>单击此处编辑内容，单击此处编辑内容</a:t>
            </a:r>
            <a:endParaRPr 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ppt_x"/>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P spid="11"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170581"/>
            <a:ext cx="6837480" cy="516317"/>
          </a:xfrm>
        </p:spPr>
        <p:txBody>
          <a:bodyPr/>
          <a:lstStyle/>
          <a:p>
            <a:pPr algn="l"/>
            <a:r>
              <a:rPr lang="zh-CN" altLang="ko-KR" b="0">
                <a:latin typeface="微软雅黑" panose="020B0503020204020204" charset="-122"/>
                <a:ea typeface="微软雅黑" panose="020B0503020204020204" charset="-122"/>
              </a:rPr>
              <a:t>工作计划</a:t>
            </a:r>
          </a:p>
        </p:txBody>
      </p:sp>
      <p:sp>
        <p:nvSpPr>
          <p:cNvPr id="3" name="텍스트 개체 틀 2"/>
          <p:cNvSpPr>
            <a:spLocks noGrp="1"/>
          </p:cNvSpPr>
          <p:nvPr>
            <p:ph type="body" sz="quarter" idx="11"/>
          </p:nvPr>
        </p:nvSpPr>
        <p:spPr>
          <a:xfrm>
            <a:off x="4147212" y="3733532"/>
            <a:ext cx="6837480" cy="405849"/>
          </a:xfrm>
        </p:spPr>
        <p:txBody>
          <a:bodyPr/>
          <a:lstStyle/>
          <a:p>
            <a:r>
              <a:rPr lang="en-US" altLang="ko-KR" smtClean="0"/>
              <a:t> Contents sub title</a:t>
            </a:r>
            <a:endParaRPr lang="ko-KR" altLang="en-US"/>
          </a:p>
        </p:txBody>
      </p:sp>
      <p:sp>
        <p:nvSpPr>
          <p:cNvPr id="4" name="텍스트 개체 틀 3"/>
          <p:cNvSpPr>
            <a:spLocks noGrp="1"/>
          </p:cNvSpPr>
          <p:nvPr>
            <p:ph type="body" sz="quarter" idx="12"/>
          </p:nvPr>
        </p:nvSpPr>
        <p:spPr>
          <a:xfrm>
            <a:off x="4204363" y="2167733"/>
            <a:ext cx="4710585" cy="944440"/>
          </a:xfrm>
        </p:spPr>
        <p:txBody>
          <a:bodyPr/>
          <a:lstStyle/>
          <a:p>
            <a:r>
              <a:rPr lang="en-US" smtClean="0"/>
              <a:t>P</a:t>
            </a:r>
            <a:r>
              <a:rPr lang="en-US" sz="4800" smtClean="0"/>
              <a:t>art4</a:t>
            </a:r>
            <a:endParaRPr lang="en-US" sz="4800"/>
          </a:p>
        </p:txBody>
      </p:sp>
      <p:sp>
        <p:nvSpPr>
          <p:cNvPr id="5" name="Rectangle 3"/>
          <p:cNvSpPr txBox="1">
            <a:spLocks noChangeArrowheads="1"/>
          </p:cNvSpPr>
          <p:nvPr/>
        </p:nvSpPr>
        <p:spPr bwMode="auto">
          <a:xfrm>
            <a:off x="4204335" y="4191635"/>
            <a:ext cx="7110730" cy="461645"/>
          </a:xfrm>
          <a:prstGeom prst="rect">
            <a:avLst/>
          </a:prstGeom>
          <a:noFill/>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fontAlgn="auto">
              <a:lnSpc>
                <a:spcPct val="150000"/>
              </a:lnSpc>
            </a:pPr>
            <a:r>
              <a:rPr lang="zh-CN" sz="1200" b="0" smtClean="0">
                <a:solidFill>
                  <a:schemeClr val="tx1">
                    <a:lumMod val="65000"/>
                    <a:lumOff val="35000"/>
                  </a:schemeClr>
                </a:solidFill>
                <a:effectLst/>
                <a:latin typeface="华文细黑" panose="02010600040101010101" pitchFamily="2" charset="-122"/>
                <a:ea typeface="华文细黑" panose="02010600040101010101" pitchFamily="2" charset="-122"/>
                <a:sym typeface="+mn-ea"/>
              </a:rPr>
              <a:t>双击文本框修改文字内容双击文本框修改文字内容双击文本框修改文字内容双击文本框修改文字内容</a:t>
            </a:r>
            <a:endParaRPr lang="zh-CN" altLang="en-US" sz="1200" b="0" dirty="0" smtClean="0">
              <a:solidFill>
                <a:schemeClr val="tx1">
                  <a:lumMod val="65000"/>
                  <a:lumOff val="35000"/>
                </a:schemeClr>
              </a:solidFill>
              <a:effectLst/>
              <a:latin typeface="华文细黑" panose="02010600040101010101" pitchFamily="2" charset="-122"/>
              <a:ea typeface="华文细黑" panose="02010600040101010101" pitchFamily="2" charset="-122"/>
            </a:endParaRPr>
          </a:p>
          <a:p>
            <a:pPr algn="l">
              <a:defRPr/>
            </a:pPr>
            <a:endParaRPr lang="en-US" altLang="ko-KR" sz="1200" b="0">
              <a:solidFill>
                <a:schemeClr val="tx1">
                  <a:lumMod val="75000"/>
                  <a:lumOff val="25000"/>
                </a:schemeClr>
              </a:solidFill>
              <a:effectLst/>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500"/>
                                        <p:tgtEl>
                                          <p:spTgt spid="4">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2" name="组合 1"/>
          <p:cNvGrpSpPr/>
          <p:nvPr/>
        </p:nvGrpSpPr>
        <p:grpSpPr>
          <a:xfrm>
            <a:off x="1073020" y="2918890"/>
            <a:ext cx="10045959" cy="4368318"/>
            <a:chOff x="1073020" y="2918890"/>
            <a:chExt cx="10045959" cy="4368318"/>
          </a:xfrm>
        </p:grpSpPr>
        <p:sp>
          <p:nvSpPr>
            <p:cNvPr id="8" name="矩形 7"/>
            <p:cNvSpPr/>
            <p:nvPr/>
          </p:nvSpPr>
          <p:spPr>
            <a:xfrm>
              <a:off x="4755684" y="3220132"/>
              <a:ext cx="2767765" cy="200662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020" y="2918890"/>
              <a:ext cx="10045959" cy="4368318"/>
            </a:xfrm>
            <a:prstGeom prst="rect">
              <a:avLst/>
            </a:prstGeom>
          </p:spPr>
        </p:pic>
      </p:grpSp>
      <p:sp>
        <p:nvSpPr>
          <p:cNvPr id="10" name="TextBox 76"/>
          <p:cNvSpPr txBox="1"/>
          <p:nvPr/>
        </p:nvSpPr>
        <p:spPr>
          <a:xfrm>
            <a:off x="4901035" y="2084203"/>
            <a:ext cx="2389930" cy="337185"/>
          </a:xfrm>
          <a:prstGeom prst="rect">
            <a:avLst/>
          </a:prstGeom>
          <a:solidFill>
            <a:srgbClr val="6C4C8B"/>
          </a:solidFill>
        </p:spPr>
        <p:txBody>
          <a:bodyPr wrap="squar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点击添加您的副标题</a:t>
            </a:r>
          </a:p>
        </p:txBody>
      </p:sp>
      <p:sp>
        <p:nvSpPr>
          <p:cNvPr id="11" name="文本框 10"/>
          <p:cNvSpPr txBox="1"/>
          <p:nvPr/>
        </p:nvSpPr>
        <p:spPr>
          <a:xfrm>
            <a:off x="1757017" y="2634785"/>
            <a:ext cx="8677966" cy="1379220"/>
          </a:xfrm>
          <a:prstGeom prst="rect">
            <a:avLst/>
          </a:prstGeom>
          <a:noFill/>
        </p:spPr>
        <p:txBody>
          <a:bodyPr wrap="square" rtlCol="0">
            <a:spAutoFit/>
          </a:bodyPr>
          <a:lstStyle/>
          <a:p>
            <a:pPr>
              <a:lnSpc>
                <a:spcPct val="130000"/>
              </a:lnSpc>
            </a:pPr>
            <a:r>
              <a:rPr lang="zh-CN" altLang="en-US" sz="120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sym typeface="+mn-ea"/>
              </a:rPr>
              <a:t>双击文本框修改文字内容双击文本框修改文字内容双击文本框修改文字内容双击文本框修改文字内容双击文本框修改文字内容</a:t>
            </a:r>
          </a:p>
          <a:p>
            <a:pPr>
              <a:lnSpc>
                <a:spcPct val="130000"/>
              </a:lnSpc>
            </a:pPr>
            <a:endParaRPr lang="zh-CN" altLang="en-US" sz="105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endParaRPr>
          </a:p>
          <a:p>
            <a:pPr>
              <a:lnSpc>
                <a:spcPct val="130000"/>
              </a:lnSpc>
            </a:pPr>
            <a:endParaRPr lang="zh-CN" altLang="en-US" sz="105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endParaRPr>
          </a:p>
          <a:p>
            <a:pPr>
              <a:lnSpc>
                <a:spcPct val="130000"/>
              </a:lnSpc>
            </a:pPr>
            <a:endParaRPr lang="zh-CN" altLang="en-US" sz="105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endParaRPr>
          </a:p>
          <a:p>
            <a:pPr>
              <a:lnSpc>
                <a:spcPct val="130000"/>
              </a:lnSpc>
            </a:pPr>
            <a:endParaRPr lang="zh-CN" altLang="en-US" sz="1050" dirty="0">
              <a:solidFill>
                <a:srgbClr val="262626"/>
              </a:solidFill>
              <a:latin typeface="华文细黑" panose="02010600040101010101" pitchFamily="2" charset="-122"/>
              <a:ea typeface="华文细黑" panose="02010600040101010101" pitchFamily="2" charset="-122"/>
              <a:cs typeface="Adobe Arabic" panose="02040503050201020203" pitchFamily="18" charset="-78"/>
            </a:endParaRPr>
          </a:p>
          <a:p>
            <a:pPr>
              <a:lnSpc>
                <a:spcPct val="130000"/>
              </a:lnSpc>
            </a:pPr>
            <a:endParaRPr lang="en-US" altLang="zh-CN" sz="1050" dirty="0">
              <a:solidFill>
                <a:schemeClr val="bg2">
                  <a:lumMod val="25000"/>
                </a:schemeClr>
              </a:solidFill>
              <a:latin typeface="微软雅黑" panose="020B0503020204020204" charset="-122"/>
              <a:ea typeface="微软雅黑" panose="020B0503020204020204" charset="-122"/>
            </a:endParaRPr>
          </a:p>
        </p:txBody>
      </p:sp>
      <p:sp>
        <p:nvSpPr>
          <p:cNvPr id="12" name="TextBox 76"/>
          <p:cNvSpPr txBox="1"/>
          <p:nvPr/>
        </p:nvSpPr>
        <p:spPr>
          <a:xfrm>
            <a:off x="4618299" y="1209438"/>
            <a:ext cx="2955402" cy="922020"/>
          </a:xfrm>
          <a:prstGeom prst="rect">
            <a:avLst/>
          </a:prstGeom>
          <a:noFill/>
        </p:spPr>
        <p:txBody>
          <a:bodyPr wrap="square" rtlCol="0">
            <a:spAutoFit/>
          </a:bodyPr>
          <a:lstStyle/>
          <a:p>
            <a:pPr algn="ctr"/>
            <a:r>
              <a:rPr lang="en-US" altLang="zh-CN" sz="5400" b="1" dirty="0" smtClean="0">
                <a:solidFill>
                  <a:srgbClr val="595959"/>
                </a:solidFill>
                <a:latin typeface="微软雅黑" panose="020B0503020204020204" charset="-122"/>
                <a:ea typeface="微软雅黑" panose="020B0503020204020204" charset="-122"/>
              </a:rPr>
              <a:t>2018</a:t>
            </a:r>
            <a:endParaRPr lang="en-US" altLang="zh-CN" sz="5400" b="1" dirty="0">
              <a:solidFill>
                <a:srgbClr val="595959"/>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8133926" y="1974475"/>
            <a:ext cx="390015" cy="952377"/>
          </a:xfrm>
          <a:prstGeom prst="rect">
            <a:avLst/>
          </a:prstGeom>
        </p:spPr>
      </p:pic>
      <p:pic>
        <p:nvPicPr>
          <p:cNvPr id="26" name="그림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6948697" y="3157470"/>
            <a:ext cx="390015" cy="952377"/>
          </a:xfrm>
          <a:prstGeom prst="rect">
            <a:avLst/>
          </a:prstGeom>
        </p:spPr>
      </p:pic>
      <p:grpSp>
        <p:nvGrpSpPr>
          <p:cNvPr id="72" name="그룹 71"/>
          <p:cNvGrpSpPr/>
          <p:nvPr/>
        </p:nvGrpSpPr>
        <p:grpSpPr>
          <a:xfrm>
            <a:off x="-1" y="2692687"/>
            <a:ext cx="7830045" cy="1112761"/>
            <a:chOff x="-1" y="2273356"/>
            <a:chExt cx="5872534" cy="834571"/>
          </a:xfrm>
        </p:grpSpPr>
        <p:sp>
          <p:nvSpPr>
            <p:cNvPr id="24" name="Freeform 105"/>
            <p:cNvSpPr/>
            <p:nvPr/>
          </p:nvSpPr>
          <p:spPr bwMode="auto">
            <a:xfrm>
              <a:off x="4157888" y="2273356"/>
              <a:ext cx="833537" cy="834571"/>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pic>
          <p:nvPicPr>
            <p:cNvPr id="25" name="그림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00000" flipH="1">
              <a:off x="4536785" y="2090652"/>
              <a:ext cx="292511" cy="714283"/>
            </a:xfrm>
            <a:prstGeom prst="rect">
              <a:avLst/>
            </a:prstGeom>
          </p:spPr>
        </p:pic>
        <p:sp>
          <p:nvSpPr>
            <p:cNvPr id="27" name="Freeform 106"/>
            <p:cNvSpPr/>
            <p:nvPr/>
          </p:nvSpPr>
          <p:spPr bwMode="auto">
            <a:xfrm>
              <a:off x="4157888" y="2273356"/>
              <a:ext cx="833537" cy="834571"/>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8" name="Freeform 41"/>
            <p:cNvSpPr/>
            <p:nvPr/>
          </p:nvSpPr>
          <p:spPr bwMode="auto">
            <a:xfrm>
              <a:off x="5107252" y="2379875"/>
              <a:ext cx="168569" cy="576030"/>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135"/>
            </a:p>
          </p:txBody>
        </p:sp>
        <p:sp>
          <p:nvSpPr>
            <p:cNvPr id="29" name="Freeform 108"/>
            <p:cNvSpPr/>
            <p:nvPr/>
          </p:nvSpPr>
          <p:spPr bwMode="auto">
            <a:xfrm>
              <a:off x="5038996" y="2273356"/>
              <a:ext cx="833537" cy="83457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30" name="Freeform 36"/>
            <p:cNvSpPr/>
            <p:nvPr/>
          </p:nvSpPr>
          <p:spPr bwMode="auto">
            <a:xfrm>
              <a:off x="5045163" y="2381147"/>
              <a:ext cx="142715" cy="445725"/>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1" name="Freeform 38"/>
            <p:cNvSpPr/>
            <p:nvPr/>
          </p:nvSpPr>
          <p:spPr bwMode="auto">
            <a:xfrm>
              <a:off x="4600511" y="2360882"/>
              <a:ext cx="390915" cy="569825"/>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71" name="Freeform 99"/>
            <p:cNvSpPr/>
            <p:nvPr/>
          </p:nvSpPr>
          <p:spPr bwMode="auto">
            <a:xfrm>
              <a:off x="-1" y="2273356"/>
              <a:ext cx="4500198" cy="834571"/>
            </a:xfrm>
            <a:custGeom>
              <a:avLst/>
              <a:gdLst/>
              <a:ahLst/>
              <a:cxnLst/>
              <a:rect l="l" t="t" r="r" b="b"/>
              <a:pathLst>
                <a:path w="4500198" h="834571">
                  <a:moveTo>
                    <a:pt x="0" y="0"/>
                  </a:moveTo>
                  <a:lnTo>
                    <a:pt x="1025861" y="0"/>
                  </a:lnTo>
                  <a:lnTo>
                    <a:pt x="1684197" y="0"/>
                  </a:lnTo>
                  <a:lnTo>
                    <a:pt x="1781267" y="0"/>
                  </a:lnTo>
                  <a:lnTo>
                    <a:pt x="2710058" y="0"/>
                  </a:lnTo>
                  <a:lnTo>
                    <a:pt x="2807128" y="0"/>
                  </a:lnTo>
                  <a:lnTo>
                    <a:pt x="3056535" y="0"/>
                  </a:lnTo>
                  <a:lnTo>
                    <a:pt x="4082396" y="0"/>
                  </a:lnTo>
                  <a:lnTo>
                    <a:pt x="4500198" y="416768"/>
                  </a:lnTo>
                  <a:lnTo>
                    <a:pt x="4082396" y="834571"/>
                  </a:lnTo>
                  <a:lnTo>
                    <a:pt x="3056535" y="834571"/>
                  </a:lnTo>
                  <a:lnTo>
                    <a:pt x="2807128" y="834571"/>
                  </a:lnTo>
                  <a:lnTo>
                    <a:pt x="2710058" y="834571"/>
                  </a:lnTo>
                  <a:lnTo>
                    <a:pt x="1781267" y="834571"/>
                  </a:lnTo>
                  <a:lnTo>
                    <a:pt x="1684197" y="834571"/>
                  </a:lnTo>
                  <a:lnTo>
                    <a:pt x="1025861" y="834571"/>
                  </a:lnTo>
                  <a:lnTo>
                    <a:pt x="0" y="834571"/>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grpSp>
      <p:grpSp>
        <p:nvGrpSpPr>
          <p:cNvPr id="74" name="그룹 73"/>
          <p:cNvGrpSpPr/>
          <p:nvPr/>
        </p:nvGrpSpPr>
        <p:grpSpPr>
          <a:xfrm>
            <a:off x="6718661" y="1517877"/>
            <a:ext cx="5473339" cy="1112761"/>
            <a:chOff x="5038996" y="1392248"/>
            <a:chExt cx="4105004" cy="834571"/>
          </a:xfrm>
        </p:grpSpPr>
        <p:sp>
          <p:nvSpPr>
            <p:cNvPr id="32" name="Freeform 97"/>
            <p:cNvSpPr/>
            <p:nvPr/>
          </p:nvSpPr>
          <p:spPr bwMode="auto">
            <a:xfrm flipH="1" flipV="1">
              <a:off x="5920105" y="139224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33" name="Freeform 97"/>
            <p:cNvSpPr/>
            <p:nvPr/>
          </p:nvSpPr>
          <p:spPr bwMode="auto">
            <a:xfrm>
              <a:off x="5038996" y="139224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alpha val="20000"/>
              </a:srgbClr>
            </a:solidFill>
            <a:ln>
              <a:noFill/>
            </a:ln>
          </p:spPr>
          <p:txBody>
            <a:bodyPr vert="horz" wrap="square" lIns="121920" tIns="60960" rIns="121920" bIns="60960" numCol="1" anchor="t" anchorCtr="0" compatLnSpc="1"/>
            <a:lstStyle/>
            <a:p>
              <a:endParaRPr lang="ko-KR" altLang="en-US" sz="2400"/>
            </a:p>
          </p:txBody>
        </p:sp>
        <p:sp>
          <p:nvSpPr>
            <p:cNvPr id="34" name="Freeform 103"/>
            <p:cNvSpPr/>
            <p:nvPr/>
          </p:nvSpPr>
          <p:spPr bwMode="auto">
            <a:xfrm>
              <a:off x="5038996" y="139224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342D57"/>
            </a:solidFill>
            <a:ln>
              <a:noFill/>
            </a:ln>
          </p:spPr>
          <p:txBody>
            <a:bodyPr vert="horz" wrap="square" lIns="121920" tIns="60960" rIns="121920" bIns="60960" numCol="1" anchor="t" anchorCtr="0" compatLnSpc="1"/>
            <a:lstStyle/>
            <a:p>
              <a:endParaRPr lang="ko-KR" altLang="en-US" sz="2400"/>
            </a:p>
          </p:txBody>
        </p:sp>
        <p:sp>
          <p:nvSpPr>
            <p:cNvPr id="35" name="Freeform 104"/>
            <p:cNvSpPr/>
            <p:nvPr/>
          </p:nvSpPr>
          <p:spPr bwMode="auto">
            <a:xfrm>
              <a:off x="5920105" y="139224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sp>
          <p:nvSpPr>
            <p:cNvPr id="36" name="Freeform 99"/>
            <p:cNvSpPr/>
            <p:nvPr/>
          </p:nvSpPr>
          <p:spPr bwMode="auto">
            <a:xfrm flipH="1">
              <a:off x="6415081" y="1392248"/>
              <a:ext cx="2728919" cy="834571"/>
            </a:xfrm>
            <a:custGeom>
              <a:avLst/>
              <a:gdLst/>
              <a:ahLst/>
              <a:cxnLst/>
              <a:rect l="l" t="t" r="r" b="b"/>
              <a:pathLst>
                <a:path w="2728919" h="834571">
                  <a:moveTo>
                    <a:pt x="2311117" y="0"/>
                  </a:moveTo>
                  <a:lnTo>
                    <a:pt x="1285257" y="0"/>
                  </a:lnTo>
                  <a:lnTo>
                    <a:pt x="1025860" y="0"/>
                  </a:lnTo>
                  <a:lnTo>
                    <a:pt x="0" y="0"/>
                  </a:lnTo>
                  <a:lnTo>
                    <a:pt x="0" y="834571"/>
                  </a:lnTo>
                  <a:lnTo>
                    <a:pt x="1025860" y="834571"/>
                  </a:lnTo>
                  <a:lnTo>
                    <a:pt x="1285257" y="834571"/>
                  </a:lnTo>
                  <a:lnTo>
                    <a:pt x="2311117" y="834571"/>
                  </a:lnTo>
                  <a:lnTo>
                    <a:pt x="2728919" y="416768"/>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nvGrpSpPr>
            <p:cNvPr id="37" name="그룹 35"/>
            <p:cNvGrpSpPr/>
            <p:nvPr/>
          </p:nvGrpSpPr>
          <p:grpSpPr>
            <a:xfrm>
              <a:off x="5920247" y="1637345"/>
              <a:ext cx="240961" cy="588439"/>
              <a:chOff x="6310280" y="2126676"/>
              <a:chExt cx="310668" cy="758669"/>
            </a:xfrm>
            <a:solidFill>
              <a:schemeClr val="bg2">
                <a:lumMod val="75000"/>
              </a:schemeClr>
            </a:solidFill>
          </p:grpSpPr>
          <p:sp>
            <p:nvSpPr>
              <p:cNvPr id="40" name="Freeform 5"/>
              <p:cNvSpPr/>
              <p:nvPr/>
            </p:nvSpPr>
            <p:spPr bwMode="auto">
              <a:xfrm flipH="1">
                <a:off x="6310280" y="2126676"/>
                <a:ext cx="130667" cy="321335"/>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1" name="Freeform 7"/>
              <p:cNvSpPr/>
              <p:nvPr/>
            </p:nvSpPr>
            <p:spPr bwMode="auto">
              <a:xfrm flipH="1">
                <a:off x="6310280" y="2474677"/>
                <a:ext cx="310668" cy="410668"/>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38" name="그룹 36"/>
            <p:cNvGrpSpPr/>
            <p:nvPr/>
          </p:nvGrpSpPr>
          <p:grpSpPr>
            <a:xfrm>
              <a:off x="5608964" y="1637345"/>
              <a:ext cx="264746" cy="588439"/>
              <a:chOff x="5908946" y="2126676"/>
              <a:chExt cx="341334" cy="758669"/>
            </a:xfrm>
            <a:solidFill>
              <a:schemeClr val="tx2">
                <a:lumMod val="50000"/>
              </a:schemeClr>
            </a:solidFill>
          </p:grpSpPr>
          <p:sp>
            <p:nvSpPr>
              <p:cNvPr id="39" name="Freeform 9"/>
              <p:cNvSpPr/>
              <p:nvPr/>
            </p:nvSpPr>
            <p:spPr bwMode="auto">
              <a:xfrm flipH="1">
                <a:off x="6106280" y="2126676"/>
                <a:ext cx="144000" cy="324002"/>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2" name="Freeform 11"/>
              <p:cNvSpPr/>
              <p:nvPr/>
            </p:nvSpPr>
            <p:spPr bwMode="auto">
              <a:xfrm flipH="1">
                <a:off x="5908946" y="2476010"/>
                <a:ext cx="341334" cy="409335"/>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grpSp>
        <p:nvGrpSpPr>
          <p:cNvPr id="79" name="그룹 78"/>
          <p:cNvGrpSpPr/>
          <p:nvPr/>
        </p:nvGrpSpPr>
        <p:grpSpPr>
          <a:xfrm>
            <a:off x="4359387" y="3868187"/>
            <a:ext cx="7832613" cy="1112761"/>
            <a:chOff x="3269540" y="3154981"/>
            <a:chExt cx="5874460" cy="834571"/>
          </a:xfrm>
        </p:grpSpPr>
        <p:sp>
          <p:nvSpPr>
            <p:cNvPr id="43" name="Freeform 113"/>
            <p:cNvSpPr/>
            <p:nvPr/>
          </p:nvSpPr>
          <p:spPr bwMode="auto">
            <a:xfrm>
              <a:off x="3269540" y="315549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44" name="Freeform 114"/>
            <p:cNvSpPr/>
            <p:nvPr/>
          </p:nvSpPr>
          <p:spPr bwMode="auto">
            <a:xfrm>
              <a:off x="3269540" y="315549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45" name="Freeform 115"/>
            <p:cNvSpPr/>
            <p:nvPr/>
          </p:nvSpPr>
          <p:spPr bwMode="auto">
            <a:xfrm>
              <a:off x="4149614" y="3155498"/>
              <a:ext cx="833537" cy="8335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46" name="Freeform 116"/>
            <p:cNvSpPr/>
            <p:nvPr/>
          </p:nvSpPr>
          <p:spPr bwMode="auto">
            <a:xfrm>
              <a:off x="4149614" y="315549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47" name="Freeform 99"/>
            <p:cNvSpPr/>
            <p:nvPr/>
          </p:nvSpPr>
          <p:spPr bwMode="auto">
            <a:xfrm flipH="1">
              <a:off x="4646182" y="3154981"/>
              <a:ext cx="4497818" cy="834571"/>
            </a:xfrm>
            <a:custGeom>
              <a:avLst/>
              <a:gdLst/>
              <a:ahLst/>
              <a:cxnLst/>
              <a:rect l="l" t="t" r="r" b="b"/>
              <a:pathLst>
                <a:path w="4497818" h="834571">
                  <a:moveTo>
                    <a:pt x="4080016" y="0"/>
                  </a:moveTo>
                  <a:lnTo>
                    <a:pt x="3054156" y="0"/>
                  </a:lnTo>
                  <a:lnTo>
                    <a:pt x="2970236" y="0"/>
                  </a:lnTo>
                  <a:lnTo>
                    <a:pt x="2707678" y="0"/>
                  </a:lnTo>
                  <a:lnTo>
                    <a:pt x="1944376" y="0"/>
                  </a:lnTo>
                  <a:lnTo>
                    <a:pt x="1681818" y="0"/>
                  </a:lnTo>
                  <a:lnTo>
                    <a:pt x="1025860" y="0"/>
                  </a:lnTo>
                  <a:lnTo>
                    <a:pt x="0" y="0"/>
                  </a:lnTo>
                  <a:lnTo>
                    <a:pt x="0" y="834571"/>
                  </a:lnTo>
                  <a:lnTo>
                    <a:pt x="1025860" y="834571"/>
                  </a:lnTo>
                  <a:lnTo>
                    <a:pt x="1681818" y="834571"/>
                  </a:lnTo>
                  <a:lnTo>
                    <a:pt x="1944376" y="834571"/>
                  </a:lnTo>
                  <a:lnTo>
                    <a:pt x="2707678" y="834571"/>
                  </a:lnTo>
                  <a:lnTo>
                    <a:pt x="2970236" y="834571"/>
                  </a:lnTo>
                  <a:lnTo>
                    <a:pt x="3054156" y="834571"/>
                  </a:lnTo>
                  <a:lnTo>
                    <a:pt x="4080016" y="834571"/>
                  </a:lnTo>
                  <a:lnTo>
                    <a:pt x="4497818" y="416769"/>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48" name="Freeform 42"/>
            <p:cNvSpPr/>
            <p:nvPr/>
          </p:nvSpPr>
          <p:spPr bwMode="auto">
            <a:xfrm>
              <a:off x="3936098" y="3317447"/>
              <a:ext cx="168569" cy="576029"/>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9" name="Freeform 40"/>
            <p:cNvSpPr/>
            <p:nvPr/>
          </p:nvSpPr>
          <p:spPr bwMode="auto">
            <a:xfrm>
              <a:off x="4158515" y="3317447"/>
              <a:ext cx="168569" cy="576029"/>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80" name="그룹 79"/>
          <p:cNvGrpSpPr/>
          <p:nvPr/>
        </p:nvGrpSpPr>
        <p:grpSpPr>
          <a:xfrm>
            <a:off x="0" y="5043688"/>
            <a:ext cx="5473339" cy="1146087"/>
            <a:chOff x="0" y="4036607"/>
            <a:chExt cx="4105004" cy="859565"/>
          </a:xfrm>
        </p:grpSpPr>
        <p:pic>
          <p:nvPicPr>
            <p:cNvPr id="52" name="그림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3428234" y="4392775"/>
              <a:ext cx="292511" cy="714283"/>
            </a:xfrm>
            <a:prstGeom prst="rect">
              <a:avLst/>
            </a:prstGeom>
          </p:spPr>
        </p:pic>
        <p:pic>
          <p:nvPicPr>
            <p:cNvPr id="56" name="그림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a:off x="2793540" y="3849802"/>
              <a:ext cx="257685" cy="714283"/>
            </a:xfrm>
            <a:prstGeom prst="rect">
              <a:avLst/>
            </a:prstGeom>
          </p:spPr>
        </p:pic>
        <p:grpSp>
          <p:nvGrpSpPr>
            <p:cNvPr id="50" name="그룹 76"/>
            <p:cNvGrpSpPr/>
            <p:nvPr/>
          </p:nvGrpSpPr>
          <p:grpSpPr>
            <a:xfrm>
              <a:off x="0" y="4036607"/>
              <a:ext cx="4105004" cy="834571"/>
              <a:chOff x="0" y="4036607"/>
              <a:chExt cx="4105004" cy="834571"/>
            </a:xfrm>
          </p:grpSpPr>
          <p:sp>
            <p:nvSpPr>
              <p:cNvPr id="51" name="Freeform 119"/>
              <p:cNvSpPr/>
              <p:nvPr/>
            </p:nvSpPr>
            <p:spPr bwMode="auto">
              <a:xfrm flipH="1">
                <a:off x="3270432" y="4037641"/>
                <a:ext cx="833537" cy="833537"/>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54" name="Freeform 117"/>
              <p:cNvSpPr/>
              <p:nvPr/>
            </p:nvSpPr>
            <p:spPr bwMode="auto">
              <a:xfrm flipH="1">
                <a:off x="2390358" y="4036607"/>
                <a:ext cx="833537" cy="83457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55" name="Freeform 120"/>
              <p:cNvSpPr/>
              <p:nvPr/>
            </p:nvSpPr>
            <p:spPr bwMode="auto">
              <a:xfrm flipH="1">
                <a:off x="3270432" y="4036607"/>
                <a:ext cx="834572" cy="83457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57" name="Freeform 118"/>
              <p:cNvSpPr/>
              <p:nvPr/>
            </p:nvSpPr>
            <p:spPr bwMode="auto">
              <a:xfrm flipH="1">
                <a:off x="2390358" y="4036607"/>
                <a:ext cx="833537" cy="83457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sp>
            <p:nvSpPr>
              <p:cNvPr id="58" name="Freeform 46"/>
              <p:cNvSpPr/>
              <p:nvPr/>
            </p:nvSpPr>
            <p:spPr bwMode="auto">
              <a:xfrm flipH="1">
                <a:off x="3272103" y="4539420"/>
                <a:ext cx="164049" cy="266211"/>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59" name="Freeform 43"/>
              <p:cNvSpPr>
                <a:spLocks noEditPoints="1"/>
              </p:cNvSpPr>
              <p:nvPr/>
            </p:nvSpPr>
            <p:spPr bwMode="auto">
              <a:xfrm flipH="1">
                <a:off x="2976647" y="4310430"/>
                <a:ext cx="246565" cy="389985"/>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76" name="Freeform 102"/>
              <p:cNvSpPr/>
              <p:nvPr/>
            </p:nvSpPr>
            <p:spPr bwMode="auto">
              <a:xfrm>
                <a:off x="0" y="4036607"/>
                <a:ext cx="2730174" cy="834571"/>
              </a:xfrm>
              <a:custGeom>
                <a:avLst/>
                <a:gdLst/>
                <a:ahLst/>
                <a:cxnLst/>
                <a:rect l="l" t="t" r="r" b="b"/>
                <a:pathLst>
                  <a:path w="2730174" h="834571">
                    <a:moveTo>
                      <a:pt x="0" y="0"/>
                    </a:moveTo>
                    <a:lnTo>
                      <a:pt x="799419" y="0"/>
                    </a:lnTo>
                    <a:lnTo>
                      <a:pt x="1025860" y="0"/>
                    </a:lnTo>
                    <a:lnTo>
                      <a:pt x="1032849" y="0"/>
                    </a:lnTo>
                    <a:lnTo>
                      <a:pt x="1286511" y="0"/>
                    </a:lnTo>
                    <a:lnTo>
                      <a:pt x="1825279" y="0"/>
                    </a:lnTo>
                    <a:lnTo>
                      <a:pt x="2058709" y="0"/>
                    </a:lnTo>
                    <a:lnTo>
                      <a:pt x="2312371" y="0"/>
                    </a:lnTo>
                    <a:lnTo>
                      <a:pt x="2730174" y="417803"/>
                    </a:lnTo>
                    <a:lnTo>
                      <a:pt x="2312371" y="834571"/>
                    </a:lnTo>
                    <a:lnTo>
                      <a:pt x="2058709" y="834571"/>
                    </a:lnTo>
                    <a:lnTo>
                      <a:pt x="1825279" y="834571"/>
                    </a:lnTo>
                    <a:lnTo>
                      <a:pt x="1286511" y="834571"/>
                    </a:lnTo>
                    <a:lnTo>
                      <a:pt x="1032849" y="834571"/>
                    </a:lnTo>
                    <a:lnTo>
                      <a:pt x="1025860" y="834571"/>
                    </a:lnTo>
                    <a:lnTo>
                      <a:pt x="799419" y="834571"/>
                    </a:lnTo>
                    <a:lnTo>
                      <a:pt x="0" y="834571"/>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grpSp>
      <p:grpSp>
        <p:nvGrpSpPr>
          <p:cNvPr id="3" name="组合 2"/>
          <p:cNvGrpSpPr/>
          <p:nvPr/>
        </p:nvGrpSpPr>
        <p:grpSpPr>
          <a:xfrm>
            <a:off x="7682230" y="2882900"/>
            <a:ext cx="3557270" cy="1186180"/>
            <a:chOff x="12098" y="5073"/>
            <a:chExt cx="5602" cy="1868"/>
          </a:xfrm>
        </p:grpSpPr>
        <p:sp>
          <p:nvSpPr>
            <p:cNvPr id="60" name="矩形 59"/>
            <p:cNvSpPr/>
            <p:nvPr/>
          </p:nvSpPr>
          <p:spPr>
            <a:xfrm>
              <a:off x="12098" y="5529"/>
              <a:ext cx="5603" cy="1412"/>
            </a:xfrm>
            <a:prstGeom prst="rect">
              <a:avLst/>
            </a:prstGeom>
          </p:spPr>
          <p:txBody>
            <a:bodyPr wrap="square" lIns="67391" tIns="33696" rIns="67391" bIns="33696">
              <a:spAutoFit/>
            </a:bodyPr>
            <a:lstStyle/>
            <a:p>
              <a:pPr algn="l">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l">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l">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61" name="文本框 15"/>
            <p:cNvSpPr txBox="1"/>
            <p:nvPr/>
          </p:nvSpPr>
          <p:spPr>
            <a:xfrm>
              <a:off x="12099" y="5073"/>
              <a:ext cx="2650" cy="493"/>
            </a:xfrm>
            <a:prstGeom prst="rect">
              <a:avLst/>
            </a:prstGeom>
            <a:noFill/>
          </p:spPr>
          <p:txBody>
            <a:bodyPr wrap="square" lIns="67391" tIns="33696" rIns="67391" bIns="33696" rtlCol="0">
              <a:spAutoFit/>
            </a:bodyPr>
            <a:lstStyle/>
            <a:p>
              <a:pPr algn="r"/>
              <a:r>
                <a:rPr lang="en-US" altLang="zh-CN" sz="1600" dirty="0">
                  <a:latin typeface="微软雅黑" panose="020B0503020204020204" charset="-122"/>
                  <a:ea typeface="微软雅黑" panose="020B0503020204020204" charset="-122"/>
                </a:rPr>
                <a:t>02.</a:t>
              </a:r>
              <a:r>
                <a:rPr lang="zh-CN" altLang="en-US" sz="1600" dirty="0">
                  <a:latin typeface="微软雅黑" panose="020B0503020204020204" charset="-122"/>
                  <a:ea typeface="微软雅黑" panose="020B0503020204020204" charset="-122"/>
                </a:rPr>
                <a:t>单击编辑标题</a:t>
              </a:r>
            </a:p>
          </p:txBody>
        </p:sp>
      </p:grpSp>
      <p:grpSp>
        <p:nvGrpSpPr>
          <p:cNvPr id="2" name="组合 1"/>
          <p:cNvGrpSpPr/>
          <p:nvPr/>
        </p:nvGrpSpPr>
        <p:grpSpPr>
          <a:xfrm>
            <a:off x="3086100" y="1510665"/>
            <a:ext cx="3557270" cy="1298575"/>
            <a:chOff x="4860" y="2912"/>
            <a:chExt cx="5602" cy="2045"/>
          </a:xfrm>
        </p:grpSpPr>
        <p:sp>
          <p:nvSpPr>
            <p:cNvPr id="53" name="文本框 15"/>
            <p:cNvSpPr txBox="1"/>
            <p:nvPr/>
          </p:nvSpPr>
          <p:spPr>
            <a:xfrm>
              <a:off x="7500" y="2912"/>
              <a:ext cx="2650" cy="493"/>
            </a:xfrm>
            <a:prstGeom prst="rect">
              <a:avLst/>
            </a:prstGeom>
            <a:noFill/>
          </p:spPr>
          <p:txBody>
            <a:bodyPr wrap="square" lIns="67391" tIns="33696" rIns="67391" bIns="33696" rtlCol="0">
              <a:spAutoFit/>
            </a:bodyPr>
            <a:lstStyle/>
            <a:p>
              <a:pPr algn="r"/>
              <a:r>
                <a:rPr lang="en-US" altLang="zh-CN" sz="1600" dirty="0">
                  <a:latin typeface="微软雅黑" panose="020B0503020204020204" charset="-122"/>
                  <a:ea typeface="微软雅黑" panose="020B0503020204020204" charset="-122"/>
                </a:rPr>
                <a:t>01.</a:t>
              </a:r>
              <a:r>
                <a:rPr lang="zh-CN" altLang="en-US" sz="1600" dirty="0">
                  <a:latin typeface="微软雅黑" panose="020B0503020204020204" charset="-122"/>
                  <a:ea typeface="微软雅黑" panose="020B0503020204020204" charset="-122"/>
                </a:rPr>
                <a:t>单击编辑标题</a:t>
              </a:r>
            </a:p>
          </p:txBody>
        </p:sp>
        <p:sp>
          <p:nvSpPr>
            <p:cNvPr id="62" name="矩形 61"/>
            <p:cNvSpPr/>
            <p:nvPr/>
          </p:nvSpPr>
          <p:spPr>
            <a:xfrm>
              <a:off x="4860" y="3545"/>
              <a:ext cx="5603" cy="1412"/>
            </a:xfrm>
            <a:prstGeom prst="rect">
              <a:avLst/>
            </a:prstGeom>
          </p:spPr>
          <p:txBody>
            <a:bodyPr wrap="square" lIns="67391" tIns="33696" rIns="67391" bIns="33696">
              <a:spAutoFit/>
            </a:bodyPr>
            <a:lstStyle/>
            <a:p>
              <a:pPr algn="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r">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r">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4" name="组合 3"/>
          <p:cNvGrpSpPr/>
          <p:nvPr/>
        </p:nvGrpSpPr>
        <p:grpSpPr>
          <a:xfrm>
            <a:off x="1023620" y="3923030"/>
            <a:ext cx="3557270" cy="1298575"/>
            <a:chOff x="1612" y="6711"/>
            <a:chExt cx="5602" cy="2045"/>
          </a:xfrm>
        </p:grpSpPr>
        <p:sp>
          <p:nvSpPr>
            <p:cNvPr id="63" name="文本框 15"/>
            <p:cNvSpPr txBox="1"/>
            <p:nvPr/>
          </p:nvSpPr>
          <p:spPr>
            <a:xfrm>
              <a:off x="4252" y="6711"/>
              <a:ext cx="2650" cy="493"/>
            </a:xfrm>
            <a:prstGeom prst="rect">
              <a:avLst/>
            </a:prstGeom>
            <a:noFill/>
          </p:spPr>
          <p:txBody>
            <a:bodyPr wrap="square" lIns="67391" tIns="33696" rIns="67391" bIns="33696" rtlCol="0">
              <a:spAutoFit/>
            </a:bodyPr>
            <a:lstStyle/>
            <a:p>
              <a:pPr algn="r"/>
              <a:r>
                <a:rPr lang="en-US" altLang="zh-CN" sz="1600" dirty="0">
                  <a:latin typeface="微软雅黑" panose="020B0503020204020204" charset="-122"/>
                  <a:ea typeface="微软雅黑" panose="020B0503020204020204" charset="-122"/>
                </a:rPr>
                <a:t>03.</a:t>
              </a:r>
              <a:r>
                <a:rPr lang="zh-CN" altLang="en-US" sz="1600" dirty="0">
                  <a:latin typeface="微软雅黑" panose="020B0503020204020204" charset="-122"/>
                  <a:ea typeface="微软雅黑" panose="020B0503020204020204" charset="-122"/>
                </a:rPr>
                <a:t>单击编辑标题</a:t>
              </a:r>
            </a:p>
          </p:txBody>
        </p:sp>
        <p:sp>
          <p:nvSpPr>
            <p:cNvPr id="64" name="矩形 63"/>
            <p:cNvSpPr/>
            <p:nvPr/>
          </p:nvSpPr>
          <p:spPr>
            <a:xfrm>
              <a:off x="1612" y="7344"/>
              <a:ext cx="5603" cy="1412"/>
            </a:xfrm>
            <a:prstGeom prst="rect">
              <a:avLst/>
            </a:prstGeom>
          </p:spPr>
          <p:txBody>
            <a:bodyPr wrap="square" lIns="67391" tIns="33696" rIns="67391" bIns="33696">
              <a:spAutoFit/>
            </a:bodyPr>
            <a:lstStyle/>
            <a:p>
              <a:pPr algn="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r">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r">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sp>
        <p:nvSpPr>
          <p:cNvPr id="67" name="矩形 66"/>
          <p:cNvSpPr/>
          <p:nvPr/>
        </p:nvSpPr>
        <p:spPr>
          <a:xfrm>
            <a:off x="5553075" y="5384165"/>
            <a:ext cx="3557905" cy="896620"/>
          </a:xfrm>
          <a:prstGeom prst="rect">
            <a:avLst/>
          </a:prstGeom>
        </p:spPr>
        <p:txBody>
          <a:bodyPr wrap="square" lIns="67391" tIns="33696" rIns="67391" bIns="33696">
            <a:spAutoFit/>
          </a:bodyPr>
          <a:lstStyle/>
          <a:p>
            <a:pPr algn="l">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l">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l">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68" name="文本框 15"/>
          <p:cNvSpPr txBox="1"/>
          <p:nvPr/>
        </p:nvSpPr>
        <p:spPr>
          <a:xfrm>
            <a:off x="5553710" y="5094605"/>
            <a:ext cx="1682750" cy="313055"/>
          </a:xfrm>
          <a:prstGeom prst="rect">
            <a:avLst/>
          </a:prstGeom>
          <a:noFill/>
        </p:spPr>
        <p:txBody>
          <a:bodyPr wrap="square" lIns="67391" tIns="33696" rIns="67391" bIns="33696" rtlCol="0">
            <a:spAutoFit/>
          </a:bodyPr>
          <a:lstStyle/>
          <a:p>
            <a:pPr algn="r"/>
            <a:r>
              <a:rPr lang="en-US" altLang="zh-CN" sz="1600" dirty="0">
                <a:latin typeface="微软雅黑" panose="020B0503020204020204" charset="-122"/>
                <a:ea typeface="微软雅黑" panose="020B0503020204020204" charset="-122"/>
              </a:rPr>
              <a:t>04.</a:t>
            </a:r>
            <a:r>
              <a:rPr lang="zh-CN" altLang="en-US" sz="1600" dirty="0">
                <a:latin typeface="微软雅黑" panose="020B0503020204020204" charset="-122"/>
                <a:ea typeface="微软雅黑" panose="020B0503020204020204" charset="-122"/>
              </a:rPr>
              <a:t>单击编辑标题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500" fill="hold"/>
                                        <p:tgtEl>
                                          <p:spTgt spid="72"/>
                                        </p:tgtEl>
                                        <p:attrNameLst>
                                          <p:attrName>ppt_x</p:attrName>
                                        </p:attrNameLst>
                                      </p:cBhvr>
                                      <p:tavLst>
                                        <p:tav tm="0">
                                          <p:val>
                                            <p:strVal val="0-#ppt_w/2"/>
                                          </p:val>
                                        </p:tav>
                                        <p:tav tm="100000">
                                          <p:val>
                                            <p:strVal val="#ppt_x"/>
                                          </p:val>
                                        </p:tav>
                                      </p:tavLst>
                                    </p:anim>
                                    <p:anim calcmode="lin" valueType="num">
                                      <p:cBhvr additive="base">
                                        <p:cTn id="18" dur="5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500" fill="hold"/>
                                        <p:tgtEl>
                                          <p:spTgt spid="79"/>
                                        </p:tgtEl>
                                        <p:attrNameLst>
                                          <p:attrName>ppt_x</p:attrName>
                                        </p:attrNameLst>
                                      </p:cBhvr>
                                      <p:tavLst>
                                        <p:tav tm="0">
                                          <p:val>
                                            <p:strVal val="1+#ppt_w/2"/>
                                          </p:val>
                                        </p:tav>
                                        <p:tav tm="100000">
                                          <p:val>
                                            <p:strVal val="#ppt_x"/>
                                          </p:val>
                                        </p:tav>
                                      </p:tavLst>
                                    </p:anim>
                                    <p:anim calcmode="lin" valueType="num">
                                      <p:cBhvr additive="base">
                                        <p:cTn id="23" dur="500" fill="hold"/>
                                        <p:tgtEl>
                                          <p:spTgt spid="7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fill="hold"/>
                                        <p:tgtEl>
                                          <p:spTgt spid="68"/>
                                        </p:tgtEl>
                                        <p:attrNameLst>
                                          <p:attrName>ppt_x</p:attrName>
                                        </p:attrNameLst>
                                      </p:cBhvr>
                                      <p:tavLst>
                                        <p:tav tm="0">
                                          <p:val>
                                            <p:strVal val="1+#ppt_w/2"/>
                                          </p:val>
                                        </p:tav>
                                        <p:tav tm="100000">
                                          <p:val>
                                            <p:strVal val="#ppt_x"/>
                                          </p:val>
                                        </p:tav>
                                      </p:tavLst>
                                    </p:anim>
                                    <p:anim calcmode="lin" valueType="num">
                                      <p:cBhvr additive="base">
                                        <p:cTn id="33" dur="500" fill="hold"/>
                                        <p:tgtEl>
                                          <p:spTgt spid="6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1+#ppt_w/2"/>
                                          </p:val>
                                        </p:tav>
                                        <p:tav tm="100000">
                                          <p:val>
                                            <p:strVal val="#ppt_x"/>
                                          </p:val>
                                        </p:tav>
                                      </p:tavLst>
                                    </p:anim>
                                    <p:anim calcmode="lin" valueType="num">
                                      <p:cBhvr additive="base">
                                        <p:cTn id="38" dur="500" fill="hold"/>
                                        <p:tgtEl>
                                          <p:spTgt spid="6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500" fill="hold"/>
                                        <p:tgtEl>
                                          <p:spTgt spid="80"/>
                                        </p:tgtEl>
                                        <p:attrNameLst>
                                          <p:attrName>ppt_x</p:attrName>
                                        </p:attrNameLst>
                                      </p:cBhvr>
                                      <p:tavLst>
                                        <p:tav tm="0">
                                          <p:val>
                                            <p:strVal val="0-#ppt_w/2"/>
                                          </p:val>
                                        </p:tav>
                                        <p:tav tm="100000">
                                          <p:val>
                                            <p:strVal val="#ppt_x"/>
                                          </p:val>
                                        </p:tav>
                                      </p:tavLst>
                                    </p:anim>
                                    <p:anim calcmode="lin" valueType="num">
                                      <p:cBhvr additive="base">
                                        <p:cTn id="43"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79" name="그룹 78"/>
          <p:cNvGrpSpPr/>
          <p:nvPr/>
        </p:nvGrpSpPr>
        <p:grpSpPr>
          <a:xfrm>
            <a:off x="145415" y="1125220"/>
            <a:ext cx="9645650" cy="1202690"/>
            <a:chOff x="1" y="2757929"/>
            <a:chExt cx="7308305" cy="911019"/>
          </a:xfrm>
        </p:grpSpPr>
        <p:grpSp>
          <p:nvGrpSpPr>
            <p:cNvPr id="80" name="그룹 79"/>
            <p:cNvGrpSpPr/>
            <p:nvPr/>
          </p:nvGrpSpPr>
          <p:grpSpPr>
            <a:xfrm>
              <a:off x="395288" y="2757929"/>
              <a:ext cx="6264945" cy="784376"/>
              <a:chOff x="1835696" y="2460748"/>
              <a:chExt cx="6264945" cy="1568751"/>
            </a:xfrm>
          </p:grpSpPr>
          <p:grpSp>
            <p:nvGrpSpPr>
              <p:cNvPr id="88" name="그룹 87"/>
              <p:cNvGrpSpPr/>
              <p:nvPr/>
            </p:nvGrpSpPr>
            <p:grpSpPr>
              <a:xfrm rot="5400000">
                <a:off x="2166800" y="3207119"/>
                <a:ext cx="1568751" cy="76009"/>
                <a:chOff x="-140841" y="1028228"/>
                <a:chExt cx="9285984" cy="45719"/>
              </a:xfrm>
            </p:grpSpPr>
            <p:sp>
              <p:nvSpPr>
                <p:cNvPr id="91" name="직사각형 90"/>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2" name="직사각형 91"/>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3" name="직사각형 92"/>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4" name="직사각형 93"/>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5" name="직사각형 94"/>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6" name="직사각형 95"/>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89" name="직사각형 88"/>
              <p:cNvSpPr/>
              <p:nvPr/>
            </p:nvSpPr>
            <p:spPr>
              <a:xfrm>
                <a:off x="2989181" y="2460748"/>
                <a:ext cx="5111460" cy="15687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0" name="직사각형 89"/>
              <p:cNvSpPr/>
              <p:nvPr/>
            </p:nvSpPr>
            <p:spPr>
              <a:xfrm>
                <a:off x="1835696" y="2460748"/>
                <a:ext cx="1077477" cy="15687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81" name="그룹 80"/>
            <p:cNvGrpSpPr/>
            <p:nvPr/>
          </p:nvGrpSpPr>
          <p:grpSpPr>
            <a:xfrm>
              <a:off x="1713418" y="2866958"/>
              <a:ext cx="5162838" cy="426864"/>
              <a:chOff x="1713418" y="2894444"/>
              <a:chExt cx="5162838" cy="426864"/>
            </a:xfrm>
          </p:grpSpPr>
          <p:sp>
            <p:nvSpPr>
              <p:cNvPr id="86" name="Rectangle 3"/>
              <p:cNvSpPr txBox="1">
                <a:spLocks noChangeArrowheads="1"/>
              </p:cNvSpPr>
              <p:nvPr/>
            </p:nvSpPr>
            <p:spPr bwMode="auto">
              <a:xfrm>
                <a:off x="1713418" y="3165463"/>
                <a:ext cx="5162838" cy="155845"/>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zh-CN" altLang="en-US" sz="1335">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双击修改文字内容双击修改文字内容双击修改文字内容双击修改文字内容双击修改文字内容</a:t>
                </a:r>
                <a:endParaRPr lang="en-US" altLang="ko-KR" sz="1335">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7" name="직사각형 86"/>
              <p:cNvSpPr/>
              <p:nvPr/>
            </p:nvSpPr>
            <p:spPr>
              <a:xfrm>
                <a:off x="1713419" y="2894444"/>
                <a:ext cx="3784151" cy="170788"/>
              </a:xfrm>
              <a:prstGeom prst="rect">
                <a:avLst/>
              </a:prstGeom>
            </p:spPr>
            <p:txBody>
              <a:bodyPr wrap="square" lIns="0" tIns="0" rIns="0" bIns="0">
                <a:spAutoFit/>
              </a:bodyPr>
              <a:lstStyle/>
              <a:p>
                <a:pPr>
                  <a:buClr>
                    <a:prstClr val="white"/>
                  </a:buClr>
                  <a:defRPr/>
                </a:pPr>
                <a:r>
                  <a:rPr lang="zh-CN" altLang="en-US" sz="1465" b="1">
                    <a:solidFill>
                      <a:schemeClr val="tx1">
                        <a:lumMod val="75000"/>
                        <a:lumOff val="25000"/>
                      </a:schemeClr>
                    </a:solidFill>
                    <a:latin typeface="微软雅黑" panose="020B0503020204020204" charset="-122"/>
                    <a:ea typeface="微软雅黑" panose="020B0503020204020204" charset="-122"/>
                    <a:cs typeface="Tahoma" panose="020B0604030504040204" pitchFamily="34" charset="0"/>
                  </a:rPr>
                  <a:t>点击添加标题</a:t>
                </a:r>
              </a:p>
            </p:txBody>
          </p:sp>
        </p:grpSp>
        <p:pic>
          <p:nvPicPr>
            <p:cNvPr id="82" name="그림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83" name="그룹 82"/>
            <p:cNvGrpSpPr/>
            <p:nvPr/>
          </p:nvGrpSpPr>
          <p:grpSpPr>
            <a:xfrm>
              <a:off x="558694" y="2914518"/>
              <a:ext cx="750663" cy="451830"/>
              <a:chOff x="750562" y="5545834"/>
              <a:chExt cx="750663" cy="451830"/>
            </a:xfrm>
          </p:grpSpPr>
          <p:sp>
            <p:nvSpPr>
              <p:cNvPr id="84"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85"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zh-CN" altLang="ko-KR" sz="1335" b="1" dirty="0">
                    <a:solidFill>
                      <a:schemeClr val="tx1">
                        <a:lumMod val="75000"/>
                        <a:lumOff val="25000"/>
                      </a:schemeClr>
                    </a:solidFill>
                    <a:latin typeface="Tahoma" panose="020B0604030504040204" pitchFamily="34" charset="0"/>
                    <a:ea typeface="微软雅黑" panose="020B0503020204020204" pitchFamily="34" charset="-122"/>
                    <a:cs typeface="Tahoma" panose="020B0604030504040204" pitchFamily="34" charset="0"/>
                  </a:rPr>
                  <a:t>标 题</a:t>
                </a:r>
              </a:p>
            </p:txBody>
          </p:sp>
        </p:grpSp>
      </p:grpSp>
      <p:grpSp>
        <p:nvGrpSpPr>
          <p:cNvPr id="97" name="그룹 96"/>
          <p:cNvGrpSpPr/>
          <p:nvPr/>
        </p:nvGrpSpPr>
        <p:grpSpPr>
          <a:xfrm>
            <a:off x="145415" y="2476500"/>
            <a:ext cx="9645650" cy="1202690"/>
            <a:chOff x="1" y="2757929"/>
            <a:chExt cx="7308305" cy="911019"/>
          </a:xfrm>
        </p:grpSpPr>
        <p:grpSp>
          <p:nvGrpSpPr>
            <p:cNvPr id="98" name="그룹 97"/>
            <p:cNvGrpSpPr/>
            <p:nvPr/>
          </p:nvGrpSpPr>
          <p:grpSpPr>
            <a:xfrm>
              <a:off x="395288" y="2757929"/>
              <a:ext cx="6913017" cy="784376"/>
              <a:chOff x="1835696" y="2460748"/>
              <a:chExt cx="6913017" cy="1568751"/>
            </a:xfrm>
          </p:grpSpPr>
          <p:grpSp>
            <p:nvGrpSpPr>
              <p:cNvPr id="106" name="그룹 105"/>
              <p:cNvGrpSpPr/>
              <p:nvPr/>
            </p:nvGrpSpPr>
            <p:grpSpPr>
              <a:xfrm rot="5400000">
                <a:off x="2166800" y="3207119"/>
                <a:ext cx="1568751" cy="76009"/>
                <a:chOff x="-140841" y="1028228"/>
                <a:chExt cx="9285984" cy="45719"/>
              </a:xfrm>
            </p:grpSpPr>
            <p:sp>
              <p:nvSpPr>
                <p:cNvPr id="109" name="직사각형 108"/>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0" name="직사각형 109"/>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1" name="직사각형 110"/>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2" name="직사각형 111"/>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3" name="직사각형 112"/>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4" name="직사각형 113"/>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07" name="직사각형 106"/>
              <p:cNvSpPr/>
              <p:nvPr/>
            </p:nvSpPr>
            <p:spPr>
              <a:xfrm>
                <a:off x="2989180" y="2460748"/>
                <a:ext cx="5759533" cy="15687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08" name="직사각형 107"/>
              <p:cNvSpPr/>
              <p:nvPr/>
            </p:nvSpPr>
            <p:spPr>
              <a:xfrm>
                <a:off x="1835696" y="2460748"/>
                <a:ext cx="1077477" cy="1568751"/>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99" name="그룹 98"/>
            <p:cNvGrpSpPr/>
            <p:nvPr/>
          </p:nvGrpSpPr>
          <p:grpSpPr>
            <a:xfrm>
              <a:off x="1713418" y="2866958"/>
              <a:ext cx="5162838" cy="521164"/>
              <a:chOff x="1713418" y="2894444"/>
              <a:chExt cx="5162838" cy="521164"/>
            </a:xfrm>
          </p:grpSpPr>
          <p:sp>
            <p:nvSpPr>
              <p:cNvPr id="104" name="Rectangle 3"/>
              <p:cNvSpPr txBox="1">
                <a:spLocks noChangeArrowheads="1"/>
              </p:cNvSpPr>
              <p:nvPr/>
            </p:nvSpPr>
            <p:spPr bwMode="auto">
              <a:xfrm>
                <a:off x="1713418" y="3103860"/>
                <a:ext cx="5162838" cy="311748"/>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zh-CN" altLang="en-US" sz="1335">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双击修改文字内容双击修改文字内容双击修改文字内容双击修改文字内容双击修改文字内容双击修改文字内容双击修改文字内容</a:t>
                </a:r>
                <a:endParaRPr lang="en-US" altLang="ko-KR" sz="1335">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5" name="직사각형 104"/>
              <p:cNvSpPr/>
              <p:nvPr/>
            </p:nvSpPr>
            <p:spPr>
              <a:xfrm>
                <a:off x="1713419" y="2894444"/>
                <a:ext cx="3784151" cy="169826"/>
              </a:xfrm>
              <a:prstGeom prst="rect">
                <a:avLst/>
              </a:prstGeom>
            </p:spPr>
            <p:txBody>
              <a:bodyPr wrap="square" lIns="0" tIns="0" rIns="0" bIns="0">
                <a:spAutoFit/>
              </a:bodyPr>
              <a:lstStyle/>
              <a:p>
                <a:pPr>
                  <a:buClr>
                    <a:prstClr val="white"/>
                  </a:buClr>
                  <a:defRPr/>
                </a:pPr>
                <a:r>
                  <a:rPr lang="zh-CN" altLang="en-US" sz="1460" b="1">
                    <a:solidFill>
                      <a:schemeClr val="tx1">
                        <a:lumMod val="75000"/>
                        <a:lumOff val="25000"/>
                      </a:schemeClr>
                    </a:solidFill>
                    <a:latin typeface="微软雅黑" panose="020B0503020204020204" charset="-122"/>
                    <a:ea typeface="微软雅黑" panose="020B0503020204020204" charset="-122"/>
                    <a:cs typeface="Tahoma" panose="020B0604030504040204" pitchFamily="34" charset="0"/>
                    <a:sym typeface="+mn-ea"/>
                  </a:rPr>
                  <a:t>点击添加标题</a:t>
                </a:r>
                <a:endParaRPr lang="en-US" altLang="ko-KR" sz="14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100" name="그림 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01" name="그룹 100"/>
            <p:cNvGrpSpPr/>
            <p:nvPr/>
          </p:nvGrpSpPr>
          <p:grpSpPr>
            <a:xfrm>
              <a:off x="558694" y="2914518"/>
              <a:ext cx="750663" cy="451830"/>
              <a:chOff x="750562" y="5545834"/>
              <a:chExt cx="750663" cy="451830"/>
            </a:xfrm>
          </p:grpSpPr>
          <p:sp>
            <p:nvSpPr>
              <p:cNvPr id="102"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p>
            </p:txBody>
          </p:sp>
          <p:sp>
            <p:nvSpPr>
              <p:cNvPr id="103"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zh-CN" altLang="ko-KR" sz="1335" b="1" dirty="0">
                    <a:solidFill>
                      <a:schemeClr val="tx1">
                        <a:lumMod val="75000"/>
                        <a:lumOff val="25000"/>
                      </a:schemeClr>
                    </a:solidFill>
                    <a:latin typeface="Tahoma" panose="020B0604030504040204" pitchFamily="34" charset="0"/>
                    <a:ea typeface="微软雅黑" panose="020B0503020204020204" pitchFamily="34" charset="-122"/>
                    <a:cs typeface="Tahoma" panose="020B0604030504040204" pitchFamily="34" charset="0"/>
                    <a:sym typeface="+mn-ea"/>
                  </a:rPr>
                  <a:t>标 题</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115" name="그룹 114"/>
          <p:cNvGrpSpPr/>
          <p:nvPr/>
        </p:nvGrpSpPr>
        <p:grpSpPr>
          <a:xfrm>
            <a:off x="145415" y="3828415"/>
            <a:ext cx="10594340" cy="1202690"/>
            <a:chOff x="1" y="2757929"/>
            <a:chExt cx="8027298" cy="911019"/>
          </a:xfrm>
        </p:grpSpPr>
        <p:grpSp>
          <p:nvGrpSpPr>
            <p:cNvPr id="116" name="그룹 115"/>
            <p:cNvGrpSpPr/>
            <p:nvPr/>
          </p:nvGrpSpPr>
          <p:grpSpPr>
            <a:xfrm>
              <a:off x="395288" y="2757929"/>
              <a:ext cx="7632011" cy="784376"/>
              <a:chOff x="1835696" y="2460748"/>
              <a:chExt cx="7632011" cy="1568751"/>
            </a:xfrm>
          </p:grpSpPr>
          <p:grpSp>
            <p:nvGrpSpPr>
              <p:cNvPr id="124" name="그룹 123"/>
              <p:cNvGrpSpPr/>
              <p:nvPr/>
            </p:nvGrpSpPr>
            <p:grpSpPr>
              <a:xfrm rot="5400000">
                <a:off x="2166800" y="3207119"/>
                <a:ext cx="1568751" cy="76009"/>
                <a:chOff x="-140841" y="1028228"/>
                <a:chExt cx="9285984" cy="45719"/>
              </a:xfrm>
            </p:grpSpPr>
            <p:sp>
              <p:nvSpPr>
                <p:cNvPr id="127" name="직사각형 126"/>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8" name="직사각형 127"/>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9" name="직사각형 128"/>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0" name="직사각형 129"/>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1" name="직사각형 130"/>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2" name="직사각형 131"/>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25" name="직사각형 124"/>
              <p:cNvSpPr/>
              <p:nvPr/>
            </p:nvSpPr>
            <p:spPr>
              <a:xfrm>
                <a:off x="2989180" y="2460748"/>
                <a:ext cx="6478527" cy="1568751"/>
              </a:xfrm>
              <a:prstGeom prst="rect">
                <a:avLst/>
              </a:prstGeom>
              <a:solidFill>
                <a:srgbClr val="BDA8D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6" name="직사각형 125"/>
              <p:cNvSpPr/>
              <p:nvPr/>
            </p:nvSpPr>
            <p:spPr>
              <a:xfrm>
                <a:off x="1835696" y="2460748"/>
                <a:ext cx="1077477" cy="1568751"/>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117" name="그룹 116"/>
            <p:cNvGrpSpPr/>
            <p:nvPr/>
          </p:nvGrpSpPr>
          <p:grpSpPr>
            <a:xfrm>
              <a:off x="1713418" y="2866958"/>
              <a:ext cx="5162838" cy="552886"/>
              <a:chOff x="1713418" y="2894444"/>
              <a:chExt cx="5162838" cy="552886"/>
            </a:xfrm>
          </p:grpSpPr>
          <p:sp>
            <p:nvSpPr>
              <p:cNvPr id="122" name="Rectangle 3"/>
              <p:cNvSpPr txBox="1">
                <a:spLocks noChangeArrowheads="1"/>
              </p:cNvSpPr>
              <p:nvPr/>
            </p:nvSpPr>
            <p:spPr bwMode="auto">
              <a:xfrm>
                <a:off x="1713418" y="3135640"/>
                <a:ext cx="5162838" cy="311690"/>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zh-CN" altLang="en-US" sz="1335">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双击修改文字内容双击修改文字内容双击修改文字内容双击修改文字内容双击修改文字内容双击修改文字内容</a:t>
                </a:r>
                <a:endParaRPr lang="en-US" altLang="ko-KR" sz="1335">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3" name="직사각형 122"/>
              <p:cNvSpPr/>
              <p:nvPr/>
            </p:nvSpPr>
            <p:spPr>
              <a:xfrm>
                <a:off x="1713419" y="2894444"/>
                <a:ext cx="3784151" cy="169826"/>
              </a:xfrm>
              <a:prstGeom prst="rect">
                <a:avLst/>
              </a:prstGeom>
            </p:spPr>
            <p:txBody>
              <a:bodyPr wrap="square" lIns="0" tIns="0" rIns="0" bIns="0">
                <a:spAutoFit/>
              </a:bodyPr>
              <a:lstStyle/>
              <a:p>
                <a:pPr>
                  <a:buClr>
                    <a:prstClr val="white"/>
                  </a:buClr>
                  <a:defRPr/>
                </a:pPr>
                <a:r>
                  <a:rPr lang="zh-CN" altLang="en-US" sz="1460" b="1">
                    <a:solidFill>
                      <a:schemeClr val="tx1">
                        <a:lumMod val="75000"/>
                        <a:lumOff val="25000"/>
                      </a:schemeClr>
                    </a:solidFill>
                    <a:latin typeface="微软雅黑" panose="020B0503020204020204" charset="-122"/>
                    <a:ea typeface="微软雅黑" panose="020B0503020204020204" charset="-122"/>
                    <a:cs typeface="Tahoma" panose="020B0604030504040204" pitchFamily="34" charset="0"/>
                    <a:sym typeface="+mn-ea"/>
                  </a:rPr>
                  <a:t>点击添加标题</a:t>
                </a:r>
                <a:endParaRPr lang="en-US" altLang="ko-KR" sz="14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118" name="그림 1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19" name="그룹 118"/>
            <p:cNvGrpSpPr/>
            <p:nvPr/>
          </p:nvGrpSpPr>
          <p:grpSpPr>
            <a:xfrm>
              <a:off x="558694" y="2914518"/>
              <a:ext cx="750663" cy="451830"/>
              <a:chOff x="750562" y="5545834"/>
              <a:chExt cx="750663" cy="451830"/>
            </a:xfrm>
          </p:grpSpPr>
          <p:sp>
            <p:nvSpPr>
              <p:cNvPr id="120"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03</a:t>
                </a:r>
              </a:p>
            </p:txBody>
          </p:sp>
          <p:sp>
            <p:nvSpPr>
              <p:cNvPr id="121"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zh-CN" altLang="ko-KR" sz="1335" b="1" dirty="0">
                    <a:solidFill>
                      <a:schemeClr val="tx1">
                        <a:lumMod val="75000"/>
                        <a:lumOff val="25000"/>
                      </a:schemeClr>
                    </a:solidFill>
                    <a:latin typeface="Tahoma" panose="020B0604030504040204" pitchFamily="34" charset="0"/>
                    <a:ea typeface="微软雅黑" panose="020B0503020204020204" pitchFamily="34" charset="-122"/>
                    <a:cs typeface="Tahoma" panose="020B0604030504040204" pitchFamily="34" charset="0"/>
                    <a:sym typeface="+mn-ea"/>
                  </a:rPr>
                  <a:t>标 题</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133" name="그룹 132"/>
          <p:cNvGrpSpPr/>
          <p:nvPr/>
        </p:nvGrpSpPr>
        <p:grpSpPr>
          <a:xfrm>
            <a:off x="-25400" y="5017770"/>
            <a:ext cx="9816465" cy="1351915"/>
            <a:chOff x="-129338" y="2644872"/>
            <a:chExt cx="7437644" cy="1024076"/>
          </a:xfrm>
        </p:grpSpPr>
        <p:grpSp>
          <p:nvGrpSpPr>
            <p:cNvPr id="134" name="그룹 133"/>
            <p:cNvGrpSpPr/>
            <p:nvPr/>
          </p:nvGrpSpPr>
          <p:grpSpPr>
            <a:xfrm>
              <a:off x="-129338" y="2644872"/>
              <a:ext cx="7199941" cy="897433"/>
              <a:chOff x="1311070" y="2234635"/>
              <a:chExt cx="7199941" cy="1794864"/>
            </a:xfrm>
          </p:grpSpPr>
          <p:grpSp>
            <p:nvGrpSpPr>
              <p:cNvPr id="142" name="그룹 141"/>
              <p:cNvGrpSpPr/>
              <p:nvPr/>
            </p:nvGrpSpPr>
            <p:grpSpPr>
              <a:xfrm rot="5400000">
                <a:off x="2166800" y="3207119"/>
                <a:ext cx="1568751" cy="76009"/>
                <a:chOff x="-140841" y="1028228"/>
                <a:chExt cx="9285984" cy="45719"/>
              </a:xfrm>
            </p:grpSpPr>
            <p:sp>
              <p:nvSpPr>
                <p:cNvPr id="145" name="직사각형 144"/>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6" name="직사각형 145"/>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7" name="직사각형 146"/>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8" name="직사각형 147"/>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9" name="직사각형 148"/>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50" name="직사각형 149"/>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43" name="직사각형 142"/>
              <p:cNvSpPr/>
              <p:nvPr/>
            </p:nvSpPr>
            <p:spPr>
              <a:xfrm>
                <a:off x="1311070" y="2234635"/>
                <a:ext cx="7199941" cy="15687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4" name="직사각형 143"/>
              <p:cNvSpPr/>
              <p:nvPr/>
            </p:nvSpPr>
            <p:spPr>
              <a:xfrm>
                <a:off x="1835696" y="2460748"/>
                <a:ext cx="1077477" cy="15687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grpSp>
          <p:nvGrpSpPr>
            <p:cNvPr id="135" name="그룹 134"/>
            <p:cNvGrpSpPr/>
            <p:nvPr/>
          </p:nvGrpSpPr>
          <p:grpSpPr>
            <a:xfrm>
              <a:off x="1713418" y="2866958"/>
              <a:ext cx="5162787" cy="431768"/>
              <a:chOff x="1713418" y="2894444"/>
              <a:chExt cx="5162787" cy="431768"/>
            </a:xfrm>
          </p:grpSpPr>
          <p:sp>
            <p:nvSpPr>
              <p:cNvPr id="140" name="Rectangle 3"/>
              <p:cNvSpPr txBox="1">
                <a:spLocks noChangeArrowheads="1"/>
              </p:cNvSpPr>
              <p:nvPr/>
            </p:nvSpPr>
            <p:spPr bwMode="auto">
              <a:xfrm>
                <a:off x="1713418" y="3170364"/>
                <a:ext cx="5162787" cy="155848"/>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zh-CN" altLang="en-US" sz="1335">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双击修改文字内容双击修改文字内容双击修改文字内容双击修改文字内容双击修改文字内容</a:t>
                </a:r>
                <a:endParaRPr lang="en-US" altLang="ko-KR" sz="1335">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1" name="직사각형 140"/>
              <p:cNvSpPr/>
              <p:nvPr/>
            </p:nvSpPr>
            <p:spPr>
              <a:xfrm>
                <a:off x="1713419" y="2894444"/>
                <a:ext cx="3784151" cy="169826"/>
              </a:xfrm>
              <a:prstGeom prst="rect">
                <a:avLst/>
              </a:prstGeom>
            </p:spPr>
            <p:txBody>
              <a:bodyPr wrap="square" lIns="0" tIns="0" rIns="0" bIns="0">
                <a:spAutoFit/>
              </a:bodyPr>
              <a:lstStyle/>
              <a:p>
                <a:pPr>
                  <a:buClr>
                    <a:prstClr val="white"/>
                  </a:buClr>
                  <a:defRPr/>
                </a:pPr>
                <a:r>
                  <a:rPr lang="zh-CN" altLang="en-US" sz="1460" b="1">
                    <a:solidFill>
                      <a:schemeClr val="tx1">
                        <a:lumMod val="75000"/>
                        <a:lumOff val="25000"/>
                      </a:schemeClr>
                    </a:solidFill>
                    <a:latin typeface="微软雅黑" panose="020B0503020204020204" charset="-122"/>
                    <a:ea typeface="微软雅黑" panose="020B0503020204020204" charset="-122"/>
                    <a:cs typeface="Tahoma" panose="020B0604030504040204" pitchFamily="34" charset="0"/>
                    <a:sym typeface="+mn-ea"/>
                  </a:rPr>
                  <a:t>点击添加标题</a:t>
                </a:r>
                <a:endParaRPr lang="en-US" altLang="ko-KR" sz="14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136" name="그림 1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37" name="그룹 136"/>
            <p:cNvGrpSpPr/>
            <p:nvPr/>
          </p:nvGrpSpPr>
          <p:grpSpPr>
            <a:xfrm>
              <a:off x="558694" y="2914518"/>
              <a:ext cx="750663" cy="451830"/>
              <a:chOff x="750562" y="5545834"/>
              <a:chExt cx="750663" cy="451830"/>
            </a:xfrm>
          </p:grpSpPr>
          <p:sp>
            <p:nvSpPr>
              <p:cNvPr id="138"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04</a:t>
                </a:r>
              </a:p>
            </p:txBody>
          </p:sp>
          <p:sp>
            <p:nvSpPr>
              <p:cNvPr id="139"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zh-CN" altLang="ko-KR" sz="1335" b="1" dirty="0">
                    <a:solidFill>
                      <a:schemeClr val="tx1">
                        <a:lumMod val="75000"/>
                        <a:lumOff val="25000"/>
                      </a:schemeClr>
                    </a:solidFill>
                    <a:latin typeface="Tahoma" panose="020B0604030504040204" pitchFamily="34" charset="0"/>
                    <a:ea typeface="微软雅黑" panose="020B0503020204020204" pitchFamily="34" charset="-122"/>
                    <a:cs typeface="Tahoma" panose="020B0604030504040204" pitchFamily="34" charset="0"/>
                    <a:sym typeface="+mn-ea"/>
                  </a:rPr>
                  <a:t>标 题</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additive="base">
                                        <p:cTn id="12" dur="500" fill="hold"/>
                                        <p:tgtEl>
                                          <p:spTgt spid="97"/>
                                        </p:tgtEl>
                                        <p:attrNameLst>
                                          <p:attrName>ppt_x</p:attrName>
                                        </p:attrNameLst>
                                      </p:cBhvr>
                                      <p:tavLst>
                                        <p:tav tm="0">
                                          <p:val>
                                            <p:strVal val="#ppt_x"/>
                                          </p:val>
                                        </p:tav>
                                        <p:tav tm="100000">
                                          <p:val>
                                            <p:strVal val="#ppt_x"/>
                                          </p:val>
                                        </p:tav>
                                      </p:tavLst>
                                    </p:anim>
                                    <p:anim calcmode="lin" valueType="num">
                                      <p:cBhvr additive="base">
                                        <p:cTn id="13" dur="500" fill="hold"/>
                                        <p:tgtEl>
                                          <p:spTgt spid="9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5"/>
                                        </p:tgtEl>
                                        <p:attrNameLst>
                                          <p:attrName>style.visibility</p:attrName>
                                        </p:attrNameLst>
                                      </p:cBhvr>
                                      <p:to>
                                        <p:strVal val="visible"/>
                                      </p:to>
                                    </p:set>
                                    <p:anim calcmode="lin" valueType="num">
                                      <p:cBhvr additive="base">
                                        <p:cTn id="17" dur="500" fill="hold"/>
                                        <p:tgtEl>
                                          <p:spTgt spid="115"/>
                                        </p:tgtEl>
                                        <p:attrNameLst>
                                          <p:attrName>ppt_x</p:attrName>
                                        </p:attrNameLst>
                                      </p:cBhvr>
                                      <p:tavLst>
                                        <p:tav tm="0">
                                          <p:val>
                                            <p:strVal val="#ppt_x"/>
                                          </p:val>
                                        </p:tav>
                                        <p:tav tm="100000">
                                          <p:val>
                                            <p:strVal val="#ppt_x"/>
                                          </p:val>
                                        </p:tav>
                                      </p:tavLst>
                                    </p:anim>
                                    <p:anim calcmode="lin" valueType="num">
                                      <p:cBhvr additive="base">
                                        <p:cTn id="18" dur="500" fill="hold"/>
                                        <p:tgtEl>
                                          <p:spTgt spid="1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3"/>
                                        </p:tgtEl>
                                        <p:attrNameLst>
                                          <p:attrName>style.visibility</p:attrName>
                                        </p:attrNameLst>
                                      </p:cBhvr>
                                      <p:to>
                                        <p:strVal val="visible"/>
                                      </p:to>
                                    </p:set>
                                    <p:anim calcmode="lin" valueType="num">
                                      <p:cBhvr additive="base">
                                        <p:cTn id="22" dur="500" fill="hold"/>
                                        <p:tgtEl>
                                          <p:spTgt spid="133"/>
                                        </p:tgtEl>
                                        <p:attrNameLst>
                                          <p:attrName>ppt_x</p:attrName>
                                        </p:attrNameLst>
                                      </p:cBhvr>
                                      <p:tavLst>
                                        <p:tav tm="0">
                                          <p:val>
                                            <p:strVal val="#ppt_x"/>
                                          </p:val>
                                        </p:tav>
                                        <p:tav tm="100000">
                                          <p:val>
                                            <p:strVal val="#ppt_x"/>
                                          </p:val>
                                        </p:tav>
                                      </p:tavLst>
                                    </p:anim>
                                    <p:anim calcmode="lin" valueType="num">
                                      <p:cBhvr additive="base">
                                        <p:cTn id="23"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18" name="그룹 17"/>
          <p:cNvGrpSpPr/>
          <p:nvPr/>
        </p:nvGrpSpPr>
        <p:grpSpPr>
          <a:xfrm>
            <a:off x="4637405" y="2578100"/>
            <a:ext cx="2956560" cy="2958465"/>
            <a:chOff x="3434467" y="2612719"/>
            <a:chExt cx="2275068" cy="2276442"/>
          </a:xfrm>
        </p:grpSpPr>
        <p:sp>
          <p:nvSpPr>
            <p:cNvPr id="2" name="Freeform 113"/>
            <p:cNvSpPr/>
            <p:nvPr/>
          </p:nvSpPr>
          <p:spPr bwMode="auto">
            <a:xfrm flipH="1">
              <a:off x="4602190" y="2612720"/>
              <a:ext cx="1105973" cy="110597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alpha val="20000"/>
              </a:srgbClr>
            </a:solidFill>
            <a:ln>
              <a:noFill/>
            </a:ln>
          </p:spPr>
          <p:txBody>
            <a:bodyPr vert="horz" wrap="square" lIns="121920" tIns="60960" rIns="121920" bIns="60960" numCol="1" anchor="t" anchorCtr="0" compatLnSpc="1"/>
            <a:lstStyle/>
            <a:p>
              <a:endParaRPr lang="ko-KR" altLang="en-US" sz="2400"/>
            </a:p>
          </p:txBody>
        </p:sp>
        <p:sp>
          <p:nvSpPr>
            <p:cNvPr id="3" name="Freeform 114"/>
            <p:cNvSpPr/>
            <p:nvPr/>
          </p:nvSpPr>
          <p:spPr bwMode="auto">
            <a:xfrm flipH="1">
              <a:off x="4602190" y="2612720"/>
              <a:ext cx="1105973" cy="110597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342D57"/>
            </a:solidFill>
            <a:ln>
              <a:noFill/>
            </a:ln>
          </p:spPr>
          <p:txBody>
            <a:bodyPr vert="horz" wrap="square" lIns="121920" tIns="60960" rIns="121920" bIns="60960" numCol="1" anchor="t" anchorCtr="0" compatLnSpc="1"/>
            <a:lstStyle/>
            <a:p>
              <a:endParaRPr lang="ko-KR" altLang="en-US" sz="2400"/>
            </a:p>
          </p:txBody>
        </p:sp>
        <p:sp>
          <p:nvSpPr>
            <p:cNvPr id="4" name="Freeform 115"/>
            <p:cNvSpPr/>
            <p:nvPr/>
          </p:nvSpPr>
          <p:spPr bwMode="auto">
            <a:xfrm flipH="1">
              <a:off x="3434467" y="2612720"/>
              <a:ext cx="1105973" cy="110597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342D57">
                <a:alpha val="20000"/>
              </a:srgbClr>
            </a:solidFill>
            <a:ln>
              <a:noFill/>
            </a:ln>
          </p:spPr>
          <p:txBody>
            <a:bodyPr vert="horz" wrap="square" lIns="121920" tIns="60960" rIns="121920" bIns="60960" numCol="1" anchor="t" anchorCtr="0" compatLnSpc="1"/>
            <a:lstStyle/>
            <a:p>
              <a:endParaRPr lang="ko-KR" altLang="en-US" sz="2400"/>
            </a:p>
          </p:txBody>
        </p:sp>
        <p:sp>
          <p:nvSpPr>
            <p:cNvPr id="5" name="Freeform 117"/>
            <p:cNvSpPr/>
            <p:nvPr/>
          </p:nvSpPr>
          <p:spPr bwMode="auto">
            <a:xfrm flipH="1">
              <a:off x="3434467" y="3781815"/>
              <a:ext cx="1105973" cy="110734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10" name="Freeform 119"/>
            <p:cNvSpPr/>
            <p:nvPr/>
          </p:nvSpPr>
          <p:spPr bwMode="auto">
            <a:xfrm flipH="1">
              <a:off x="4602190" y="3783186"/>
              <a:ext cx="1105973" cy="110597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24" name="Freeform 120"/>
            <p:cNvSpPr/>
            <p:nvPr/>
          </p:nvSpPr>
          <p:spPr bwMode="auto">
            <a:xfrm flipH="1">
              <a:off x="4602189" y="3781815"/>
              <a:ext cx="1107346" cy="1107346"/>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pic>
          <p:nvPicPr>
            <p:cNvPr id="25" name="그림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969426" y="3533953"/>
              <a:ext cx="341908" cy="947742"/>
            </a:xfrm>
            <a:prstGeom prst="rect">
              <a:avLst/>
            </a:prstGeom>
          </p:spPr>
        </p:pic>
        <p:sp>
          <p:nvSpPr>
            <p:cNvPr id="26" name="Freeform 118"/>
            <p:cNvSpPr/>
            <p:nvPr/>
          </p:nvSpPr>
          <p:spPr bwMode="auto">
            <a:xfrm flipH="1">
              <a:off x="3434467" y="3781815"/>
              <a:ext cx="1105973" cy="1107346"/>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pic>
          <p:nvPicPr>
            <p:cNvPr id="27" name="그림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flipV="1">
              <a:off x="3935834" y="3101891"/>
              <a:ext cx="388116" cy="947741"/>
            </a:xfrm>
            <a:prstGeom prst="rect">
              <a:avLst/>
            </a:prstGeom>
          </p:spPr>
        </p:pic>
        <p:sp>
          <p:nvSpPr>
            <p:cNvPr id="28" name="Freeform 116"/>
            <p:cNvSpPr/>
            <p:nvPr/>
          </p:nvSpPr>
          <p:spPr bwMode="auto">
            <a:xfrm flipH="1">
              <a:off x="3434467" y="2612719"/>
              <a:ext cx="1105973" cy="110597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29" name="Freeform 36"/>
            <p:cNvSpPr/>
            <p:nvPr/>
          </p:nvSpPr>
          <p:spPr bwMode="auto">
            <a:xfrm flipH="1">
              <a:off x="4356439" y="2772190"/>
              <a:ext cx="184001" cy="574669"/>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0" name="Freeform 38"/>
            <p:cNvSpPr/>
            <p:nvPr/>
          </p:nvSpPr>
          <p:spPr bwMode="auto">
            <a:xfrm flipH="1">
              <a:off x="4609724" y="2746062"/>
              <a:ext cx="504002" cy="734669"/>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1" name="Freeform 46"/>
            <p:cNvSpPr/>
            <p:nvPr/>
          </p:nvSpPr>
          <p:spPr bwMode="auto">
            <a:xfrm flipH="1">
              <a:off x="4603475" y="4462181"/>
              <a:ext cx="211507" cy="3432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2" name="Freeform 43"/>
            <p:cNvSpPr>
              <a:spLocks noEditPoints="1"/>
            </p:cNvSpPr>
            <p:nvPr/>
          </p:nvSpPr>
          <p:spPr bwMode="auto">
            <a:xfrm flipH="1">
              <a:off x="4222547" y="4166947"/>
              <a:ext cx="317893" cy="502803"/>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75" name="그룹 74"/>
          <p:cNvGrpSpPr/>
          <p:nvPr/>
        </p:nvGrpSpPr>
        <p:grpSpPr>
          <a:xfrm>
            <a:off x="7030720" y="1470660"/>
            <a:ext cx="6280785" cy="3314065"/>
            <a:chOff x="5153650" y="1764150"/>
            <a:chExt cx="3990350" cy="2105282"/>
          </a:xfrm>
        </p:grpSpPr>
        <p:pic>
          <p:nvPicPr>
            <p:cNvPr id="60" name="그림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00000">
              <a:off x="6301912" y="3335833"/>
              <a:ext cx="282311" cy="782544"/>
            </a:xfrm>
            <a:prstGeom prst="rect">
              <a:avLst/>
            </a:prstGeom>
          </p:spPr>
        </p:pic>
        <p:sp>
          <p:nvSpPr>
            <p:cNvPr id="47" name="Freeform 113"/>
            <p:cNvSpPr/>
            <p:nvPr/>
          </p:nvSpPr>
          <p:spPr bwMode="auto">
            <a:xfrm flipH="1">
              <a:off x="6117830" y="1989791"/>
              <a:ext cx="913194" cy="913194"/>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pic>
          <p:nvPicPr>
            <p:cNvPr id="48" name="그림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00000" flipV="1">
              <a:off x="6296584" y="1764150"/>
              <a:ext cx="320465" cy="782543"/>
            </a:xfrm>
            <a:prstGeom prst="rect">
              <a:avLst/>
            </a:prstGeom>
          </p:spPr>
        </p:pic>
        <p:sp>
          <p:nvSpPr>
            <p:cNvPr id="49" name="Freeform 114"/>
            <p:cNvSpPr/>
            <p:nvPr/>
          </p:nvSpPr>
          <p:spPr bwMode="auto">
            <a:xfrm flipH="1">
              <a:off x="6117830" y="1989791"/>
              <a:ext cx="913194" cy="913194"/>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50000"/>
              </a:schemeClr>
            </a:solidFill>
            <a:ln>
              <a:noFill/>
            </a:ln>
          </p:spPr>
          <p:txBody>
            <a:bodyPr vert="horz" wrap="square" lIns="121920" tIns="60960" rIns="121920" bIns="60960" numCol="1" anchor="t" anchorCtr="0" compatLnSpc="1"/>
            <a:lstStyle/>
            <a:p>
              <a:endParaRPr lang="ko-KR" altLang="en-US" sz="2400"/>
            </a:p>
          </p:txBody>
        </p:sp>
        <p:sp>
          <p:nvSpPr>
            <p:cNvPr id="50" name="Freeform 115"/>
            <p:cNvSpPr/>
            <p:nvPr/>
          </p:nvSpPr>
          <p:spPr bwMode="auto">
            <a:xfrm flipH="1">
              <a:off x="5153650" y="1989791"/>
              <a:ext cx="913194" cy="913194"/>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51" name="Freeform 117"/>
            <p:cNvSpPr/>
            <p:nvPr/>
          </p:nvSpPr>
          <p:spPr bwMode="auto">
            <a:xfrm flipH="1">
              <a:off x="5153650" y="2955104"/>
              <a:ext cx="913194" cy="9143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3">
                <a:lumMod val="20000"/>
                <a:lumOff val="80000"/>
                <a:alpha val="20000"/>
              </a:schemeClr>
            </a:solidFill>
            <a:ln>
              <a:noFill/>
            </a:ln>
          </p:spPr>
          <p:txBody>
            <a:bodyPr vert="horz" wrap="square" lIns="121920" tIns="60960" rIns="121920" bIns="60960" numCol="1" anchor="t" anchorCtr="0" compatLnSpc="1"/>
            <a:lstStyle/>
            <a:p>
              <a:endParaRPr lang="ko-KR" altLang="en-US" sz="2135"/>
            </a:p>
          </p:txBody>
        </p:sp>
        <p:sp>
          <p:nvSpPr>
            <p:cNvPr id="52" name="Freeform 119"/>
            <p:cNvSpPr/>
            <p:nvPr/>
          </p:nvSpPr>
          <p:spPr bwMode="auto">
            <a:xfrm flipH="1">
              <a:off x="6117830" y="2956237"/>
              <a:ext cx="913194" cy="913194"/>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pic>
          <p:nvPicPr>
            <p:cNvPr id="53" name="그림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5595362" y="2750447"/>
              <a:ext cx="282311" cy="782544"/>
            </a:xfrm>
            <a:prstGeom prst="rect">
              <a:avLst/>
            </a:prstGeom>
          </p:spPr>
        </p:pic>
        <p:sp>
          <p:nvSpPr>
            <p:cNvPr id="54" name="Freeform 118"/>
            <p:cNvSpPr/>
            <p:nvPr/>
          </p:nvSpPr>
          <p:spPr bwMode="auto">
            <a:xfrm flipH="1">
              <a:off x="5153650" y="2955104"/>
              <a:ext cx="913194" cy="9143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pic>
          <p:nvPicPr>
            <p:cNvPr id="55" name="그림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flipV="1">
              <a:off x="5567624" y="2393696"/>
              <a:ext cx="320465" cy="782543"/>
            </a:xfrm>
            <a:prstGeom prst="rect">
              <a:avLst/>
            </a:prstGeom>
          </p:spPr>
        </p:pic>
        <p:sp>
          <p:nvSpPr>
            <p:cNvPr id="56" name="Freeform 116"/>
            <p:cNvSpPr/>
            <p:nvPr/>
          </p:nvSpPr>
          <p:spPr bwMode="auto">
            <a:xfrm flipH="1">
              <a:off x="5153650" y="1989790"/>
              <a:ext cx="913194" cy="913194"/>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grpSp>
          <p:nvGrpSpPr>
            <p:cNvPr id="57" name="그룹 56"/>
            <p:cNvGrpSpPr/>
            <p:nvPr/>
          </p:nvGrpSpPr>
          <p:grpSpPr>
            <a:xfrm>
              <a:off x="5810068" y="2276195"/>
              <a:ext cx="256516" cy="626427"/>
              <a:chOff x="1812925" y="4535488"/>
              <a:chExt cx="369888" cy="903287"/>
            </a:xfrm>
            <a:solidFill>
              <a:schemeClr val="accent5">
                <a:lumMod val="50000"/>
              </a:schemeClr>
            </a:solidFill>
          </p:grpSpPr>
          <p:sp>
            <p:nvSpPr>
              <p:cNvPr id="6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6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58" name="그룹 57"/>
            <p:cNvGrpSpPr/>
            <p:nvPr/>
          </p:nvGrpSpPr>
          <p:grpSpPr>
            <a:xfrm>
              <a:off x="6116126" y="2276195"/>
              <a:ext cx="281837" cy="626427"/>
              <a:chOff x="2209800" y="4519614"/>
              <a:chExt cx="406400" cy="903287"/>
            </a:xfrm>
            <a:solidFill>
              <a:schemeClr val="accent1">
                <a:lumMod val="50000"/>
              </a:schemeClr>
            </a:solidFill>
          </p:grpSpPr>
          <p:sp>
            <p:nvSpPr>
              <p:cNvPr id="6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6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sp>
          <p:nvSpPr>
            <p:cNvPr id="59" name="Freeform 102"/>
            <p:cNvSpPr/>
            <p:nvPr/>
          </p:nvSpPr>
          <p:spPr bwMode="auto">
            <a:xfrm flipH="1">
              <a:off x="6643740" y="1989790"/>
              <a:ext cx="2500260" cy="918554"/>
            </a:xfrm>
            <a:custGeom>
              <a:avLst/>
              <a:gdLst/>
              <a:ahLst/>
              <a:cxnLst/>
              <a:rect l="l" t="t" r="r" b="b"/>
              <a:pathLst>
                <a:path w="2500260" h="918554">
                  <a:moveTo>
                    <a:pt x="2040414" y="0"/>
                  </a:moveTo>
                  <a:lnTo>
                    <a:pt x="1761226" y="0"/>
                  </a:lnTo>
                  <a:lnTo>
                    <a:pt x="1504306" y="0"/>
                  </a:lnTo>
                  <a:lnTo>
                    <a:pt x="1243481" y="0"/>
                  </a:lnTo>
                  <a:lnTo>
                    <a:pt x="964293" y="0"/>
                  </a:lnTo>
                  <a:lnTo>
                    <a:pt x="796933" y="0"/>
                  </a:lnTo>
                  <a:lnTo>
                    <a:pt x="707372" y="0"/>
                  </a:lnTo>
                  <a:lnTo>
                    <a:pt x="0" y="0"/>
                  </a:lnTo>
                  <a:lnTo>
                    <a:pt x="0" y="918554"/>
                  </a:lnTo>
                  <a:lnTo>
                    <a:pt x="707372" y="918554"/>
                  </a:lnTo>
                  <a:lnTo>
                    <a:pt x="796933" y="918554"/>
                  </a:lnTo>
                  <a:lnTo>
                    <a:pt x="964293" y="918554"/>
                  </a:lnTo>
                  <a:lnTo>
                    <a:pt x="1243481" y="918554"/>
                  </a:lnTo>
                  <a:lnTo>
                    <a:pt x="1504306" y="918554"/>
                  </a:lnTo>
                  <a:lnTo>
                    <a:pt x="1761226" y="918554"/>
                  </a:lnTo>
                  <a:lnTo>
                    <a:pt x="2040414" y="918554"/>
                  </a:lnTo>
                  <a:lnTo>
                    <a:pt x="2500260" y="45984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61" name="Freeform 120"/>
            <p:cNvSpPr/>
            <p:nvPr/>
          </p:nvSpPr>
          <p:spPr bwMode="auto">
            <a:xfrm flipH="1">
              <a:off x="6117830" y="2955104"/>
              <a:ext cx="914328" cy="9143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bg1">
                <a:lumMod val="65000"/>
              </a:schemeClr>
            </a:solidFill>
            <a:ln>
              <a:noFill/>
            </a:ln>
          </p:spPr>
          <p:txBody>
            <a:bodyPr vert="horz" wrap="square" lIns="121920" tIns="60960" rIns="121920" bIns="60960" numCol="1" anchor="t" anchorCtr="0" compatLnSpc="1"/>
            <a:lstStyle/>
            <a:p>
              <a:endParaRPr lang="ko-KR" altLang="en-US" sz="2400"/>
            </a:p>
          </p:txBody>
        </p:sp>
      </p:grpSp>
      <p:grpSp>
        <p:nvGrpSpPr>
          <p:cNvPr id="68" name="그룹 67"/>
          <p:cNvGrpSpPr/>
          <p:nvPr/>
        </p:nvGrpSpPr>
        <p:grpSpPr>
          <a:xfrm>
            <a:off x="-1080135" y="3340100"/>
            <a:ext cx="6280785" cy="2959735"/>
            <a:chOff x="0" y="2961196"/>
            <a:chExt cx="3990352" cy="1880271"/>
          </a:xfrm>
        </p:grpSpPr>
        <p:sp>
          <p:nvSpPr>
            <p:cNvPr id="34" name="Freeform 114"/>
            <p:cNvSpPr/>
            <p:nvPr/>
          </p:nvSpPr>
          <p:spPr bwMode="auto">
            <a:xfrm flipH="1">
              <a:off x="3076025" y="2961198"/>
              <a:ext cx="913194" cy="913194"/>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35" name="Freeform 115"/>
            <p:cNvSpPr/>
            <p:nvPr/>
          </p:nvSpPr>
          <p:spPr bwMode="auto">
            <a:xfrm flipH="1">
              <a:off x="2111845" y="2961198"/>
              <a:ext cx="913194" cy="913194"/>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lumMod val="20000"/>
                <a:lumOff val="80000"/>
                <a:alpha val="20000"/>
              </a:schemeClr>
            </a:solidFill>
            <a:ln>
              <a:noFill/>
            </a:ln>
          </p:spPr>
          <p:txBody>
            <a:bodyPr vert="horz" wrap="square" lIns="121920" tIns="60960" rIns="121920" bIns="60960" numCol="1" anchor="t" anchorCtr="0" compatLnSpc="1"/>
            <a:lstStyle/>
            <a:p>
              <a:endParaRPr lang="ko-KR" altLang="en-US" sz="2400"/>
            </a:p>
          </p:txBody>
        </p:sp>
        <p:sp>
          <p:nvSpPr>
            <p:cNvPr id="36" name="Freeform 117"/>
            <p:cNvSpPr/>
            <p:nvPr/>
          </p:nvSpPr>
          <p:spPr bwMode="auto">
            <a:xfrm flipH="1">
              <a:off x="2111845" y="3926511"/>
              <a:ext cx="913194" cy="914327"/>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5">
                <a:lumMod val="20000"/>
                <a:lumOff val="80000"/>
                <a:alpha val="20000"/>
              </a:schemeClr>
            </a:solidFill>
            <a:ln>
              <a:noFill/>
            </a:ln>
          </p:spPr>
          <p:txBody>
            <a:bodyPr vert="horz" wrap="square" lIns="121920" tIns="60960" rIns="121920" bIns="60960" numCol="1" anchor="t" anchorCtr="0" compatLnSpc="1"/>
            <a:lstStyle/>
            <a:p>
              <a:endParaRPr lang="ko-KR" altLang="en-US" sz="2400"/>
            </a:p>
          </p:txBody>
        </p:sp>
        <p:sp>
          <p:nvSpPr>
            <p:cNvPr id="37" name="Freeform 119"/>
            <p:cNvSpPr/>
            <p:nvPr/>
          </p:nvSpPr>
          <p:spPr bwMode="auto">
            <a:xfrm flipH="1" flipV="1">
              <a:off x="3076025" y="2961196"/>
              <a:ext cx="913194" cy="913194"/>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5">
                <a:alpha val="20000"/>
              </a:schemeClr>
            </a:solidFill>
            <a:ln>
              <a:noFill/>
            </a:ln>
          </p:spPr>
          <p:txBody>
            <a:bodyPr vert="horz" wrap="square" lIns="121920" tIns="60960" rIns="121920" bIns="60960" numCol="1" anchor="t" anchorCtr="0" compatLnSpc="1"/>
            <a:lstStyle/>
            <a:p>
              <a:endParaRPr lang="ko-KR" altLang="en-US" sz="2400"/>
            </a:p>
          </p:txBody>
        </p:sp>
        <p:sp>
          <p:nvSpPr>
            <p:cNvPr id="38" name="Freeform 120"/>
            <p:cNvSpPr/>
            <p:nvPr/>
          </p:nvSpPr>
          <p:spPr bwMode="auto">
            <a:xfrm flipH="1">
              <a:off x="3076024" y="3926511"/>
              <a:ext cx="914328" cy="914327"/>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pic>
          <p:nvPicPr>
            <p:cNvPr id="39" name="그림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2553557" y="3721853"/>
              <a:ext cx="282311" cy="782544"/>
            </a:xfrm>
            <a:prstGeom prst="rect">
              <a:avLst/>
            </a:prstGeom>
          </p:spPr>
        </p:pic>
        <p:sp>
          <p:nvSpPr>
            <p:cNvPr id="40" name="Freeform 118"/>
            <p:cNvSpPr/>
            <p:nvPr/>
          </p:nvSpPr>
          <p:spPr bwMode="auto">
            <a:xfrm flipH="1">
              <a:off x="2111845" y="3926511"/>
              <a:ext cx="913194" cy="914327"/>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5">
                <a:lumMod val="20000"/>
                <a:lumOff val="80000"/>
              </a:schemeClr>
            </a:solidFill>
            <a:ln>
              <a:noFill/>
            </a:ln>
          </p:spPr>
          <p:txBody>
            <a:bodyPr vert="horz" wrap="square" lIns="121920" tIns="60960" rIns="121920" bIns="60960" numCol="1" anchor="t" anchorCtr="0" compatLnSpc="1"/>
            <a:lstStyle/>
            <a:p>
              <a:endParaRPr lang="ko-KR" altLang="en-US" sz="2400"/>
            </a:p>
          </p:txBody>
        </p:sp>
        <p:pic>
          <p:nvPicPr>
            <p:cNvPr id="41" name="그림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flipV="1">
              <a:off x="2525820" y="3365102"/>
              <a:ext cx="320464" cy="782543"/>
            </a:xfrm>
            <a:prstGeom prst="rect">
              <a:avLst/>
            </a:prstGeom>
          </p:spPr>
        </p:pic>
        <p:sp>
          <p:nvSpPr>
            <p:cNvPr id="42" name="Freeform 116"/>
            <p:cNvSpPr/>
            <p:nvPr/>
          </p:nvSpPr>
          <p:spPr bwMode="auto">
            <a:xfrm flipH="1">
              <a:off x="2111845" y="2961197"/>
              <a:ext cx="913194" cy="913194"/>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43" name="Freeform 42"/>
            <p:cNvSpPr/>
            <p:nvPr/>
          </p:nvSpPr>
          <p:spPr bwMode="auto">
            <a:xfrm flipH="1">
              <a:off x="3075682" y="4183573"/>
              <a:ext cx="179451" cy="613216"/>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4" name="Freeform 40"/>
            <p:cNvSpPr/>
            <p:nvPr/>
          </p:nvSpPr>
          <p:spPr bwMode="auto">
            <a:xfrm flipH="1">
              <a:off x="2845588" y="4183573"/>
              <a:ext cx="179451" cy="613216"/>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67" name="Freeform 102"/>
            <p:cNvSpPr/>
            <p:nvPr/>
          </p:nvSpPr>
          <p:spPr bwMode="auto">
            <a:xfrm>
              <a:off x="0" y="3922913"/>
              <a:ext cx="2500261" cy="918554"/>
            </a:xfrm>
            <a:custGeom>
              <a:avLst/>
              <a:gdLst/>
              <a:ahLst/>
              <a:cxnLst/>
              <a:rect l="l" t="t" r="r" b="b"/>
              <a:pathLst>
                <a:path w="2500261" h="918554">
                  <a:moveTo>
                    <a:pt x="0" y="0"/>
                  </a:moveTo>
                  <a:lnTo>
                    <a:pt x="707373" y="0"/>
                  </a:lnTo>
                  <a:lnTo>
                    <a:pt x="796934" y="0"/>
                  </a:lnTo>
                  <a:lnTo>
                    <a:pt x="964293" y="0"/>
                  </a:lnTo>
                  <a:lnTo>
                    <a:pt x="1243481" y="0"/>
                  </a:lnTo>
                  <a:lnTo>
                    <a:pt x="1504307" y="0"/>
                  </a:lnTo>
                  <a:lnTo>
                    <a:pt x="1761227" y="0"/>
                  </a:lnTo>
                  <a:lnTo>
                    <a:pt x="2040415" y="0"/>
                  </a:lnTo>
                  <a:lnTo>
                    <a:pt x="2500261" y="459847"/>
                  </a:lnTo>
                  <a:lnTo>
                    <a:pt x="2040415" y="918554"/>
                  </a:lnTo>
                  <a:lnTo>
                    <a:pt x="1761227" y="918554"/>
                  </a:lnTo>
                  <a:lnTo>
                    <a:pt x="1504307" y="918554"/>
                  </a:lnTo>
                  <a:lnTo>
                    <a:pt x="1243481" y="918554"/>
                  </a:lnTo>
                  <a:lnTo>
                    <a:pt x="964293" y="918554"/>
                  </a:lnTo>
                  <a:lnTo>
                    <a:pt x="796934" y="918554"/>
                  </a:lnTo>
                  <a:lnTo>
                    <a:pt x="707373" y="918554"/>
                  </a:lnTo>
                  <a:lnTo>
                    <a:pt x="0" y="918554"/>
                  </a:lnTo>
                  <a:close/>
                </a:path>
              </a:pathLst>
            </a:custGeom>
            <a:solidFill>
              <a:schemeClr val="accent5">
                <a:lumMod val="20000"/>
                <a:lumOff val="80000"/>
                <a:alpha val="20000"/>
              </a:schemeClr>
            </a:solidFill>
            <a:ln>
              <a:noFill/>
            </a:ln>
          </p:spPr>
          <p:txBody>
            <a:bodyPr vert="horz" wrap="square" lIns="121920" tIns="60960" rIns="121920" bIns="60960" numCol="1" anchor="t" anchorCtr="0" compatLnSpc="1"/>
            <a:lstStyle/>
            <a:p>
              <a:endParaRPr lang="ko-KR" altLang="en-US" sz="2400"/>
            </a:p>
          </p:txBody>
        </p:sp>
      </p:grpSp>
      <p:grpSp>
        <p:nvGrpSpPr>
          <p:cNvPr id="6" name="组合 5"/>
          <p:cNvGrpSpPr/>
          <p:nvPr/>
        </p:nvGrpSpPr>
        <p:grpSpPr>
          <a:xfrm>
            <a:off x="5704840" y="1025525"/>
            <a:ext cx="4114800" cy="741680"/>
            <a:chOff x="8984" y="1615"/>
            <a:chExt cx="6480" cy="1168"/>
          </a:xfrm>
        </p:grpSpPr>
        <p:sp>
          <p:nvSpPr>
            <p:cNvPr id="74" name="speed"/>
            <p:cNvSpPr txBox="1">
              <a:spLocks noChangeArrowheads="1"/>
            </p:cNvSpPr>
            <p:nvPr/>
          </p:nvSpPr>
          <p:spPr bwMode="auto">
            <a:xfrm>
              <a:off x="13796" y="1615"/>
              <a:ext cx="1669" cy="103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en-US" altLang="ko-KR" sz="42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33" name="文本框 15"/>
            <p:cNvSpPr txBox="1"/>
            <p:nvPr/>
          </p:nvSpPr>
          <p:spPr>
            <a:xfrm>
              <a:off x="11530" y="1615"/>
              <a:ext cx="2179" cy="493"/>
            </a:xfrm>
            <a:prstGeom prst="rect">
              <a:avLst/>
            </a:prstGeom>
            <a:noFill/>
          </p:spPr>
          <p:txBody>
            <a:bodyPr wrap="square" lIns="67391" tIns="33696" rIns="67391" bIns="33696" rtlCol="0">
              <a:spAutoFit/>
            </a:bodyPr>
            <a:lstStyle/>
            <a:p>
              <a:pPr algn="r"/>
              <a:r>
                <a:rPr lang="zh-CN" altLang="en-US" sz="1600" dirty="0">
                  <a:latin typeface="微软雅黑" panose="020B0503020204020204" charset="-122"/>
                  <a:ea typeface="微软雅黑" panose="020B0503020204020204" charset="-122"/>
                </a:rPr>
                <a:t>单击编辑标题</a:t>
              </a:r>
            </a:p>
          </p:txBody>
        </p:sp>
        <p:sp>
          <p:nvSpPr>
            <p:cNvPr id="45" name="矩形 44"/>
            <p:cNvSpPr/>
            <p:nvPr/>
          </p:nvSpPr>
          <p:spPr>
            <a:xfrm>
              <a:off x="8984" y="1981"/>
              <a:ext cx="4759" cy="802"/>
            </a:xfrm>
            <a:prstGeom prst="rect">
              <a:avLst/>
            </a:prstGeom>
          </p:spPr>
          <p:txBody>
            <a:bodyPr wrap="square" lIns="67391" tIns="33696" rIns="67391" bIns="33696">
              <a:spAutoFit/>
            </a:bodyPr>
            <a:lstStyle/>
            <a:p>
              <a:pPr algn="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a:t>
              </a: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8" name="组合 7"/>
          <p:cNvGrpSpPr/>
          <p:nvPr/>
        </p:nvGrpSpPr>
        <p:grpSpPr>
          <a:xfrm>
            <a:off x="4933315" y="5589905"/>
            <a:ext cx="4163060" cy="810260"/>
            <a:chOff x="7769" y="8803"/>
            <a:chExt cx="6556" cy="1276"/>
          </a:xfrm>
        </p:grpSpPr>
        <p:sp>
          <p:nvSpPr>
            <p:cNvPr id="17" name="speed"/>
            <p:cNvSpPr txBox="1">
              <a:spLocks noChangeArrowheads="1"/>
            </p:cNvSpPr>
            <p:nvPr/>
          </p:nvSpPr>
          <p:spPr bwMode="auto">
            <a:xfrm>
              <a:off x="7769" y="8854"/>
              <a:ext cx="1669" cy="1090"/>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r">
                <a:buClr>
                  <a:prstClr val="white"/>
                </a:buClr>
                <a:defRPr/>
              </a:pPr>
              <a:r>
                <a:rPr lang="en-US" altLang="ko-KR" sz="42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03</a:t>
              </a:r>
            </a:p>
          </p:txBody>
        </p:sp>
        <p:sp>
          <p:nvSpPr>
            <p:cNvPr id="13" name="矩形 12"/>
            <p:cNvSpPr/>
            <p:nvPr/>
          </p:nvSpPr>
          <p:spPr>
            <a:xfrm>
              <a:off x="9567" y="9277"/>
              <a:ext cx="4759" cy="802"/>
            </a:xfrm>
            <a:prstGeom prst="rect">
              <a:avLst/>
            </a:prstGeom>
          </p:spPr>
          <p:txBody>
            <a:bodyPr wrap="square" lIns="67391" tIns="33696" rIns="67391" bIns="33696">
              <a:spAutoFit/>
            </a:bodyPr>
            <a:lstStyle/>
            <a:p>
              <a:pPr algn="l">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a:t>
              </a: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6" name="文本框 15"/>
            <p:cNvSpPr txBox="1"/>
            <p:nvPr/>
          </p:nvSpPr>
          <p:spPr>
            <a:xfrm>
              <a:off x="9693" y="8803"/>
              <a:ext cx="2166" cy="493"/>
            </a:xfrm>
            <a:prstGeom prst="rect">
              <a:avLst/>
            </a:prstGeom>
            <a:noFill/>
          </p:spPr>
          <p:txBody>
            <a:bodyPr wrap="square" lIns="67391" tIns="33696" rIns="67391" bIns="33696" rtlCol="0">
              <a:spAutoFit/>
            </a:bodyPr>
            <a:lstStyle/>
            <a:p>
              <a:pPr algn="r"/>
              <a:r>
                <a:rPr lang="zh-CN" altLang="en-US" sz="1600" dirty="0">
                  <a:latin typeface="微软雅黑" panose="020B0503020204020204" charset="-122"/>
                  <a:ea typeface="微软雅黑" panose="020B0503020204020204" charset="-122"/>
                </a:rPr>
                <a:t>单击编辑标题</a:t>
              </a:r>
            </a:p>
          </p:txBody>
        </p:sp>
      </p:grpSp>
      <p:grpSp>
        <p:nvGrpSpPr>
          <p:cNvPr id="7" name="组合 6"/>
          <p:cNvGrpSpPr/>
          <p:nvPr/>
        </p:nvGrpSpPr>
        <p:grpSpPr>
          <a:xfrm>
            <a:off x="786130" y="2296795"/>
            <a:ext cx="4034790" cy="918210"/>
            <a:chOff x="1238" y="3617"/>
            <a:chExt cx="6354" cy="1446"/>
          </a:xfrm>
        </p:grpSpPr>
        <p:sp>
          <p:nvSpPr>
            <p:cNvPr id="9" name="speed"/>
            <p:cNvSpPr txBox="1">
              <a:spLocks noChangeArrowheads="1"/>
            </p:cNvSpPr>
            <p:nvPr/>
          </p:nvSpPr>
          <p:spPr bwMode="auto">
            <a:xfrm>
              <a:off x="5924" y="3953"/>
              <a:ext cx="1669" cy="1111"/>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en-US" altLang="ko-KR" sz="42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p>
          </p:txBody>
        </p:sp>
        <p:sp>
          <p:nvSpPr>
            <p:cNvPr id="12" name="文本框 15"/>
            <p:cNvSpPr txBox="1"/>
            <p:nvPr/>
          </p:nvSpPr>
          <p:spPr>
            <a:xfrm>
              <a:off x="3522" y="3617"/>
              <a:ext cx="2166" cy="493"/>
            </a:xfrm>
            <a:prstGeom prst="rect">
              <a:avLst/>
            </a:prstGeom>
            <a:noFill/>
          </p:spPr>
          <p:txBody>
            <a:bodyPr wrap="square" lIns="67391" tIns="33696" rIns="67391" bIns="33696" rtlCol="0">
              <a:spAutoFit/>
            </a:bodyPr>
            <a:lstStyle/>
            <a:p>
              <a:pPr algn="r"/>
              <a:r>
                <a:rPr lang="zh-CN" altLang="en-US" sz="1600" dirty="0">
                  <a:latin typeface="微软雅黑" panose="020B0503020204020204" charset="-122"/>
                  <a:ea typeface="微软雅黑" panose="020B0503020204020204" charset="-122"/>
                </a:rPr>
                <a:t>单击编辑标题</a:t>
              </a:r>
            </a:p>
          </p:txBody>
        </p:sp>
        <p:sp>
          <p:nvSpPr>
            <p:cNvPr id="66" name="矩形 65"/>
            <p:cNvSpPr/>
            <p:nvPr/>
          </p:nvSpPr>
          <p:spPr>
            <a:xfrm>
              <a:off x="1238" y="4171"/>
              <a:ext cx="4759" cy="802"/>
            </a:xfrm>
            <a:prstGeom prst="rect">
              <a:avLst/>
            </a:prstGeom>
          </p:spPr>
          <p:txBody>
            <a:bodyPr wrap="square" lIns="67391" tIns="33696" rIns="67391" bIns="33696">
              <a:spAutoFit/>
            </a:bodyPr>
            <a:lstStyle/>
            <a:p>
              <a:pPr algn="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a:t>
              </a: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additive="base">
                                        <p:cTn id="17" dur="500" fill="hold"/>
                                        <p:tgtEl>
                                          <p:spTgt spid="68"/>
                                        </p:tgtEl>
                                        <p:attrNameLst>
                                          <p:attrName>ppt_x</p:attrName>
                                        </p:attrNameLst>
                                      </p:cBhvr>
                                      <p:tavLst>
                                        <p:tav tm="0">
                                          <p:val>
                                            <p:strVal val="0-#ppt_w/2"/>
                                          </p:val>
                                        </p:tav>
                                        <p:tav tm="100000">
                                          <p:val>
                                            <p:strVal val="#ppt_x"/>
                                          </p:val>
                                        </p:tav>
                                      </p:tavLst>
                                    </p:anim>
                                    <p:anim calcmode="lin" valueType="num">
                                      <p:cBhvr additive="base">
                                        <p:cTn id="18" dur="500" fill="hold"/>
                                        <p:tgtEl>
                                          <p:spTgt spid="6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style.rotation</p:attrName>
                                        </p:attrNameLst>
                                      </p:cBhvr>
                                      <p:tavLst>
                                        <p:tav tm="0">
                                          <p:val>
                                            <p:fltVal val="360"/>
                                          </p:val>
                                        </p:tav>
                                        <p:tav tm="100000">
                                          <p:val>
                                            <p:fltVal val="0"/>
                                          </p:val>
                                        </p:tav>
                                      </p:tavLst>
                                    </p:anim>
                                    <p:animEffect transition="in" filter="fade">
                                      <p:cBhvr>
                                        <p:cTn id="25" dur="500"/>
                                        <p:tgtEl>
                                          <p:spTgt spid="6"/>
                                        </p:tgtEl>
                                      </p:cBhvr>
                                    </p:animEffect>
                                  </p:childTnLst>
                                </p:cTn>
                              </p:par>
                            </p:childTnLst>
                          </p:cTn>
                        </p:par>
                        <p:par>
                          <p:cTn id="26" fill="hold">
                            <p:stCondLst>
                              <p:cond delay="2000"/>
                            </p:stCondLst>
                            <p:childTnLst>
                              <p:par>
                                <p:cTn id="27" presetID="49" presetClass="entr" presetSubtype="0" decel="10000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childTnLst>
                          </p:cTn>
                        </p:par>
                        <p:par>
                          <p:cTn id="33" fill="hold">
                            <p:stCondLst>
                              <p:cond delay="2500"/>
                            </p:stCondLst>
                            <p:childTnLst>
                              <p:par>
                                <p:cTn id="34" presetID="49" presetClass="entr" presetSubtype="0" decel="10000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 calcmode="lin" valueType="num">
                                      <p:cBhvr>
                                        <p:cTn id="38" dur="500" fill="hold"/>
                                        <p:tgtEl>
                                          <p:spTgt spid="8"/>
                                        </p:tgtEl>
                                        <p:attrNameLst>
                                          <p:attrName>style.rotation</p:attrName>
                                        </p:attrNameLst>
                                      </p:cBhvr>
                                      <p:tavLst>
                                        <p:tav tm="0">
                                          <p:val>
                                            <p:fltVal val="360"/>
                                          </p:val>
                                        </p:tav>
                                        <p:tav tm="100000">
                                          <p:val>
                                            <p:fltVal val="0"/>
                                          </p:val>
                                        </p:tav>
                                      </p:tavLst>
                                    </p:anim>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文本框 24"/>
          <p:cNvSpPr txBox="1"/>
          <p:nvPr/>
        </p:nvSpPr>
        <p:spPr>
          <a:xfrm>
            <a:off x="2211632" y="1191615"/>
            <a:ext cx="4722043" cy="1291590"/>
          </a:xfrm>
          <a:prstGeom prst="rect">
            <a:avLst/>
          </a:prstGeom>
          <a:noFill/>
        </p:spPr>
        <p:txBody>
          <a:bodyPr wrap="square" rtlCol="0">
            <a:spAutoFit/>
          </a:bodyPr>
          <a:lstStyle/>
          <a:p>
            <a:pPr fontAlgn="auto">
              <a:lnSpc>
                <a:spcPct val="150000"/>
              </a:lnSpc>
            </a:pPr>
            <a:r>
              <a:rPr lang="en-US" altLang="zh-CN" sz="1600" b="1" dirty="0" smtClean="0">
                <a:solidFill>
                  <a:srgbClr val="6C4C8B"/>
                </a:solidFill>
                <a:latin typeface="微软雅黑" panose="020B0503020204020204" charset="-122"/>
                <a:ea typeface="微软雅黑" panose="020B0503020204020204" charset="-122"/>
              </a:rPr>
              <a:t>Part1</a:t>
            </a:r>
            <a:r>
              <a:rPr lang="zh-CN" altLang="en-US" sz="1600" b="1" dirty="0" smtClean="0">
                <a:solidFill>
                  <a:srgbClr val="6C4C8B"/>
                </a:solidFill>
                <a:latin typeface="微软雅黑" panose="020B0503020204020204" charset="-122"/>
                <a:ea typeface="微软雅黑" panose="020B0503020204020204" charset="-122"/>
              </a:rPr>
              <a:t>工作情况概述</a:t>
            </a:r>
          </a:p>
          <a:p>
            <a:pPr fontAlgn="auto">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双击文本框修改文字内容</a:t>
            </a: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双击文本框修改文字内容双击文本框修改</a:t>
            </a:r>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23" name="文本框 22"/>
          <p:cNvSpPr txBox="1"/>
          <p:nvPr/>
        </p:nvSpPr>
        <p:spPr>
          <a:xfrm>
            <a:off x="2211632" y="2400655"/>
            <a:ext cx="4722043" cy="1291590"/>
          </a:xfrm>
          <a:prstGeom prst="rect">
            <a:avLst/>
          </a:prstGeom>
          <a:noFill/>
        </p:spPr>
        <p:txBody>
          <a:bodyPr wrap="square" rtlCol="0">
            <a:spAutoFit/>
          </a:bodyPr>
          <a:lstStyle/>
          <a:p>
            <a:pPr fontAlgn="auto">
              <a:lnSpc>
                <a:spcPct val="150000"/>
              </a:lnSpc>
            </a:pPr>
            <a:r>
              <a:rPr lang="en-US" altLang="zh-CN" sz="1600" b="1" dirty="0" smtClean="0">
                <a:solidFill>
                  <a:srgbClr val="6C4C8B"/>
                </a:solidFill>
                <a:latin typeface="微软雅黑" panose="020B0503020204020204" charset="-122"/>
                <a:ea typeface="微软雅黑" panose="020B0503020204020204" charset="-122"/>
              </a:rPr>
              <a:t>Part1</a:t>
            </a:r>
            <a:r>
              <a:rPr lang="zh-CN" altLang="en-US" sz="1600" b="1" dirty="0" smtClean="0">
                <a:solidFill>
                  <a:srgbClr val="6C4C8B"/>
                </a:solidFill>
                <a:latin typeface="微软雅黑" panose="020B0503020204020204" charset="-122"/>
                <a:ea typeface="微软雅黑" panose="020B0503020204020204" charset="-122"/>
              </a:rPr>
              <a:t>工作完成情况</a:t>
            </a:r>
          </a:p>
          <a:p>
            <a:pPr fontAlgn="auto">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双击文本框修改文字内容</a:t>
            </a: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双击文本框修改文字内容双击文本框修改</a:t>
            </a:r>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24" name="文本框 23"/>
          <p:cNvSpPr txBox="1"/>
          <p:nvPr/>
        </p:nvSpPr>
        <p:spPr>
          <a:xfrm>
            <a:off x="2211632" y="3504285"/>
            <a:ext cx="4722043" cy="1291590"/>
          </a:xfrm>
          <a:prstGeom prst="rect">
            <a:avLst/>
          </a:prstGeom>
          <a:noFill/>
        </p:spPr>
        <p:txBody>
          <a:bodyPr wrap="square" rtlCol="0">
            <a:spAutoFit/>
          </a:bodyPr>
          <a:lstStyle/>
          <a:p>
            <a:pPr fontAlgn="auto">
              <a:lnSpc>
                <a:spcPct val="150000"/>
              </a:lnSpc>
            </a:pPr>
            <a:r>
              <a:rPr lang="en-US" altLang="zh-CN" sz="1600" b="1" dirty="0" smtClean="0">
                <a:solidFill>
                  <a:srgbClr val="6C4C8B"/>
                </a:solidFill>
                <a:latin typeface="微软雅黑" panose="020B0503020204020204" charset="-122"/>
                <a:ea typeface="微软雅黑" panose="020B0503020204020204" charset="-122"/>
              </a:rPr>
              <a:t>Part1</a:t>
            </a:r>
            <a:r>
              <a:rPr lang="zh-CN" altLang="en-US" sz="1600" b="1" dirty="0" smtClean="0">
                <a:solidFill>
                  <a:srgbClr val="6C4C8B"/>
                </a:solidFill>
                <a:latin typeface="微软雅黑" panose="020B0503020204020204" charset="-122"/>
                <a:ea typeface="微软雅黑" panose="020B0503020204020204" charset="-122"/>
              </a:rPr>
              <a:t>成果汇报展示</a:t>
            </a:r>
            <a:endParaRPr lang="zh-CN" altLang="en-US" sz="1600" b="1" dirty="0" smtClean="0">
              <a:solidFill>
                <a:srgbClr val="6C4C8B"/>
              </a:solidFill>
              <a:latin typeface="微软雅黑" panose="020B0503020204020204" charset="-122"/>
              <a:ea typeface="微软雅黑" panose="020B0503020204020204" charset="-122"/>
              <a:sym typeface="+mn-ea"/>
            </a:endParaRPr>
          </a:p>
          <a:p>
            <a:pPr fontAlgn="auto">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双击文本框修改文字内容</a:t>
            </a: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双击文本框修改文字内容双击文本框修改</a:t>
            </a:r>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27" name="文本框 26"/>
          <p:cNvSpPr txBox="1"/>
          <p:nvPr/>
        </p:nvSpPr>
        <p:spPr>
          <a:xfrm>
            <a:off x="2211632" y="4635855"/>
            <a:ext cx="4722043" cy="1291590"/>
          </a:xfrm>
          <a:prstGeom prst="rect">
            <a:avLst/>
          </a:prstGeom>
          <a:noFill/>
        </p:spPr>
        <p:txBody>
          <a:bodyPr wrap="square" rtlCol="0">
            <a:spAutoFit/>
          </a:bodyPr>
          <a:lstStyle/>
          <a:p>
            <a:pPr fontAlgn="auto">
              <a:lnSpc>
                <a:spcPct val="150000"/>
              </a:lnSpc>
            </a:pPr>
            <a:r>
              <a:rPr lang="en-US" altLang="zh-CN" sz="1600" b="1" dirty="0" smtClean="0">
                <a:solidFill>
                  <a:srgbClr val="6C4C8B"/>
                </a:solidFill>
                <a:latin typeface="微软雅黑" panose="020B0503020204020204" charset="-122"/>
                <a:ea typeface="微软雅黑" panose="020B0503020204020204" charset="-122"/>
              </a:rPr>
              <a:t>Part1</a:t>
            </a:r>
            <a:r>
              <a:rPr lang="zh-CN" altLang="en-US" sz="1600" b="1" dirty="0" smtClean="0">
                <a:solidFill>
                  <a:srgbClr val="6C4C8B"/>
                </a:solidFill>
                <a:latin typeface="微软雅黑" panose="020B0503020204020204" charset="-122"/>
                <a:ea typeface="微软雅黑" panose="020B0503020204020204" charset="-122"/>
              </a:rPr>
              <a:t>工作开展计划</a:t>
            </a:r>
          </a:p>
          <a:p>
            <a:pPr fontAlgn="auto">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双击文本框修改文字内容</a:t>
            </a: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双击文本框修改文字内容双击文本框修改</a:t>
            </a:r>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P spid="24"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32" name="Freeform 98"/>
          <p:cNvSpPr/>
          <p:nvPr/>
        </p:nvSpPr>
        <p:spPr bwMode="auto">
          <a:xfrm flipH="1">
            <a:off x="7003415" y="3143885"/>
            <a:ext cx="5509895" cy="2999105"/>
          </a:xfrm>
          <a:custGeom>
            <a:avLst/>
            <a:gdLst/>
            <a:ahLst/>
            <a:cxnLst/>
            <a:rect l="l" t="t" r="r" b="b"/>
            <a:pathLst>
              <a:path w="3916331" h="2131816">
                <a:moveTo>
                  <a:pt x="0" y="0"/>
                </a:moveTo>
                <a:lnTo>
                  <a:pt x="2849103" y="0"/>
                </a:lnTo>
                <a:lnTo>
                  <a:pt x="3916331" y="1067228"/>
                </a:lnTo>
                <a:lnTo>
                  <a:pt x="2849103" y="2131816"/>
                </a:lnTo>
                <a:lnTo>
                  <a:pt x="0" y="213181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2" name="Freeform 98"/>
          <p:cNvSpPr/>
          <p:nvPr/>
        </p:nvSpPr>
        <p:spPr bwMode="auto">
          <a:xfrm>
            <a:off x="-351155" y="1527175"/>
            <a:ext cx="5509895" cy="2999105"/>
          </a:xfrm>
          <a:custGeom>
            <a:avLst/>
            <a:gdLst/>
            <a:ahLst/>
            <a:cxnLst/>
            <a:rect l="l" t="t" r="r" b="b"/>
            <a:pathLst>
              <a:path w="3916331" h="2131816">
                <a:moveTo>
                  <a:pt x="0" y="0"/>
                </a:moveTo>
                <a:lnTo>
                  <a:pt x="2849103" y="0"/>
                </a:lnTo>
                <a:lnTo>
                  <a:pt x="3916331" y="1067228"/>
                </a:lnTo>
                <a:lnTo>
                  <a:pt x="2849103" y="2131816"/>
                </a:lnTo>
                <a:lnTo>
                  <a:pt x="0" y="2131816"/>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grpSp>
        <p:nvGrpSpPr>
          <p:cNvPr id="6" name="그룹 5"/>
          <p:cNvGrpSpPr/>
          <p:nvPr/>
        </p:nvGrpSpPr>
        <p:grpSpPr>
          <a:xfrm>
            <a:off x="187960" y="1832610"/>
            <a:ext cx="3738880" cy="2642611"/>
            <a:chOff x="383285" y="2590048"/>
            <a:chExt cx="2657475" cy="1878202"/>
          </a:xfrm>
        </p:grpSpPr>
        <p:sp>
          <p:nvSpPr>
            <p:cNvPr id="7" name="speed"/>
            <p:cNvSpPr txBox="1">
              <a:spLocks noChangeArrowheads="1"/>
            </p:cNvSpPr>
            <p:nvPr/>
          </p:nvSpPr>
          <p:spPr bwMode="auto">
            <a:xfrm>
              <a:off x="755576" y="2590048"/>
              <a:ext cx="2285046" cy="183249"/>
            </a:xfrm>
            <a:prstGeom prst="rect">
              <a:avLst/>
            </a:prstGeom>
            <a:noFill/>
            <a:sp3d prstMaterial="matte">
              <a:bevelT w="1270" h="1270"/>
            </a:sp3d>
          </p:spPr>
          <p:txBody>
            <a:bodyPr wrap="square"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r">
                <a:lnSpc>
                  <a:spcPct val="90000"/>
                </a:lnSpc>
                <a:buClr>
                  <a:prstClr val="white"/>
                </a:buClr>
                <a:defRPr/>
              </a:pPr>
              <a:r>
                <a:rPr lang="zh-CN" altLang="ko-KR" sz="1865" b="1" dirty="0">
                  <a:solidFill>
                    <a:schemeClr val="tx1">
                      <a:lumMod val="75000"/>
                      <a:lumOff val="25000"/>
                    </a:schemeClr>
                  </a:solidFill>
                  <a:latin typeface="Tahoma" panose="020B0604030504040204" pitchFamily="34" charset="0"/>
                  <a:ea typeface="微软雅黑" panose="020B0503020204020204" pitchFamily="34" charset="-122"/>
                  <a:cs typeface="Tahoma" panose="020B0604030504040204" pitchFamily="34" charset="0"/>
                </a:rPr>
                <a:t>点击添加标题</a:t>
              </a:r>
            </a:p>
          </p:txBody>
        </p:sp>
        <p:sp>
          <p:nvSpPr>
            <p:cNvPr id="8" name="speed"/>
            <p:cNvSpPr txBox="1">
              <a:spLocks noChangeArrowheads="1"/>
            </p:cNvSpPr>
            <p:nvPr/>
          </p:nvSpPr>
          <p:spPr bwMode="auto">
            <a:xfrm>
              <a:off x="1267470" y="3132890"/>
              <a:ext cx="1773153" cy="159315"/>
            </a:xfrm>
            <a:prstGeom prst="rect">
              <a:avLst/>
            </a:prstGeom>
            <a:noFill/>
            <a:sp3d prstMaterial="matte">
              <a:bevelT w="1270" h="1270"/>
            </a:sp3d>
          </p:spPr>
          <p:txBody>
            <a:bodyPr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marL="0" indent="0" algn="r">
                <a:defRPr/>
              </a:pPr>
              <a:r>
                <a:rPr lang="zh-CN" altLang="en-US" sz="146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a:t>
              </a:r>
              <a:endParaRPr lang="en-US" altLang="ko-KR" sz="1465"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3"/>
            <p:cNvSpPr txBox="1">
              <a:spLocks noChangeArrowheads="1"/>
            </p:cNvSpPr>
            <p:nvPr/>
          </p:nvSpPr>
          <p:spPr bwMode="auto">
            <a:xfrm>
              <a:off x="383285" y="3682054"/>
              <a:ext cx="2657336" cy="786196"/>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gn="r">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r">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a:t>
              </a:r>
            </a:p>
            <a:p>
              <a:pPr marL="0" indent="0" algn="r">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r">
                <a:defRPr/>
              </a:pP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r">
                <a:defRPr/>
              </a:pPr>
              <a:r>
                <a:rPr sz="14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p>
          </p:txBody>
        </p:sp>
        <p:cxnSp>
          <p:nvCxnSpPr>
            <p:cNvPr id="11" name="직선 연결선 10"/>
            <p:cNvCxnSpPr/>
            <p:nvPr/>
          </p:nvCxnSpPr>
          <p:spPr>
            <a:xfrm>
              <a:off x="383285" y="3518649"/>
              <a:ext cx="265747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11"/>
          <p:cNvGrpSpPr/>
          <p:nvPr/>
        </p:nvGrpSpPr>
        <p:grpSpPr>
          <a:xfrm>
            <a:off x="8199755" y="3633470"/>
            <a:ext cx="3952875" cy="1994513"/>
            <a:chOff x="6077798" y="3853293"/>
            <a:chExt cx="2809875" cy="1417861"/>
          </a:xfrm>
        </p:grpSpPr>
        <p:sp>
          <p:nvSpPr>
            <p:cNvPr id="13" name="speed"/>
            <p:cNvSpPr txBox="1">
              <a:spLocks noChangeArrowheads="1"/>
            </p:cNvSpPr>
            <p:nvPr/>
          </p:nvSpPr>
          <p:spPr bwMode="auto">
            <a:xfrm>
              <a:off x="6082399" y="3853293"/>
              <a:ext cx="2805274" cy="183249"/>
            </a:xfrm>
            <a:prstGeom prst="rect">
              <a:avLst/>
            </a:prstGeom>
            <a:noFill/>
            <a:sp3d prstMaterial="matte">
              <a:bevelT w="1270" h="1270"/>
            </a:sp3d>
          </p:spPr>
          <p:txBody>
            <a:bodyPr wrap="square"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nSpc>
                  <a:spcPct val="90000"/>
                </a:lnSpc>
                <a:buClr>
                  <a:prstClr val="white"/>
                </a:buClr>
                <a:defRPr/>
              </a:pPr>
              <a:r>
                <a:rPr lang="zh-CN" altLang="en-US" sz="1865" b="1" dirty="0">
                  <a:solidFill>
                    <a:schemeClr val="tx1">
                      <a:lumMod val="75000"/>
                      <a:lumOff val="25000"/>
                    </a:schemeClr>
                  </a:solidFill>
                  <a:latin typeface="Tahoma" panose="020B0604030504040204" pitchFamily="34" charset="0"/>
                  <a:ea typeface="微软雅黑" panose="020B0503020204020204" pitchFamily="34" charset="-122"/>
                  <a:cs typeface="Tahoma" panose="020B0604030504040204" pitchFamily="34" charset="0"/>
                </a:rPr>
                <a:t>点击添加标题</a:t>
              </a:r>
            </a:p>
          </p:txBody>
        </p:sp>
        <p:sp>
          <p:nvSpPr>
            <p:cNvPr id="14" name="speed"/>
            <p:cNvSpPr txBox="1">
              <a:spLocks noChangeArrowheads="1"/>
            </p:cNvSpPr>
            <p:nvPr/>
          </p:nvSpPr>
          <p:spPr bwMode="auto">
            <a:xfrm>
              <a:off x="6082398" y="4191942"/>
              <a:ext cx="1773152" cy="159347"/>
            </a:xfrm>
            <a:prstGeom prst="rect">
              <a:avLst/>
            </a:prstGeom>
            <a:noFill/>
            <a:sp3d prstMaterial="matte">
              <a:bevelT w="1270" h="1270"/>
            </a:sp3d>
          </p:spPr>
          <p:txBody>
            <a:bodyPr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marL="0" indent="0" algn="l">
                <a:defRPr/>
              </a:pPr>
              <a:r>
                <a:rPr lang="zh-CN" altLang="en-US" sz="146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a:t>
              </a:r>
              <a:endParaRPr lang="en-US" altLang="ko-KR" sz="1465"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3"/>
            <p:cNvSpPr txBox="1">
              <a:spLocks noChangeArrowheads="1"/>
            </p:cNvSpPr>
            <p:nvPr/>
          </p:nvSpPr>
          <p:spPr bwMode="auto">
            <a:xfrm>
              <a:off x="6082398" y="4668523"/>
              <a:ext cx="2652875" cy="602631"/>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a:t>
              </a:r>
            </a:p>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a:defRPr/>
              </a:pPr>
              <a:r>
                <a: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p>
          </p:txBody>
        </p:sp>
        <p:cxnSp>
          <p:nvCxnSpPr>
            <p:cNvPr id="17" name="직선 연결선 16"/>
            <p:cNvCxnSpPr/>
            <p:nvPr/>
          </p:nvCxnSpPr>
          <p:spPr>
            <a:xfrm>
              <a:off x="6077798" y="4507647"/>
              <a:ext cx="265747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그룹 22"/>
          <p:cNvGrpSpPr/>
          <p:nvPr/>
        </p:nvGrpSpPr>
        <p:grpSpPr>
          <a:xfrm flipH="1">
            <a:off x="3782695" y="1527175"/>
            <a:ext cx="2997835" cy="2999105"/>
            <a:chOff x="3434466" y="2612719"/>
            <a:chExt cx="2275068" cy="2276442"/>
          </a:xfrm>
        </p:grpSpPr>
        <p:sp>
          <p:nvSpPr>
            <p:cNvPr id="27" name="Freeform 114"/>
            <p:cNvSpPr/>
            <p:nvPr/>
          </p:nvSpPr>
          <p:spPr bwMode="auto">
            <a:xfrm>
              <a:off x="3435837" y="2612720"/>
              <a:ext cx="1105973" cy="110597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28" name="Freeform 120"/>
            <p:cNvSpPr/>
            <p:nvPr/>
          </p:nvSpPr>
          <p:spPr bwMode="auto">
            <a:xfrm>
              <a:off x="3434466" y="3781815"/>
              <a:ext cx="1107346" cy="1107346"/>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9" name="Freeform 118"/>
            <p:cNvSpPr/>
            <p:nvPr/>
          </p:nvSpPr>
          <p:spPr bwMode="auto">
            <a:xfrm>
              <a:off x="4603561" y="3781815"/>
              <a:ext cx="1105973" cy="1107346"/>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30" name="Freeform 116"/>
            <p:cNvSpPr/>
            <p:nvPr/>
          </p:nvSpPr>
          <p:spPr bwMode="auto">
            <a:xfrm>
              <a:off x="4603561" y="2612719"/>
              <a:ext cx="1105973" cy="110597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grpSp>
      <p:grpSp>
        <p:nvGrpSpPr>
          <p:cNvPr id="24" name="그룹 23"/>
          <p:cNvGrpSpPr/>
          <p:nvPr/>
        </p:nvGrpSpPr>
        <p:grpSpPr>
          <a:xfrm>
            <a:off x="4996180" y="1804670"/>
            <a:ext cx="414020" cy="1043940"/>
            <a:chOff x="3800931" y="2966935"/>
            <a:chExt cx="294447" cy="742021"/>
          </a:xfrm>
        </p:grpSpPr>
        <p:sp>
          <p:nvSpPr>
            <p:cNvPr id="25" name="Freeform 13"/>
            <p:cNvSpPr/>
            <p:nvPr/>
          </p:nvSpPr>
          <p:spPr bwMode="auto">
            <a:xfrm>
              <a:off x="3800931" y="2967016"/>
              <a:ext cx="170116" cy="741940"/>
            </a:xfrm>
            <a:custGeom>
              <a:avLst/>
              <a:gdLst>
                <a:gd name="T0" fmla="*/ 202 w 202"/>
                <a:gd name="T1" fmla="*/ 0 h 881"/>
                <a:gd name="T2" fmla="*/ 202 w 202"/>
                <a:gd name="T3" fmla="*/ 0 h 881"/>
                <a:gd name="T4" fmla="*/ 158 w 202"/>
                <a:gd name="T5" fmla="*/ 1 h 881"/>
                <a:gd name="T6" fmla="*/ 152 w 202"/>
                <a:gd name="T7" fmla="*/ 1 h 881"/>
                <a:gd name="T8" fmla="*/ 149 w 202"/>
                <a:gd name="T9" fmla="*/ 2 h 881"/>
                <a:gd name="T10" fmla="*/ 53 w 202"/>
                <a:gd name="T11" fmla="*/ 35 h 881"/>
                <a:gd name="T12" fmla="*/ 53 w 202"/>
                <a:gd name="T13" fmla="*/ 35 h 881"/>
                <a:gd name="T14" fmla="*/ 38 w 202"/>
                <a:gd name="T15" fmla="*/ 40 h 881"/>
                <a:gd name="T16" fmla="*/ 26 w 202"/>
                <a:gd name="T17" fmla="*/ 44 h 881"/>
                <a:gd name="T18" fmla="*/ 17 w 202"/>
                <a:gd name="T19" fmla="*/ 50 h 881"/>
                <a:gd name="T20" fmla="*/ 10 w 202"/>
                <a:gd name="T21" fmla="*/ 55 h 881"/>
                <a:gd name="T22" fmla="*/ 10 w 202"/>
                <a:gd name="T23" fmla="*/ 55 h 881"/>
                <a:gd name="T24" fmla="*/ 5 w 202"/>
                <a:gd name="T25" fmla="*/ 60 h 881"/>
                <a:gd name="T26" fmla="*/ 2 w 202"/>
                <a:gd name="T27" fmla="*/ 68 h 881"/>
                <a:gd name="T28" fmla="*/ 1 w 202"/>
                <a:gd name="T29" fmla="*/ 78 h 881"/>
                <a:gd name="T30" fmla="*/ 0 w 202"/>
                <a:gd name="T31" fmla="*/ 88 h 881"/>
                <a:gd name="T32" fmla="*/ 0 w 202"/>
                <a:gd name="T33" fmla="*/ 141 h 881"/>
                <a:gd name="T34" fmla="*/ 0 w 202"/>
                <a:gd name="T35" fmla="*/ 141 h 881"/>
                <a:gd name="T36" fmla="*/ 1 w 202"/>
                <a:gd name="T37" fmla="*/ 147 h 881"/>
                <a:gd name="T38" fmla="*/ 3 w 202"/>
                <a:gd name="T39" fmla="*/ 151 h 881"/>
                <a:gd name="T40" fmla="*/ 5 w 202"/>
                <a:gd name="T41" fmla="*/ 155 h 881"/>
                <a:gd name="T42" fmla="*/ 8 w 202"/>
                <a:gd name="T43" fmla="*/ 160 h 881"/>
                <a:gd name="T44" fmla="*/ 8 w 202"/>
                <a:gd name="T45" fmla="*/ 160 h 881"/>
                <a:gd name="T46" fmla="*/ 14 w 202"/>
                <a:gd name="T47" fmla="*/ 166 h 881"/>
                <a:gd name="T48" fmla="*/ 22 w 202"/>
                <a:gd name="T49" fmla="*/ 171 h 881"/>
                <a:gd name="T50" fmla="*/ 22 w 202"/>
                <a:gd name="T51" fmla="*/ 171 h 881"/>
                <a:gd name="T52" fmla="*/ 26 w 202"/>
                <a:gd name="T53" fmla="*/ 173 h 881"/>
                <a:gd name="T54" fmla="*/ 31 w 202"/>
                <a:gd name="T55" fmla="*/ 174 h 881"/>
                <a:gd name="T56" fmla="*/ 36 w 202"/>
                <a:gd name="T57" fmla="*/ 175 h 881"/>
                <a:gd name="T58" fmla="*/ 43 w 202"/>
                <a:gd name="T59" fmla="*/ 175 h 881"/>
                <a:gd name="T60" fmla="*/ 132 w 202"/>
                <a:gd name="T61" fmla="*/ 175 h 881"/>
                <a:gd name="T62" fmla="*/ 132 w 202"/>
                <a:gd name="T63" fmla="*/ 175 h 881"/>
                <a:gd name="T64" fmla="*/ 136 w 202"/>
                <a:gd name="T65" fmla="*/ 176 h 881"/>
                <a:gd name="T66" fmla="*/ 138 w 202"/>
                <a:gd name="T67" fmla="*/ 178 h 881"/>
                <a:gd name="T68" fmla="*/ 140 w 202"/>
                <a:gd name="T69" fmla="*/ 182 h 881"/>
                <a:gd name="T70" fmla="*/ 140 w 202"/>
                <a:gd name="T71" fmla="*/ 186 h 881"/>
                <a:gd name="T72" fmla="*/ 140 w 202"/>
                <a:gd name="T73" fmla="*/ 831 h 881"/>
                <a:gd name="T74" fmla="*/ 140 w 202"/>
                <a:gd name="T75" fmla="*/ 831 h 881"/>
                <a:gd name="T76" fmla="*/ 141 w 202"/>
                <a:gd name="T77" fmla="*/ 845 h 881"/>
                <a:gd name="T78" fmla="*/ 142 w 202"/>
                <a:gd name="T79" fmla="*/ 857 h 881"/>
                <a:gd name="T80" fmla="*/ 145 w 202"/>
                <a:gd name="T81" fmla="*/ 867 h 881"/>
                <a:gd name="T82" fmla="*/ 150 w 202"/>
                <a:gd name="T83" fmla="*/ 874 h 881"/>
                <a:gd name="T84" fmla="*/ 150 w 202"/>
                <a:gd name="T85" fmla="*/ 874 h 881"/>
                <a:gd name="T86" fmla="*/ 152 w 202"/>
                <a:gd name="T87" fmla="*/ 876 h 881"/>
                <a:gd name="T88" fmla="*/ 158 w 202"/>
                <a:gd name="T89" fmla="*/ 878 h 881"/>
                <a:gd name="T90" fmla="*/ 174 w 202"/>
                <a:gd name="T91" fmla="*/ 880 h 881"/>
                <a:gd name="T92" fmla="*/ 202 w 202"/>
                <a:gd name="T93" fmla="*/ 881 h 881"/>
                <a:gd name="T94" fmla="*/ 202 w 202"/>
                <a:gd name="T95"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2" h="881">
                  <a:moveTo>
                    <a:pt x="202" y="0"/>
                  </a:moveTo>
                  <a:lnTo>
                    <a:pt x="202" y="0"/>
                  </a:lnTo>
                  <a:lnTo>
                    <a:pt x="158" y="1"/>
                  </a:lnTo>
                  <a:lnTo>
                    <a:pt x="152" y="1"/>
                  </a:lnTo>
                  <a:lnTo>
                    <a:pt x="149" y="2"/>
                  </a:lnTo>
                  <a:lnTo>
                    <a:pt x="53" y="35"/>
                  </a:lnTo>
                  <a:lnTo>
                    <a:pt x="53" y="35"/>
                  </a:lnTo>
                  <a:lnTo>
                    <a:pt x="38" y="40"/>
                  </a:lnTo>
                  <a:lnTo>
                    <a:pt x="26" y="44"/>
                  </a:lnTo>
                  <a:lnTo>
                    <a:pt x="17" y="50"/>
                  </a:lnTo>
                  <a:lnTo>
                    <a:pt x="10" y="55"/>
                  </a:lnTo>
                  <a:lnTo>
                    <a:pt x="10" y="55"/>
                  </a:lnTo>
                  <a:lnTo>
                    <a:pt x="5" y="60"/>
                  </a:lnTo>
                  <a:lnTo>
                    <a:pt x="2" y="68"/>
                  </a:lnTo>
                  <a:lnTo>
                    <a:pt x="1" y="78"/>
                  </a:lnTo>
                  <a:lnTo>
                    <a:pt x="0" y="88"/>
                  </a:lnTo>
                  <a:lnTo>
                    <a:pt x="0" y="141"/>
                  </a:lnTo>
                  <a:lnTo>
                    <a:pt x="0" y="141"/>
                  </a:lnTo>
                  <a:lnTo>
                    <a:pt x="1" y="147"/>
                  </a:lnTo>
                  <a:lnTo>
                    <a:pt x="3" y="151"/>
                  </a:lnTo>
                  <a:lnTo>
                    <a:pt x="5" y="155"/>
                  </a:lnTo>
                  <a:lnTo>
                    <a:pt x="8" y="160"/>
                  </a:lnTo>
                  <a:lnTo>
                    <a:pt x="8" y="160"/>
                  </a:lnTo>
                  <a:lnTo>
                    <a:pt x="14" y="166"/>
                  </a:lnTo>
                  <a:lnTo>
                    <a:pt x="22" y="171"/>
                  </a:lnTo>
                  <a:lnTo>
                    <a:pt x="22" y="171"/>
                  </a:lnTo>
                  <a:lnTo>
                    <a:pt x="26" y="173"/>
                  </a:lnTo>
                  <a:lnTo>
                    <a:pt x="31" y="174"/>
                  </a:lnTo>
                  <a:lnTo>
                    <a:pt x="36" y="175"/>
                  </a:lnTo>
                  <a:lnTo>
                    <a:pt x="43" y="175"/>
                  </a:lnTo>
                  <a:lnTo>
                    <a:pt x="132" y="175"/>
                  </a:lnTo>
                  <a:lnTo>
                    <a:pt x="132" y="175"/>
                  </a:lnTo>
                  <a:lnTo>
                    <a:pt x="136" y="176"/>
                  </a:lnTo>
                  <a:lnTo>
                    <a:pt x="138" y="178"/>
                  </a:lnTo>
                  <a:lnTo>
                    <a:pt x="140" y="182"/>
                  </a:lnTo>
                  <a:lnTo>
                    <a:pt x="140" y="186"/>
                  </a:lnTo>
                  <a:lnTo>
                    <a:pt x="140" y="831"/>
                  </a:lnTo>
                  <a:lnTo>
                    <a:pt x="140" y="831"/>
                  </a:lnTo>
                  <a:lnTo>
                    <a:pt x="141" y="845"/>
                  </a:lnTo>
                  <a:lnTo>
                    <a:pt x="142" y="857"/>
                  </a:lnTo>
                  <a:lnTo>
                    <a:pt x="145" y="867"/>
                  </a:lnTo>
                  <a:lnTo>
                    <a:pt x="150" y="874"/>
                  </a:lnTo>
                  <a:lnTo>
                    <a:pt x="150" y="874"/>
                  </a:lnTo>
                  <a:lnTo>
                    <a:pt x="152" y="876"/>
                  </a:lnTo>
                  <a:lnTo>
                    <a:pt x="158" y="878"/>
                  </a:lnTo>
                  <a:lnTo>
                    <a:pt x="174" y="880"/>
                  </a:lnTo>
                  <a:lnTo>
                    <a:pt x="202" y="881"/>
                  </a:lnTo>
                  <a:lnTo>
                    <a:pt x="202"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6" name="Freeform 15"/>
            <p:cNvSpPr/>
            <p:nvPr/>
          </p:nvSpPr>
          <p:spPr bwMode="auto">
            <a:xfrm>
              <a:off x="4036567" y="2966935"/>
              <a:ext cx="58811" cy="741356"/>
            </a:xfrm>
            <a:custGeom>
              <a:avLst/>
              <a:gdLst>
                <a:gd name="T0" fmla="*/ 29 w 71"/>
                <a:gd name="T1" fmla="*/ 0 h 895"/>
                <a:gd name="T2" fmla="*/ 0 w 71"/>
                <a:gd name="T3" fmla="*/ 0 h 895"/>
                <a:gd name="T4" fmla="*/ 0 w 71"/>
                <a:gd name="T5" fmla="*/ 895 h 895"/>
                <a:gd name="T6" fmla="*/ 29 w 71"/>
                <a:gd name="T7" fmla="*/ 895 h 895"/>
                <a:gd name="T8" fmla="*/ 29 w 71"/>
                <a:gd name="T9" fmla="*/ 895 h 895"/>
                <a:gd name="T10" fmla="*/ 42 w 71"/>
                <a:gd name="T11" fmla="*/ 894 h 895"/>
                <a:gd name="T12" fmla="*/ 52 w 71"/>
                <a:gd name="T13" fmla="*/ 891 h 895"/>
                <a:gd name="T14" fmla="*/ 59 w 71"/>
                <a:gd name="T15" fmla="*/ 888 h 895"/>
                <a:gd name="T16" fmla="*/ 62 w 71"/>
                <a:gd name="T17" fmla="*/ 886 h 895"/>
                <a:gd name="T18" fmla="*/ 64 w 71"/>
                <a:gd name="T19" fmla="*/ 884 h 895"/>
                <a:gd name="T20" fmla="*/ 64 w 71"/>
                <a:gd name="T21" fmla="*/ 884 h 895"/>
                <a:gd name="T22" fmla="*/ 67 w 71"/>
                <a:gd name="T23" fmla="*/ 877 h 895"/>
                <a:gd name="T24" fmla="*/ 69 w 71"/>
                <a:gd name="T25" fmla="*/ 868 h 895"/>
                <a:gd name="T26" fmla="*/ 70 w 71"/>
                <a:gd name="T27" fmla="*/ 857 h 895"/>
                <a:gd name="T28" fmla="*/ 71 w 71"/>
                <a:gd name="T29" fmla="*/ 843 h 895"/>
                <a:gd name="T30" fmla="*/ 71 w 71"/>
                <a:gd name="T31" fmla="*/ 58 h 895"/>
                <a:gd name="T32" fmla="*/ 71 w 71"/>
                <a:gd name="T33" fmla="*/ 58 h 895"/>
                <a:gd name="T34" fmla="*/ 70 w 71"/>
                <a:gd name="T35" fmla="*/ 43 h 895"/>
                <a:gd name="T36" fmla="*/ 69 w 71"/>
                <a:gd name="T37" fmla="*/ 30 h 895"/>
                <a:gd name="T38" fmla="*/ 68 w 71"/>
                <a:gd name="T39" fmla="*/ 21 h 895"/>
                <a:gd name="T40" fmla="*/ 66 w 71"/>
                <a:gd name="T41" fmla="*/ 13 h 895"/>
                <a:gd name="T42" fmla="*/ 66 w 71"/>
                <a:gd name="T43" fmla="*/ 13 h 895"/>
                <a:gd name="T44" fmla="*/ 64 w 71"/>
                <a:gd name="T45" fmla="*/ 9 h 895"/>
                <a:gd name="T46" fmla="*/ 62 w 71"/>
                <a:gd name="T47" fmla="*/ 7 h 895"/>
                <a:gd name="T48" fmla="*/ 58 w 71"/>
                <a:gd name="T49" fmla="*/ 4 h 895"/>
                <a:gd name="T50" fmla="*/ 54 w 71"/>
                <a:gd name="T51" fmla="*/ 3 h 895"/>
                <a:gd name="T52" fmla="*/ 44 w 71"/>
                <a:gd name="T53" fmla="*/ 0 h 895"/>
                <a:gd name="T54" fmla="*/ 29 w 71"/>
                <a:gd name="T55"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895">
                  <a:moveTo>
                    <a:pt x="29" y="0"/>
                  </a:moveTo>
                  <a:lnTo>
                    <a:pt x="0" y="0"/>
                  </a:lnTo>
                  <a:lnTo>
                    <a:pt x="0" y="895"/>
                  </a:lnTo>
                  <a:lnTo>
                    <a:pt x="29" y="895"/>
                  </a:lnTo>
                  <a:lnTo>
                    <a:pt x="29" y="895"/>
                  </a:lnTo>
                  <a:lnTo>
                    <a:pt x="42" y="894"/>
                  </a:lnTo>
                  <a:lnTo>
                    <a:pt x="52" y="891"/>
                  </a:lnTo>
                  <a:lnTo>
                    <a:pt x="59" y="888"/>
                  </a:lnTo>
                  <a:lnTo>
                    <a:pt x="62" y="886"/>
                  </a:lnTo>
                  <a:lnTo>
                    <a:pt x="64" y="884"/>
                  </a:lnTo>
                  <a:lnTo>
                    <a:pt x="64" y="884"/>
                  </a:lnTo>
                  <a:lnTo>
                    <a:pt x="67" y="877"/>
                  </a:lnTo>
                  <a:lnTo>
                    <a:pt x="69" y="868"/>
                  </a:lnTo>
                  <a:lnTo>
                    <a:pt x="70" y="857"/>
                  </a:lnTo>
                  <a:lnTo>
                    <a:pt x="71" y="843"/>
                  </a:lnTo>
                  <a:lnTo>
                    <a:pt x="71" y="58"/>
                  </a:lnTo>
                  <a:lnTo>
                    <a:pt x="71" y="58"/>
                  </a:lnTo>
                  <a:lnTo>
                    <a:pt x="70" y="43"/>
                  </a:lnTo>
                  <a:lnTo>
                    <a:pt x="69" y="30"/>
                  </a:lnTo>
                  <a:lnTo>
                    <a:pt x="68" y="21"/>
                  </a:lnTo>
                  <a:lnTo>
                    <a:pt x="66" y="13"/>
                  </a:lnTo>
                  <a:lnTo>
                    <a:pt x="66" y="13"/>
                  </a:lnTo>
                  <a:lnTo>
                    <a:pt x="64" y="9"/>
                  </a:lnTo>
                  <a:lnTo>
                    <a:pt x="62" y="7"/>
                  </a:lnTo>
                  <a:lnTo>
                    <a:pt x="58" y="4"/>
                  </a:lnTo>
                  <a:lnTo>
                    <a:pt x="54" y="3"/>
                  </a:lnTo>
                  <a:lnTo>
                    <a:pt x="44" y="0"/>
                  </a:lnTo>
                  <a:lnTo>
                    <a:pt x="29"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33" name="그룹 32"/>
          <p:cNvGrpSpPr/>
          <p:nvPr/>
        </p:nvGrpSpPr>
        <p:grpSpPr>
          <a:xfrm>
            <a:off x="5381625" y="3143885"/>
            <a:ext cx="2997835" cy="2999105"/>
            <a:chOff x="3434466" y="2612719"/>
            <a:chExt cx="2275068" cy="2276442"/>
          </a:xfrm>
        </p:grpSpPr>
        <p:sp>
          <p:nvSpPr>
            <p:cNvPr id="40" name="Freeform 114"/>
            <p:cNvSpPr/>
            <p:nvPr/>
          </p:nvSpPr>
          <p:spPr bwMode="auto">
            <a:xfrm>
              <a:off x="3435838" y="2612720"/>
              <a:ext cx="1105973" cy="110597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41" name="Freeform 120"/>
            <p:cNvSpPr/>
            <p:nvPr/>
          </p:nvSpPr>
          <p:spPr bwMode="auto">
            <a:xfrm>
              <a:off x="3434466" y="3781815"/>
              <a:ext cx="1107346" cy="1107346"/>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42" name="Freeform 118"/>
            <p:cNvSpPr/>
            <p:nvPr/>
          </p:nvSpPr>
          <p:spPr bwMode="auto">
            <a:xfrm>
              <a:off x="4603561" y="3781815"/>
              <a:ext cx="1105973" cy="1107346"/>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sp>
          <p:nvSpPr>
            <p:cNvPr id="43" name="Freeform 116"/>
            <p:cNvSpPr/>
            <p:nvPr/>
          </p:nvSpPr>
          <p:spPr bwMode="auto">
            <a:xfrm>
              <a:off x="4603561" y="2612719"/>
              <a:ext cx="1105973" cy="110597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grpSp>
      <p:grpSp>
        <p:nvGrpSpPr>
          <p:cNvPr id="34" name="그룹 33"/>
          <p:cNvGrpSpPr/>
          <p:nvPr/>
        </p:nvGrpSpPr>
        <p:grpSpPr>
          <a:xfrm>
            <a:off x="6928485" y="3515360"/>
            <a:ext cx="222885" cy="916305"/>
            <a:chOff x="7668344" y="1771267"/>
            <a:chExt cx="184335" cy="756746"/>
          </a:xfrm>
          <a:solidFill>
            <a:schemeClr val="accent3">
              <a:lumMod val="75000"/>
            </a:schemeClr>
          </a:solidFill>
        </p:grpSpPr>
        <p:sp>
          <p:nvSpPr>
            <p:cNvPr id="38" name="Freeform 5"/>
            <p:cNvSpPr/>
            <p:nvPr/>
          </p:nvSpPr>
          <p:spPr bwMode="auto">
            <a:xfrm>
              <a:off x="7668344" y="2401889"/>
              <a:ext cx="184335" cy="126124"/>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9" name="Freeform 7"/>
            <p:cNvSpPr/>
            <p:nvPr/>
          </p:nvSpPr>
          <p:spPr bwMode="auto">
            <a:xfrm>
              <a:off x="7668344" y="1771267"/>
              <a:ext cx="184335" cy="423972"/>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35" name="그룹 34"/>
          <p:cNvGrpSpPr/>
          <p:nvPr/>
        </p:nvGrpSpPr>
        <p:grpSpPr>
          <a:xfrm>
            <a:off x="6510020" y="3509010"/>
            <a:ext cx="333375" cy="922655"/>
            <a:chOff x="7332659" y="1766416"/>
            <a:chExt cx="275533" cy="761597"/>
          </a:xfrm>
          <a:solidFill>
            <a:schemeClr val="accent6">
              <a:lumMod val="50000"/>
            </a:schemeClr>
          </a:solidFill>
        </p:grpSpPr>
        <p:sp>
          <p:nvSpPr>
            <p:cNvPr id="36" name="Freeform 9"/>
            <p:cNvSpPr/>
            <p:nvPr/>
          </p:nvSpPr>
          <p:spPr bwMode="auto">
            <a:xfrm>
              <a:off x="7332659" y="2082697"/>
              <a:ext cx="275533" cy="445316"/>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7" name="Freeform 12"/>
            <p:cNvSpPr/>
            <p:nvPr/>
          </p:nvSpPr>
          <p:spPr bwMode="auto">
            <a:xfrm>
              <a:off x="7369526" y="1766416"/>
              <a:ext cx="238666" cy="170753"/>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1"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90"/>
                                          </p:val>
                                        </p:tav>
                                        <p:tav tm="100000">
                                          <p:val>
                                            <p:fltVal val="0"/>
                                          </p:val>
                                        </p:tav>
                                      </p:tavLst>
                                    </p:anim>
                                    <p:animEffect transition="in" filter="fade">
                                      <p:cBhvr>
                                        <p:cTn id="10" dur="1000"/>
                                        <p:tgtEl>
                                          <p:spTgt spid="32"/>
                                        </p:tgtEl>
                                      </p:cBhvr>
                                    </p:animEffect>
                                  </p:childTnLst>
                                </p:cTn>
                              </p:par>
                              <p:par>
                                <p:cTn id="11" presetID="31" presetClass="entr"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par>
                                <p:cTn id="29" presetID="3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fltVal val="0"/>
                                          </p:val>
                                        </p:tav>
                                        <p:tav tm="100000">
                                          <p:val>
                                            <p:strVal val="#ppt_w"/>
                                          </p:val>
                                        </p:tav>
                                      </p:tavLst>
                                    </p:anim>
                                    <p:anim calcmode="lin" valueType="num">
                                      <p:cBhvr>
                                        <p:cTn id="32" dur="1000" fill="hold"/>
                                        <p:tgtEl>
                                          <p:spTgt spid="3"/>
                                        </p:tgtEl>
                                        <p:attrNameLst>
                                          <p:attrName>ppt_h</p:attrName>
                                        </p:attrNameLst>
                                      </p:cBhvr>
                                      <p:tavLst>
                                        <p:tav tm="0">
                                          <p:val>
                                            <p:fltVal val="0"/>
                                          </p:val>
                                        </p:tav>
                                        <p:tav tm="100000">
                                          <p:val>
                                            <p:strVal val="#ppt_h"/>
                                          </p:val>
                                        </p:tav>
                                      </p:tavLst>
                                    </p:anim>
                                    <p:anim calcmode="lin" valueType="num">
                                      <p:cBhvr>
                                        <p:cTn id="33" dur="1000" fill="hold"/>
                                        <p:tgtEl>
                                          <p:spTgt spid="3"/>
                                        </p:tgtEl>
                                        <p:attrNameLst>
                                          <p:attrName>style.rotation</p:attrName>
                                        </p:attrNameLst>
                                      </p:cBhvr>
                                      <p:tavLst>
                                        <p:tav tm="0">
                                          <p:val>
                                            <p:fltVal val="90"/>
                                          </p:val>
                                        </p:tav>
                                        <p:tav tm="100000">
                                          <p:val>
                                            <p:fltVal val="0"/>
                                          </p:val>
                                        </p:tav>
                                      </p:tavLst>
                                    </p:anim>
                                    <p:animEffect transition="in" filter="fade">
                                      <p:cBhvr>
                                        <p:cTn id="34" dur="1000"/>
                                        <p:tgtEl>
                                          <p:spTgt spid="3"/>
                                        </p:tgtEl>
                                      </p:cBhvr>
                                    </p:animEffect>
                                  </p:childTnLst>
                                </p:cTn>
                              </p:par>
                              <p:par>
                                <p:cTn id="35" presetID="3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fltVal val="0"/>
                                          </p:val>
                                        </p:tav>
                                        <p:tav tm="100000">
                                          <p:val>
                                            <p:strVal val="#ppt_w"/>
                                          </p:val>
                                        </p:tav>
                                      </p:tavLst>
                                    </p:anim>
                                    <p:anim calcmode="lin" valueType="num">
                                      <p:cBhvr>
                                        <p:cTn id="38" dur="1000" fill="hold"/>
                                        <p:tgtEl>
                                          <p:spTgt spid="24"/>
                                        </p:tgtEl>
                                        <p:attrNameLst>
                                          <p:attrName>ppt_h</p:attrName>
                                        </p:attrNameLst>
                                      </p:cBhvr>
                                      <p:tavLst>
                                        <p:tav tm="0">
                                          <p:val>
                                            <p:fltVal val="0"/>
                                          </p:val>
                                        </p:tav>
                                        <p:tav tm="100000">
                                          <p:val>
                                            <p:strVal val="#ppt_h"/>
                                          </p:val>
                                        </p:tav>
                                      </p:tavLst>
                                    </p:anim>
                                    <p:anim calcmode="lin" valueType="num">
                                      <p:cBhvr>
                                        <p:cTn id="39" dur="1000" fill="hold"/>
                                        <p:tgtEl>
                                          <p:spTgt spid="24"/>
                                        </p:tgtEl>
                                        <p:attrNameLst>
                                          <p:attrName>style.rotation</p:attrName>
                                        </p:attrNameLst>
                                      </p:cBhvr>
                                      <p:tavLst>
                                        <p:tav tm="0">
                                          <p:val>
                                            <p:fltVal val="90"/>
                                          </p:val>
                                        </p:tav>
                                        <p:tav tm="100000">
                                          <p:val>
                                            <p:fltVal val="0"/>
                                          </p:val>
                                        </p:tav>
                                      </p:tavLst>
                                    </p:anim>
                                    <p:animEffect transition="in" filter="fade">
                                      <p:cBhvr>
                                        <p:cTn id="40" dur="1000"/>
                                        <p:tgtEl>
                                          <p:spTgt spid="24"/>
                                        </p:tgtEl>
                                      </p:cBhvr>
                                    </p:animEffect>
                                  </p:childTnLst>
                                </p:cTn>
                              </p:par>
                              <p:par>
                                <p:cTn id="41" presetID="3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1000" fill="hold"/>
                                        <p:tgtEl>
                                          <p:spTgt spid="33"/>
                                        </p:tgtEl>
                                        <p:attrNameLst>
                                          <p:attrName>ppt_w</p:attrName>
                                        </p:attrNameLst>
                                      </p:cBhvr>
                                      <p:tavLst>
                                        <p:tav tm="0">
                                          <p:val>
                                            <p:fltVal val="0"/>
                                          </p:val>
                                        </p:tav>
                                        <p:tav tm="100000">
                                          <p:val>
                                            <p:strVal val="#ppt_w"/>
                                          </p:val>
                                        </p:tav>
                                      </p:tavLst>
                                    </p:anim>
                                    <p:anim calcmode="lin" valueType="num">
                                      <p:cBhvr>
                                        <p:cTn id="44" dur="1000" fill="hold"/>
                                        <p:tgtEl>
                                          <p:spTgt spid="33"/>
                                        </p:tgtEl>
                                        <p:attrNameLst>
                                          <p:attrName>ppt_h</p:attrName>
                                        </p:attrNameLst>
                                      </p:cBhvr>
                                      <p:tavLst>
                                        <p:tav tm="0">
                                          <p:val>
                                            <p:fltVal val="0"/>
                                          </p:val>
                                        </p:tav>
                                        <p:tav tm="100000">
                                          <p:val>
                                            <p:strVal val="#ppt_h"/>
                                          </p:val>
                                        </p:tav>
                                      </p:tavLst>
                                    </p:anim>
                                    <p:anim calcmode="lin" valueType="num">
                                      <p:cBhvr>
                                        <p:cTn id="45" dur="1000" fill="hold"/>
                                        <p:tgtEl>
                                          <p:spTgt spid="33"/>
                                        </p:tgtEl>
                                        <p:attrNameLst>
                                          <p:attrName>style.rotation</p:attrName>
                                        </p:attrNameLst>
                                      </p:cBhvr>
                                      <p:tavLst>
                                        <p:tav tm="0">
                                          <p:val>
                                            <p:fltVal val="90"/>
                                          </p:val>
                                        </p:tav>
                                        <p:tav tm="100000">
                                          <p:val>
                                            <p:fltVal val="0"/>
                                          </p:val>
                                        </p:tav>
                                      </p:tavLst>
                                    </p:anim>
                                    <p:animEffect transition="in" filter="fade">
                                      <p:cBhvr>
                                        <p:cTn id="46" dur="1000"/>
                                        <p:tgtEl>
                                          <p:spTgt spid="33"/>
                                        </p:tgtEl>
                                      </p:cBhvr>
                                    </p:animEffect>
                                  </p:childTnLst>
                                </p:cTn>
                              </p:par>
                              <p:par>
                                <p:cTn id="47" presetID="3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1000" fill="hold"/>
                                        <p:tgtEl>
                                          <p:spTgt spid="34"/>
                                        </p:tgtEl>
                                        <p:attrNameLst>
                                          <p:attrName>ppt_w</p:attrName>
                                        </p:attrNameLst>
                                      </p:cBhvr>
                                      <p:tavLst>
                                        <p:tav tm="0">
                                          <p:val>
                                            <p:fltVal val="0"/>
                                          </p:val>
                                        </p:tav>
                                        <p:tav tm="100000">
                                          <p:val>
                                            <p:strVal val="#ppt_w"/>
                                          </p:val>
                                        </p:tav>
                                      </p:tavLst>
                                    </p:anim>
                                    <p:anim calcmode="lin" valueType="num">
                                      <p:cBhvr>
                                        <p:cTn id="50" dur="1000" fill="hold"/>
                                        <p:tgtEl>
                                          <p:spTgt spid="34"/>
                                        </p:tgtEl>
                                        <p:attrNameLst>
                                          <p:attrName>ppt_h</p:attrName>
                                        </p:attrNameLst>
                                      </p:cBhvr>
                                      <p:tavLst>
                                        <p:tav tm="0">
                                          <p:val>
                                            <p:fltVal val="0"/>
                                          </p:val>
                                        </p:tav>
                                        <p:tav tm="100000">
                                          <p:val>
                                            <p:strVal val="#ppt_h"/>
                                          </p:val>
                                        </p:tav>
                                      </p:tavLst>
                                    </p:anim>
                                    <p:anim calcmode="lin" valueType="num">
                                      <p:cBhvr>
                                        <p:cTn id="51" dur="1000" fill="hold"/>
                                        <p:tgtEl>
                                          <p:spTgt spid="34"/>
                                        </p:tgtEl>
                                        <p:attrNameLst>
                                          <p:attrName>style.rotation</p:attrName>
                                        </p:attrNameLst>
                                      </p:cBhvr>
                                      <p:tavLst>
                                        <p:tav tm="0">
                                          <p:val>
                                            <p:fltVal val="90"/>
                                          </p:val>
                                        </p:tav>
                                        <p:tav tm="100000">
                                          <p:val>
                                            <p:fltVal val="0"/>
                                          </p:val>
                                        </p:tav>
                                      </p:tavLst>
                                    </p:anim>
                                    <p:animEffect transition="in" filter="fade">
                                      <p:cBhvr>
                                        <p:cTn id="52" dur="1000"/>
                                        <p:tgtEl>
                                          <p:spTgt spid="34"/>
                                        </p:tgtEl>
                                      </p:cBhvr>
                                    </p:animEffect>
                                  </p:childTnLst>
                                </p:cTn>
                              </p:par>
                              <p:par>
                                <p:cTn id="53" presetID="3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1000" fill="hold"/>
                                        <p:tgtEl>
                                          <p:spTgt spid="35"/>
                                        </p:tgtEl>
                                        <p:attrNameLst>
                                          <p:attrName>ppt_w</p:attrName>
                                        </p:attrNameLst>
                                      </p:cBhvr>
                                      <p:tavLst>
                                        <p:tav tm="0">
                                          <p:val>
                                            <p:fltVal val="0"/>
                                          </p:val>
                                        </p:tav>
                                        <p:tav tm="100000">
                                          <p:val>
                                            <p:strVal val="#ppt_w"/>
                                          </p:val>
                                        </p:tav>
                                      </p:tavLst>
                                    </p:anim>
                                    <p:anim calcmode="lin" valueType="num">
                                      <p:cBhvr>
                                        <p:cTn id="56" dur="1000" fill="hold"/>
                                        <p:tgtEl>
                                          <p:spTgt spid="35"/>
                                        </p:tgtEl>
                                        <p:attrNameLst>
                                          <p:attrName>ppt_h</p:attrName>
                                        </p:attrNameLst>
                                      </p:cBhvr>
                                      <p:tavLst>
                                        <p:tav tm="0">
                                          <p:val>
                                            <p:fltVal val="0"/>
                                          </p:val>
                                        </p:tav>
                                        <p:tav tm="100000">
                                          <p:val>
                                            <p:strVal val="#ppt_h"/>
                                          </p:val>
                                        </p:tav>
                                      </p:tavLst>
                                    </p:anim>
                                    <p:anim calcmode="lin" valueType="num">
                                      <p:cBhvr>
                                        <p:cTn id="57" dur="1000" fill="hold"/>
                                        <p:tgtEl>
                                          <p:spTgt spid="35"/>
                                        </p:tgtEl>
                                        <p:attrNameLst>
                                          <p:attrName>style.rotation</p:attrName>
                                        </p:attrNameLst>
                                      </p:cBhvr>
                                      <p:tavLst>
                                        <p:tav tm="0">
                                          <p:val>
                                            <p:fltVal val="90"/>
                                          </p:val>
                                        </p:tav>
                                        <p:tav tm="100000">
                                          <p:val>
                                            <p:fltVal val="0"/>
                                          </p:val>
                                        </p:tav>
                                      </p:tavLst>
                                    </p:anim>
                                    <p:animEffect transition="in" filter="fade">
                                      <p:cBhvr>
                                        <p:cTn id="58"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2" grpId="0" animBg="1"/>
      <p:bldP spid="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7" name="椭圆 6"/>
          <p:cNvSpPr/>
          <p:nvPr/>
        </p:nvSpPr>
        <p:spPr>
          <a:xfrm>
            <a:off x="3727450" y="2531110"/>
            <a:ext cx="4445635" cy="2013585"/>
          </a:xfrm>
          <a:prstGeom prst="ellipse">
            <a:avLst/>
          </a:prstGeom>
          <a:noFill/>
          <a:ln w="25400" cap="rnd">
            <a:solidFill>
              <a:srgbClr val="59595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chemeClr val="bg2">
                  <a:lumMod val="25000"/>
                </a:schemeClr>
              </a:solidFill>
              <a:ea typeface="微软雅黑" panose="020B0503020204020204" pitchFamily="34" charset="-122"/>
            </a:endParaRPr>
          </a:p>
        </p:txBody>
      </p:sp>
      <p:sp>
        <p:nvSpPr>
          <p:cNvPr id="8" name="椭圆 7"/>
          <p:cNvSpPr/>
          <p:nvPr/>
        </p:nvSpPr>
        <p:spPr>
          <a:xfrm rot="5400000">
            <a:off x="3722370" y="2531110"/>
            <a:ext cx="4445635" cy="2013585"/>
          </a:xfrm>
          <a:prstGeom prst="ellipse">
            <a:avLst/>
          </a:prstGeom>
          <a:noFill/>
          <a:ln w="25400" cap="rnd">
            <a:solidFill>
              <a:srgbClr val="D5493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schemeClr val="bg1"/>
              </a:solidFill>
              <a:ea typeface="微软雅黑" panose="020B0503020204020204" pitchFamily="34" charset="-122"/>
            </a:endParaRPr>
          </a:p>
        </p:txBody>
      </p:sp>
      <p:sp>
        <p:nvSpPr>
          <p:cNvPr id="9" name="圆角矩形 8"/>
          <p:cNvSpPr/>
          <p:nvPr/>
        </p:nvSpPr>
        <p:spPr>
          <a:xfrm>
            <a:off x="4271010" y="1870710"/>
            <a:ext cx="1535430" cy="1535430"/>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solidFill>
                <a:schemeClr val="bg1"/>
              </a:solidFill>
              <a:ea typeface="微软雅黑" panose="020B0503020204020204" pitchFamily="34" charset="-122"/>
            </a:endParaRPr>
          </a:p>
        </p:txBody>
      </p:sp>
      <p:sp>
        <p:nvSpPr>
          <p:cNvPr id="10" name="圆角矩形 9"/>
          <p:cNvSpPr/>
          <p:nvPr/>
        </p:nvSpPr>
        <p:spPr>
          <a:xfrm>
            <a:off x="6165215" y="1870710"/>
            <a:ext cx="1535430" cy="1535430"/>
          </a:xfrm>
          <a:prstGeom prst="round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latin typeface="微软雅黑" panose="020B0503020204020204" charset="-122"/>
              <a:ea typeface="微软雅黑" panose="020B0503020204020204" charset="-122"/>
            </a:endParaRPr>
          </a:p>
        </p:txBody>
      </p:sp>
      <p:sp>
        <p:nvSpPr>
          <p:cNvPr id="11" name="圆角矩形 10"/>
          <p:cNvSpPr/>
          <p:nvPr/>
        </p:nvSpPr>
        <p:spPr>
          <a:xfrm>
            <a:off x="6165215" y="3700780"/>
            <a:ext cx="1535430" cy="153543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solidFill>
                <a:schemeClr val="bg1"/>
              </a:solidFill>
              <a:ea typeface="微软雅黑" panose="020B0503020204020204" pitchFamily="34" charset="-122"/>
            </a:endParaRPr>
          </a:p>
        </p:txBody>
      </p:sp>
      <p:sp>
        <p:nvSpPr>
          <p:cNvPr id="12" name="圆角矩形 11"/>
          <p:cNvSpPr/>
          <p:nvPr/>
        </p:nvSpPr>
        <p:spPr>
          <a:xfrm>
            <a:off x="4271010" y="3716655"/>
            <a:ext cx="1535430" cy="1535430"/>
          </a:xfrm>
          <a:prstGeom prst="round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latin typeface="微软雅黑" panose="020B0503020204020204" charset="-122"/>
              <a:ea typeface="微软雅黑" panose="020B0503020204020204" charset="-122"/>
            </a:endParaRPr>
          </a:p>
        </p:txBody>
      </p:sp>
      <p:sp>
        <p:nvSpPr>
          <p:cNvPr id="13" name="矩形 12"/>
          <p:cNvSpPr/>
          <p:nvPr/>
        </p:nvSpPr>
        <p:spPr>
          <a:xfrm>
            <a:off x="4721860" y="2234565"/>
            <a:ext cx="6191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smtClean="0">
                <a:solidFill>
                  <a:schemeClr val="bg1"/>
                </a:solidFill>
                <a:latin typeface="微软雅黑" panose="020B0503020204020204" charset="-122"/>
                <a:ea typeface="微软雅黑" panose="020B0503020204020204" charset="-122"/>
              </a:rPr>
              <a:t>S</a:t>
            </a:r>
            <a:endParaRPr lang="zh-CN" altLang="en-US" sz="3600" b="1" dirty="0">
              <a:solidFill>
                <a:schemeClr val="bg1"/>
              </a:solidFill>
              <a:latin typeface="微软雅黑" panose="020B0503020204020204" charset="-122"/>
              <a:ea typeface="微软雅黑" panose="020B0503020204020204" charset="-122"/>
            </a:endParaRPr>
          </a:p>
        </p:txBody>
      </p:sp>
      <p:sp>
        <p:nvSpPr>
          <p:cNvPr id="14" name="矩形 13"/>
          <p:cNvSpPr/>
          <p:nvPr/>
        </p:nvSpPr>
        <p:spPr>
          <a:xfrm>
            <a:off x="6557010" y="2259330"/>
            <a:ext cx="8648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smtClean="0">
                <a:solidFill>
                  <a:schemeClr val="bg1"/>
                </a:solidFill>
                <a:latin typeface="微软雅黑" panose="020B0503020204020204" charset="-122"/>
                <a:ea typeface="微软雅黑" panose="020B0503020204020204" charset="-122"/>
              </a:rPr>
              <a:t>W</a:t>
            </a:r>
            <a:endParaRPr lang="zh-CN" altLang="en-US" sz="3600" b="1" dirty="0">
              <a:solidFill>
                <a:schemeClr val="bg1"/>
              </a:solidFill>
              <a:latin typeface="微软雅黑" panose="020B0503020204020204" charset="-122"/>
              <a:ea typeface="微软雅黑" panose="020B0503020204020204" charset="-122"/>
            </a:endParaRPr>
          </a:p>
        </p:txBody>
      </p:sp>
      <p:sp>
        <p:nvSpPr>
          <p:cNvPr id="15" name="矩形 14"/>
          <p:cNvSpPr/>
          <p:nvPr/>
        </p:nvSpPr>
        <p:spPr>
          <a:xfrm>
            <a:off x="4658995" y="4095115"/>
            <a:ext cx="7937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smtClean="0">
                <a:solidFill>
                  <a:schemeClr val="bg1"/>
                </a:solidFill>
                <a:latin typeface="微软雅黑" panose="020B0503020204020204" charset="-122"/>
                <a:ea typeface="微软雅黑" panose="020B0503020204020204" charset="-122"/>
              </a:rPr>
              <a:t>O</a:t>
            </a:r>
            <a:endParaRPr lang="zh-CN" altLang="en-US" sz="3600" b="1" dirty="0">
              <a:solidFill>
                <a:schemeClr val="bg1"/>
              </a:solidFill>
              <a:latin typeface="微软雅黑" panose="020B0503020204020204" charset="-122"/>
              <a:ea typeface="微软雅黑" panose="020B0503020204020204" charset="-122"/>
            </a:endParaRPr>
          </a:p>
        </p:txBody>
      </p:sp>
      <p:sp>
        <p:nvSpPr>
          <p:cNvPr id="16" name="矩形 15"/>
          <p:cNvSpPr/>
          <p:nvPr/>
        </p:nvSpPr>
        <p:spPr>
          <a:xfrm>
            <a:off x="6602730" y="4095115"/>
            <a:ext cx="57213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smtClean="0">
                <a:solidFill>
                  <a:schemeClr val="bg1"/>
                </a:solidFill>
                <a:latin typeface="微软雅黑" panose="020B0503020204020204" charset="-122"/>
                <a:ea typeface="微软雅黑" panose="020B0503020204020204" charset="-122"/>
              </a:rPr>
              <a:t>T</a:t>
            </a:r>
            <a:endParaRPr lang="zh-CN" altLang="en-US" sz="3600" b="1" dirty="0">
              <a:solidFill>
                <a:schemeClr val="bg1"/>
              </a:solidFill>
              <a:latin typeface="微软雅黑" panose="020B0503020204020204" charset="-122"/>
              <a:ea typeface="微软雅黑" panose="020B0503020204020204" charset="-122"/>
            </a:endParaRPr>
          </a:p>
        </p:txBody>
      </p:sp>
      <p:sp>
        <p:nvSpPr>
          <p:cNvPr id="17" name="TextBox 76"/>
          <p:cNvSpPr txBox="1"/>
          <p:nvPr/>
        </p:nvSpPr>
        <p:spPr>
          <a:xfrm>
            <a:off x="8162925" y="1584960"/>
            <a:ext cx="1206500" cy="368300"/>
          </a:xfrm>
          <a:prstGeom prst="rect">
            <a:avLst/>
          </a:prstGeom>
          <a:noFill/>
        </p:spPr>
        <p:txBody>
          <a:bodyPr wrap="square" rtlCol="0">
            <a:spAutoFit/>
          </a:bodyPr>
          <a:lstStyle/>
          <a:p>
            <a:r>
              <a:rPr lang="zh-CN" altLang="en-US" b="1" dirty="0" smtClean="0">
                <a:solidFill>
                  <a:srgbClr val="595959"/>
                </a:solidFill>
                <a:latin typeface="微软雅黑" panose="020B0503020204020204" charset="-122"/>
                <a:ea typeface="微软雅黑" panose="020B0503020204020204" charset="-122"/>
              </a:rPr>
              <a:t>添加标题</a:t>
            </a:r>
            <a:endParaRPr lang="zh-CN" altLang="en-US" b="1" dirty="0">
              <a:solidFill>
                <a:srgbClr val="595959"/>
              </a:solidFill>
              <a:latin typeface="微软雅黑" panose="020B0503020204020204" charset="-122"/>
              <a:ea typeface="微软雅黑" panose="020B0503020204020204" charset="-122"/>
            </a:endParaRPr>
          </a:p>
        </p:txBody>
      </p:sp>
      <p:sp>
        <p:nvSpPr>
          <p:cNvPr id="18" name="文本框 17"/>
          <p:cNvSpPr txBox="1"/>
          <p:nvPr/>
        </p:nvSpPr>
        <p:spPr>
          <a:xfrm>
            <a:off x="8162925" y="1990725"/>
            <a:ext cx="3350895" cy="570865"/>
          </a:xfrm>
          <a:prstGeom prst="rect">
            <a:avLst/>
          </a:prstGeom>
          <a:noFill/>
        </p:spPr>
        <p:txBody>
          <a:bodyPr wrap="square" rtlCol="0">
            <a:spAutoFit/>
          </a:bodyPr>
          <a:lstStyle/>
          <a:p>
            <a:pPr algn="l">
              <a:lnSpc>
                <a:spcPct val="130000"/>
              </a:lnSpc>
            </a:pPr>
            <a:r>
              <a:rPr lang="zh-CN" sz="1200" dirty="0">
                <a:solidFill>
                  <a:schemeClr val="bg2">
                    <a:lumMod val="25000"/>
                  </a:schemeClr>
                </a:solidFill>
                <a:latin typeface="华文细黑" panose="02010600040101010101" pitchFamily="2" charset="-122"/>
                <a:ea typeface="华文细黑" panose="02010600040101010101" pitchFamily="2" charset="-122"/>
                <a:sym typeface="+mn-ea"/>
              </a:rPr>
              <a:t>双击修改文字内容</a:t>
            </a:r>
            <a:endParaRPr lang="zh-CN" sz="1200" dirty="0">
              <a:solidFill>
                <a:schemeClr val="bg2">
                  <a:lumMod val="25000"/>
                </a:schemeClr>
              </a:solidFill>
              <a:latin typeface="华文细黑" panose="02010600040101010101" pitchFamily="2" charset="-122"/>
              <a:ea typeface="华文细黑" panose="02010600040101010101" pitchFamily="2" charset="-122"/>
            </a:endParaRPr>
          </a:p>
          <a:p>
            <a:pPr algn="l">
              <a:lnSpc>
                <a:spcPct val="130000"/>
              </a:lnSpc>
            </a:pPr>
            <a:r>
              <a:rPr lang="zh-CN" sz="1200" dirty="0">
                <a:solidFill>
                  <a:schemeClr val="bg2">
                    <a:lumMod val="25000"/>
                  </a:schemeClr>
                </a:solidFill>
                <a:latin typeface="华文细黑" panose="02010600040101010101" pitchFamily="2" charset="-122"/>
                <a:ea typeface="华文细黑" panose="02010600040101010101" pitchFamily="2" charset="-122"/>
                <a:sym typeface="+mn-ea"/>
              </a:rPr>
              <a:t>双击修改文字内容</a:t>
            </a:r>
            <a:endParaRPr lang="en-US" altLang="zh-CN" sz="1200" dirty="0">
              <a:solidFill>
                <a:schemeClr val="bg2">
                  <a:lumMod val="25000"/>
                </a:schemeClr>
              </a:solidFill>
              <a:latin typeface="华文细黑" panose="02010600040101010101" pitchFamily="2" charset="-122"/>
              <a:ea typeface="华文细黑" panose="02010600040101010101" pitchFamily="2" charset="-122"/>
            </a:endParaRPr>
          </a:p>
        </p:txBody>
      </p:sp>
      <p:sp>
        <p:nvSpPr>
          <p:cNvPr id="2" name="TextBox 76"/>
          <p:cNvSpPr txBox="1"/>
          <p:nvPr/>
        </p:nvSpPr>
        <p:spPr>
          <a:xfrm>
            <a:off x="8162925" y="4375785"/>
            <a:ext cx="1206500" cy="368300"/>
          </a:xfrm>
          <a:prstGeom prst="rect">
            <a:avLst/>
          </a:prstGeom>
          <a:noFill/>
        </p:spPr>
        <p:txBody>
          <a:bodyPr wrap="square" rtlCol="0">
            <a:spAutoFit/>
          </a:bodyPr>
          <a:lstStyle/>
          <a:p>
            <a:r>
              <a:rPr lang="zh-CN" altLang="en-US" b="1" dirty="0" smtClean="0">
                <a:solidFill>
                  <a:srgbClr val="B81A4D"/>
                </a:solidFill>
                <a:latin typeface="微软雅黑" panose="020B0503020204020204" charset="-122"/>
                <a:ea typeface="微软雅黑" panose="020B0503020204020204" charset="-122"/>
              </a:rPr>
              <a:t>添加标题</a:t>
            </a:r>
          </a:p>
        </p:txBody>
      </p:sp>
      <p:sp>
        <p:nvSpPr>
          <p:cNvPr id="3" name="文本框 2"/>
          <p:cNvSpPr txBox="1"/>
          <p:nvPr/>
        </p:nvSpPr>
        <p:spPr>
          <a:xfrm>
            <a:off x="8162925" y="4780915"/>
            <a:ext cx="3350895" cy="570865"/>
          </a:xfrm>
          <a:prstGeom prst="rect">
            <a:avLst/>
          </a:prstGeom>
          <a:noFill/>
        </p:spPr>
        <p:txBody>
          <a:bodyPr wrap="square" rtlCol="0">
            <a:spAutoFit/>
          </a:bodyPr>
          <a:lstStyle/>
          <a:p>
            <a:pPr algn="l">
              <a:lnSpc>
                <a:spcPct val="130000"/>
              </a:lnSpc>
            </a:pPr>
            <a:r>
              <a:rPr lang="zh-CN" sz="1200" dirty="0">
                <a:solidFill>
                  <a:schemeClr val="bg2">
                    <a:lumMod val="25000"/>
                  </a:schemeClr>
                </a:solidFill>
                <a:latin typeface="华文细黑" panose="02010600040101010101" pitchFamily="2" charset="-122"/>
                <a:ea typeface="华文细黑" panose="02010600040101010101" pitchFamily="2" charset="-122"/>
                <a:sym typeface="+mn-ea"/>
              </a:rPr>
              <a:t>双击修改文字内容</a:t>
            </a:r>
            <a:endParaRPr lang="zh-CN" sz="1200" dirty="0">
              <a:solidFill>
                <a:schemeClr val="bg2">
                  <a:lumMod val="25000"/>
                </a:schemeClr>
              </a:solidFill>
              <a:latin typeface="华文细黑" panose="02010600040101010101" pitchFamily="2" charset="-122"/>
              <a:ea typeface="华文细黑" panose="02010600040101010101" pitchFamily="2" charset="-122"/>
            </a:endParaRPr>
          </a:p>
          <a:p>
            <a:pPr algn="l">
              <a:lnSpc>
                <a:spcPct val="130000"/>
              </a:lnSpc>
            </a:pPr>
            <a:r>
              <a:rPr lang="zh-CN" sz="1200" dirty="0">
                <a:solidFill>
                  <a:schemeClr val="bg2">
                    <a:lumMod val="25000"/>
                  </a:schemeClr>
                </a:solidFill>
                <a:latin typeface="华文细黑" panose="02010600040101010101" pitchFamily="2" charset="-122"/>
                <a:ea typeface="华文细黑" panose="02010600040101010101" pitchFamily="2" charset="-122"/>
                <a:sym typeface="+mn-ea"/>
              </a:rPr>
              <a:t>双击修改文字内容</a:t>
            </a:r>
            <a:endParaRPr lang="en-US" altLang="zh-CN" sz="1200" dirty="0">
              <a:solidFill>
                <a:schemeClr val="bg2">
                  <a:lumMod val="25000"/>
                </a:schemeClr>
              </a:solidFill>
              <a:latin typeface="华文细黑" panose="02010600040101010101" pitchFamily="2" charset="-122"/>
              <a:ea typeface="华文细黑" panose="02010600040101010101" pitchFamily="2" charset="-122"/>
            </a:endParaRPr>
          </a:p>
        </p:txBody>
      </p:sp>
      <p:sp>
        <p:nvSpPr>
          <p:cNvPr id="4" name="TextBox 76"/>
          <p:cNvSpPr txBox="1"/>
          <p:nvPr/>
        </p:nvSpPr>
        <p:spPr>
          <a:xfrm>
            <a:off x="2536190" y="1584960"/>
            <a:ext cx="1206500" cy="368300"/>
          </a:xfrm>
          <a:prstGeom prst="rect">
            <a:avLst/>
          </a:prstGeom>
          <a:noFill/>
        </p:spPr>
        <p:txBody>
          <a:bodyPr wrap="square" rtlCol="0">
            <a:spAutoFit/>
          </a:bodyPr>
          <a:lstStyle/>
          <a:p>
            <a:pPr algn="r"/>
            <a:r>
              <a:rPr lang="zh-CN" altLang="en-US" b="1" dirty="0" smtClean="0">
                <a:solidFill>
                  <a:srgbClr val="B81A4D"/>
                </a:solidFill>
                <a:latin typeface="微软雅黑" panose="020B0503020204020204" charset="-122"/>
                <a:ea typeface="微软雅黑" panose="020B0503020204020204" charset="-122"/>
              </a:rPr>
              <a:t>添加标题</a:t>
            </a:r>
          </a:p>
        </p:txBody>
      </p:sp>
      <p:sp>
        <p:nvSpPr>
          <p:cNvPr id="5" name="文本框 4"/>
          <p:cNvSpPr txBox="1"/>
          <p:nvPr/>
        </p:nvSpPr>
        <p:spPr>
          <a:xfrm>
            <a:off x="391160" y="1990725"/>
            <a:ext cx="3350895" cy="570865"/>
          </a:xfrm>
          <a:prstGeom prst="rect">
            <a:avLst/>
          </a:prstGeom>
          <a:noFill/>
        </p:spPr>
        <p:txBody>
          <a:bodyPr wrap="square" rtlCol="0">
            <a:spAutoFit/>
          </a:bodyPr>
          <a:lstStyle/>
          <a:p>
            <a:pPr algn="r">
              <a:lnSpc>
                <a:spcPct val="130000"/>
              </a:lnSpc>
            </a:pPr>
            <a:r>
              <a:rPr lang="zh-CN" sz="1200" dirty="0">
                <a:solidFill>
                  <a:schemeClr val="bg2">
                    <a:lumMod val="25000"/>
                  </a:schemeClr>
                </a:solidFill>
                <a:latin typeface="华文细黑" panose="02010600040101010101" pitchFamily="2" charset="-122"/>
                <a:ea typeface="华文细黑" panose="02010600040101010101" pitchFamily="2" charset="-122"/>
              </a:rPr>
              <a:t>双击修改文字内容</a:t>
            </a:r>
          </a:p>
          <a:p>
            <a:pPr algn="r">
              <a:lnSpc>
                <a:spcPct val="130000"/>
              </a:lnSpc>
            </a:pPr>
            <a:r>
              <a:rPr lang="zh-CN" sz="1200" dirty="0">
                <a:solidFill>
                  <a:schemeClr val="bg2">
                    <a:lumMod val="25000"/>
                  </a:schemeClr>
                </a:solidFill>
                <a:latin typeface="华文细黑" panose="02010600040101010101" pitchFamily="2" charset="-122"/>
                <a:ea typeface="华文细黑" panose="02010600040101010101" pitchFamily="2" charset="-122"/>
              </a:rPr>
              <a:t>双击修改文字内容</a:t>
            </a:r>
          </a:p>
        </p:txBody>
      </p:sp>
      <p:sp>
        <p:nvSpPr>
          <p:cNvPr id="6" name="TextBox 76"/>
          <p:cNvSpPr txBox="1"/>
          <p:nvPr/>
        </p:nvSpPr>
        <p:spPr>
          <a:xfrm>
            <a:off x="2536190" y="4375785"/>
            <a:ext cx="1206500" cy="368300"/>
          </a:xfrm>
          <a:prstGeom prst="rect">
            <a:avLst/>
          </a:prstGeom>
          <a:noFill/>
        </p:spPr>
        <p:txBody>
          <a:bodyPr wrap="square" rtlCol="0">
            <a:spAutoFit/>
          </a:bodyPr>
          <a:lstStyle/>
          <a:p>
            <a:pPr algn="r"/>
            <a:r>
              <a:rPr lang="zh-CN" altLang="en-US" b="1" dirty="0" smtClean="0">
                <a:solidFill>
                  <a:srgbClr val="595959"/>
                </a:solidFill>
                <a:latin typeface="微软雅黑" panose="020B0503020204020204" charset="-122"/>
                <a:ea typeface="微软雅黑" panose="020B0503020204020204" charset="-122"/>
              </a:rPr>
              <a:t>添加标题</a:t>
            </a:r>
            <a:endParaRPr lang="zh-CN" altLang="en-US" b="1" dirty="0">
              <a:solidFill>
                <a:srgbClr val="595959"/>
              </a:solidFill>
              <a:latin typeface="微软雅黑" panose="020B0503020204020204" charset="-122"/>
              <a:ea typeface="微软雅黑" panose="020B0503020204020204" charset="-122"/>
            </a:endParaRPr>
          </a:p>
        </p:txBody>
      </p:sp>
      <p:sp>
        <p:nvSpPr>
          <p:cNvPr id="24" name="文本框 23"/>
          <p:cNvSpPr txBox="1"/>
          <p:nvPr/>
        </p:nvSpPr>
        <p:spPr>
          <a:xfrm>
            <a:off x="391160" y="4780915"/>
            <a:ext cx="3350895" cy="570865"/>
          </a:xfrm>
          <a:prstGeom prst="rect">
            <a:avLst/>
          </a:prstGeom>
          <a:noFill/>
        </p:spPr>
        <p:txBody>
          <a:bodyPr wrap="square" rtlCol="0">
            <a:spAutoFit/>
          </a:bodyPr>
          <a:lstStyle/>
          <a:p>
            <a:pPr algn="r">
              <a:lnSpc>
                <a:spcPct val="130000"/>
              </a:lnSpc>
            </a:pPr>
            <a:r>
              <a:rPr lang="zh-CN" sz="1200" dirty="0">
                <a:solidFill>
                  <a:schemeClr val="bg2">
                    <a:lumMod val="25000"/>
                  </a:schemeClr>
                </a:solidFill>
                <a:latin typeface="华文细黑" panose="02010600040101010101" pitchFamily="2" charset="-122"/>
                <a:ea typeface="华文细黑" panose="02010600040101010101" pitchFamily="2" charset="-122"/>
                <a:sym typeface="+mn-ea"/>
              </a:rPr>
              <a:t>双击修改文字内容</a:t>
            </a:r>
            <a:endParaRPr lang="zh-CN" sz="1200" dirty="0">
              <a:solidFill>
                <a:schemeClr val="bg2">
                  <a:lumMod val="25000"/>
                </a:schemeClr>
              </a:solidFill>
              <a:latin typeface="华文细黑" panose="02010600040101010101" pitchFamily="2" charset="-122"/>
              <a:ea typeface="华文细黑" panose="02010600040101010101" pitchFamily="2" charset="-122"/>
            </a:endParaRPr>
          </a:p>
          <a:p>
            <a:pPr algn="r">
              <a:lnSpc>
                <a:spcPct val="130000"/>
              </a:lnSpc>
            </a:pPr>
            <a:r>
              <a:rPr lang="zh-CN" sz="1200" dirty="0">
                <a:solidFill>
                  <a:schemeClr val="bg2">
                    <a:lumMod val="25000"/>
                  </a:schemeClr>
                </a:solidFill>
                <a:latin typeface="华文细黑" panose="02010600040101010101" pitchFamily="2" charset="-122"/>
                <a:ea typeface="华文细黑" panose="02010600040101010101" pitchFamily="2" charset="-122"/>
                <a:sym typeface="+mn-ea"/>
              </a:rPr>
              <a:t>双击修改文字内容</a:t>
            </a:r>
            <a:endParaRPr lang="en-US" altLang="zh-CN" sz="1200" dirty="0">
              <a:solidFill>
                <a:schemeClr val="bg2">
                  <a:lumMod val="25000"/>
                </a:schemeClr>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5"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par>
                                <p:cTn id="9" presetID="17" presetClass="entr" presetSubtype="10" fill="hold" grpId="5"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strVal val="#ppt_h"/>
                                          </p:val>
                                        </p:tav>
                                        <p:tav tm="100000">
                                          <p:val>
                                            <p:strVal val="#ppt_h"/>
                                          </p:val>
                                        </p:tav>
                                      </p:tavLst>
                                    </p:anim>
                                  </p:childTnLst>
                                </p:cTn>
                              </p:par>
                              <p:par>
                                <p:cTn id="13" presetID="17" presetClass="entr" presetSubtype="10" fill="hold" grpId="5"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strVal val="#ppt_h"/>
                                          </p:val>
                                        </p:tav>
                                        <p:tav tm="100000">
                                          <p:val>
                                            <p:strVal val="#ppt_h"/>
                                          </p:val>
                                        </p:tav>
                                      </p:tavLst>
                                    </p:anim>
                                  </p:childTnLst>
                                </p:cTn>
                              </p:par>
                              <p:par>
                                <p:cTn id="17" presetID="17" presetClass="entr" presetSubtype="10" fill="hold" grpId="5"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strVal val="#ppt_h"/>
                                          </p:val>
                                        </p:tav>
                                        <p:tav tm="100000">
                                          <p:val>
                                            <p:strVal val="#ppt_h"/>
                                          </p:val>
                                        </p:tav>
                                      </p:tavLst>
                                    </p:anim>
                                  </p:childTnLst>
                                </p:cTn>
                              </p:par>
                              <p:par>
                                <p:cTn id="21" presetID="17" presetClass="entr" presetSubtype="10" fill="hold" grpId="5"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strVal val="#ppt_h"/>
                                          </p:val>
                                        </p:tav>
                                        <p:tav tm="100000">
                                          <p:val>
                                            <p:strVal val="#ppt_h"/>
                                          </p:val>
                                        </p:tav>
                                      </p:tavLst>
                                    </p:anim>
                                  </p:childTnLst>
                                </p:cTn>
                              </p:par>
                              <p:par>
                                <p:cTn id="25" presetID="17" presetClass="entr" presetSubtype="10" fill="hold" grpId="5"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strVal val="#ppt_h"/>
                                          </p:val>
                                        </p:tav>
                                        <p:tav tm="100000">
                                          <p:val>
                                            <p:strVal val="#ppt_h"/>
                                          </p:val>
                                        </p:tav>
                                      </p:tavLst>
                                    </p:anim>
                                  </p:childTnLst>
                                </p:cTn>
                              </p:par>
                              <p:par>
                                <p:cTn id="29" presetID="17" presetClass="entr" presetSubtype="10" fill="hold" grpId="5"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strVal val="#ppt_h"/>
                                          </p:val>
                                        </p:tav>
                                        <p:tav tm="100000">
                                          <p:val>
                                            <p:strVal val="#ppt_h"/>
                                          </p:val>
                                        </p:tav>
                                      </p:tavLst>
                                    </p:anim>
                                  </p:childTnLst>
                                </p:cTn>
                              </p:par>
                              <p:par>
                                <p:cTn id="33" presetID="17" presetClass="entr" presetSubtype="10" fill="hold" grpId="5"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strVal val="#ppt_h"/>
                                          </p:val>
                                        </p:tav>
                                        <p:tav tm="100000">
                                          <p:val>
                                            <p:strVal val="#ppt_h"/>
                                          </p:val>
                                        </p:tav>
                                      </p:tavLst>
                                    </p:anim>
                                  </p:childTnLst>
                                </p:cTn>
                              </p:par>
                              <p:par>
                                <p:cTn id="37" presetID="17" presetClass="entr" presetSubtype="10" fill="hold" grpId="5"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strVal val="#ppt_h"/>
                                          </p:val>
                                        </p:tav>
                                        <p:tav tm="100000">
                                          <p:val>
                                            <p:strVal val="#ppt_h"/>
                                          </p:val>
                                        </p:tav>
                                      </p:tavLst>
                                    </p:anim>
                                  </p:childTnLst>
                                </p:cTn>
                              </p:par>
                              <p:par>
                                <p:cTn id="41" presetID="17" presetClass="entr" presetSubtype="10" fill="hold" grpId="5"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strVal val="#ppt_h"/>
                                          </p:val>
                                        </p:tav>
                                        <p:tav tm="100000">
                                          <p:val>
                                            <p:strVal val="#ppt_h"/>
                                          </p:val>
                                        </p:tav>
                                      </p:tavLst>
                                    </p:anim>
                                  </p:childTnLst>
                                </p:cTn>
                              </p:par>
                              <p:par>
                                <p:cTn id="45" presetID="17" presetClass="entr" presetSubtype="10" fill="hold" grpId="5"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strVal val="#ppt_h"/>
                                          </p:val>
                                        </p:tav>
                                        <p:tav tm="100000">
                                          <p:val>
                                            <p:strVal val="#ppt_h"/>
                                          </p:val>
                                        </p:tav>
                                      </p:tavLst>
                                    </p:anim>
                                  </p:childTnLst>
                                </p:cTn>
                              </p:par>
                              <p:par>
                                <p:cTn id="49" presetID="17" presetClass="entr" presetSubtype="10" fill="hold" grpId="5" nodeType="with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strVal val="#ppt_h"/>
                                          </p:val>
                                        </p:tav>
                                        <p:tav tm="100000">
                                          <p:val>
                                            <p:strVal val="#ppt_h"/>
                                          </p:val>
                                        </p:tav>
                                      </p:tavLst>
                                    </p:anim>
                                  </p:childTnLst>
                                </p:cTn>
                              </p:par>
                              <p:par>
                                <p:cTn id="53" presetID="17" presetClass="entr" presetSubtype="10" fill="hold" grpId="5"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strVal val="#ppt_h"/>
                                          </p:val>
                                        </p:tav>
                                        <p:tav tm="100000">
                                          <p:val>
                                            <p:strVal val="#ppt_h"/>
                                          </p:val>
                                        </p:tav>
                                      </p:tavLst>
                                    </p:anim>
                                  </p:childTnLst>
                                </p:cTn>
                              </p:par>
                              <p:par>
                                <p:cTn id="57" presetID="17" presetClass="entr" presetSubtype="10" fill="hold" grpId="5"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strVal val="#ppt_h"/>
                                          </p:val>
                                        </p:tav>
                                        <p:tav tm="100000">
                                          <p:val>
                                            <p:strVal val="#ppt_h"/>
                                          </p:val>
                                        </p:tav>
                                      </p:tavLst>
                                    </p:anim>
                                  </p:childTnLst>
                                </p:cTn>
                              </p:par>
                              <p:par>
                                <p:cTn id="61" presetID="17" presetClass="entr" presetSubtype="10" fill="hold" grpId="5"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500" fill="hold"/>
                                        <p:tgtEl>
                                          <p:spTgt spid="6"/>
                                        </p:tgtEl>
                                        <p:attrNameLst>
                                          <p:attrName>ppt_w</p:attrName>
                                        </p:attrNameLst>
                                      </p:cBhvr>
                                      <p:tavLst>
                                        <p:tav tm="0">
                                          <p:val>
                                            <p:fltVal val="0"/>
                                          </p:val>
                                        </p:tav>
                                        <p:tav tm="100000">
                                          <p:val>
                                            <p:strVal val="#ppt_w"/>
                                          </p:val>
                                        </p:tav>
                                      </p:tavLst>
                                    </p:anim>
                                    <p:anim calcmode="lin" valueType="num">
                                      <p:cBhvr>
                                        <p:cTn id="64" dur="500" fill="hold"/>
                                        <p:tgtEl>
                                          <p:spTgt spid="6"/>
                                        </p:tgtEl>
                                        <p:attrNameLst>
                                          <p:attrName>ppt_h</p:attrName>
                                        </p:attrNameLst>
                                      </p:cBhvr>
                                      <p:tavLst>
                                        <p:tav tm="0">
                                          <p:val>
                                            <p:strVal val="#ppt_h"/>
                                          </p:val>
                                        </p:tav>
                                        <p:tav tm="100000">
                                          <p:val>
                                            <p:strVal val="#ppt_h"/>
                                          </p:val>
                                        </p:tav>
                                      </p:tavLst>
                                    </p:anim>
                                  </p:childTnLst>
                                </p:cTn>
                              </p:par>
                              <p:par>
                                <p:cTn id="65" presetID="17" presetClass="entr" presetSubtype="10" fill="hold" grpId="5"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8" grpId="0" animBg="1"/>
      <p:bldP spid="8" grpId="1" animBg="1"/>
      <p:bldP spid="8" grpId="2" animBg="1"/>
      <p:bldP spid="8" grpId="3" animBg="1"/>
      <p:bldP spid="8" grpId="4" animBg="1"/>
      <p:bldP spid="8" grpId="5" animBg="1"/>
      <p:bldP spid="9" grpId="0" animBg="1"/>
      <p:bldP spid="9" grpId="1" animBg="1"/>
      <p:bldP spid="9" grpId="2" animBg="1"/>
      <p:bldP spid="9" grpId="3" animBg="1"/>
      <p:bldP spid="9" grpId="4" animBg="1"/>
      <p:bldP spid="9" grpId="5" animBg="1"/>
      <p:bldP spid="10" grpId="0" animBg="1"/>
      <p:bldP spid="10" grpId="1" animBg="1"/>
      <p:bldP spid="10" grpId="2" animBg="1"/>
      <p:bldP spid="10" grpId="3" animBg="1"/>
      <p:bldP spid="10" grpId="4" animBg="1"/>
      <p:bldP spid="10" grpId="5" animBg="1"/>
      <p:bldP spid="11" grpId="0" animBg="1"/>
      <p:bldP spid="11" grpId="1" animBg="1"/>
      <p:bldP spid="11" grpId="2" animBg="1"/>
      <p:bldP spid="11" grpId="3" animBg="1"/>
      <p:bldP spid="11" grpId="4" animBg="1"/>
      <p:bldP spid="11" grpId="5" animBg="1"/>
      <p:bldP spid="12" grpId="0" animBg="1"/>
      <p:bldP spid="12" grpId="1" animBg="1"/>
      <p:bldP spid="12" grpId="2" animBg="1"/>
      <p:bldP spid="12" grpId="3" animBg="1"/>
      <p:bldP spid="12" grpId="4" animBg="1"/>
      <p:bldP spid="12" grpId="5" animBg="1"/>
      <p:bldP spid="13" grpId="0"/>
      <p:bldP spid="13" grpId="1"/>
      <p:bldP spid="13" grpId="2"/>
      <p:bldP spid="13" grpId="3"/>
      <p:bldP spid="13" grpId="4"/>
      <p:bldP spid="13" grpId="5"/>
      <p:bldP spid="14" grpId="0"/>
      <p:bldP spid="14" grpId="1"/>
      <p:bldP spid="14" grpId="2"/>
      <p:bldP spid="14" grpId="3"/>
      <p:bldP spid="14" grpId="4"/>
      <p:bldP spid="14" grpId="5"/>
      <p:bldP spid="15" grpId="0"/>
      <p:bldP spid="15" grpId="1"/>
      <p:bldP spid="15" grpId="2"/>
      <p:bldP spid="15" grpId="3"/>
      <p:bldP spid="15" grpId="4"/>
      <p:bldP spid="15" grpId="5"/>
      <p:bldP spid="16" grpId="0"/>
      <p:bldP spid="16" grpId="1"/>
      <p:bldP spid="16" grpId="2"/>
      <p:bldP spid="16" grpId="3"/>
      <p:bldP spid="16" grpId="4"/>
      <p:bldP spid="16" grpId="5"/>
      <p:bldP spid="17" grpId="0"/>
      <p:bldP spid="17" grpId="1"/>
      <p:bldP spid="17" grpId="2"/>
      <p:bldP spid="17" grpId="3"/>
      <p:bldP spid="17" grpId="4"/>
      <p:bldP spid="17" grpId="5"/>
      <p:bldP spid="2" grpId="0"/>
      <p:bldP spid="2" grpId="1"/>
      <p:bldP spid="2" grpId="2"/>
      <p:bldP spid="2" grpId="3"/>
      <p:bldP spid="2" grpId="4"/>
      <p:bldP spid="2" grpId="5"/>
      <p:bldP spid="4" grpId="0"/>
      <p:bldP spid="4" grpId="1"/>
      <p:bldP spid="4" grpId="2"/>
      <p:bldP spid="4" grpId="3"/>
      <p:bldP spid="4" grpId="4"/>
      <p:bldP spid="4" grpId="5"/>
      <p:bldP spid="5" grpId="0"/>
      <p:bldP spid="5" grpId="1"/>
      <p:bldP spid="5" grpId="2"/>
      <p:bldP spid="5" grpId="3"/>
      <p:bldP spid="5" grpId="4"/>
      <p:bldP spid="5" grpId="5"/>
      <p:bldP spid="6" grpId="0"/>
      <p:bldP spid="6" grpId="1"/>
      <p:bldP spid="6" grpId="2"/>
      <p:bldP spid="6" grpId="3"/>
      <p:bldP spid="6" grpId="4"/>
      <p:bldP spid="6" grpId="5"/>
      <p:bldP spid="24" grpId="0"/>
      <p:bldP spid="24" grpId="1"/>
      <p:bldP spid="24" grpId="2"/>
      <p:bldP spid="24" grpId="3"/>
      <p:bldP spid="24" grpId="4"/>
      <p:bldP spid="24" grpId="5"/>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2" name="图片 1" descr="architecture-002"/>
          <p:cNvPicPr>
            <a:picLocks noChangeAspect="1"/>
          </p:cNvPicPr>
          <p:nvPr/>
        </p:nvPicPr>
        <p:blipFill>
          <a:blip r:embed="rId2"/>
          <a:srcRect t="20961" r="42973" b="25980"/>
          <a:stretch>
            <a:fillRect/>
          </a:stretch>
        </p:blipFill>
        <p:spPr>
          <a:xfrm>
            <a:off x="481330" y="1311275"/>
            <a:ext cx="5777230" cy="3583305"/>
          </a:xfrm>
          <a:prstGeom prst="rect">
            <a:avLst/>
          </a:prstGeom>
        </p:spPr>
      </p:pic>
      <p:grpSp>
        <p:nvGrpSpPr>
          <p:cNvPr id="18" name="组合 17"/>
          <p:cNvGrpSpPr/>
          <p:nvPr/>
        </p:nvGrpSpPr>
        <p:grpSpPr>
          <a:xfrm>
            <a:off x="1005840" y="1267460"/>
            <a:ext cx="1323975" cy="3621405"/>
            <a:chOff x="3389" y="357"/>
            <a:chExt cx="2385" cy="6524"/>
          </a:xfrm>
        </p:grpSpPr>
        <p:sp useBgFill="1">
          <p:nvSpPr>
            <p:cNvPr id="10" name="矩形 9"/>
            <p:cNvSpPr/>
            <p:nvPr/>
          </p:nvSpPr>
          <p:spPr>
            <a:xfrm>
              <a:off x="3389" y="466"/>
              <a:ext cx="745" cy="6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useBgFill="1">
          <p:nvSpPr>
            <p:cNvPr id="17" name="矩形 16"/>
            <p:cNvSpPr/>
            <p:nvPr/>
          </p:nvSpPr>
          <p:spPr>
            <a:xfrm>
              <a:off x="5029" y="357"/>
              <a:ext cx="745" cy="6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3" name="文本框 2"/>
          <p:cNvSpPr txBox="1"/>
          <p:nvPr/>
        </p:nvSpPr>
        <p:spPr>
          <a:xfrm>
            <a:off x="6344285" y="2180590"/>
            <a:ext cx="5410835" cy="1106805"/>
          </a:xfrm>
          <a:prstGeom prst="rect">
            <a:avLst/>
          </a:prstGeom>
          <a:noFill/>
        </p:spPr>
        <p:txBody>
          <a:bodyPr wrap="square" rtlCol="0" anchor="t">
            <a:spAutoFit/>
          </a:bodyPr>
          <a:lstStyle/>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a:t>
            </a:r>
          </a:p>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a:defRPr/>
            </a:pPr>
            <a:r>
              <a: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sym typeface="+mn-ea"/>
              </a:rPr>
              <a:t> </a:t>
            </a:r>
            <a:endPara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sz="1200" dirty="0">
              <a:sym typeface="+mn-ea"/>
            </a:endParaRPr>
          </a:p>
        </p:txBody>
      </p:sp>
      <p:grpSp>
        <p:nvGrpSpPr>
          <p:cNvPr id="28" name="组合 27"/>
          <p:cNvGrpSpPr/>
          <p:nvPr/>
        </p:nvGrpSpPr>
        <p:grpSpPr>
          <a:xfrm>
            <a:off x="6273800" y="3449955"/>
            <a:ext cx="5259705" cy="541655"/>
            <a:chOff x="3269" y="6973"/>
            <a:chExt cx="7230" cy="745"/>
          </a:xfrm>
        </p:grpSpPr>
        <p:sp>
          <p:nvSpPr>
            <p:cNvPr id="24" name="矩形 23"/>
            <p:cNvSpPr/>
            <p:nvPr/>
          </p:nvSpPr>
          <p:spPr>
            <a:xfrm>
              <a:off x="3269" y="6973"/>
              <a:ext cx="2326" cy="745"/>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5" name="矩形 24"/>
            <p:cNvSpPr/>
            <p:nvPr/>
          </p:nvSpPr>
          <p:spPr>
            <a:xfrm>
              <a:off x="5595" y="6973"/>
              <a:ext cx="4904" cy="745"/>
            </a:xfrm>
            <a:prstGeom prst="rect">
              <a:avLst/>
            </a:prstGeom>
            <a:solidFill>
              <a:srgbClr val="6C4C8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6" name="文本框 25"/>
            <p:cNvSpPr txBox="1"/>
            <p:nvPr/>
          </p:nvSpPr>
          <p:spPr>
            <a:xfrm>
              <a:off x="3385" y="7006"/>
              <a:ext cx="2557" cy="633"/>
            </a:xfrm>
            <a:prstGeom prst="rect">
              <a:avLst/>
            </a:prstGeom>
            <a:noFill/>
          </p:spPr>
          <p:txBody>
            <a:bodyPr wrap="square" rtlCol="0">
              <a:spAutoFit/>
            </a:bodyPr>
            <a:lstStyle/>
            <a:p>
              <a:r>
                <a:rPr lang="zh-CN" altLang="en-US" sz="2400">
                  <a:solidFill>
                    <a:schemeClr val="bg1"/>
                  </a:solidFill>
                  <a:latin typeface="微软雅黑" panose="020B0503020204020204" charset="-122"/>
                  <a:ea typeface="微软雅黑" panose="020B0503020204020204" charset="-122"/>
                </a:rPr>
                <a:t>修改标题</a:t>
              </a:r>
            </a:p>
          </p:txBody>
        </p:sp>
        <p:sp>
          <p:nvSpPr>
            <p:cNvPr id="27" name="文本框 26"/>
            <p:cNvSpPr txBox="1"/>
            <p:nvPr/>
          </p:nvSpPr>
          <p:spPr>
            <a:xfrm>
              <a:off x="5749" y="7044"/>
              <a:ext cx="4750" cy="507"/>
            </a:xfrm>
            <a:prstGeom prst="rect">
              <a:avLst/>
            </a:prstGeom>
            <a:noFill/>
          </p:spPr>
          <p:txBody>
            <a:bodyPr wrap="square" rtlCol="0" anchor="t">
              <a:spAutoFit/>
            </a:bodyPr>
            <a:lstStyle/>
            <a:p>
              <a:r>
                <a:rPr dirty="0">
                  <a:latin typeface="微软雅黑" panose="020B0503020204020204" charset="-122"/>
                  <a:ea typeface="微软雅黑" panose="020B0503020204020204" charset="-122"/>
                  <a:sym typeface="+mn-ea"/>
                </a:rPr>
                <a:t>点击</a:t>
              </a:r>
              <a:r>
                <a:rPr lang="zh-CN" dirty="0">
                  <a:latin typeface="微软雅黑" panose="020B0503020204020204" charset="-122"/>
                  <a:ea typeface="微软雅黑" panose="020B0503020204020204" charset="-122"/>
                  <a:sym typeface="+mn-ea"/>
                </a:rPr>
                <a:t>修改文本内容点击修改文本</a:t>
              </a:r>
              <a:endParaRPr lang="zh-CN" altLang="en-US" dirty="0">
                <a:latin typeface="微软雅黑" panose="020B0503020204020204" charset="-122"/>
                <a:ea typeface="微软雅黑" panose="020B0503020204020204" charset="-122"/>
                <a:sym typeface="+mn-ea"/>
              </a:endParaRPr>
            </a:p>
          </p:txBody>
        </p:sp>
      </p:grpSp>
      <p:grpSp>
        <p:nvGrpSpPr>
          <p:cNvPr id="29" name="组合 28"/>
          <p:cNvGrpSpPr/>
          <p:nvPr/>
        </p:nvGrpSpPr>
        <p:grpSpPr>
          <a:xfrm>
            <a:off x="6258523" y="1311275"/>
            <a:ext cx="5274982" cy="541655"/>
            <a:chOff x="3248" y="6973"/>
            <a:chExt cx="7251" cy="745"/>
          </a:xfrm>
        </p:grpSpPr>
        <p:sp>
          <p:nvSpPr>
            <p:cNvPr id="30" name="矩形 29"/>
            <p:cNvSpPr/>
            <p:nvPr/>
          </p:nvSpPr>
          <p:spPr>
            <a:xfrm>
              <a:off x="3269" y="6973"/>
              <a:ext cx="2326" cy="745"/>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1" name="矩形 30"/>
            <p:cNvSpPr/>
            <p:nvPr/>
          </p:nvSpPr>
          <p:spPr>
            <a:xfrm>
              <a:off x="5595" y="6973"/>
              <a:ext cx="4904" cy="745"/>
            </a:xfrm>
            <a:prstGeom prst="rect">
              <a:avLst/>
            </a:prstGeom>
            <a:solidFill>
              <a:srgbClr val="C0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2" name="文本框 31"/>
            <p:cNvSpPr txBox="1"/>
            <p:nvPr/>
          </p:nvSpPr>
          <p:spPr>
            <a:xfrm>
              <a:off x="3248" y="7044"/>
              <a:ext cx="2557" cy="633"/>
            </a:xfrm>
            <a:prstGeom prst="rect">
              <a:avLst/>
            </a:prstGeom>
            <a:noFill/>
          </p:spPr>
          <p:txBody>
            <a:bodyPr wrap="square" rtlCol="0">
              <a:spAutoFit/>
            </a:bodyPr>
            <a:lstStyle/>
            <a:p>
              <a:r>
                <a:rPr lang="zh-CN" altLang="en-US" sz="2400">
                  <a:solidFill>
                    <a:schemeClr val="bg1"/>
                  </a:solidFill>
                  <a:latin typeface="微软雅黑" panose="020B0503020204020204" charset="-122"/>
                  <a:ea typeface="微软雅黑" panose="020B0503020204020204" charset="-122"/>
                </a:rPr>
                <a:t>修改标题</a:t>
              </a:r>
            </a:p>
          </p:txBody>
        </p:sp>
        <p:sp>
          <p:nvSpPr>
            <p:cNvPr id="33" name="文本框 32"/>
            <p:cNvSpPr txBox="1"/>
            <p:nvPr/>
          </p:nvSpPr>
          <p:spPr>
            <a:xfrm>
              <a:off x="5749" y="7044"/>
              <a:ext cx="4750" cy="507"/>
            </a:xfrm>
            <a:prstGeom prst="rect">
              <a:avLst/>
            </a:prstGeom>
            <a:noFill/>
          </p:spPr>
          <p:txBody>
            <a:bodyPr wrap="square" rtlCol="0" anchor="t">
              <a:spAutoFit/>
            </a:bodyPr>
            <a:lstStyle/>
            <a:p>
              <a:r>
                <a:rPr dirty="0">
                  <a:latin typeface="微软雅黑" panose="020B0503020204020204" charset="-122"/>
                  <a:ea typeface="微软雅黑" panose="020B0503020204020204" charset="-122"/>
                  <a:sym typeface="+mn-ea"/>
                </a:rPr>
                <a:t>点击</a:t>
              </a:r>
              <a:r>
                <a:rPr lang="zh-CN" dirty="0">
                  <a:latin typeface="微软雅黑" panose="020B0503020204020204" charset="-122"/>
                  <a:ea typeface="微软雅黑" panose="020B0503020204020204" charset="-122"/>
                  <a:sym typeface="+mn-ea"/>
                </a:rPr>
                <a:t>修改文本内容点击修改文本</a:t>
              </a:r>
            </a:p>
          </p:txBody>
        </p:sp>
      </p:grpSp>
      <p:sp>
        <p:nvSpPr>
          <p:cNvPr id="34" name="文本框 33"/>
          <p:cNvSpPr txBox="1"/>
          <p:nvPr/>
        </p:nvSpPr>
        <p:spPr>
          <a:xfrm>
            <a:off x="6354445" y="4168140"/>
            <a:ext cx="5410835" cy="829945"/>
          </a:xfrm>
          <a:prstGeom prst="rect">
            <a:avLst/>
          </a:prstGeom>
          <a:noFill/>
        </p:spPr>
        <p:txBody>
          <a:bodyPr wrap="square" rtlCol="0" anchor="t">
            <a:spAutoFit/>
          </a:bodyPr>
          <a:lstStyle/>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a:t>
            </a:r>
          </a:p>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a:defRPr/>
            </a:pPr>
            <a:r>
              <a: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sym typeface="+mn-ea"/>
              </a:rPr>
              <a:t> </a:t>
            </a:r>
            <a:endParaRPr sz="1200" dirty="0">
              <a:sym typeface="+mn-ea"/>
            </a:endParaRPr>
          </a:p>
        </p:txBody>
      </p:sp>
      <p:sp>
        <p:nvSpPr>
          <p:cNvPr id="69" name="文本框 68"/>
          <p:cNvSpPr txBox="1"/>
          <p:nvPr/>
        </p:nvSpPr>
        <p:spPr>
          <a:xfrm>
            <a:off x="383540" y="5300345"/>
            <a:ext cx="11273790" cy="829945"/>
          </a:xfrm>
          <a:prstGeom prst="rect">
            <a:avLst/>
          </a:prstGeom>
          <a:noFill/>
        </p:spPr>
        <p:txBody>
          <a:bodyPr wrap="square" rtlCol="0" anchor="t">
            <a:spAutoFit/>
          </a:bodyPr>
          <a:lstStyle/>
          <a:p>
            <a:pPr marL="0" indent="0" algn="l">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双击修改文字内容双击修改文字内双击修改文字内容双击修改文字内容双击修改文字内容双击修改文字内容双击修改文字内容双击修改文字内双击修改文字内容双击修改文字内容</a:t>
            </a: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a:defRPr/>
            </a:pPr>
            <a:endParaRPr lang="en-US" altLang="ko-KR"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a:defRPr/>
            </a:pPr>
            <a:r>
              <a: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sym typeface="+mn-ea"/>
              </a:rPr>
              <a:t> </a:t>
            </a:r>
            <a:endParaRPr sz="1200" dirty="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childTnLst>
                                </p:cTn>
                              </p:par>
                              <p:par>
                                <p:cTn id="13" presetID="23" presetClass="entr" presetSubtype="16" fill="hold" grpId="2"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childTnLst>
                                </p:cTn>
                              </p:par>
                              <p:par>
                                <p:cTn id="25" presetID="23" presetClass="entr" presetSubtype="16" fill="hold" grpId="2"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childTnLst>
                                </p:cTn>
                              </p:par>
                              <p:par>
                                <p:cTn id="29" presetID="23" presetClass="entr" presetSubtype="16" fill="hold" grpId="2"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4" grpId="0"/>
      <p:bldP spid="34" grpId="1"/>
      <p:bldP spid="34" grpId="2"/>
      <p:bldP spid="69" grpId="0"/>
      <p:bldP spid="69" grpId="1"/>
      <p:bldP spid="69" grpId="2"/>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aphicFrame>
        <p:nvGraphicFramePr>
          <p:cNvPr id="7" name="图表 6"/>
          <p:cNvGraphicFramePr/>
          <p:nvPr/>
        </p:nvGraphicFramePr>
        <p:xfrm>
          <a:off x="777875" y="2971800"/>
          <a:ext cx="5248910" cy="2844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6"/>
          <p:cNvSpPr txBox="1"/>
          <p:nvPr/>
        </p:nvSpPr>
        <p:spPr>
          <a:xfrm>
            <a:off x="734695" y="1327150"/>
            <a:ext cx="1299845" cy="368300"/>
          </a:xfrm>
          <a:prstGeom prst="rect">
            <a:avLst/>
          </a:prstGeom>
          <a:noFill/>
        </p:spPr>
        <p:txBody>
          <a:bodyPr wrap="square" rtlCol="0">
            <a:spAutoFit/>
          </a:bodyPr>
          <a:lstStyle/>
          <a:p>
            <a:r>
              <a:rPr lang="zh-CN" altLang="en-US" b="1" dirty="0" smtClean="0">
                <a:solidFill>
                  <a:srgbClr val="B81A4D"/>
                </a:solidFill>
                <a:latin typeface="微软雅黑" panose="020B0503020204020204" charset="-122"/>
                <a:ea typeface="微软雅黑" panose="020B0503020204020204" charset="-122"/>
              </a:rPr>
              <a:t>添加标题</a:t>
            </a:r>
          </a:p>
        </p:txBody>
      </p:sp>
      <p:sp>
        <p:nvSpPr>
          <p:cNvPr id="9" name="文本框 8"/>
          <p:cNvSpPr txBox="1"/>
          <p:nvPr/>
        </p:nvSpPr>
        <p:spPr>
          <a:xfrm>
            <a:off x="734695" y="1696085"/>
            <a:ext cx="3080385" cy="570230"/>
          </a:xfrm>
          <a:prstGeom prst="rect">
            <a:avLst/>
          </a:prstGeom>
          <a:noFill/>
        </p:spPr>
        <p:txBody>
          <a:bodyPr wrap="square" rtlCol="0">
            <a:spAutoFit/>
          </a:bodyPr>
          <a:lstStyle/>
          <a:p>
            <a:pPr>
              <a:lnSpc>
                <a:spcPct val="130000"/>
              </a:lnSpc>
            </a:pPr>
            <a:r>
              <a:rPr lang="zh-CN" altLang="en-US" sz="1200" dirty="0">
                <a:solidFill>
                  <a:schemeClr val="bg2">
                    <a:lumMod val="25000"/>
                  </a:schemeClr>
                </a:solidFill>
                <a:latin typeface="华文细黑" panose="02010600040101010101" pitchFamily="2" charset="-122"/>
                <a:ea typeface="华文细黑" panose="02010600040101010101" pitchFamily="2" charset="-122"/>
              </a:rPr>
              <a:t>请在此添加文字说明。请在此添加文字说明。请在此添加文字说明</a:t>
            </a:r>
            <a:endParaRPr lang="zh-CN" altLang="en-US" sz="1200" dirty="0" smtClean="0">
              <a:solidFill>
                <a:schemeClr val="bg2">
                  <a:lumMod val="25000"/>
                </a:schemeClr>
              </a:solidFill>
              <a:latin typeface="华文细黑" panose="02010600040101010101" pitchFamily="2" charset="-122"/>
              <a:ea typeface="华文细黑" panose="02010600040101010101" pitchFamily="2" charset="-122"/>
            </a:endParaRPr>
          </a:p>
        </p:txBody>
      </p:sp>
      <p:graphicFrame>
        <p:nvGraphicFramePr>
          <p:cNvPr id="10" name="图表 9"/>
          <p:cNvGraphicFramePr/>
          <p:nvPr/>
        </p:nvGraphicFramePr>
        <p:xfrm>
          <a:off x="6301740" y="2971800"/>
          <a:ext cx="5248910" cy="28448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76"/>
          <p:cNvSpPr txBox="1"/>
          <p:nvPr/>
        </p:nvSpPr>
        <p:spPr>
          <a:xfrm>
            <a:off x="6258560" y="1327150"/>
            <a:ext cx="1299845" cy="368300"/>
          </a:xfrm>
          <a:prstGeom prst="rect">
            <a:avLst/>
          </a:prstGeom>
          <a:noFill/>
        </p:spPr>
        <p:txBody>
          <a:bodyPr wrap="square" rtlCol="0">
            <a:spAutoFit/>
          </a:bodyPr>
          <a:lstStyle/>
          <a:p>
            <a:r>
              <a:rPr lang="zh-CN" altLang="en-US" b="1" dirty="0" smtClean="0">
                <a:solidFill>
                  <a:srgbClr val="6C4C8B"/>
                </a:solidFill>
                <a:latin typeface="微软雅黑" panose="020B0503020204020204" charset="-122"/>
                <a:ea typeface="微软雅黑" panose="020B0503020204020204" charset="-122"/>
              </a:rPr>
              <a:t>添加标题</a:t>
            </a:r>
          </a:p>
        </p:txBody>
      </p:sp>
      <p:sp>
        <p:nvSpPr>
          <p:cNvPr id="12" name="文本框 11"/>
          <p:cNvSpPr txBox="1"/>
          <p:nvPr/>
        </p:nvSpPr>
        <p:spPr>
          <a:xfrm>
            <a:off x="6258560" y="1696085"/>
            <a:ext cx="3080385" cy="570230"/>
          </a:xfrm>
          <a:prstGeom prst="rect">
            <a:avLst/>
          </a:prstGeom>
          <a:noFill/>
        </p:spPr>
        <p:txBody>
          <a:bodyPr wrap="square" rtlCol="0">
            <a:spAutoFit/>
          </a:bodyPr>
          <a:lstStyle/>
          <a:p>
            <a:pPr>
              <a:lnSpc>
                <a:spcPct val="130000"/>
              </a:lnSpc>
            </a:pPr>
            <a:r>
              <a:rPr lang="zh-CN" altLang="en-US" sz="1200" dirty="0">
                <a:solidFill>
                  <a:schemeClr val="bg2">
                    <a:lumMod val="25000"/>
                  </a:schemeClr>
                </a:solidFill>
                <a:latin typeface="华文细黑" panose="02010600040101010101" pitchFamily="2" charset="-122"/>
                <a:ea typeface="华文细黑" panose="02010600040101010101" pitchFamily="2" charset="-122"/>
              </a:rPr>
              <a:t>请在此添加文字说明。请在此添加文字说明。请在此添加文字说明</a:t>
            </a:r>
            <a:endParaRPr lang="zh-CN" altLang="en-US" sz="1200" dirty="0" smtClean="0">
              <a:solidFill>
                <a:schemeClr val="bg2">
                  <a:lumMod val="25000"/>
                </a:schemeClr>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6" name="PA_矩形 5"/>
          <p:cNvSpPr/>
          <p:nvPr>
            <p:custDataLst>
              <p:tags r:id="rId1"/>
            </p:custDataLst>
          </p:nvPr>
        </p:nvSpPr>
        <p:spPr>
          <a:xfrm>
            <a:off x="1524000" y="1182855"/>
            <a:ext cx="9144000" cy="312420"/>
          </a:xfrm>
          <a:prstGeom prst="rect">
            <a:avLst/>
          </a:prstGeom>
        </p:spPr>
        <p:txBody>
          <a:bodyPr wrap="square">
            <a:spAutoFit/>
          </a:bodyPr>
          <a:lstStyle/>
          <a:p>
            <a:pPr lvl="0" algn="ctr">
              <a:lnSpc>
                <a:spcPct val="120000"/>
              </a:lnSpc>
            </a:pP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rPr>
              <a:t>您的文字添加到此处，可以通过单击此处删除此处的文字进行添加也可以复制您的文字粘贴到此处您的文字添加到此处您的文字添加</a:t>
            </a:r>
          </a:p>
        </p:txBody>
      </p:sp>
      <p:sp>
        <p:nvSpPr>
          <p:cNvPr id="2" name="PA_圆角矩形 1"/>
          <p:cNvSpPr/>
          <p:nvPr>
            <p:custDataLst>
              <p:tags r:id="rId2"/>
            </p:custDataLst>
          </p:nvPr>
        </p:nvSpPr>
        <p:spPr>
          <a:xfrm>
            <a:off x="535270" y="2186366"/>
            <a:ext cx="2514488" cy="2027388"/>
          </a:xfrm>
          <a:prstGeom prst="roundRect">
            <a:avLst>
              <a:gd name="adj" fmla="val 6927"/>
            </a:avLst>
          </a:prstGeom>
          <a:blipFill>
            <a:blip r:embed="rId1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PA_圆角矩形 6"/>
          <p:cNvSpPr/>
          <p:nvPr>
            <p:custDataLst>
              <p:tags r:id="rId3"/>
            </p:custDataLst>
          </p:nvPr>
        </p:nvSpPr>
        <p:spPr>
          <a:xfrm>
            <a:off x="3351920" y="3686826"/>
            <a:ext cx="2514488" cy="2027388"/>
          </a:xfrm>
          <a:prstGeom prst="roundRect">
            <a:avLst>
              <a:gd name="adj" fmla="val 6927"/>
            </a:avLst>
          </a:prstGeom>
          <a:blipFill dpi="0" rotWithShape="1">
            <a:blip r:embed="rId16"/>
            <a:srcRect/>
            <a:tile tx="0" ty="0" sx="22000" sy="22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PA_圆角矩形 7"/>
          <p:cNvSpPr/>
          <p:nvPr>
            <p:custDataLst>
              <p:tags r:id="rId4"/>
            </p:custDataLst>
          </p:nvPr>
        </p:nvSpPr>
        <p:spPr>
          <a:xfrm>
            <a:off x="8985219" y="3686826"/>
            <a:ext cx="2514488" cy="2027388"/>
          </a:xfrm>
          <a:prstGeom prst="roundRect">
            <a:avLst>
              <a:gd name="adj" fmla="val 6927"/>
            </a:avLst>
          </a:prstGeom>
          <a:blipFill>
            <a:blip r:embed="rId1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PA_圆角矩形 8"/>
          <p:cNvSpPr/>
          <p:nvPr>
            <p:custDataLst>
              <p:tags r:id="rId5"/>
            </p:custDataLst>
          </p:nvPr>
        </p:nvSpPr>
        <p:spPr>
          <a:xfrm>
            <a:off x="6168570" y="2186366"/>
            <a:ext cx="2514488" cy="2027388"/>
          </a:xfrm>
          <a:prstGeom prst="roundRect">
            <a:avLst>
              <a:gd name="adj" fmla="val 6927"/>
            </a:avLst>
          </a:prstGeom>
          <a:blipFill>
            <a:blip r:embed="rId1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PA_矩形 9"/>
          <p:cNvSpPr/>
          <p:nvPr>
            <p:custDataLst>
              <p:tags r:id="rId6"/>
            </p:custDataLst>
          </p:nvPr>
        </p:nvSpPr>
        <p:spPr>
          <a:xfrm>
            <a:off x="3290091" y="2718276"/>
            <a:ext cx="2196309" cy="535531"/>
          </a:xfrm>
          <a:prstGeom prst="rect">
            <a:avLst/>
          </a:prstGeom>
        </p:spPr>
        <p:txBody>
          <a:bodyPr wrap="square">
            <a:spAutoFit/>
          </a:bodyPr>
          <a:lstStyle/>
          <a:p>
            <a:pPr lvl="0">
              <a:lnSpc>
                <a:spcPct val="120000"/>
              </a:lnSpc>
            </a:pP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rPr>
              <a:t>您的文字添加到此处，可以通过单击此处删除此处</a:t>
            </a:r>
          </a:p>
        </p:txBody>
      </p:sp>
      <p:sp>
        <p:nvSpPr>
          <p:cNvPr id="16" name="PA_矩形 10"/>
          <p:cNvSpPr/>
          <p:nvPr>
            <p:custDataLst>
              <p:tags r:id="rId7"/>
            </p:custDataLst>
          </p:nvPr>
        </p:nvSpPr>
        <p:spPr>
          <a:xfrm>
            <a:off x="3290091" y="2347888"/>
            <a:ext cx="2302738" cy="349250"/>
          </a:xfrm>
          <a:prstGeom prst="rect">
            <a:avLst/>
          </a:prstGeom>
        </p:spPr>
        <p:txBody>
          <a:bodyPr wrap="square">
            <a:spAutoFit/>
          </a:bodyPr>
          <a:lstStyle/>
          <a:p>
            <a:pPr lvl="0">
              <a:lnSpc>
                <a:spcPct val="120000"/>
              </a:lnSpc>
            </a:pPr>
            <a:r>
              <a:rPr lang="zh-CN" altLang="en-US" sz="1400" b="1" dirty="0">
                <a:solidFill>
                  <a:prstClr val="black">
                    <a:lumMod val="65000"/>
                    <a:lumOff val="35000"/>
                  </a:prstClr>
                </a:solidFill>
                <a:latin typeface="微软雅黑" panose="020B0503020204020204" charset="-122"/>
                <a:ea typeface="微软雅黑" panose="020B0503020204020204" charset="-122"/>
              </a:rPr>
              <a:t>文字添加到此处</a:t>
            </a:r>
          </a:p>
        </p:txBody>
      </p:sp>
      <p:sp>
        <p:nvSpPr>
          <p:cNvPr id="17" name="PA_矩形 11"/>
          <p:cNvSpPr/>
          <p:nvPr>
            <p:custDataLst>
              <p:tags r:id="rId8"/>
            </p:custDataLst>
          </p:nvPr>
        </p:nvSpPr>
        <p:spPr>
          <a:xfrm>
            <a:off x="8975842" y="2718276"/>
            <a:ext cx="2196309" cy="535531"/>
          </a:xfrm>
          <a:prstGeom prst="rect">
            <a:avLst/>
          </a:prstGeom>
        </p:spPr>
        <p:txBody>
          <a:bodyPr wrap="square">
            <a:spAutoFit/>
          </a:bodyPr>
          <a:lstStyle/>
          <a:p>
            <a:pPr lvl="0">
              <a:lnSpc>
                <a:spcPct val="120000"/>
              </a:lnSpc>
            </a:pP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rPr>
              <a:t>您的文字添加到此处，可以通过单击此处删除此处</a:t>
            </a:r>
          </a:p>
        </p:txBody>
      </p:sp>
      <p:sp>
        <p:nvSpPr>
          <p:cNvPr id="18" name="PA_矩形 12"/>
          <p:cNvSpPr/>
          <p:nvPr>
            <p:custDataLst>
              <p:tags r:id="rId9"/>
            </p:custDataLst>
          </p:nvPr>
        </p:nvSpPr>
        <p:spPr>
          <a:xfrm>
            <a:off x="8975842" y="2347888"/>
            <a:ext cx="2302738" cy="349250"/>
          </a:xfrm>
          <a:prstGeom prst="rect">
            <a:avLst/>
          </a:prstGeom>
        </p:spPr>
        <p:txBody>
          <a:bodyPr wrap="square">
            <a:spAutoFit/>
          </a:bodyPr>
          <a:lstStyle/>
          <a:p>
            <a:pPr lvl="0">
              <a:lnSpc>
                <a:spcPct val="120000"/>
              </a:lnSpc>
            </a:pPr>
            <a:r>
              <a:rPr lang="zh-CN" altLang="en-US" sz="1400" b="1" dirty="0">
                <a:solidFill>
                  <a:prstClr val="black">
                    <a:lumMod val="65000"/>
                    <a:lumOff val="35000"/>
                  </a:prstClr>
                </a:solidFill>
                <a:latin typeface="微软雅黑" panose="020B0503020204020204" charset="-122"/>
                <a:ea typeface="微软雅黑" panose="020B0503020204020204" charset="-122"/>
              </a:rPr>
              <a:t>文字添加到此处</a:t>
            </a:r>
          </a:p>
        </p:txBody>
      </p:sp>
      <p:sp>
        <p:nvSpPr>
          <p:cNvPr id="24" name="PA_矩形 13"/>
          <p:cNvSpPr/>
          <p:nvPr>
            <p:custDataLst>
              <p:tags r:id="rId10"/>
            </p:custDataLst>
          </p:nvPr>
        </p:nvSpPr>
        <p:spPr>
          <a:xfrm>
            <a:off x="6168570" y="5109416"/>
            <a:ext cx="2196309" cy="535531"/>
          </a:xfrm>
          <a:prstGeom prst="rect">
            <a:avLst/>
          </a:prstGeom>
        </p:spPr>
        <p:txBody>
          <a:bodyPr wrap="square">
            <a:spAutoFit/>
          </a:bodyPr>
          <a:lstStyle/>
          <a:p>
            <a:pPr lvl="0">
              <a:lnSpc>
                <a:spcPct val="120000"/>
              </a:lnSpc>
            </a:pP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rPr>
              <a:t>您的文字添加到此处，可以通过单击此处删除此处</a:t>
            </a:r>
          </a:p>
        </p:txBody>
      </p:sp>
      <p:sp>
        <p:nvSpPr>
          <p:cNvPr id="25" name="PA_矩形 14"/>
          <p:cNvSpPr/>
          <p:nvPr>
            <p:custDataLst>
              <p:tags r:id="rId11"/>
            </p:custDataLst>
          </p:nvPr>
        </p:nvSpPr>
        <p:spPr>
          <a:xfrm>
            <a:off x="6168570" y="4739028"/>
            <a:ext cx="2302738" cy="349250"/>
          </a:xfrm>
          <a:prstGeom prst="rect">
            <a:avLst/>
          </a:prstGeom>
        </p:spPr>
        <p:txBody>
          <a:bodyPr wrap="square">
            <a:spAutoFit/>
          </a:bodyPr>
          <a:lstStyle/>
          <a:p>
            <a:pPr lvl="0">
              <a:lnSpc>
                <a:spcPct val="120000"/>
              </a:lnSpc>
            </a:pPr>
            <a:r>
              <a:rPr lang="zh-CN" altLang="en-US" sz="1400" b="1" dirty="0">
                <a:solidFill>
                  <a:prstClr val="black">
                    <a:lumMod val="65000"/>
                    <a:lumOff val="35000"/>
                  </a:prstClr>
                </a:solidFill>
                <a:latin typeface="微软雅黑" panose="020B0503020204020204" charset="-122"/>
                <a:ea typeface="微软雅黑" panose="020B0503020204020204" charset="-122"/>
              </a:rPr>
              <a:t>文字添加到此处</a:t>
            </a:r>
          </a:p>
        </p:txBody>
      </p:sp>
      <p:sp>
        <p:nvSpPr>
          <p:cNvPr id="26" name="PA_矩形 15"/>
          <p:cNvSpPr/>
          <p:nvPr>
            <p:custDataLst>
              <p:tags r:id="rId12"/>
            </p:custDataLst>
          </p:nvPr>
        </p:nvSpPr>
        <p:spPr>
          <a:xfrm>
            <a:off x="609264" y="5109416"/>
            <a:ext cx="2196309" cy="535531"/>
          </a:xfrm>
          <a:prstGeom prst="rect">
            <a:avLst/>
          </a:prstGeom>
        </p:spPr>
        <p:txBody>
          <a:bodyPr wrap="square">
            <a:spAutoFit/>
          </a:bodyPr>
          <a:lstStyle/>
          <a:p>
            <a:pPr lvl="0">
              <a:lnSpc>
                <a:spcPct val="120000"/>
              </a:lnSpc>
            </a:pPr>
            <a:r>
              <a:rPr lang="zh-CN" altLang="en-US" sz="1200" dirty="0">
                <a:solidFill>
                  <a:schemeClr val="tx1">
                    <a:lumMod val="65000"/>
                    <a:lumOff val="35000"/>
                  </a:schemeClr>
                </a:solidFill>
                <a:latin typeface="华文细黑" panose="02010600040101010101" pitchFamily="2" charset="-122"/>
                <a:ea typeface="华文细黑" panose="02010600040101010101" pitchFamily="2" charset="-122"/>
              </a:rPr>
              <a:t>您的文字添加到此处，可以通过单击此处删除此处</a:t>
            </a:r>
          </a:p>
        </p:txBody>
      </p:sp>
      <p:sp>
        <p:nvSpPr>
          <p:cNvPr id="27" name="PA_矩形 16"/>
          <p:cNvSpPr/>
          <p:nvPr>
            <p:custDataLst>
              <p:tags r:id="rId13"/>
            </p:custDataLst>
          </p:nvPr>
        </p:nvSpPr>
        <p:spPr>
          <a:xfrm>
            <a:off x="609264" y="4739028"/>
            <a:ext cx="2302738" cy="349250"/>
          </a:xfrm>
          <a:prstGeom prst="rect">
            <a:avLst/>
          </a:prstGeom>
        </p:spPr>
        <p:txBody>
          <a:bodyPr wrap="square">
            <a:spAutoFit/>
          </a:bodyPr>
          <a:lstStyle/>
          <a:p>
            <a:pPr lvl="0">
              <a:lnSpc>
                <a:spcPct val="120000"/>
              </a:lnSpc>
            </a:pPr>
            <a:r>
              <a:rPr lang="zh-CN" altLang="en-US" sz="1400" b="1" dirty="0">
                <a:solidFill>
                  <a:prstClr val="black">
                    <a:lumMod val="65000"/>
                    <a:lumOff val="35000"/>
                  </a:prstClr>
                </a:solidFill>
                <a:latin typeface="微软雅黑" panose="020B0503020204020204" charset="-122"/>
                <a:ea typeface="微软雅黑" panose="020B0503020204020204" charset="-122"/>
              </a:rPr>
              <a:t>文字添加到此处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bldLvl="0" animBg="1"/>
      <p:bldP spid="3" grpId="0" bldLvl="0" animBg="1"/>
      <p:bldP spid="13" grpId="0" bldLvl="0" animBg="1"/>
      <p:bldP spid="14" grpId="0" bldLvl="0" animBg="1"/>
      <p:bldP spid="15" grpId="0"/>
      <p:bldP spid="16" grpId="0"/>
      <p:bldP spid="17" grpId="0"/>
      <p:bldP spid="18" grpId="0"/>
      <p:bldP spid="24"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3"/>
          <p:cNvSpPr txBox="1">
            <a:spLocks noChangeArrowheads="1"/>
          </p:cNvSpPr>
          <p:nvPr/>
        </p:nvSpPr>
        <p:spPr bwMode="auto">
          <a:xfrm>
            <a:off x="6484779" y="4100559"/>
            <a:ext cx="6002216" cy="184150"/>
          </a:xfrm>
          <a:prstGeom prst="rect">
            <a:avLst/>
          </a:prstGeom>
          <a:noFill/>
        </p:spPr>
        <p:txBody>
          <a:bodyPr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defRPr/>
            </a:pPr>
            <a:r>
              <a:rPr lang="zh-CN" sz="1200" b="0" dirty="0">
                <a:solidFill>
                  <a:schemeClr val="tx1">
                    <a:lumMod val="75000"/>
                    <a:lumOff val="25000"/>
                  </a:schemeClr>
                </a:solidFill>
                <a:effectLst/>
                <a:ea typeface="微软雅黑" panose="020B0503020204020204" pitchFamily="34" charset="-122"/>
              </a:rPr>
              <a:t>汇报人</a:t>
            </a:r>
            <a:r>
              <a:rPr lang="zh-CN" sz="1200" b="0" dirty="0" smtClean="0">
                <a:solidFill>
                  <a:schemeClr val="tx1">
                    <a:lumMod val="75000"/>
                    <a:lumOff val="25000"/>
                  </a:schemeClr>
                </a:solidFill>
                <a:effectLst/>
                <a:ea typeface="微软雅黑" panose="020B0503020204020204" pitchFamily="34" charset="-122"/>
              </a:rPr>
              <a:t>：</a:t>
            </a:r>
            <a:r>
              <a:rPr lang="zh-CN" altLang="en-US" sz="1200" b="0" dirty="0">
                <a:solidFill>
                  <a:schemeClr val="tx1">
                    <a:lumMod val="75000"/>
                    <a:lumOff val="25000"/>
                  </a:schemeClr>
                </a:solidFill>
                <a:effectLst/>
                <a:ea typeface="微软雅黑" panose="020B0503020204020204" pitchFamily="34" charset="-122"/>
              </a:rPr>
              <a:t>优</a:t>
            </a:r>
            <a:r>
              <a:rPr lang="zh-CN" altLang="en-US" sz="1200" b="0" dirty="0" smtClean="0">
                <a:solidFill>
                  <a:schemeClr val="tx1">
                    <a:lumMod val="75000"/>
                    <a:lumOff val="25000"/>
                  </a:schemeClr>
                </a:solidFill>
                <a:effectLst/>
                <a:ea typeface="微软雅黑" panose="020B0503020204020204" pitchFamily="34" charset="-122"/>
              </a:rPr>
              <a:t>品</a:t>
            </a:r>
            <a:r>
              <a:rPr lang="en-US" altLang="zh-CN" sz="1200" b="0" dirty="0" smtClean="0">
                <a:solidFill>
                  <a:schemeClr val="tx1">
                    <a:lumMod val="75000"/>
                    <a:lumOff val="25000"/>
                  </a:schemeClr>
                </a:solidFill>
                <a:effectLst/>
                <a:ea typeface="微软雅黑" panose="020B0503020204020204" pitchFamily="34" charset="-122"/>
              </a:rPr>
              <a:t>PPT</a:t>
            </a:r>
            <a:r>
              <a:rPr lang="zh-CN" sz="1200" b="0" dirty="0" smtClean="0">
                <a:solidFill>
                  <a:schemeClr val="tx1">
                    <a:lumMod val="75000"/>
                    <a:lumOff val="25000"/>
                  </a:schemeClr>
                </a:solidFill>
                <a:effectLst/>
                <a:ea typeface="微软雅黑" panose="020B0503020204020204" pitchFamily="34" charset="-122"/>
              </a:rPr>
              <a:t>     </a:t>
            </a:r>
            <a:r>
              <a:rPr lang="zh-CN" sz="1200" b="0" dirty="0">
                <a:solidFill>
                  <a:schemeClr val="tx1">
                    <a:lumMod val="75000"/>
                    <a:lumOff val="25000"/>
                  </a:schemeClr>
                </a:solidFill>
                <a:effectLst/>
                <a:ea typeface="微软雅黑" panose="020B0503020204020204" pitchFamily="34" charset="-122"/>
              </a:rPr>
              <a:t>日期：</a:t>
            </a:r>
            <a:r>
              <a:rPr lang="en-US" altLang="zh-CN" sz="1200" b="0" dirty="0">
                <a:solidFill>
                  <a:schemeClr val="tx1">
                    <a:lumMod val="75000"/>
                    <a:lumOff val="25000"/>
                  </a:schemeClr>
                </a:solidFill>
                <a:effectLst/>
                <a:ea typeface="微软雅黑" panose="020B0503020204020204" pitchFamily="34" charset="-122"/>
              </a:rPr>
              <a:t>2018</a:t>
            </a:r>
            <a:r>
              <a:rPr lang="zh-CN" sz="1200" b="0" dirty="0">
                <a:solidFill>
                  <a:schemeClr val="tx1">
                    <a:lumMod val="75000"/>
                    <a:lumOff val="25000"/>
                  </a:schemeClr>
                </a:solidFill>
                <a:effectLst/>
                <a:ea typeface="微软雅黑" panose="020B0503020204020204" pitchFamily="34" charset="-122"/>
              </a:rPr>
              <a:t>年</a:t>
            </a:r>
            <a:r>
              <a:rPr lang="en-US" altLang="zh-CN" sz="1200" b="0" dirty="0">
                <a:solidFill>
                  <a:schemeClr val="tx1">
                    <a:lumMod val="75000"/>
                    <a:lumOff val="25000"/>
                  </a:schemeClr>
                </a:solidFill>
                <a:effectLst/>
                <a:ea typeface="微软雅黑" panose="020B0503020204020204" pitchFamily="34" charset="-122"/>
              </a:rPr>
              <a:t>xx</a:t>
            </a:r>
            <a:r>
              <a:rPr lang="zh-CN" sz="1200" b="0" dirty="0">
                <a:solidFill>
                  <a:schemeClr val="tx1">
                    <a:lumMod val="75000"/>
                    <a:lumOff val="25000"/>
                  </a:schemeClr>
                </a:solidFill>
                <a:effectLst/>
                <a:ea typeface="微软雅黑" panose="020B0503020204020204" pitchFamily="34" charset="-122"/>
              </a:rPr>
              <a:t>月</a:t>
            </a:r>
            <a:r>
              <a:rPr lang="en-US" altLang="zh-CN" sz="1200" b="0" dirty="0">
                <a:solidFill>
                  <a:schemeClr val="tx1">
                    <a:lumMod val="75000"/>
                    <a:lumOff val="25000"/>
                  </a:schemeClr>
                </a:solidFill>
                <a:effectLst/>
                <a:ea typeface="微软雅黑" panose="020B0503020204020204" pitchFamily="34" charset="-122"/>
              </a:rPr>
              <a:t>xx</a:t>
            </a:r>
            <a:r>
              <a:rPr lang="zh-CN" sz="1200" b="0" dirty="0">
                <a:solidFill>
                  <a:schemeClr val="tx1">
                    <a:lumMod val="75000"/>
                    <a:lumOff val="25000"/>
                  </a:schemeClr>
                </a:solidFill>
                <a:effectLst/>
                <a:ea typeface="微软雅黑" panose="020B0503020204020204" pitchFamily="34" charset="-122"/>
              </a:rPr>
              <a:t>日</a:t>
            </a:r>
          </a:p>
        </p:txBody>
      </p:sp>
      <p:sp>
        <p:nvSpPr>
          <p:cNvPr id="81" name="텍스트 개체 틀 80"/>
          <p:cNvSpPr>
            <a:spLocks noGrp="1"/>
          </p:cNvSpPr>
          <p:nvPr>
            <p:ph type="body" sz="quarter" idx="10"/>
          </p:nvPr>
        </p:nvSpPr>
        <p:spPr>
          <a:xfrm>
            <a:off x="3744119" y="3005567"/>
            <a:ext cx="7742587" cy="689045"/>
          </a:xfrm>
        </p:spPr>
        <p:txBody>
          <a:bodyPr/>
          <a:lstStyle/>
          <a:p>
            <a:r>
              <a:rPr lang="en-US" dirty="0"/>
              <a:t>Thank You</a:t>
            </a:r>
            <a:endParaRPr lang="zh-CN" altLang="en-US" dirty="0">
              <a:ea typeface="微软雅黑" panose="020B0503020204020204" pitchFamily="34" charset="-122"/>
            </a:endParaRPr>
          </a:p>
        </p:txBody>
      </p:sp>
      <p:sp>
        <p:nvSpPr>
          <p:cNvPr id="82" name="텍스트 개체 틀 81"/>
          <p:cNvSpPr>
            <a:spLocks noGrp="1"/>
          </p:cNvSpPr>
          <p:nvPr>
            <p:ph type="body" sz="quarter" idx="11"/>
          </p:nvPr>
        </p:nvSpPr>
        <p:spPr>
          <a:xfrm>
            <a:off x="3791744" y="3742184"/>
            <a:ext cx="7742587" cy="358891"/>
          </a:xfrm>
        </p:spPr>
        <p:txBody>
          <a:bodyPr/>
          <a:lstStyle/>
          <a:p>
            <a:r>
              <a:rPr lang="en-US" altLang="ko-KR" dirty="0" smtClean="0"/>
              <a:t> </a:t>
            </a:r>
            <a:endParaRPr lang="zh-CN" altLang="en-US" dirty="0" smtClean="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 calcmode="lin" valueType="num">
                                      <p:cBhvr additive="base">
                                        <p:cTn id="7"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ppt_x"/>
                                          </p:val>
                                        </p:tav>
                                        <p:tav tm="100000">
                                          <p:val>
                                            <p:strVal val="#ppt_x"/>
                                          </p:val>
                                        </p:tav>
                                      </p:tavLst>
                                    </p:anim>
                                    <p:anim calcmode="lin" valueType="num">
                                      <p:cBhvr additive="base">
                                        <p:cTn id="1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8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3011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170581"/>
            <a:ext cx="6837480" cy="516317"/>
          </a:xfrm>
        </p:spPr>
        <p:txBody>
          <a:bodyPr/>
          <a:lstStyle/>
          <a:p>
            <a:pPr algn="l"/>
            <a:r>
              <a:rPr lang="zh-CN" altLang="ko-KR" b="0">
                <a:latin typeface="微软雅黑" panose="020B0503020204020204" charset="-122"/>
                <a:ea typeface="微软雅黑" panose="020B0503020204020204" charset="-122"/>
              </a:rPr>
              <a:t>工作概述</a:t>
            </a:r>
          </a:p>
        </p:txBody>
      </p:sp>
      <p:sp>
        <p:nvSpPr>
          <p:cNvPr id="3" name="텍스트 개체 틀 2"/>
          <p:cNvSpPr>
            <a:spLocks noGrp="1"/>
          </p:cNvSpPr>
          <p:nvPr>
            <p:ph type="body" sz="quarter" idx="11"/>
          </p:nvPr>
        </p:nvSpPr>
        <p:spPr>
          <a:xfrm>
            <a:off x="4147212" y="3733532"/>
            <a:ext cx="6837480" cy="405849"/>
          </a:xfrm>
        </p:spPr>
        <p:txBody>
          <a:bodyPr/>
          <a:lstStyle/>
          <a:p>
            <a:r>
              <a:rPr lang="en-US" altLang="ko-KR" smtClean="0"/>
              <a:t> Contents sub title</a:t>
            </a:r>
            <a:endParaRPr lang="ko-KR" altLang="en-US"/>
          </a:p>
        </p:txBody>
      </p:sp>
      <p:sp>
        <p:nvSpPr>
          <p:cNvPr id="4" name="텍스트 개체 틀 3"/>
          <p:cNvSpPr>
            <a:spLocks noGrp="1"/>
          </p:cNvSpPr>
          <p:nvPr>
            <p:ph type="body" sz="quarter" idx="12"/>
          </p:nvPr>
        </p:nvSpPr>
        <p:spPr>
          <a:xfrm>
            <a:off x="4204363" y="2167733"/>
            <a:ext cx="4710585" cy="944440"/>
          </a:xfrm>
        </p:spPr>
        <p:txBody>
          <a:bodyPr/>
          <a:lstStyle/>
          <a:p>
            <a:r>
              <a:rPr lang="en-US" smtClean="0"/>
              <a:t>P</a:t>
            </a:r>
            <a:r>
              <a:rPr lang="en-US" sz="4800" smtClean="0"/>
              <a:t>art1</a:t>
            </a:r>
            <a:endParaRPr lang="en-US" sz="4800"/>
          </a:p>
        </p:txBody>
      </p:sp>
      <p:sp>
        <p:nvSpPr>
          <p:cNvPr id="5" name="Rectangle 3"/>
          <p:cNvSpPr txBox="1">
            <a:spLocks noChangeArrowheads="1"/>
          </p:cNvSpPr>
          <p:nvPr/>
        </p:nvSpPr>
        <p:spPr bwMode="auto">
          <a:xfrm>
            <a:off x="4204335" y="4191635"/>
            <a:ext cx="7110730" cy="461645"/>
          </a:xfrm>
          <a:prstGeom prst="rect">
            <a:avLst/>
          </a:prstGeom>
          <a:noFill/>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fontAlgn="auto">
              <a:lnSpc>
                <a:spcPct val="150000"/>
              </a:lnSpc>
            </a:pPr>
            <a:r>
              <a:rPr lang="zh-CN" sz="1200" b="0" smtClean="0">
                <a:solidFill>
                  <a:schemeClr val="tx1">
                    <a:lumMod val="65000"/>
                    <a:lumOff val="35000"/>
                  </a:schemeClr>
                </a:solidFill>
                <a:effectLst/>
                <a:latin typeface="华文细黑" panose="02010600040101010101" pitchFamily="2" charset="-122"/>
                <a:ea typeface="华文细黑" panose="02010600040101010101" pitchFamily="2" charset="-122"/>
                <a:sym typeface="+mn-ea"/>
              </a:rPr>
              <a:t>双击文本框修改文字内容双击文本框修改文字内容双击文本框修改文字内容双击文本框修改文字内容</a:t>
            </a:r>
            <a:endParaRPr lang="zh-CN" altLang="en-US" sz="1200" b="0" dirty="0" smtClean="0">
              <a:solidFill>
                <a:schemeClr val="tx1">
                  <a:lumMod val="65000"/>
                  <a:lumOff val="35000"/>
                </a:schemeClr>
              </a:solidFill>
              <a:effectLst/>
              <a:latin typeface="华文细黑" panose="02010600040101010101" pitchFamily="2" charset="-122"/>
              <a:ea typeface="华文细黑" panose="02010600040101010101" pitchFamily="2" charset="-122"/>
            </a:endParaRPr>
          </a:p>
          <a:p>
            <a:pPr algn="l">
              <a:defRPr/>
            </a:pPr>
            <a:endParaRPr lang="en-US" altLang="ko-KR" sz="1200" b="0">
              <a:solidFill>
                <a:schemeClr val="tx1">
                  <a:lumMod val="75000"/>
                  <a:lumOff val="25000"/>
                </a:schemeClr>
              </a:solidFill>
              <a:effectLst/>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500"/>
                                        <p:tgtEl>
                                          <p:spTgt spid="4">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9" name="그룹 228"/>
          <p:cNvGrpSpPr/>
          <p:nvPr/>
        </p:nvGrpSpPr>
        <p:grpSpPr>
          <a:xfrm>
            <a:off x="6090886" y="2487596"/>
            <a:ext cx="2527807" cy="1229579"/>
            <a:chOff x="2892753" y="4084015"/>
            <a:chExt cx="2209340" cy="1074670"/>
          </a:xfrm>
        </p:grpSpPr>
        <p:sp>
          <p:nvSpPr>
            <p:cNvPr id="230" name="Freeform 113"/>
            <p:cNvSpPr/>
            <p:nvPr/>
          </p:nvSpPr>
          <p:spPr bwMode="auto">
            <a:xfrm>
              <a:off x="2892753" y="408401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231" name="Freeform 114"/>
            <p:cNvSpPr/>
            <p:nvPr/>
          </p:nvSpPr>
          <p:spPr bwMode="auto">
            <a:xfrm>
              <a:off x="2892753" y="4084015"/>
              <a:ext cx="1074670" cy="107467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232" name="Freeform 115"/>
            <p:cNvSpPr/>
            <p:nvPr/>
          </p:nvSpPr>
          <p:spPr bwMode="auto">
            <a:xfrm>
              <a:off x="4027423" y="4084015"/>
              <a:ext cx="1074670" cy="107467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233" name="Freeform 116"/>
            <p:cNvSpPr/>
            <p:nvPr/>
          </p:nvSpPr>
          <p:spPr bwMode="auto">
            <a:xfrm>
              <a:off x="4027423" y="4084015"/>
              <a:ext cx="1074670" cy="107467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grpSp>
          <p:nvGrpSpPr>
            <p:cNvPr id="234" name="그룹 233"/>
            <p:cNvGrpSpPr/>
            <p:nvPr/>
          </p:nvGrpSpPr>
          <p:grpSpPr>
            <a:xfrm>
              <a:off x="3730706" y="4195932"/>
              <a:ext cx="455532" cy="762879"/>
              <a:chOff x="-738062" y="1467804"/>
              <a:chExt cx="790576" cy="1323976"/>
            </a:xfrm>
          </p:grpSpPr>
          <p:sp>
            <p:nvSpPr>
              <p:cNvPr id="235" name="Freeform 21"/>
              <p:cNvSpPr/>
              <p:nvPr/>
            </p:nvSpPr>
            <p:spPr bwMode="auto">
              <a:xfrm>
                <a:off x="-225299" y="1485267"/>
                <a:ext cx="277813" cy="1292225"/>
              </a:xfrm>
              <a:custGeom>
                <a:avLst/>
                <a:gdLst>
                  <a:gd name="T0" fmla="*/ 0 w 175"/>
                  <a:gd name="T1" fmla="*/ 156 h 814"/>
                  <a:gd name="T2" fmla="*/ 6 w 175"/>
                  <a:gd name="T3" fmla="*/ 162 h 814"/>
                  <a:gd name="T4" fmla="*/ 15 w 175"/>
                  <a:gd name="T5" fmla="*/ 176 h 814"/>
                  <a:gd name="T6" fmla="*/ 21 w 175"/>
                  <a:gd name="T7" fmla="*/ 192 h 814"/>
                  <a:gd name="T8" fmla="*/ 25 w 175"/>
                  <a:gd name="T9" fmla="*/ 209 h 814"/>
                  <a:gd name="T10" fmla="*/ 26 w 175"/>
                  <a:gd name="T11" fmla="*/ 217 h 814"/>
                  <a:gd name="T12" fmla="*/ 23 w 175"/>
                  <a:gd name="T13" fmla="*/ 240 h 814"/>
                  <a:gd name="T14" fmla="*/ 19 w 175"/>
                  <a:gd name="T15" fmla="*/ 260 h 814"/>
                  <a:gd name="T16" fmla="*/ 11 w 175"/>
                  <a:gd name="T17" fmla="*/ 278 h 814"/>
                  <a:gd name="T18" fmla="*/ 0 w 175"/>
                  <a:gd name="T19" fmla="*/ 294 h 814"/>
                  <a:gd name="T20" fmla="*/ 0 w 175"/>
                  <a:gd name="T21" fmla="*/ 514 h 814"/>
                  <a:gd name="T22" fmla="*/ 14 w 175"/>
                  <a:gd name="T23" fmla="*/ 533 h 814"/>
                  <a:gd name="T24" fmla="*/ 19 w 175"/>
                  <a:gd name="T25" fmla="*/ 545 h 814"/>
                  <a:gd name="T26" fmla="*/ 27 w 175"/>
                  <a:gd name="T27" fmla="*/ 570 h 814"/>
                  <a:gd name="T28" fmla="*/ 27 w 175"/>
                  <a:gd name="T29" fmla="*/ 583 h 814"/>
                  <a:gd name="T30" fmla="*/ 26 w 175"/>
                  <a:gd name="T31" fmla="*/ 604 h 814"/>
                  <a:gd name="T32" fmla="*/ 20 w 175"/>
                  <a:gd name="T33" fmla="*/ 622 h 814"/>
                  <a:gd name="T34" fmla="*/ 12 w 175"/>
                  <a:gd name="T35" fmla="*/ 639 h 814"/>
                  <a:gd name="T36" fmla="*/ 0 w 175"/>
                  <a:gd name="T37" fmla="*/ 654 h 814"/>
                  <a:gd name="T38" fmla="*/ 0 w 175"/>
                  <a:gd name="T39" fmla="*/ 814 h 814"/>
                  <a:gd name="T40" fmla="*/ 12 w 175"/>
                  <a:gd name="T41" fmla="*/ 811 h 814"/>
                  <a:gd name="T42" fmla="*/ 57 w 175"/>
                  <a:gd name="T43" fmla="*/ 793 h 814"/>
                  <a:gd name="T44" fmla="*/ 97 w 175"/>
                  <a:gd name="T45" fmla="*/ 768 h 814"/>
                  <a:gd name="T46" fmla="*/ 105 w 175"/>
                  <a:gd name="T47" fmla="*/ 761 h 814"/>
                  <a:gd name="T48" fmla="*/ 122 w 175"/>
                  <a:gd name="T49" fmla="*/ 745 h 814"/>
                  <a:gd name="T50" fmla="*/ 136 w 175"/>
                  <a:gd name="T51" fmla="*/ 727 h 814"/>
                  <a:gd name="T52" fmla="*/ 148 w 175"/>
                  <a:gd name="T53" fmla="*/ 707 h 814"/>
                  <a:gd name="T54" fmla="*/ 154 w 175"/>
                  <a:gd name="T55" fmla="*/ 697 h 814"/>
                  <a:gd name="T56" fmla="*/ 163 w 175"/>
                  <a:gd name="T57" fmla="*/ 674 h 814"/>
                  <a:gd name="T58" fmla="*/ 170 w 175"/>
                  <a:gd name="T59" fmla="*/ 650 h 814"/>
                  <a:gd name="T60" fmla="*/ 173 w 175"/>
                  <a:gd name="T61" fmla="*/ 624 h 814"/>
                  <a:gd name="T62" fmla="*/ 175 w 175"/>
                  <a:gd name="T63" fmla="*/ 596 h 814"/>
                  <a:gd name="T64" fmla="*/ 174 w 175"/>
                  <a:gd name="T65" fmla="*/ 579 h 814"/>
                  <a:gd name="T66" fmla="*/ 170 w 175"/>
                  <a:gd name="T67" fmla="*/ 547 h 814"/>
                  <a:gd name="T68" fmla="*/ 162 w 175"/>
                  <a:gd name="T69" fmla="*/ 518 h 814"/>
                  <a:gd name="T70" fmla="*/ 148 w 175"/>
                  <a:gd name="T71" fmla="*/ 490 h 814"/>
                  <a:gd name="T72" fmla="*/ 141 w 175"/>
                  <a:gd name="T73" fmla="*/ 478 h 814"/>
                  <a:gd name="T74" fmla="*/ 122 w 175"/>
                  <a:gd name="T75" fmla="*/ 455 h 814"/>
                  <a:gd name="T76" fmla="*/ 101 w 175"/>
                  <a:gd name="T77" fmla="*/ 435 h 814"/>
                  <a:gd name="T78" fmla="*/ 78 w 175"/>
                  <a:gd name="T79" fmla="*/ 418 h 814"/>
                  <a:gd name="T80" fmla="*/ 53 w 175"/>
                  <a:gd name="T81" fmla="*/ 403 h 814"/>
                  <a:gd name="T82" fmla="*/ 64 w 175"/>
                  <a:gd name="T83" fmla="*/ 397 h 814"/>
                  <a:gd name="T84" fmla="*/ 87 w 175"/>
                  <a:gd name="T85" fmla="*/ 380 h 814"/>
                  <a:gd name="T86" fmla="*/ 108 w 175"/>
                  <a:gd name="T87" fmla="*/ 360 h 814"/>
                  <a:gd name="T88" fmla="*/ 126 w 175"/>
                  <a:gd name="T89" fmla="*/ 337 h 814"/>
                  <a:gd name="T90" fmla="*/ 136 w 175"/>
                  <a:gd name="T91" fmla="*/ 325 h 814"/>
                  <a:gd name="T92" fmla="*/ 150 w 175"/>
                  <a:gd name="T93" fmla="*/ 297 h 814"/>
                  <a:gd name="T94" fmla="*/ 161 w 175"/>
                  <a:gd name="T95" fmla="*/ 266 h 814"/>
                  <a:gd name="T96" fmla="*/ 167 w 175"/>
                  <a:gd name="T97" fmla="*/ 234 h 814"/>
                  <a:gd name="T98" fmla="*/ 169 w 175"/>
                  <a:gd name="T99" fmla="*/ 199 h 814"/>
                  <a:gd name="T100" fmla="*/ 168 w 175"/>
                  <a:gd name="T101" fmla="*/ 175 h 814"/>
                  <a:gd name="T102" fmla="*/ 160 w 175"/>
                  <a:gd name="T103" fmla="*/ 131 h 814"/>
                  <a:gd name="T104" fmla="*/ 147 w 175"/>
                  <a:gd name="T105" fmla="*/ 102 h 814"/>
                  <a:gd name="T106" fmla="*/ 136 w 175"/>
                  <a:gd name="T107" fmla="*/ 84 h 814"/>
                  <a:gd name="T108" fmla="*/ 123 w 175"/>
                  <a:gd name="T109" fmla="*/ 67 h 814"/>
                  <a:gd name="T110" fmla="*/ 99 w 175"/>
                  <a:gd name="T111" fmla="*/ 45 h 814"/>
                  <a:gd name="T112" fmla="*/ 89 w 175"/>
                  <a:gd name="T113" fmla="*/ 38 h 814"/>
                  <a:gd name="T114" fmla="*/ 66 w 175"/>
                  <a:gd name="T115" fmla="*/ 24 h 814"/>
                  <a:gd name="T116" fmla="*/ 42 w 175"/>
                  <a:gd name="T117" fmla="*/ 13 h 814"/>
                  <a:gd name="T118" fmla="*/ 14 w 175"/>
                  <a:gd name="T119" fmla="*/ 3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814">
                    <a:moveTo>
                      <a:pt x="0" y="0"/>
                    </a:moveTo>
                    <a:lnTo>
                      <a:pt x="0" y="156"/>
                    </a:lnTo>
                    <a:lnTo>
                      <a:pt x="0" y="156"/>
                    </a:lnTo>
                    <a:lnTo>
                      <a:pt x="6" y="162"/>
                    </a:lnTo>
                    <a:lnTo>
                      <a:pt x="11" y="170"/>
                    </a:lnTo>
                    <a:lnTo>
                      <a:pt x="15" y="176"/>
                    </a:lnTo>
                    <a:lnTo>
                      <a:pt x="19" y="184"/>
                    </a:lnTo>
                    <a:lnTo>
                      <a:pt x="21" y="192"/>
                    </a:lnTo>
                    <a:lnTo>
                      <a:pt x="23" y="200"/>
                    </a:lnTo>
                    <a:lnTo>
                      <a:pt x="25" y="209"/>
                    </a:lnTo>
                    <a:lnTo>
                      <a:pt x="26" y="217"/>
                    </a:lnTo>
                    <a:lnTo>
                      <a:pt x="26" y="217"/>
                    </a:lnTo>
                    <a:lnTo>
                      <a:pt x="25" y="228"/>
                    </a:lnTo>
                    <a:lnTo>
                      <a:pt x="23" y="240"/>
                    </a:lnTo>
                    <a:lnTo>
                      <a:pt x="21" y="250"/>
                    </a:lnTo>
                    <a:lnTo>
                      <a:pt x="19" y="260"/>
                    </a:lnTo>
                    <a:lnTo>
                      <a:pt x="15" y="269"/>
                    </a:lnTo>
                    <a:lnTo>
                      <a:pt x="11" y="278"/>
                    </a:lnTo>
                    <a:lnTo>
                      <a:pt x="6" y="286"/>
                    </a:lnTo>
                    <a:lnTo>
                      <a:pt x="0" y="294"/>
                    </a:lnTo>
                    <a:lnTo>
                      <a:pt x="0" y="514"/>
                    </a:lnTo>
                    <a:lnTo>
                      <a:pt x="0" y="514"/>
                    </a:lnTo>
                    <a:lnTo>
                      <a:pt x="8" y="524"/>
                    </a:lnTo>
                    <a:lnTo>
                      <a:pt x="14" y="533"/>
                    </a:lnTo>
                    <a:lnTo>
                      <a:pt x="14" y="533"/>
                    </a:lnTo>
                    <a:lnTo>
                      <a:pt x="19" y="545"/>
                    </a:lnTo>
                    <a:lnTo>
                      <a:pt x="23" y="557"/>
                    </a:lnTo>
                    <a:lnTo>
                      <a:pt x="27" y="570"/>
                    </a:lnTo>
                    <a:lnTo>
                      <a:pt x="27" y="583"/>
                    </a:lnTo>
                    <a:lnTo>
                      <a:pt x="27" y="583"/>
                    </a:lnTo>
                    <a:lnTo>
                      <a:pt x="27" y="594"/>
                    </a:lnTo>
                    <a:lnTo>
                      <a:pt x="26" y="604"/>
                    </a:lnTo>
                    <a:lnTo>
                      <a:pt x="23" y="614"/>
                    </a:lnTo>
                    <a:lnTo>
                      <a:pt x="20" y="622"/>
                    </a:lnTo>
                    <a:lnTo>
                      <a:pt x="16" y="631"/>
                    </a:lnTo>
                    <a:lnTo>
                      <a:pt x="12" y="639"/>
                    </a:lnTo>
                    <a:lnTo>
                      <a:pt x="7" y="646"/>
                    </a:lnTo>
                    <a:lnTo>
                      <a:pt x="0" y="654"/>
                    </a:lnTo>
                    <a:lnTo>
                      <a:pt x="0" y="814"/>
                    </a:lnTo>
                    <a:lnTo>
                      <a:pt x="0" y="814"/>
                    </a:lnTo>
                    <a:lnTo>
                      <a:pt x="12" y="811"/>
                    </a:lnTo>
                    <a:lnTo>
                      <a:pt x="12" y="811"/>
                    </a:lnTo>
                    <a:lnTo>
                      <a:pt x="35" y="803"/>
                    </a:lnTo>
                    <a:lnTo>
                      <a:pt x="57" y="793"/>
                    </a:lnTo>
                    <a:lnTo>
                      <a:pt x="77" y="782"/>
                    </a:lnTo>
                    <a:lnTo>
                      <a:pt x="97" y="768"/>
                    </a:lnTo>
                    <a:lnTo>
                      <a:pt x="97" y="768"/>
                    </a:lnTo>
                    <a:lnTo>
                      <a:pt x="105" y="761"/>
                    </a:lnTo>
                    <a:lnTo>
                      <a:pt x="114" y="753"/>
                    </a:lnTo>
                    <a:lnTo>
                      <a:pt x="122" y="745"/>
                    </a:lnTo>
                    <a:lnTo>
                      <a:pt x="129" y="737"/>
                    </a:lnTo>
                    <a:lnTo>
                      <a:pt x="136" y="727"/>
                    </a:lnTo>
                    <a:lnTo>
                      <a:pt x="143" y="718"/>
                    </a:lnTo>
                    <a:lnTo>
                      <a:pt x="148" y="707"/>
                    </a:lnTo>
                    <a:lnTo>
                      <a:pt x="154" y="697"/>
                    </a:lnTo>
                    <a:lnTo>
                      <a:pt x="154" y="697"/>
                    </a:lnTo>
                    <a:lnTo>
                      <a:pt x="159" y="685"/>
                    </a:lnTo>
                    <a:lnTo>
                      <a:pt x="163" y="674"/>
                    </a:lnTo>
                    <a:lnTo>
                      <a:pt x="167" y="662"/>
                    </a:lnTo>
                    <a:lnTo>
                      <a:pt x="170" y="650"/>
                    </a:lnTo>
                    <a:lnTo>
                      <a:pt x="172" y="637"/>
                    </a:lnTo>
                    <a:lnTo>
                      <a:pt x="173" y="624"/>
                    </a:lnTo>
                    <a:lnTo>
                      <a:pt x="174" y="611"/>
                    </a:lnTo>
                    <a:lnTo>
                      <a:pt x="175" y="596"/>
                    </a:lnTo>
                    <a:lnTo>
                      <a:pt x="175" y="596"/>
                    </a:lnTo>
                    <a:lnTo>
                      <a:pt x="174" y="579"/>
                    </a:lnTo>
                    <a:lnTo>
                      <a:pt x="172" y="563"/>
                    </a:lnTo>
                    <a:lnTo>
                      <a:pt x="170" y="547"/>
                    </a:lnTo>
                    <a:lnTo>
                      <a:pt x="166" y="531"/>
                    </a:lnTo>
                    <a:lnTo>
                      <a:pt x="162" y="518"/>
                    </a:lnTo>
                    <a:lnTo>
                      <a:pt x="155" y="503"/>
                    </a:lnTo>
                    <a:lnTo>
                      <a:pt x="148" y="490"/>
                    </a:lnTo>
                    <a:lnTo>
                      <a:pt x="141" y="478"/>
                    </a:lnTo>
                    <a:lnTo>
                      <a:pt x="141" y="478"/>
                    </a:lnTo>
                    <a:lnTo>
                      <a:pt x="131" y="466"/>
                    </a:lnTo>
                    <a:lnTo>
                      <a:pt x="122" y="455"/>
                    </a:lnTo>
                    <a:lnTo>
                      <a:pt x="111" y="444"/>
                    </a:lnTo>
                    <a:lnTo>
                      <a:pt x="101" y="435"/>
                    </a:lnTo>
                    <a:lnTo>
                      <a:pt x="89" y="426"/>
                    </a:lnTo>
                    <a:lnTo>
                      <a:pt x="78" y="418"/>
                    </a:lnTo>
                    <a:lnTo>
                      <a:pt x="65" y="411"/>
                    </a:lnTo>
                    <a:lnTo>
                      <a:pt x="53" y="403"/>
                    </a:lnTo>
                    <a:lnTo>
                      <a:pt x="53" y="403"/>
                    </a:lnTo>
                    <a:lnTo>
                      <a:pt x="64" y="397"/>
                    </a:lnTo>
                    <a:lnTo>
                      <a:pt x="76" y="389"/>
                    </a:lnTo>
                    <a:lnTo>
                      <a:pt x="87" y="380"/>
                    </a:lnTo>
                    <a:lnTo>
                      <a:pt x="98" y="371"/>
                    </a:lnTo>
                    <a:lnTo>
                      <a:pt x="108" y="360"/>
                    </a:lnTo>
                    <a:lnTo>
                      <a:pt x="118" y="350"/>
                    </a:lnTo>
                    <a:lnTo>
                      <a:pt x="126" y="337"/>
                    </a:lnTo>
                    <a:lnTo>
                      <a:pt x="136" y="325"/>
                    </a:lnTo>
                    <a:lnTo>
                      <a:pt x="136" y="325"/>
                    </a:lnTo>
                    <a:lnTo>
                      <a:pt x="143" y="310"/>
                    </a:lnTo>
                    <a:lnTo>
                      <a:pt x="150" y="297"/>
                    </a:lnTo>
                    <a:lnTo>
                      <a:pt x="155" y="282"/>
                    </a:lnTo>
                    <a:lnTo>
                      <a:pt x="161" y="266"/>
                    </a:lnTo>
                    <a:lnTo>
                      <a:pt x="164" y="250"/>
                    </a:lnTo>
                    <a:lnTo>
                      <a:pt x="167" y="234"/>
                    </a:lnTo>
                    <a:lnTo>
                      <a:pt x="168" y="217"/>
                    </a:lnTo>
                    <a:lnTo>
                      <a:pt x="169" y="199"/>
                    </a:lnTo>
                    <a:lnTo>
                      <a:pt x="169" y="199"/>
                    </a:lnTo>
                    <a:lnTo>
                      <a:pt x="168" y="175"/>
                    </a:lnTo>
                    <a:lnTo>
                      <a:pt x="165" y="152"/>
                    </a:lnTo>
                    <a:lnTo>
                      <a:pt x="160" y="131"/>
                    </a:lnTo>
                    <a:lnTo>
                      <a:pt x="151" y="111"/>
                    </a:lnTo>
                    <a:lnTo>
                      <a:pt x="147" y="102"/>
                    </a:lnTo>
                    <a:lnTo>
                      <a:pt x="142" y="92"/>
                    </a:lnTo>
                    <a:lnTo>
                      <a:pt x="136" y="84"/>
                    </a:lnTo>
                    <a:lnTo>
                      <a:pt x="130" y="76"/>
                    </a:lnTo>
                    <a:lnTo>
                      <a:pt x="123" y="67"/>
                    </a:lnTo>
                    <a:lnTo>
                      <a:pt x="116" y="60"/>
                    </a:lnTo>
                    <a:lnTo>
                      <a:pt x="99" y="45"/>
                    </a:lnTo>
                    <a:lnTo>
                      <a:pt x="99" y="45"/>
                    </a:lnTo>
                    <a:lnTo>
                      <a:pt x="89" y="38"/>
                    </a:lnTo>
                    <a:lnTo>
                      <a:pt x="78" y="31"/>
                    </a:lnTo>
                    <a:lnTo>
                      <a:pt x="66" y="24"/>
                    </a:lnTo>
                    <a:lnTo>
                      <a:pt x="55" y="18"/>
                    </a:lnTo>
                    <a:lnTo>
                      <a:pt x="42" y="13"/>
                    </a:lnTo>
                    <a:lnTo>
                      <a:pt x="29" y="7"/>
                    </a:lnTo>
                    <a:lnTo>
                      <a:pt x="14"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36" name="Freeform 22"/>
              <p:cNvSpPr/>
              <p:nvPr/>
            </p:nvSpPr>
            <p:spPr bwMode="auto">
              <a:xfrm>
                <a:off x="-225299" y="1485267"/>
                <a:ext cx="277813" cy="1292225"/>
              </a:xfrm>
              <a:custGeom>
                <a:avLst/>
                <a:gdLst>
                  <a:gd name="T0" fmla="*/ 0 w 175"/>
                  <a:gd name="T1" fmla="*/ 156 h 814"/>
                  <a:gd name="T2" fmla="*/ 6 w 175"/>
                  <a:gd name="T3" fmla="*/ 162 h 814"/>
                  <a:gd name="T4" fmla="*/ 15 w 175"/>
                  <a:gd name="T5" fmla="*/ 176 h 814"/>
                  <a:gd name="T6" fmla="*/ 21 w 175"/>
                  <a:gd name="T7" fmla="*/ 192 h 814"/>
                  <a:gd name="T8" fmla="*/ 25 w 175"/>
                  <a:gd name="T9" fmla="*/ 209 h 814"/>
                  <a:gd name="T10" fmla="*/ 26 w 175"/>
                  <a:gd name="T11" fmla="*/ 217 h 814"/>
                  <a:gd name="T12" fmla="*/ 23 w 175"/>
                  <a:gd name="T13" fmla="*/ 240 h 814"/>
                  <a:gd name="T14" fmla="*/ 19 w 175"/>
                  <a:gd name="T15" fmla="*/ 260 h 814"/>
                  <a:gd name="T16" fmla="*/ 11 w 175"/>
                  <a:gd name="T17" fmla="*/ 278 h 814"/>
                  <a:gd name="T18" fmla="*/ 0 w 175"/>
                  <a:gd name="T19" fmla="*/ 294 h 814"/>
                  <a:gd name="T20" fmla="*/ 0 w 175"/>
                  <a:gd name="T21" fmla="*/ 514 h 814"/>
                  <a:gd name="T22" fmla="*/ 14 w 175"/>
                  <a:gd name="T23" fmla="*/ 533 h 814"/>
                  <a:gd name="T24" fmla="*/ 19 w 175"/>
                  <a:gd name="T25" fmla="*/ 545 h 814"/>
                  <a:gd name="T26" fmla="*/ 27 w 175"/>
                  <a:gd name="T27" fmla="*/ 570 h 814"/>
                  <a:gd name="T28" fmla="*/ 27 w 175"/>
                  <a:gd name="T29" fmla="*/ 583 h 814"/>
                  <a:gd name="T30" fmla="*/ 26 w 175"/>
                  <a:gd name="T31" fmla="*/ 604 h 814"/>
                  <a:gd name="T32" fmla="*/ 20 w 175"/>
                  <a:gd name="T33" fmla="*/ 622 h 814"/>
                  <a:gd name="T34" fmla="*/ 12 w 175"/>
                  <a:gd name="T35" fmla="*/ 639 h 814"/>
                  <a:gd name="T36" fmla="*/ 0 w 175"/>
                  <a:gd name="T37" fmla="*/ 654 h 814"/>
                  <a:gd name="T38" fmla="*/ 0 w 175"/>
                  <a:gd name="T39" fmla="*/ 814 h 814"/>
                  <a:gd name="T40" fmla="*/ 12 w 175"/>
                  <a:gd name="T41" fmla="*/ 811 h 814"/>
                  <a:gd name="T42" fmla="*/ 57 w 175"/>
                  <a:gd name="T43" fmla="*/ 793 h 814"/>
                  <a:gd name="T44" fmla="*/ 97 w 175"/>
                  <a:gd name="T45" fmla="*/ 768 h 814"/>
                  <a:gd name="T46" fmla="*/ 105 w 175"/>
                  <a:gd name="T47" fmla="*/ 761 h 814"/>
                  <a:gd name="T48" fmla="*/ 122 w 175"/>
                  <a:gd name="T49" fmla="*/ 745 h 814"/>
                  <a:gd name="T50" fmla="*/ 136 w 175"/>
                  <a:gd name="T51" fmla="*/ 727 h 814"/>
                  <a:gd name="T52" fmla="*/ 148 w 175"/>
                  <a:gd name="T53" fmla="*/ 707 h 814"/>
                  <a:gd name="T54" fmla="*/ 154 w 175"/>
                  <a:gd name="T55" fmla="*/ 697 h 814"/>
                  <a:gd name="T56" fmla="*/ 163 w 175"/>
                  <a:gd name="T57" fmla="*/ 674 h 814"/>
                  <a:gd name="T58" fmla="*/ 170 w 175"/>
                  <a:gd name="T59" fmla="*/ 650 h 814"/>
                  <a:gd name="T60" fmla="*/ 173 w 175"/>
                  <a:gd name="T61" fmla="*/ 624 h 814"/>
                  <a:gd name="T62" fmla="*/ 175 w 175"/>
                  <a:gd name="T63" fmla="*/ 596 h 814"/>
                  <a:gd name="T64" fmla="*/ 174 w 175"/>
                  <a:gd name="T65" fmla="*/ 579 h 814"/>
                  <a:gd name="T66" fmla="*/ 170 w 175"/>
                  <a:gd name="T67" fmla="*/ 547 h 814"/>
                  <a:gd name="T68" fmla="*/ 162 w 175"/>
                  <a:gd name="T69" fmla="*/ 518 h 814"/>
                  <a:gd name="T70" fmla="*/ 148 w 175"/>
                  <a:gd name="T71" fmla="*/ 490 h 814"/>
                  <a:gd name="T72" fmla="*/ 141 w 175"/>
                  <a:gd name="T73" fmla="*/ 478 h 814"/>
                  <a:gd name="T74" fmla="*/ 122 w 175"/>
                  <a:gd name="T75" fmla="*/ 455 h 814"/>
                  <a:gd name="T76" fmla="*/ 101 w 175"/>
                  <a:gd name="T77" fmla="*/ 435 h 814"/>
                  <a:gd name="T78" fmla="*/ 78 w 175"/>
                  <a:gd name="T79" fmla="*/ 418 h 814"/>
                  <a:gd name="T80" fmla="*/ 53 w 175"/>
                  <a:gd name="T81" fmla="*/ 403 h 814"/>
                  <a:gd name="T82" fmla="*/ 64 w 175"/>
                  <a:gd name="T83" fmla="*/ 397 h 814"/>
                  <a:gd name="T84" fmla="*/ 87 w 175"/>
                  <a:gd name="T85" fmla="*/ 380 h 814"/>
                  <a:gd name="T86" fmla="*/ 108 w 175"/>
                  <a:gd name="T87" fmla="*/ 360 h 814"/>
                  <a:gd name="T88" fmla="*/ 126 w 175"/>
                  <a:gd name="T89" fmla="*/ 337 h 814"/>
                  <a:gd name="T90" fmla="*/ 136 w 175"/>
                  <a:gd name="T91" fmla="*/ 325 h 814"/>
                  <a:gd name="T92" fmla="*/ 150 w 175"/>
                  <a:gd name="T93" fmla="*/ 297 h 814"/>
                  <a:gd name="T94" fmla="*/ 161 w 175"/>
                  <a:gd name="T95" fmla="*/ 266 h 814"/>
                  <a:gd name="T96" fmla="*/ 167 w 175"/>
                  <a:gd name="T97" fmla="*/ 234 h 814"/>
                  <a:gd name="T98" fmla="*/ 169 w 175"/>
                  <a:gd name="T99" fmla="*/ 199 h 814"/>
                  <a:gd name="T100" fmla="*/ 168 w 175"/>
                  <a:gd name="T101" fmla="*/ 175 h 814"/>
                  <a:gd name="T102" fmla="*/ 160 w 175"/>
                  <a:gd name="T103" fmla="*/ 131 h 814"/>
                  <a:gd name="T104" fmla="*/ 147 w 175"/>
                  <a:gd name="T105" fmla="*/ 102 h 814"/>
                  <a:gd name="T106" fmla="*/ 136 w 175"/>
                  <a:gd name="T107" fmla="*/ 84 h 814"/>
                  <a:gd name="T108" fmla="*/ 123 w 175"/>
                  <a:gd name="T109" fmla="*/ 67 h 814"/>
                  <a:gd name="T110" fmla="*/ 99 w 175"/>
                  <a:gd name="T111" fmla="*/ 45 h 814"/>
                  <a:gd name="T112" fmla="*/ 89 w 175"/>
                  <a:gd name="T113" fmla="*/ 38 h 814"/>
                  <a:gd name="T114" fmla="*/ 66 w 175"/>
                  <a:gd name="T115" fmla="*/ 24 h 814"/>
                  <a:gd name="T116" fmla="*/ 42 w 175"/>
                  <a:gd name="T117" fmla="*/ 13 h 814"/>
                  <a:gd name="T118" fmla="*/ 14 w 175"/>
                  <a:gd name="T119" fmla="*/ 3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814">
                    <a:moveTo>
                      <a:pt x="0" y="0"/>
                    </a:moveTo>
                    <a:lnTo>
                      <a:pt x="0" y="156"/>
                    </a:lnTo>
                    <a:lnTo>
                      <a:pt x="0" y="156"/>
                    </a:lnTo>
                    <a:lnTo>
                      <a:pt x="6" y="162"/>
                    </a:lnTo>
                    <a:lnTo>
                      <a:pt x="11" y="170"/>
                    </a:lnTo>
                    <a:lnTo>
                      <a:pt x="15" y="176"/>
                    </a:lnTo>
                    <a:lnTo>
                      <a:pt x="19" y="184"/>
                    </a:lnTo>
                    <a:lnTo>
                      <a:pt x="21" y="192"/>
                    </a:lnTo>
                    <a:lnTo>
                      <a:pt x="23" y="200"/>
                    </a:lnTo>
                    <a:lnTo>
                      <a:pt x="25" y="209"/>
                    </a:lnTo>
                    <a:lnTo>
                      <a:pt x="26" y="217"/>
                    </a:lnTo>
                    <a:lnTo>
                      <a:pt x="26" y="217"/>
                    </a:lnTo>
                    <a:lnTo>
                      <a:pt x="25" y="228"/>
                    </a:lnTo>
                    <a:lnTo>
                      <a:pt x="23" y="240"/>
                    </a:lnTo>
                    <a:lnTo>
                      <a:pt x="21" y="250"/>
                    </a:lnTo>
                    <a:lnTo>
                      <a:pt x="19" y="260"/>
                    </a:lnTo>
                    <a:lnTo>
                      <a:pt x="15" y="269"/>
                    </a:lnTo>
                    <a:lnTo>
                      <a:pt x="11" y="278"/>
                    </a:lnTo>
                    <a:lnTo>
                      <a:pt x="6" y="286"/>
                    </a:lnTo>
                    <a:lnTo>
                      <a:pt x="0" y="294"/>
                    </a:lnTo>
                    <a:lnTo>
                      <a:pt x="0" y="514"/>
                    </a:lnTo>
                    <a:lnTo>
                      <a:pt x="0" y="514"/>
                    </a:lnTo>
                    <a:lnTo>
                      <a:pt x="8" y="524"/>
                    </a:lnTo>
                    <a:lnTo>
                      <a:pt x="14" y="533"/>
                    </a:lnTo>
                    <a:lnTo>
                      <a:pt x="14" y="533"/>
                    </a:lnTo>
                    <a:lnTo>
                      <a:pt x="19" y="545"/>
                    </a:lnTo>
                    <a:lnTo>
                      <a:pt x="23" y="557"/>
                    </a:lnTo>
                    <a:lnTo>
                      <a:pt x="27" y="570"/>
                    </a:lnTo>
                    <a:lnTo>
                      <a:pt x="27" y="583"/>
                    </a:lnTo>
                    <a:lnTo>
                      <a:pt x="27" y="583"/>
                    </a:lnTo>
                    <a:lnTo>
                      <a:pt x="27" y="594"/>
                    </a:lnTo>
                    <a:lnTo>
                      <a:pt x="26" y="604"/>
                    </a:lnTo>
                    <a:lnTo>
                      <a:pt x="23" y="614"/>
                    </a:lnTo>
                    <a:lnTo>
                      <a:pt x="20" y="622"/>
                    </a:lnTo>
                    <a:lnTo>
                      <a:pt x="16" y="631"/>
                    </a:lnTo>
                    <a:lnTo>
                      <a:pt x="12" y="639"/>
                    </a:lnTo>
                    <a:lnTo>
                      <a:pt x="7" y="646"/>
                    </a:lnTo>
                    <a:lnTo>
                      <a:pt x="0" y="654"/>
                    </a:lnTo>
                    <a:lnTo>
                      <a:pt x="0" y="814"/>
                    </a:lnTo>
                    <a:lnTo>
                      <a:pt x="0" y="814"/>
                    </a:lnTo>
                    <a:lnTo>
                      <a:pt x="12" y="811"/>
                    </a:lnTo>
                    <a:lnTo>
                      <a:pt x="12" y="811"/>
                    </a:lnTo>
                    <a:lnTo>
                      <a:pt x="35" y="803"/>
                    </a:lnTo>
                    <a:lnTo>
                      <a:pt x="57" y="793"/>
                    </a:lnTo>
                    <a:lnTo>
                      <a:pt x="77" y="782"/>
                    </a:lnTo>
                    <a:lnTo>
                      <a:pt x="97" y="768"/>
                    </a:lnTo>
                    <a:lnTo>
                      <a:pt x="97" y="768"/>
                    </a:lnTo>
                    <a:lnTo>
                      <a:pt x="105" y="761"/>
                    </a:lnTo>
                    <a:lnTo>
                      <a:pt x="114" y="753"/>
                    </a:lnTo>
                    <a:lnTo>
                      <a:pt x="122" y="745"/>
                    </a:lnTo>
                    <a:lnTo>
                      <a:pt x="129" y="737"/>
                    </a:lnTo>
                    <a:lnTo>
                      <a:pt x="136" y="727"/>
                    </a:lnTo>
                    <a:lnTo>
                      <a:pt x="143" y="718"/>
                    </a:lnTo>
                    <a:lnTo>
                      <a:pt x="148" y="707"/>
                    </a:lnTo>
                    <a:lnTo>
                      <a:pt x="154" y="697"/>
                    </a:lnTo>
                    <a:lnTo>
                      <a:pt x="154" y="697"/>
                    </a:lnTo>
                    <a:lnTo>
                      <a:pt x="159" y="685"/>
                    </a:lnTo>
                    <a:lnTo>
                      <a:pt x="163" y="674"/>
                    </a:lnTo>
                    <a:lnTo>
                      <a:pt x="167" y="662"/>
                    </a:lnTo>
                    <a:lnTo>
                      <a:pt x="170" y="650"/>
                    </a:lnTo>
                    <a:lnTo>
                      <a:pt x="172" y="637"/>
                    </a:lnTo>
                    <a:lnTo>
                      <a:pt x="173" y="624"/>
                    </a:lnTo>
                    <a:lnTo>
                      <a:pt x="174" y="611"/>
                    </a:lnTo>
                    <a:lnTo>
                      <a:pt x="175" y="596"/>
                    </a:lnTo>
                    <a:lnTo>
                      <a:pt x="175" y="596"/>
                    </a:lnTo>
                    <a:lnTo>
                      <a:pt x="174" y="579"/>
                    </a:lnTo>
                    <a:lnTo>
                      <a:pt x="172" y="563"/>
                    </a:lnTo>
                    <a:lnTo>
                      <a:pt x="170" y="547"/>
                    </a:lnTo>
                    <a:lnTo>
                      <a:pt x="166" y="531"/>
                    </a:lnTo>
                    <a:lnTo>
                      <a:pt x="162" y="518"/>
                    </a:lnTo>
                    <a:lnTo>
                      <a:pt x="155" y="503"/>
                    </a:lnTo>
                    <a:lnTo>
                      <a:pt x="148" y="490"/>
                    </a:lnTo>
                    <a:lnTo>
                      <a:pt x="141" y="478"/>
                    </a:lnTo>
                    <a:lnTo>
                      <a:pt x="141" y="478"/>
                    </a:lnTo>
                    <a:lnTo>
                      <a:pt x="131" y="466"/>
                    </a:lnTo>
                    <a:lnTo>
                      <a:pt x="122" y="455"/>
                    </a:lnTo>
                    <a:lnTo>
                      <a:pt x="111" y="444"/>
                    </a:lnTo>
                    <a:lnTo>
                      <a:pt x="101" y="435"/>
                    </a:lnTo>
                    <a:lnTo>
                      <a:pt x="89" y="426"/>
                    </a:lnTo>
                    <a:lnTo>
                      <a:pt x="78" y="418"/>
                    </a:lnTo>
                    <a:lnTo>
                      <a:pt x="65" y="411"/>
                    </a:lnTo>
                    <a:lnTo>
                      <a:pt x="53" y="403"/>
                    </a:lnTo>
                    <a:lnTo>
                      <a:pt x="53" y="403"/>
                    </a:lnTo>
                    <a:lnTo>
                      <a:pt x="64" y="397"/>
                    </a:lnTo>
                    <a:lnTo>
                      <a:pt x="76" y="389"/>
                    </a:lnTo>
                    <a:lnTo>
                      <a:pt x="87" y="380"/>
                    </a:lnTo>
                    <a:lnTo>
                      <a:pt x="98" y="371"/>
                    </a:lnTo>
                    <a:lnTo>
                      <a:pt x="108" y="360"/>
                    </a:lnTo>
                    <a:lnTo>
                      <a:pt x="118" y="350"/>
                    </a:lnTo>
                    <a:lnTo>
                      <a:pt x="126" y="337"/>
                    </a:lnTo>
                    <a:lnTo>
                      <a:pt x="136" y="325"/>
                    </a:lnTo>
                    <a:lnTo>
                      <a:pt x="136" y="325"/>
                    </a:lnTo>
                    <a:lnTo>
                      <a:pt x="143" y="310"/>
                    </a:lnTo>
                    <a:lnTo>
                      <a:pt x="150" y="297"/>
                    </a:lnTo>
                    <a:lnTo>
                      <a:pt x="155" y="282"/>
                    </a:lnTo>
                    <a:lnTo>
                      <a:pt x="161" y="266"/>
                    </a:lnTo>
                    <a:lnTo>
                      <a:pt x="164" y="250"/>
                    </a:lnTo>
                    <a:lnTo>
                      <a:pt x="167" y="234"/>
                    </a:lnTo>
                    <a:lnTo>
                      <a:pt x="168" y="217"/>
                    </a:lnTo>
                    <a:lnTo>
                      <a:pt x="169" y="199"/>
                    </a:lnTo>
                    <a:lnTo>
                      <a:pt x="169" y="199"/>
                    </a:lnTo>
                    <a:lnTo>
                      <a:pt x="168" y="175"/>
                    </a:lnTo>
                    <a:lnTo>
                      <a:pt x="165" y="152"/>
                    </a:lnTo>
                    <a:lnTo>
                      <a:pt x="160" y="131"/>
                    </a:lnTo>
                    <a:lnTo>
                      <a:pt x="151" y="111"/>
                    </a:lnTo>
                    <a:lnTo>
                      <a:pt x="147" y="102"/>
                    </a:lnTo>
                    <a:lnTo>
                      <a:pt x="142" y="92"/>
                    </a:lnTo>
                    <a:lnTo>
                      <a:pt x="136" y="84"/>
                    </a:lnTo>
                    <a:lnTo>
                      <a:pt x="130" y="76"/>
                    </a:lnTo>
                    <a:lnTo>
                      <a:pt x="123" y="67"/>
                    </a:lnTo>
                    <a:lnTo>
                      <a:pt x="116" y="60"/>
                    </a:lnTo>
                    <a:lnTo>
                      <a:pt x="99" y="45"/>
                    </a:lnTo>
                    <a:lnTo>
                      <a:pt x="99" y="45"/>
                    </a:lnTo>
                    <a:lnTo>
                      <a:pt x="89" y="38"/>
                    </a:lnTo>
                    <a:lnTo>
                      <a:pt x="78" y="31"/>
                    </a:lnTo>
                    <a:lnTo>
                      <a:pt x="66" y="24"/>
                    </a:lnTo>
                    <a:lnTo>
                      <a:pt x="55" y="18"/>
                    </a:lnTo>
                    <a:lnTo>
                      <a:pt x="42" y="13"/>
                    </a:lnTo>
                    <a:lnTo>
                      <a:pt x="29" y="7"/>
                    </a:lnTo>
                    <a:lnTo>
                      <a:pt x="14"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nvGrpSpPr>
              <p:cNvPr id="237" name="그룹 236"/>
              <p:cNvGrpSpPr/>
              <p:nvPr/>
            </p:nvGrpSpPr>
            <p:grpSpPr>
              <a:xfrm>
                <a:off x="-738062" y="1467804"/>
                <a:ext cx="415926" cy="1323976"/>
                <a:chOff x="3371850" y="3695700"/>
                <a:chExt cx="415926" cy="1323976"/>
              </a:xfrm>
            </p:grpSpPr>
            <p:sp>
              <p:nvSpPr>
                <p:cNvPr id="238" name="Freeform 23"/>
                <p:cNvSpPr/>
                <p:nvPr/>
              </p:nvSpPr>
              <p:spPr bwMode="auto">
                <a:xfrm>
                  <a:off x="3629025" y="4246563"/>
                  <a:ext cx="158750" cy="207963"/>
                </a:xfrm>
                <a:custGeom>
                  <a:avLst/>
                  <a:gdLst>
                    <a:gd name="T0" fmla="*/ 100 w 100"/>
                    <a:gd name="T1" fmla="*/ 0 h 131"/>
                    <a:gd name="T2" fmla="*/ 100 w 100"/>
                    <a:gd name="T3" fmla="*/ 0 h 131"/>
                    <a:gd name="T4" fmla="*/ 76 w 100"/>
                    <a:gd name="T5" fmla="*/ 5 h 131"/>
                    <a:gd name="T6" fmla="*/ 49 w 100"/>
                    <a:gd name="T7" fmla="*/ 7 h 131"/>
                    <a:gd name="T8" fmla="*/ 49 w 100"/>
                    <a:gd name="T9" fmla="*/ 7 h 131"/>
                    <a:gd name="T10" fmla="*/ 30 w 100"/>
                    <a:gd name="T11" fmla="*/ 9 h 131"/>
                    <a:gd name="T12" fmla="*/ 22 w 100"/>
                    <a:gd name="T13" fmla="*/ 11 h 131"/>
                    <a:gd name="T14" fmla="*/ 15 w 100"/>
                    <a:gd name="T15" fmla="*/ 13 h 131"/>
                    <a:gd name="T16" fmla="*/ 15 w 100"/>
                    <a:gd name="T17" fmla="*/ 13 h 131"/>
                    <a:gd name="T18" fmla="*/ 12 w 100"/>
                    <a:gd name="T19" fmla="*/ 15 h 131"/>
                    <a:gd name="T20" fmla="*/ 8 w 100"/>
                    <a:gd name="T21" fmla="*/ 17 h 131"/>
                    <a:gd name="T22" fmla="*/ 6 w 100"/>
                    <a:gd name="T23" fmla="*/ 20 h 131"/>
                    <a:gd name="T24" fmla="*/ 4 w 100"/>
                    <a:gd name="T25" fmla="*/ 23 h 131"/>
                    <a:gd name="T26" fmla="*/ 1 w 100"/>
                    <a:gd name="T27" fmla="*/ 33 h 131"/>
                    <a:gd name="T28" fmla="*/ 0 w 100"/>
                    <a:gd name="T29" fmla="*/ 44 h 131"/>
                    <a:gd name="T30" fmla="*/ 0 w 100"/>
                    <a:gd name="T31" fmla="*/ 92 h 131"/>
                    <a:gd name="T32" fmla="*/ 0 w 100"/>
                    <a:gd name="T33" fmla="*/ 92 h 131"/>
                    <a:gd name="T34" fmla="*/ 1 w 100"/>
                    <a:gd name="T35" fmla="*/ 103 h 131"/>
                    <a:gd name="T36" fmla="*/ 3 w 100"/>
                    <a:gd name="T37" fmla="*/ 111 h 131"/>
                    <a:gd name="T38" fmla="*/ 6 w 100"/>
                    <a:gd name="T39" fmla="*/ 118 h 131"/>
                    <a:gd name="T40" fmla="*/ 8 w 100"/>
                    <a:gd name="T41" fmla="*/ 120 h 131"/>
                    <a:gd name="T42" fmla="*/ 11 w 100"/>
                    <a:gd name="T43" fmla="*/ 121 h 131"/>
                    <a:gd name="T44" fmla="*/ 11 w 100"/>
                    <a:gd name="T45" fmla="*/ 121 h 131"/>
                    <a:gd name="T46" fmla="*/ 17 w 100"/>
                    <a:gd name="T47" fmla="*/ 123 h 131"/>
                    <a:gd name="T48" fmla="*/ 24 w 100"/>
                    <a:gd name="T49" fmla="*/ 124 h 131"/>
                    <a:gd name="T50" fmla="*/ 45 w 100"/>
                    <a:gd name="T51" fmla="*/ 125 h 131"/>
                    <a:gd name="T52" fmla="*/ 45 w 100"/>
                    <a:gd name="T53" fmla="*/ 125 h 131"/>
                    <a:gd name="T54" fmla="*/ 59 w 100"/>
                    <a:gd name="T55" fmla="*/ 125 h 131"/>
                    <a:gd name="T56" fmla="*/ 72 w 100"/>
                    <a:gd name="T57" fmla="*/ 126 h 131"/>
                    <a:gd name="T58" fmla="*/ 86 w 100"/>
                    <a:gd name="T59" fmla="*/ 128 h 131"/>
                    <a:gd name="T60" fmla="*/ 100 w 100"/>
                    <a:gd name="T61" fmla="*/ 131 h 131"/>
                    <a:gd name="T62" fmla="*/ 100 w 100"/>
                    <a:gd name="T6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131">
                      <a:moveTo>
                        <a:pt x="100" y="0"/>
                      </a:moveTo>
                      <a:lnTo>
                        <a:pt x="100" y="0"/>
                      </a:lnTo>
                      <a:lnTo>
                        <a:pt x="76" y="5"/>
                      </a:lnTo>
                      <a:lnTo>
                        <a:pt x="49" y="7"/>
                      </a:lnTo>
                      <a:lnTo>
                        <a:pt x="49" y="7"/>
                      </a:lnTo>
                      <a:lnTo>
                        <a:pt x="30" y="9"/>
                      </a:lnTo>
                      <a:lnTo>
                        <a:pt x="22" y="11"/>
                      </a:lnTo>
                      <a:lnTo>
                        <a:pt x="15" y="13"/>
                      </a:lnTo>
                      <a:lnTo>
                        <a:pt x="15" y="13"/>
                      </a:lnTo>
                      <a:lnTo>
                        <a:pt x="12" y="15"/>
                      </a:lnTo>
                      <a:lnTo>
                        <a:pt x="8" y="17"/>
                      </a:lnTo>
                      <a:lnTo>
                        <a:pt x="6" y="20"/>
                      </a:lnTo>
                      <a:lnTo>
                        <a:pt x="4" y="23"/>
                      </a:lnTo>
                      <a:lnTo>
                        <a:pt x="1" y="33"/>
                      </a:lnTo>
                      <a:lnTo>
                        <a:pt x="0" y="44"/>
                      </a:lnTo>
                      <a:lnTo>
                        <a:pt x="0" y="92"/>
                      </a:lnTo>
                      <a:lnTo>
                        <a:pt x="0" y="92"/>
                      </a:lnTo>
                      <a:lnTo>
                        <a:pt x="1" y="103"/>
                      </a:lnTo>
                      <a:lnTo>
                        <a:pt x="3" y="111"/>
                      </a:lnTo>
                      <a:lnTo>
                        <a:pt x="6" y="118"/>
                      </a:lnTo>
                      <a:lnTo>
                        <a:pt x="8" y="120"/>
                      </a:lnTo>
                      <a:lnTo>
                        <a:pt x="11" y="121"/>
                      </a:lnTo>
                      <a:lnTo>
                        <a:pt x="11" y="121"/>
                      </a:lnTo>
                      <a:lnTo>
                        <a:pt x="17" y="123"/>
                      </a:lnTo>
                      <a:lnTo>
                        <a:pt x="24" y="124"/>
                      </a:lnTo>
                      <a:lnTo>
                        <a:pt x="45" y="125"/>
                      </a:lnTo>
                      <a:lnTo>
                        <a:pt x="45" y="125"/>
                      </a:lnTo>
                      <a:lnTo>
                        <a:pt x="59" y="125"/>
                      </a:lnTo>
                      <a:lnTo>
                        <a:pt x="72" y="126"/>
                      </a:lnTo>
                      <a:lnTo>
                        <a:pt x="86" y="128"/>
                      </a:lnTo>
                      <a:lnTo>
                        <a:pt x="100" y="131"/>
                      </a:lnTo>
                      <a:lnTo>
                        <a:pt x="10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39" name="Freeform 25"/>
                <p:cNvSpPr/>
                <p:nvPr/>
              </p:nvSpPr>
              <p:spPr bwMode="auto">
                <a:xfrm>
                  <a:off x="3371850" y="4738688"/>
                  <a:ext cx="415925" cy="280988"/>
                </a:xfrm>
                <a:custGeom>
                  <a:avLst/>
                  <a:gdLst>
                    <a:gd name="T0" fmla="*/ 46 w 262"/>
                    <a:gd name="T1" fmla="*/ 0 h 177"/>
                    <a:gd name="T2" fmla="*/ 46 w 262"/>
                    <a:gd name="T3" fmla="*/ 0 h 177"/>
                    <a:gd name="T4" fmla="*/ 42 w 262"/>
                    <a:gd name="T5" fmla="*/ 1 h 177"/>
                    <a:gd name="T6" fmla="*/ 37 w 262"/>
                    <a:gd name="T7" fmla="*/ 5 h 177"/>
                    <a:gd name="T8" fmla="*/ 33 w 262"/>
                    <a:gd name="T9" fmla="*/ 10 h 177"/>
                    <a:gd name="T10" fmla="*/ 28 w 262"/>
                    <a:gd name="T11" fmla="*/ 18 h 177"/>
                    <a:gd name="T12" fmla="*/ 28 w 262"/>
                    <a:gd name="T13" fmla="*/ 18 h 177"/>
                    <a:gd name="T14" fmla="*/ 20 w 262"/>
                    <a:gd name="T15" fmla="*/ 37 h 177"/>
                    <a:gd name="T16" fmla="*/ 11 w 262"/>
                    <a:gd name="T17" fmla="*/ 57 h 177"/>
                    <a:gd name="T18" fmla="*/ 11 w 262"/>
                    <a:gd name="T19" fmla="*/ 57 h 177"/>
                    <a:gd name="T20" fmla="*/ 5 w 262"/>
                    <a:gd name="T21" fmla="*/ 79 h 177"/>
                    <a:gd name="T22" fmla="*/ 1 w 262"/>
                    <a:gd name="T23" fmla="*/ 99 h 177"/>
                    <a:gd name="T24" fmla="*/ 1 w 262"/>
                    <a:gd name="T25" fmla="*/ 99 h 177"/>
                    <a:gd name="T26" fmla="*/ 0 w 262"/>
                    <a:gd name="T27" fmla="*/ 108 h 177"/>
                    <a:gd name="T28" fmla="*/ 0 w 262"/>
                    <a:gd name="T29" fmla="*/ 116 h 177"/>
                    <a:gd name="T30" fmla="*/ 2 w 262"/>
                    <a:gd name="T31" fmla="*/ 121 h 177"/>
                    <a:gd name="T32" fmla="*/ 4 w 262"/>
                    <a:gd name="T33" fmla="*/ 124 h 177"/>
                    <a:gd name="T34" fmla="*/ 4 w 262"/>
                    <a:gd name="T35" fmla="*/ 124 h 177"/>
                    <a:gd name="T36" fmla="*/ 23 w 262"/>
                    <a:gd name="T37" fmla="*/ 133 h 177"/>
                    <a:gd name="T38" fmla="*/ 45 w 262"/>
                    <a:gd name="T39" fmla="*/ 142 h 177"/>
                    <a:gd name="T40" fmla="*/ 72 w 262"/>
                    <a:gd name="T41" fmla="*/ 151 h 177"/>
                    <a:gd name="T42" fmla="*/ 102 w 262"/>
                    <a:gd name="T43" fmla="*/ 160 h 177"/>
                    <a:gd name="T44" fmla="*/ 102 w 262"/>
                    <a:gd name="T45" fmla="*/ 160 h 177"/>
                    <a:gd name="T46" fmla="*/ 119 w 262"/>
                    <a:gd name="T47" fmla="*/ 164 h 177"/>
                    <a:gd name="T48" fmla="*/ 137 w 262"/>
                    <a:gd name="T49" fmla="*/ 168 h 177"/>
                    <a:gd name="T50" fmla="*/ 155 w 262"/>
                    <a:gd name="T51" fmla="*/ 171 h 177"/>
                    <a:gd name="T52" fmla="*/ 173 w 262"/>
                    <a:gd name="T53" fmla="*/ 173 h 177"/>
                    <a:gd name="T54" fmla="*/ 211 w 262"/>
                    <a:gd name="T55" fmla="*/ 176 h 177"/>
                    <a:gd name="T56" fmla="*/ 252 w 262"/>
                    <a:gd name="T57" fmla="*/ 177 h 177"/>
                    <a:gd name="T58" fmla="*/ 252 w 262"/>
                    <a:gd name="T59" fmla="*/ 177 h 177"/>
                    <a:gd name="T60" fmla="*/ 262 w 262"/>
                    <a:gd name="T61" fmla="*/ 177 h 177"/>
                    <a:gd name="T62" fmla="*/ 262 w 262"/>
                    <a:gd name="T63" fmla="*/ 41 h 177"/>
                    <a:gd name="T64" fmla="*/ 262 w 262"/>
                    <a:gd name="T65" fmla="*/ 41 h 177"/>
                    <a:gd name="T66" fmla="*/ 246 w 262"/>
                    <a:gd name="T67" fmla="*/ 42 h 177"/>
                    <a:gd name="T68" fmla="*/ 229 w 262"/>
                    <a:gd name="T69" fmla="*/ 43 h 177"/>
                    <a:gd name="T70" fmla="*/ 229 w 262"/>
                    <a:gd name="T71" fmla="*/ 43 h 177"/>
                    <a:gd name="T72" fmla="*/ 203 w 262"/>
                    <a:gd name="T73" fmla="*/ 42 h 177"/>
                    <a:gd name="T74" fmla="*/ 178 w 262"/>
                    <a:gd name="T75" fmla="*/ 40 h 177"/>
                    <a:gd name="T76" fmla="*/ 153 w 262"/>
                    <a:gd name="T77" fmla="*/ 36 h 177"/>
                    <a:gd name="T78" fmla="*/ 129 w 262"/>
                    <a:gd name="T79" fmla="*/ 30 h 177"/>
                    <a:gd name="T80" fmla="*/ 129 w 262"/>
                    <a:gd name="T81" fmla="*/ 30 h 177"/>
                    <a:gd name="T82" fmla="*/ 106 w 262"/>
                    <a:gd name="T83" fmla="*/ 22 h 177"/>
                    <a:gd name="T84" fmla="*/ 85 w 262"/>
                    <a:gd name="T85" fmla="*/ 16 h 177"/>
                    <a:gd name="T86" fmla="*/ 65 w 262"/>
                    <a:gd name="T87" fmla="*/ 8 h 177"/>
                    <a:gd name="T88" fmla="*/ 46 w 262"/>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 h="177">
                      <a:moveTo>
                        <a:pt x="46" y="0"/>
                      </a:moveTo>
                      <a:lnTo>
                        <a:pt x="46" y="0"/>
                      </a:lnTo>
                      <a:lnTo>
                        <a:pt x="42" y="1"/>
                      </a:lnTo>
                      <a:lnTo>
                        <a:pt x="37" y="5"/>
                      </a:lnTo>
                      <a:lnTo>
                        <a:pt x="33" y="10"/>
                      </a:lnTo>
                      <a:lnTo>
                        <a:pt x="28" y="18"/>
                      </a:lnTo>
                      <a:lnTo>
                        <a:pt x="28" y="18"/>
                      </a:lnTo>
                      <a:lnTo>
                        <a:pt x="20" y="37"/>
                      </a:lnTo>
                      <a:lnTo>
                        <a:pt x="11" y="57"/>
                      </a:lnTo>
                      <a:lnTo>
                        <a:pt x="11" y="57"/>
                      </a:lnTo>
                      <a:lnTo>
                        <a:pt x="5" y="79"/>
                      </a:lnTo>
                      <a:lnTo>
                        <a:pt x="1" y="99"/>
                      </a:lnTo>
                      <a:lnTo>
                        <a:pt x="1" y="99"/>
                      </a:lnTo>
                      <a:lnTo>
                        <a:pt x="0" y="108"/>
                      </a:lnTo>
                      <a:lnTo>
                        <a:pt x="0" y="116"/>
                      </a:lnTo>
                      <a:lnTo>
                        <a:pt x="2" y="121"/>
                      </a:lnTo>
                      <a:lnTo>
                        <a:pt x="4" y="124"/>
                      </a:lnTo>
                      <a:lnTo>
                        <a:pt x="4" y="124"/>
                      </a:lnTo>
                      <a:lnTo>
                        <a:pt x="23" y="133"/>
                      </a:lnTo>
                      <a:lnTo>
                        <a:pt x="45" y="142"/>
                      </a:lnTo>
                      <a:lnTo>
                        <a:pt x="72" y="151"/>
                      </a:lnTo>
                      <a:lnTo>
                        <a:pt x="102" y="160"/>
                      </a:lnTo>
                      <a:lnTo>
                        <a:pt x="102" y="160"/>
                      </a:lnTo>
                      <a:lnTo>
                        <a:pt x="119" y="164"/>
                      </a:lnTo>
                      <a:lnTo>
                        <a:pt x="137" y="168"/>
                      </a:lnTo>
                      <a:lnTo>
                        <a:pt x="155" y="171"/>
                      </a:lnTo>
                      <a:lnTo>
                        <a:pt x="173" y="173"/>
                      </a:lnTo>
                      <a:lnTo>
                        <a:pt x="211" y="176"/>
                      </a:lnTo>
                      <a:lnTo>
                        <a:pt x="252" y="177"/>
                      </a:lnTo>
                      <a:lnTo>
                        <a:pt x="252" y="177"/>
                      </a:lnTo>
                      <a:lnTo>
                        <a:pt x="262" y="177"/>
                      </a:lnTo>
                      <a:lnTo>
                        <a:pt x="262" y="41"/>
                      </a:lnTo>
                      <a:lnTo>
                        <a:pt x="262" y="41"/>
                      </a:lnTo>
                      <a:lnTo>
                        <a:pt x="246" y="42"/>
                      </a:lnTo>
                      <a:lnTo>
                        <a:pt x="229" y="43"/>
                      </a:lnTo>
                      <a:lnTo>
                        <a:pt x="229" y="43"/>
                      </a:lnTo>
                      <a:lnTo>
                        <a:pt x="203" y="42"/>
                      </a:lnTo>
                      <a:lnTo>
                        <a:pt x="178" y="40"/>
                      </a:lnTo>
                      <a:lnTo>
                        <a:pt x="153" y="36"/>
                      </a:lnTo>
                      <a:lnTo>
                        <a:pt x="129" y="30"/>
                      </a:lnTo>
                      <a:lnTo>
                        <a:pt x="129" y="30"/>
                      </a:lnTo>
                      <a:lnTo>
                        <a:pt x="106" y="22"/>
                      </a:lnTo>
                      <a:lnTo>
                        <a:pt x="85" y="16"/>
                      </a:lnTo>
                      <a:lnTo>
                        <a:pt x="65" y="8"/>
                      </a:lnTo>
                      <a:lnTo>
                        <a:pt x="4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40" name="Freeform 26"/>
                <p:cNvSpPr/>
                <p:nvPr/>
              </p:nvSpPr>
              <p:spPr bwMode="auto">
                <a:xfrm>
                  <a:off x="3371850" y="4738688"/>
                  <a:ext cx="415925" cy="280988"/>
                </a:xfrm>
                <a:custGeom>
                  <a:avLst/>
                  <a:gdLst>
                    <a:gd name="T0" fmla="*/ 46 w 262"/>
                    <a:gd name="T1" fmla="*/ 0 h 177"/>
                    <a:gd name="T2" fmla="*/ 46 w 262"/>
                    <a:gd name="T3" fmla="*/ 0 h 177"/>
                    <a:gd name="T4" fmla="*/ 42 w 262"/>
                    <a:gd name="T5" fmla="*/ 1 h 177"/>
                    <a:gd name="T6" fmla="*/ 37 w 262"/>
                    <a:gd name="T7" fmla="*/ 5 h 177"/>
                    <a:gd name="T8" fmla="*/ 33 w 262"/>
                    <a:gd name="T9" fmla="*/ 10 h 177"/>
                    <a:gd name="T10" fmla="*/ 28 w 262"/>
                    <a:gd name="T11" fmla="*/ 18 h 177"/>
                    <a:gd name="T12" fmla="*/ 28 w 262"/>
                    <a:gd name="T13" fmla="*/ 18 h 177"/>
                    <a:gd name="T14" fmla="*/ 20 w 262"/>
                    <a:gd name="T15" fmla="*/ 37 h 177"/>
                    <a:gd name="T16" fmla="*/ 11 w 262"/>
                    <a:gd name="T17" fmla="*/ 57 h 177"/>
                    <a:gd name="T18" fmla="*/ 11 w 262"/>
                    <a:gd name="T19" fmla="*/ 57 h 177"/>
                    <a:gd name="T20" fmla="*/ 5 w 262"/>
                    <a:gd name="T21" fmla="*/ 79 h 177"/>
                    <a:gd name="T22" fmla="*/ 1 w 262"/>
                    <a:gd name="T23" fmla="*/ 99 h 177"/>
                    <a:gd name="T24" fmla="*/ 1 w 262"/>
                    <a:gd name="T25" fmla="*/ 99 h 177"/>
                    <a:gd name="T26" fmla="*/ 0 w 262"/>
                    <a:gd name="T27" fmla="*/ 108 h 177"/>
                    <a:gd name="T28" fmla="*/ 0 w 262"/>
                    <a:gd name="T29" fmla="*/ 116 h 177"/>
                    <a:gd name="T30" fmla="*/ 2 w 262"/>
                    <a:gd name="T31" fmla="*/ 121 h 177"/>
                    <a:gd name="T32" fmla="*/ 4 w 262"/>
                    <a:gd name="T33" fmla="*/ 124 h 177"/>
                    <a:gd name="T34" fmla="*/ 4 w 262"/>
                    <a:gd name="T35" fmla="*/ 124 h 177"/>
                    <a:gd name="T36" fmla="*/ 23 w 262"/>
                    <a:gd name="T37" fmla="*/ 133 h 177"/>
                    <a:gd name="T38" fmla="*/ 45 w 262"/>
                    <a:gd name="T39" fmla="*/ 142 h 177"/>
                    <a:gd name="T40" fmla="*/ 72 w 262"/>
                    <a:gd name="T41" fmla="*/ 151 h 177"/>
                    <a:gd name="T42" fmla="*/ 102 w 262"/>
                    <a:gd name="T43" fmla="*/ 160 h 177"/>
                    <a:gd name="T44" fmla="*/ 102 w 262"/>
                    <a:gd name="T45" fmla="*/ 160 h 177"/>
                    <a:gd name="T46" fmla="*/ 119 w 262"/>
                    <a:gd name="T47" fmla="*/ 164 h 177"/>
                    <a:gd name="T48" fmla="*/ 137 w 262"/>
                    <a:gd name="T49" fmla="*/ 168 h 177"/>
                    <a:gd name="T50" fmla="*/ 155 w 262"/>
                    <a:gd name="T51" fmla="*/ 171 h 177"/>
                    <a:gd name="T52" fmla="*/ 173 w 262"/>
                    <a:gd name="T53" fmla="*/ 173 h 177"/>
                    <a:gd name="T54" fmla="*/ 211 w 262"/>
                    <a:gd name="T55" fmla="*/ 176 h 177"/>
                    <a:gd name="T56" fmla="*/ 252 w 262"/>
                    <a:gd name="T57" fmla="*/ 177 h 177"/>
                    <a:gd name="T58" fmla="*/ 252 w 262"/>
                    <a:gd name="T59" fmla="*/ 177 h 177"/>
                    <a:gd name="T60" fmla="*/ 262 w 262"/>
                    <a:gd name="T61" fmla="*/ 177 h 177"/>
                    <a:gd name="T62" fmla="*/ 262 w 262"/>
                    <a:gd name="T63" fmla="*/ 41 h 177"/>
                    <a:gd name="T64" fmla="*/ 262 w 262"/>
                    <a:gd name="T65" fmla="*/ 41 h 177"/>
                    <a:gd name="T66" fmla="*/ 246 w 262"/>
                    <a:gd name="T67" fmla="*/ 42 h 177"/>
                    <a:gd name="T68" fmla="*/ 229 w 262"/>
                    <a:gd name="T69" fmla="*/ 43 h 177"/>
                    <a:gd name="T70" fmla="*/ 229 w 262"/>
                    <a:gd name="T71" fmla="*/ 43 h 177"/>
                    <a:gd name="T72" fmla="*/ 203 w 262"/>
                    <a:gd name="T73" fmla="*/ 42 h 177"/>
                    <a:gd name="T74" fmla="*/ 178 w 262"/>
                    <a:gd name="T75" fmla="*/ 40 h 177"/>
                    <a:gd name="T76" fmla="*/ 153 w 262"/>
                    <a:gd name="T77" fmla="*/ 36 h 177"/>
                    <a:gd name="T78" fmla="*/ 129 w 262"/>
                    <a:gd name="T79" fmla="*/ 30 h 177"/>
                    <a:gd name="T80" fmla="*/ 129 w 262"/>
                    <a:gd name="T81" fmla="*/ 30 h 177"/>
                    <a:gd name="T82" fmla="*/ 106 w 262"/>
                    <a:gd name="T83" fmla="*/ 22 h 177"/>
                    <a:gd name="T84" fmla="*/ 85 w 262"/>
                    <a:gd name="T85" fmla="*/ 16 h 177"/>
                    <a:gd name="T86" fmla="*/ 65 w 262"/>
                    <a:gd name="T87" fmla="*/ 8 h 177"/>
                    <a:gd name="T88" fmla="*/ 46 w 262"/>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 h="177">
                      <a:moveTo>
                        <a:pt x="46" y="0"/>
                      </a:moveTo>
                      <a:lnTo>
                        <a:pt x="46" y="0"/>
                      </a:lnTo>
                      <a:lnTo>
                        <a:pt x="42" y="1"/>
                      </a:lnTo>
                      <a:lnTo>
                        <a:pt x="37" y="5"/>
                      </a:lnTo>
                      <a:lnTo>
                        <a:pt x="33" y="10"/>
                      </a:lnTo>
                      <a:lnTo>
                        <a:pt x="28" y="18"/>
                      </a:lnTo>
                      <a:lnTo>
                        <a:pt x="28" y="18"/>
                      </a:lnTo>
                      <a:lnTo>
                        <a:pt x="20" y="37"/>
                      </a:lnTo>
                      <a:lnTo>
                        <a:pt x="11" y="57"/>
                      </a:lnTo>
                      <a:lnTo>
                        <a:pt x="11" y="57"/>
                      </a:lnTo>
                      <a:lnTo>
                        <a:pt x="5" y="79"/>
                      </a:lnTo>
                      <a:lnTo>
                        <a:pt x="1" y="99"/>
                      </a:lnTo>
                      <a:lnTo>
                        <a:pt x="1" y="99"/>
                      </a:lnTo>
                      <a:lnTo>
                        <a:pt x="0" y="108"/>
                      </a:lnTo>
                      <a:lnTo>
                        <a:pt x="0" y="116"/>
                      </a:lnTo>
                      <a:lnTo>
                        <a:pt x="2" y="121"/>
                      </a:lnTo>
                      <a:lnTo>
                        <a:pt x="4" y="124"/>
                      </a:lnTo>
                      <a:lnTo>
                        <a:pt x="4" y="124"/>
                      </a:lnTo>
                      <a:lnTo>
                        <a:pt x="23" y="133"/>
                      </a:lnTo>
                      <a:lnTo>
                        <a:pt x="45" y="142"/>
                      </a:lnTo>
                      <a:lnTo>
                        <a:pt x="72" y="151"/>
                      </a:lnTo>
                      <a:lnTo>
                        <a:pt x="102" y="160"/>
                      </a:lnTo>
                      <a:lnTo>
                        <a:pt x="102" y="160"/>
                      </a:lnTo>
                      <a:lnTo>
                        <a:pt x="119" y="164"/>
                      </a:lnTo>
                      <a:lnTo>
                        <a:pt x="137" y="168"/>
                      </a:lnTo>
                      <a:lnTo>
                        <a:pt x="155" y="171"/>
                      </a:lnTo>
                      <a:lnTo>
                        <a:pt x="173" y="173"/>
                      </a:lnTo>
                      <a:lnTo>
                        <a:pt x="211" y="176"/>
                      </a:lnTo>
                      <a:lnTo>
                        <a:pt x="252" y="177"/>
                      </a:lnTo>
                      <a:lnTo>
                        <a:pt x="252" y="177"/>
                      </a:lnTo>
                      <a:lnTo>
                        <a:pt x="262" y="177"/>
                      </a:lnTo>
                      <a:lnTo>
                        <a:pt x="262" y="41"/>
                      </a:lnTo>
                      <a:lnTo>
                        <a:pt x="262" y="41"/>
                      </a:lnTo>
                      <a:lnTo>
                        <a:pt x="246" y="42"/>
                      </a:lnTo>
                      <a:lnTo>
                        <a:pt x="229" y="43"/>
                      </a:lnTo>
                      <a:lnTo>
                        <a:pt x="229" y="43"/>
                      </a:lnTo>
                      <a:lnTo>
                        <a:pt x="203" y="42"/>
                      </a:lnTo>
                      <a:lnTo>
                        <a:pt x="178" y="40"/>
                      </a:lnTo>
                      <a:lnTo>
                        <a:pt x="153" y="36"/>
                      </a:lnTo>
                      <a:lnTo>
                        <a:pt x="129" y="30"/>
                      </a:lnTo>
                      <a:lnTo>
                        <a:pt x="129" y="30"/>
                      </a:lnTo>
                      <a:lnTo>
                        <a:pt x="106" y="22"/>
                      </a:lnTo>
                      <a:lnTo>
                        <a:pt x="85" y="16"/>
                      </a:lnTo>
                      <a:lnTo>
                        <a:pt x="65" y="8"/>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41" name="Freeform 27"/>
                <p:cNvSpPr/>
                <p:nvPr/>
              </p:nvSpPr>
              <p:spPr bwMode="auto">
                <a:xfrm>
                  <a:off x="3414713" y="3695700"/>
                  <a:ext cx="373063" cy="277813"/>
                </a:xfrm>
                <a:custGeom>
                  <a:avLst/>
                  <a:gdLst>
                    <a:gd name="T0" fmla="*/ 213 w 235"/>
                    <a:gd name="T1" fmla="*/ 0 h 175"/>
                    <a:gd name="T2" fmla="*/ 213 w 235"/>
                    <a:gd name="T3" fmla="*/ 0 h 175"/>
                    <a:gd name="T4" fmla="*/ 190 w 235"/>
                    <a:gd name="T5" fmla="*/ 0 h 175"/>
                    <a:gd name="T6" fmla="*/ 169 w 235"/>
                    <a:gd name="T7" fmla="*/ 1 h 175"/>
                    <a:gd name="T8" fmla="*/ 149 w 235"/>
                    <a:gd name="T9" fmla="*/ 3 h 175"/>
                    <a:gd name="T10" fmla="*/ 130 w 235"/>
                    <a:gd name="T11" fmla="*/ 5 h 175"/>
                    <a:gd name="T12" fmla="*/ 130 w 235"/>
                    <a:gd name="T13" fmla="*/ 5 h 175"/>
                    <a:gd name="T14" fmla="*/ 102 w 235"/>
                    <a:gd name="T15" fmla="*/ 10 h 175"/>
                    <a:gd name="T16" fmla="*/ 0 w 235"/>
                    <a:gd name="T17" fmla="*/ 112 h 175"/>
                    <a:gd name="T18" fmla="*/ 0 w 235"/>
                    <a:gd name="T19" fmla="*/ 112 h 175"/>
                    <a:gd name="T20" fmla="*/ 4 w 235"/>
                    <a:gd name="T21" fmla="*/ 127 h 175"/>
                    <a:gd name="T22" fmla="*/ 4 w 235"/>
                    <a:gd name="T23" fmla="*/ 127 h 175"/>
                    <a:gd name="T24" fmla="*/ 14 w 235"/>
                    <a:gd name="T25" fmla="*/ 147 h 175"/>
                    <a:gd name="T26" fmla="*/ 18 w 235"/>
                    <a:gd name="T27" fmla="*/ 156 h 175"/>
                    <a:gd name="T28" fmla="*/ 23 w 235"/>
                    <a:gd name="T29" fmla="*/ 164 h 175"/>
                    <a:gd name="T30" fmla="*/ 23 w 235"/>
                    <a:gd name="T31" fmla="*/ 164 h 175"/>
                    <a:gd name="T32" fmla="*/ 27 w 235"/>
                    <a:gd name="T33" fmla="*/ 168 h 175"/>
                    <a:gd name="T34" fmla="*/ 30 w 235"/>
                    <a:gd name="T35" fmla="*/ 171 h 175"/>
                    <a:gd name="T36" fmla="*/ 34 w 235"/>
                    <a:gd name="T37" fmla="*/ 173 h 175"/>
                    <a:gd name="T38" fmla="*/ 38 w 235"/>
                    <a:gd name="T39" fmla="*/ 175 h 175"/>
                    <a:gd name="T40" fmla="*/ 38 w 235"/>
                    <a:gd name="T41" fmla="*/ 175 h 175"/>
                    <a:gd name="T42" fmla="*/ 40 w 235"/>
                    <a:gd name="T43" fmla="*/ 175 h 175"/>
                    <a:gd name="T44" fmla="*/ 43 w 235"/>
                    <a:gd name="T45" fmla="*/ 172 h 175"/>
                    <a:gd name="T46" fmla="*/ 43 w 235"/>
                    <a:gd name="T47" fmla="*/ 172 h 175"/>
                    <a:gd name="T48" fmla="*/ 58 w 235"/>
                    <a:gd name="T49" fmla="*/ 163 h 175"/>
                    <a:gd name="T50" fmla="*/ 73 w 235"/>
                    <a:gd name="T51" fmla="*/ 154 h 175"/>
                    <a:gd name="T52" fmla="*/ 91 w 235"/>
                    <a:gd name="T53" fmla="*/ 146 h 175"/>
                    <a:gd name="T54" fmla="*/ 110 w 235"/>
                    <a:gd name="T55" fmla="*/ 139 h 175"/>
                    <a:gd name="T56" fmla="*/ 110 w 235"/>
                    <a:gd name="T57" fmla="*/ 139 h 175"/>
                    <a:gd name="T58" fmla="*/ 130 w 235"/>
                    <a:gd name="T59" fmla="*/ 134 h 175"/>
                    <a:gd name="T60" fmla="*/ 150 w 235"/>
                    <a:gd name="T61" fmla="*/ 129 h 175"/>
                    <a:gd name="T62" fmla="*/ 171 w 235"/>
                    <a:gd name="T63" fmla="*/ 127 h 175"/>
                    <a:gd name="T64" fmla="*/ 192 w 235"/>
                    <a:gd name="T65" fmla="*/ 126 h 175"/>
                    <a:gd name="T66" fmla="*/ 192 w 235"/>
                    <a:gd name="T67" fmla="*/ 126 h 175"/>
                    <a:gd name="T68" fmla="*/ 214 w 235"/>
                    <a:gd name="T69" fmla="*/ 127 h 175"/>
                    <a:gd name="T70" fmla="*/ 235 w 235"/>
                    <a:gd name="T71" fmla="*/ 129 h 175"/>
                    <a:gd name="T72" fmla="*/ 235 w 235"/>
                    <a:gd name="T73" fmla="*/ 0 h 175"/>
                    <a:gd name="T74" fmla="*/ 235 w 235"/>
                    <a:gd name="T75" fmla="*/ 0 h 175"/>
                    <a:gd name="T76" fmla="*/ 213 w 235"/>
                    <a:gd name="T7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75">
                      <a:moveTo>
                        <a:pt x="213" y="0"/>
                      </a:moveTo>
                      <a:lnTo>
                        <a:pt x="213" y="0"/>
                      </a:lnTo>
                      <a:lnTo>
                        <a:pt x="190" y="0"/>
                      </a:lnTo>
                      <a:lnTo>
                        <a:pt x="169" y="1"/>
                      </a:lnTo>
                      <a:lnTo>
                        <a:pt x="149" y="3"/>
                      </a:lnTo>
                      <a:lnTo>
                        <a:pt x="130" y="5"/>
                      </a:lnTo>
                      <a:lnTo>
                        <a:pt x="130" y="5"/>
                      </a:lnTo>
                      <a:lnTo>
                        <a:pt x="102" y="10"/>
                      </a:lnTo>
                      <a:lnTo>
                        <a:pt x="0" y="112"/>
                      </a:lnTo>
                      <a:lnTo>
                        <a:pt x="0" y="112"/>
                      </a:lnTo>
                      <a:lnTo>
                        <a:pt x="4" y="127"/>
                      </a:lnTo>
                      <a:lnTo>
                        <a:pt x="4" y="127"/>
                      </a:lnTo>
                      <a:lnTo>
                        <a:pt x="14" y="147"/>
                      </a:lnTo>
                      <a:lnTo>
                        <a:pt x="18" y="156"/>
                      </a:lnTo>
                      <a:lnTo>
                        <a:pt x="23" y="164"/>
                      </a:lnTo>
                      <a:lnTo>
                        <a:pt x="23" y="164"/>
                      </a:lnTo>
                      <a:lnTo>
                        <a:pt x="27" y="168"/>
                      </a:lnTo>
                      <a:lnTo>
                        <a:pt x="30" y="171"/>
                      </a:lnTo>
                      <a:lnTo>
                        <a:pt x="34" y="173"/>
                      </a:lnTo>
                      <a:lnTo>
                        <a:pt x="38" y="175"/>
                      </a:lnTo>
                      <a:lnTo>
                        <a:pt x="38" y="175"/>
                      </a:lnTo>
                      <a:lnTo>
                        <a:pt x="40" y="175"/>
                      </a:lnTo>
                      <a:lnTo>
                        <a:pt x="43" y="172"/>
                      </a:lnTo>
                      <a:lnTo>
                        <a:pt x="43" y="172"/>
                      </a:lnTo>
                      <a:lnTo>
                        <a:pt x="58" y="163"/>
                      </a:lnTo>
                      <a:lnTo>
                        <a:pt x="73" y="154"/>
                      </a:lnTo>
                      <a:lnTo>
                        <a:pt x="91" y="146"/>
                      </a:lnTo>
                      <a:lnTo>
                        <a:pt x="110" y="139"/>
                      </a:lnTo>
                      <a:lnTo>
                        <a:pt x="110" y="139"/>
                      </a:lnTo>
                      <a:lnTo>
                        <a:pt x="130" y="134"/>
                      </a:lnTo>
                      <a:lnTo>
                        <a:pt x="150" y="129"/>
                      </a:lnTo>
                      <a:lnTo>
                        <a:pt x="171" y="127"/>
                      </a:lnTo>
                      <a:lnTo>
                        <a:pt x="192" y="126"/>
                      </a:lnTo>
                      <a:lnTo>
                        <a:pt x="192" y="126"/>
                      </a:lnTo>
                      <a:lnTo>
                        <a:pt x="214" y="127"/>
                      </a:lnTo>
                      <a:lnTo>
                        <a:pt x="235" y="129"/>
                      </a:lnTo>
                      <a:lnTo>
                        <a:pt x="235" y="0"/>
                      </a:lnTo>
                      <a:lnTo>
                        <a:pt x="235" y="0"/>
                      </a:lnTo>
                      <a:lnTo>
                        <a:pt x="21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42" name="Freeform 28"/>
                <p:cNvSpPr/>
                <p:nvPr/>
              </p:nvSpPr>
              <p:spPr bwMode="auto">
                <a:xfrm>
                  <a:off x="3414713" y="3695700"/>
                  <a:ext cx="373063" cy="277813"/>
                </a:xfrm>
                <a:custGeom>
                  <a:avLst/>
                  <a:gdLst>
                    <a:gd name="T0" fmla="*/ 213 w 235"/>
                    <a:gd name="T1" fmla="*/ 0 h 175"/>
                    <a:gd name="T2" fmla="*/ 213 w 235"/>
                    <a:gd name="T3" fmla="*/ 0 h 175"/>
                    <a:gd name="T4" fmla="*/ 190 w 235"/>
                    <a:gd name="T5" fmla="*/ 0 h 175"/>
                    <a:gd name="T6" fmla="*/ 169 w 235"/>
                    <a:gd name="T7" fmla="*/ 1 h 175"/>
                    <a:gd name="T8" fmla="*/ 149 w 235"/>
                    <a:gd name="T9" fmla="*/ 3 h 175"/>
                    <a:gd name="T10" fmla="*/ 130 w 235"/>
                    <a:gd name="T11" fmla="*/ 5 h 175"/>
                    <a:gd name="T12" fmla="*/ 130 w 235"/>
                    <a:gd name="T13" fmla="*/ 5 h 175"/>
                    <a:gd name="T14" fmla="*/ 102 w 235"/>
                    <a:gd name="T15" fmla="*/ 10 h 175"/>
                    <a:gd name="T16" fmla="*/ 0 w 235"/>
                    <a:gd name="T17" fmla="*/ 112 h 175"/>
                    <a:gd name="T18" fmla="*/ 0 w 235"/>
                    <a:gd name="T19" fmla="*/ 112 h 175"/>
                    <a:gd name="T20" fmla="*/ 4 w 235"/>
                    <a:gd name="T21" fmla="*/ 127 h 175"/>
                    <a:gd name="T22" fmla="*/ 4 w 235"/>
                    <a:gd name="T23" fmla="*/ 127 h 175"/>
                    <a:gd name="T24" fmla="*/ 14 w 235"/>
                    <a:gd name="T25" fmla="*/ 147 h 175"/>
                    <a:gd name="T26" fmla="*/ 18 w 235"/>
                    <a:gd name="T27" fmla="*/ 156 h 175"/>
                    <a:gd name="T28" fmla="*/ 23 w 235"/>
                    <a:gd name="T29" fmla="*/ 164 h 175"/>
                    <a:gd name="T30" fmla="*/ 23 w 235"/>
                    <a:gd name="T31" fmla="*/ 164 h 175"/>
                    <a:gd name="T32" fmla="*/ 27 w 235"/>
                    <a:gd name="T33" fmla="*/ 168 h 175"/>
                    <a:gd name="T34" fmla="*/ 30 w 235"/>
                    <a:gd name="T35" fmla="*/ 171 h 175"/>
                    <a:gd name="T36" fmla="*/ 34 w 235"/>
                    <a:gd name="T37" fmla="*/ 173 h 175"/>
                    <a:gd name="T38" fmla="*/ 38 w 235"/>
                    <a:gd name="T39" fmla="*/ 175 h 175"/>
                    <a:gd name="T40" fmla="*/ 38 w 235"/>
                    <a:gd name="T41" fmla="*/ 175 h 175"/>
                    <a:gd name="T42" fmla="*/ 40 w 235"/>
                    <a:gd name="T43" fmla="*/ 175 h 175"/>
                    <a:gd name="T44" fmla="*/ 43 w 235"/>
                    <a:gd name="T45" fmla="*/ 172 h 175"/>
                    <a:gd name="T46" fmla="*/ 43 w 235"/>
                    <a:gd name="T47" fmla="*/ 172 h 175"/>
                    <a:gd name="T48" fmla="*/ 58 w 235"/>
                    <a:gd name="T49" fmla="*/ 163 h 175"/>
                    <a:gd name="T50" fmla="*/ 73 w 235"/>
                    <a:gd name="T51" fmla="*/ 154 h 175"/>
                    <a:gd name="T52" fmla="*/ 91 w 235"/>
                    <a:gd name="T53" fmla="*/ 146 h 175"/>
                    <a:gd name="T54" fmla="*/ 110 w 235"/>
                    <a:gd name="T55" fmla="*/ 139 h 175"/>
                    <a:gd name="T56" fmla="*/ 110 w 235"/>
                    <a:gd name="T57" fmla="*/ 139 h 175"/>
                    <a:gd name="T58" fmla="*/ 130 w 235"/>
                    <a:gd name="T59" fmla="*/ 134 h 175"/>
                    <a:gd name="T60" fmla="*/ 150 w 235"/>
                    <a:gd name="T61" fmla="*/ 129 h 175"/>
                    <a:gd name="T62" fmla="*/ 171 w 235"/>
                    <a:gd name="T63" fmla="*/ 127 h 175"/>
                    <a:gd name="T64" fmla="*/ 192 w 235"/>
                    <a:gd name="T65" fmla="*/ 126 h 175"/>
                    <a:gd name="T66" fmla="*/ 192 w 235"/>
                    <a:gd name="T67" fmla="*/ 126 h 175"/>
                    <a:gd name="T68" fmla="*/ 214 w 235"/>
                    <a:gd name="T69" fmla="*/ 127 h 175"/>
                    <a:gd name="T70" fmla="*/ 235 w 235"/>
                    <a:gd name="T71" fmla="*/ 129 h 175"/>
                    <a:gd name="T72" fmla="*/ 235 w 235"/>
                    <a:gd name="T73" fmla="*/ 0 h 175"/>
                    <a:gd name="T74" fmla="*/ 235 w 235"/>
                    <a:gd name="T75" fmla="*/ 0 h 175"/>
                    <a:gd name="T76" fmla="*/ 213 w 235"/>
                    <a:gd name="T7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75">
                      <a:moveTo>
                        <a:pt x="213" y="0"/>
                      </a:moveTo>
                      <a:lnTo>
                        <a:pt x="213" y="0"/>
                      </a:lnTo>
                      <a:lnTo>
                        <a:pt x="190" y="0"/>
                      </a:lnTo>
                      <a:lnTo>
                        <a:pt x="169" y="1"/>
                      </a:lnTo>
                      <a:lnTo>
                        <a:pt x="149" y="3"/>
                      </a:lnTo>
                      <a:lnTo>
                        <a:pt x="130" y="5"/>
                      </a:lnTo>
                      <a:lnTo>
                        <a:pt x="130" y="5"/>
                      </a:lnTo>
                      <a:lnTo>
                        <a:pt x="102" y="10"/>
                      </a:lnTo>
                      <a:lnTo>
                        <a:pt x="0" y="112"/>
                      </a:lnTo>
                      <a:lnTo>
                        <a:pt x="0" y="112"/>
                      </a:lnTo>
                      <a:lnTo>
                        <a:pt x="4" y="127"/>
                      </a:lnTo>
                      <a:lnTo>
                        <a:pt x="4" y="127"/>
                      </a:lnTo>
                      <a:lnTo>
                        <a:pt x="14" y="147"/>
                      </a:lnTo>
                      <a:lnTo>
                        <a:pt x="18" y="156"/>
                      </a:lnTo>
                      <a:lnTo>
                        <a:pt x="23" y="164"/>
                      </a:lnTo>
                      <a:lnTo>
                        <a:pt x="23" y="164"/>
                      </a:lnTo>
                      <a:lnTo>
                        <a:pt x="27" y="168"/>
                      </a:lnTo>
                      <a:lnTo>
                        <a:pt x="30" y="171"/>
                      </a:lnTo>
                      <a:lnTo>
                        <a:pt x="34" y="173"/>
                      </a:lnTo>
                      <a:lnTo>
                        <a:pt x="38" y="175"/>
                      </a:lnTo>
                      <a:lnTo>
                        <a:pt x="38" y="175"/>
                      </a:lnTo>
                      <a:lnTo>
                        <a:pt x="40" y="175"/>
                      </a:lnTo>
                      <a:lnTo>
                        <a:pt x="43" y="172"/>
                      </a:lnTo>
                      <a:lnTo>
                        <a:pt x="43" y="172"/>
                      </a:lnTo>
                      <a:lnTo>
                        <a:pt x="58" y="163"/>
                      </a:lnTo>
                      <a:lnTo>
                        <a:pt x="73" y="154"/>
                      </a:lnTo>
                      <a:lnTo>
                        <a:pt x="91" y="146"/>
                      </a:lnTo>
                      <a:lnTo>
                        <a:pt x="110" y="139"/>
                      </a:lnTo>
                      <a:lnTo>
                        <a:pt x="110" y="139"/>
                      </a:lnTo>
                      <a:lnTo>
                        <a:pt x="130" y="134"/>
                      </a:lnTo>
                      <a:lnTo>
                        <a:pt x="150" y="129"/>
                      </a:lnTo>
                      <a:lnTo>
                        <a:pt x="171" y="127"/>
                      </a:lnTo>
                      <a:lnTo>
                        <a:pt x="192" y="126"/>
                      </a:lnTo>
                      <a:lnTo>
                        <a:pt x="192" y="126"/>
                      </a:lnTo>
                      <a:lnTo>
                        <a:pt x="214" y="127"/>
                      </a:lnTo>
                      <a:lnTo>
                        <a:pt x="235" y="129"/>
                      </a:lnTo>
                      <a:lnTo>
                        <a:pt x="235" y="0"/>
                      </a:lnTo>
                      <a:lnTo>
                        <a:pt x="235" y="0"/>
                      </a:lnTo>
                      <a:lnTo>
                        <a:pt x="2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grpSp>
      <p:grpSp>
        <p:nvGrpSpPr>
          <p:cNvPr id="197" name="그룹 196"/>
          <p:cNvGrpSpPr/>
          <p:nvPr/>
        </p:nvGrpSpPr>
        <p:grpSpPr>
          <a:xfrm>
            <a:off x="3558232" y="3707126"/>
            <a:ext cx="2546913" cy="1269071"/>
            <a:chOff x="4038090" y="2946678"/>
            <a:chExt cx="2204502" cy="1098454"/>
          </a:xfrm>
        </p:grpSpPr>
        <p:pic>
          <p:nvPicPr>
            <p:cNvPr id="198" name="그림 1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00000" flipH="1">
              <a:off x="4526597" y="2711120"/>
              <a:ext cx="377131" cy="920917"/>
            </a:xfrm>
            <a:prstGeom prst="rect">
              <a:avLst/>
            </a:prstGeom>
          </p:spPr>
        </p:pic>
        <p:pic>
          <p:nvPicPr>
            <p:cNvPr id="199" name="그림 1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396528" y="3396108"/>
              <a:ext cx="377131" cy="920917"/>
            </a:xfrm>
            <a:prstGeom prst="rect">
              <a:avLst/>
            </a:prstGeom>
          </p:spPr>
        </p:pic>
        <p:grpSp>
          <p:nvGrpSpPr>
            <p:cNvPr id="200" name="그룹 199"/>
            <p:cNvGrpSpPr/>
            <p:nvPr/>
          </p:nvGrpSpPr>
          <p:grpSpPr>
            <a:xfrm>
              <a:off x="4038090" y="2946678"/>
              <a:ext cx="2204502" cy="1083500"/>
              <a:chOff x="4038090" y="2946678"/>
              <a:chExt cx="2204502" cy="1083500"/>
            </a:xfrm>
          </p:grpSpPr>
          <p:sp>
            <p:nvSpPr>
              <p:cNvPr id="201" name="Freeform 105"/>
              <p:cNvSpPr/>
              <p:nvPr/>
            </p:nvSpPr>
            <p:spPr bwMode="auto">
              <a:xfrm rot="10800000">
                <a:off x="5166968" y="2954174"/>
                <a:ext cx="1074670" cy="1076004"/>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202" name="Freeform 105"/>
              <p:cNvSpPr/>
              <p:nvPr/>
            </p:nvSpPr>
            <p:spPr bwMode="auto">
              <a:xfrm>
                <a:off x="4038090" y="2946678"/>
                <a:ext cx="1074670" cy="1076004"/>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sp>
            <p:nvSpPr>
              <p:cNvPr id="203" name="Freeform 106"/>
              <p:cNvSpPr/>
              <p:nvPr/>
            </p:nvSpPr>
            <p:spPr bwMode="auto">
              <a:xfrm>
                <a:off x="4038090" y="2946678"/>
                <a:ext cx="1074670" cy="1076004"/>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04" name="Freeform 41"/>
              <p:cNvSpPr/>
              <p:nvPr/>
            </p:nvSpPr>
            <p:spPr bwMode="auto">
              <a:xfrm>
                <a:off x="5262094" y="3084012"/>
                <a:ext cx="217334" cy="742669"/>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05" name="Freeform 108"/>
              <p:cNvSpPr/>
              <p:nvPr/>
            </p:nvSpPr>
            <p:spPr bwMode="auto">
              <a:xfrm>
                <a:off x="5167922" y="2946678"/>
                <a:ext cx="1074670" cy="1076004"/>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grpSp>
            <p:nvGrpSpPr>
              <p:cNvPr id="206" name="그룹 205"/>
              <p:cNvGrpSpPr/>
              <p:nvPr/>
            </p:nvGrpSpPr>
            <p:grpSpPr>
              <a:xfrm>
                <a:off x="4838213" y="3123172"/>
                <a:ext cx="520020" cy="761597"/>
                <a:chOff x="549401" y="1524955"/>
                <a:chExt cx="850900" cy="1246188"/>
              </a:xfrm>
            </p:grpSpPr>
            <p:grpSp>
              <p:nvGrpSpPr>
                <p:cNvPr id="207" name="그룹 206"/>
                <p:cNvGrpSpPr/>
                <p:nvPr/>
              </p:nvGrpSpPr>
              <p:grpSpPr>
                <a:xfrm>
                  <a:off x="1088579" y="1532892"/>
                  <a:ext cx="311722" cy="1238250"/>
                  <a:chOff x="5198491" y="3760788"/>
                  <a:chExt cx="311722" cy="1238250"/>
                </a:xfrm>
              </p:grpSpPr>
              <p:sp>
                <p:nvSpPr>
                  <p:cNvPr id="213" name="Freeform 5"/>
                  <p:cNvSpPr/>
                  <p:nvPr/>
                </p:nvSpPr>
                <p:spPr bwMode="auto">
                  <a:xfrm>
                    <a:off x="5198491" y="4792662"/>
                    <a:ext cx="301625" cy="206376"/>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4" name="Freeform 6"/>
                  <p:cNvSpPr/>
                  <p:nvPr/>
                </p:nvSpPr>
                <p:spPr bwMode="auto">
                  <a:xfrm>
                    <a:off x="5208588" y="4792663"/>
                    <a:ext cx="301625" cy="206375"/>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15" name="Freeform 7"/>
                  <p:cNvSpPr/>
                  <p:nvPr/>
                </p:nvSpPr>
                <p:spPr bwMode="auto">
                  <a:xfrm>
                    <a:off x="5198491" y="3760788"/>
                    <a:ext cx="301625" cy="693738"/>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6" name="Freeform 8"/>
                  <p:cNvSpPr/>
                  <p:nvPr/>
                </p:nvSpPr>
                <p:spPr bwMode="auto">
                  <a:xfrm>
                    <a:off x="5208588" y="3760788"/>
                    <a:ext cx="301625" cy="693738"/>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nvGrpSpPr>
                <p:cNvPr id="208" name="그룹 207"/>
                <p:cNvGrpSpPr/>
                <p:nvPr/>
              </p:nvGrpSpPr>
              <p:grpSpPr>
                <a:xfrm>
                  <a:off x="549401" y="1524955"/>
                  <a:ext cx="450850" cy="1246188"/>
                  <a:chOff x="4659313" y="3752851"/>
                  <a:chExt cx="450850" cy="1246188"/>
                </a:xfrm>
              </p:grpSpPr>
              <p:sp>
                <p:nvSpPr>
                  <p:cNvPr id="209" name="Freeform 9"/>
                  <p:cNvSpPr/>
                  <p:nvPr/>
                </p:nvSpPr>
                <p:spPr bwMode="auto">
                  <a:xfrm>
                    <a:off x="4659313" y="4270376"/>
                    <a:ext cx="450850" cy="728663"/>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0" name="Freeform 10"/>
                  <p:cNvSpPr/>
                  <p:nvPr/>
                </p:nvSpPr>
                <p:spPr bwMode="auto">
                  <a:xfrm>
                    <a:off x="4659313" y="4270376"/>
                    <a:ext cx="450850" cy="728663"/>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11" name="Freeform 11"/>
                  <p:cNvSpPr/>
                  <p:nvPr/>
                </p:nvSpPr>
                <p:spPr bwMode="auto">
                  <a:xfrm>
                    <a:off x="4719638" y="3752851"/>
                    <a:ext cx="390525" cy="279400"/>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2" name="Freeform 12"/>
                  <p:cNvSpPr/>
                  <p:nvPr/>
                </p:nvSpPr>
                <p:spPr bwMode="auto">
                  <a:xfrm>
                    <a:off x="4719638" y="3752851"/>
                    <a:ext cx="390525" cy="279400"/>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grpSp>
      </p:grpSp>
      <p:grpSp>
        <p:nvGrpSpPr>
          <p:cNvPr id="217" name="그룹 216"/>
          <p:cNvGrpSpPr/>
          <p:nvPr/>
        </p:nvGrpSpPr>
        <p:grpSpPr>
          <a:xfrm>
            <a:off x="8523494" y="3711183"/>
            <a:ext cx="2554047" cy="1280363"/>
            <a:chOff x="1759233" y="5220019"/>
            <a:chExt cx="2210674" cy="1108228"/>
          </a:xfrm>
        </p:grpSpPr>
        <p:pic>
          <p:nvPicPr>
            <p:cNvPr id="218" name="그림 2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a:off x="2279051" y="4979173"/>
              <a:ext cx="332230" cy="920917"/>
            </a:xfrm>
            <a:prstGeom prst="rect">
              <a:avLst/>
            </a:prstGeom>
          </p:spPr>
        </p:pic>
        <p:grpSp>
          <p:nvGrpSpPr>
            <p:cNvPr id="219" name="그룹 218"/>
            <p:cNvGrpSpPr/>
            <p:nvPr/>
          </p:nvGrpSpPr>
          <p:grpSpPr>
            <a:xfrm>
              <a:off x="1759233" y="5220019"/>
              <a:ext cx="2210674" cy="1108228"/>
              <a:chOff x="1759233" y="5220019"/>
              <a:chExt cx="2210674" cy="1108228"/>
            </a:xfrm>
          </p:grpSpPr>
          <p:sp>
            <p:nvSpPr>
              <p:cNvPr id="220" name="Freeform 119"/>
              <p:cNvSpPr/>
              <p:nvPr/>
            </p:nvSpPr>
            <p:spPr bwMode="auto">
              <a:xfrm flipH="1">
                <a:off x="2893903" y="5221352"/>
                <a:ext cx="1074670" cy="107467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pic>
            <p:nvPicPr>
              <p:cNvPr id="221" name="그림 2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3097355" y="5679223"/>
                <a:ext cx="377131" cy="920917"/>
              </a:xfrm>
              <a:prstGeom prst="rect">
                <a:avLst/>
              </a:prstGeom>
            </p:spPr>
          </p:pic>
          <p:sp>
            <p:nvSpPr>
              <p:cNvPr id="222" name="Freeform 117"/>
              <p:cNvSpPr/>
              <p:nvPr/>
            </p:nvSpPr>
            <p:spPr bwMode="auto">
              <a:xfrm flipH="1">
                <a:off x="1759233" y="5220019"/>
                <a:ext cx="1074670" cy="1076004"/>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223" name="Freeform 120"/>
              <p:cNvSpPr/>
              <p:nvPr/>
            </p:nvSpPr>
            <p:spPr bwMode="auto">
              <a:xfrm flipH="1">
                <a:off x="2893903" y="5220019"/>
                <a:ext cx="1076004" cy="1076004"/>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224" name="Freeform 118"/>
              <p:cNvSpPr/>
              <p:nvPr/>
            </p:nvSpPr>
            <p:spPr bwMode="auto">
              <a:xfrm flipH="1">
                <a:off x="1759233" y="5220019"/>
                <a:ext cx="1074670" cy="1076004"/>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grpSp>
            <p:nvGrpSpPr>
              <p:cNvPr id="225" name="그룹 224"/>
              <p:cNvGrpSpPr/>
              <p:nvPr/>
            </p:nvGrpSpPr>
            <p:grpSpPr>
              <a:xfrm>
                <a:off x="2532436" y="5325198"/>
                <a:ext cx="570580" cy="817575"/>
                <a:chOff x="-2186655" y="1513420"/>
                <a:chExt cx="946151" cy="1355725"/>
              </a:xfrm>
            </p:grpSpPr>
            <p:sp>
              <p:nvSpPr>
                <p:cNvPr id="226" name="Freeform 17"/>
                <p:cNvSpPr/>
                <p:nvPr/>
              </p:nvSpPr>
              <p:spPr bwMode="auto">
                <a:xfrm>
                  <a:off x="-1588167" y="1513420"/>
                  <a:ext cx="347663" cy="1355725"/>
                </a:xfrm>
                <a:custGeom>
                  <a:avLst/>
                  <a:gdLst>
                    <a:gd name="T0" fmla="*/ 38 w 219"/>
                    <a:gd name="T1" fmla="*/ 0 h 854"/>
                    <a:gd name="T2" fmla="*/ 29 w 219"/>
                    <a:gd name="T3" fmla="*/ 1 h 854"/>
                    <a:gd name="T4" fmla="*/ 15 w 219"/>
                    <a:gd name="T5" fmla="*/ 10 h 854"/>
                    <a:gd name="T6" fmla="*/ 6 w 219"/>
                    <a:gd name="T7" fmla="*/ 17 h 854"/>
                    <a:gd name="T8" fmla="*/ 0 w 219"/>
                    <a:gd name="T9" fmla="*/ 261 h 854"/>
                    <a:gd name="T10" fmla="*/ 7 w 219"/>
                    <a:gd name="T11" fmla="*/ 250 h 854"/>
                    <a:gd name="T12" fmla="*/ 0 w 219"/>
                    <a:gd name="T13" fmla="*/ 563 h 854"/>
                    <a:gd name="T14" fmla="*/ 7 w 219"/>
                    <a:gd name="T15" fmla="*/ 694 h 854"/>
                    <a:gd name="T16" fmla="*/ 7 w 219"/>
                    <a:gd name="T17" fmla="*/ 816 h 854"/>
                    <a:gd name="T18" fmla="*/ 11 w 219"/>
                    <a:gd name="T19" fmla="*/ 835 h 854"/>
                    <a:gd name="T20" fmla="*/ 19 w 219"/>
                    <a:gd name="T21" fmla="*/ 847 h 854"/>
                    <a:gd name="T22" fmla="*/ 25 w 219"/>
                    <a:gd name="T23" fmla="*/ 850 h 854"/>
                    <a:gd name="T24" fmla="*/ 43 w 219"/>
                    <a:gd name="T25" fmla="*/ 854 h 854"/>
                    <a:gd name="T26" fmla="*/ 112 w 219"/>
                    <a:gd name="T27" fmla="*/ 854 h 854"/>
                    <a:gd name="T28" fmla="*/ 122 w 219"/>
                    <a:gd name="T29" fmla="*/ 854 h 854"/>
                    <a:gd name="T30" fmla="*/ 137 w 219"/>
                    <a:gd name="T31" fmla="*/ 850 h 854"/>
                    <a:gd name="T32" fmla="*/ 141 w 219"/>
                    <a:gd name="T33" fmla="*/ 848 h 854"/>
                    <a:gd name="T34" fmla="*/ 148 w 219"/>
                    <a:gd name="T35" fmla="*/ 837 h 854"/>
                    <a:gd name="T36" fmla="*/ 150 w 219"/>
                    <a:gd name="T37" fmla="*/ 822 h 854"/>
                    <a:gd name="T38" fmla="*/ 184 w 219"/>
                    <a:gd name="T39" fmla="*/ 694 h 854"/>
                    <a:gd name="T40" fmla="*/ 195 w 219"/>
                    <a:gd name="T41" fmla="*/ 693 h 854"/>
                    <a:gd name="T42" fmla="*/ 209 w 219"/>
                    <a:gd name="T43" fmla="*/ 687 h 854"/>
                    <a:gd name="T44" fmla="*/ 213 w 219"/>
                    <a:gd name="T45" fmla="*/ 683 h 854"/>
                    <a:gd name="T46" fmla="*/ 218 w 219"/>
                    <a:gd name="T47" fmla="*/ 670 h 854"/>
                    <a:gd name="T48" fmla="*/ 219 w 219"/>
                    <a:gd name="T49" fmla="*/ 651 h 854"/>
                    <a:gd name="T50" fmla="*/ 219 w 219"/>
                    <a:gd name="T51" fmla="*/ 598 h 854"/>
                    <a:gd name="T52" fmla="*/ 218 w 219"/>
                    <a:gd name="T53" fmla="*/ 580 h 854"/>
                    <a:gd name="T54" fmla="*/ 213 w 219"/>
                    <a:gd name="T55" fmla="*/ 569 h 854"/>
                    <a:gd name="T56" fmla="*/ 209 w 219"/>
                    <a:gd name="T57" fmla="*/ 566 h 854"/>
                    <a:gd name="T58" fmla="*/ 195 w 219"/>
                    <a:gd name="T59" fmla="*/ 563 h 854"/>
                    <a:gd name="T60" fmla="*/ 150 w 219"/>
                    <a:gd name="T61" fmla="*/ 563 h 854"/>
                    <a:gd name="T62" fmla="*/ 150 w 219"/>
                    <a:gd name="T63" fmla="*/ 44 h 854"/>
                    <a:gd name="T64" fmla="*/ 148 w 219"/>
                    <a:gd name="T65" fmla="*/ 18 h 854"/>
                    <a:gd name="T66" fmla="*/ 146 w 219"/>
                    <a:gd name="T67" fmla="*/ 12 h 854"/>
                    <a:gd name="T68" fmla="*/ 143 w 219"/>
                    <a:gd name="T69" fmla="*/ 7 h 854"/>
                    <a:gd name="T70" fmla="*/ 136 w 219"/>
                    <a:gd name="T71" fmla="*/ 3 h 854"/>
                    <a:gd name="T72" fmla="*/ 115 w 219"/>
                    <a:gd name="T73"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854">
                      <a:moveTo>
                        <a:pt x="115" y="0"/>
                      </a:moveTo>
                      <a:lnTo>
                        <a:pt x="38" y="0"/>
                      </a:lnTo>
                      <a:lnTo>
                        <a:pt x="38" y="0"/>
                      </a:lnTo>
                      <a:lnTo>
                        <a:pt x="29" y="1"/>
                      </a:lnTo>
                      <a:lnTo>
                        <a:pt x="22" y="4"/>
                      </a:lnTo>
                      <a:lnTo>
                        <a:pt x="15" y="10"/>
                      </a:lnTo>
                      <a:lnTo>
                        <a:pt x="6" y="17"/>
                      </a:lnTo>
                      <a:lnTo>
                        <a:pt x="6" y="17"/>
                      </a:lnTo>
                      <a:lnTo>
                        <a:pt x="0" y="24"/>
                      </a:lnTo>
                      <a:lnTo>
                        <a:pt x="0" y="261"/>
                      </a:lnTo>
                      <a:lnTo>
                        <a:pt x="0" y="261"/>
                      </a:lnTo>
                      <a:lnTo>
                        <a:pt x="7" y="250"/>
                      </a:lnTo>
                      <a:lnTo>
                        <a:pt x="7" y="563"/>
                      </a:lnTo>
                      <a:lnTo>
                        <a:pt x="0" y="563"/>
                      </a:lnTo>
                      <a:lnTo>
                        <a:pt x="0" y="694"/>
                      </a:lnTo>
                      <a:lnTo>
                        <a:pt x="7" y="694"/>
                      </a:lnTo>
                      <a:lnTo>
                        <a:pt x="7" y="816"/>
                      </a:lnTo>
                      <a:lnTo>
                        <a:pt x="7" y="816"/>
                      </a:lnTo>
                      <a:lnTo>
                        <a:pt x="8" y="827"/>
                      </a:lnTo>
                      <a:lnTo>
                        <a:pt x="11" y="835"/>
                      </a:lnTo>
                      <a:lnTo>
                        <a:pt x="14" y="841"/>
                      </a:lnTo>
                      <a:lnTo>
                        <a:pt x="19" y="847"/>
                      </a:lnTo>
                      <a:lnTo>
                        <a:pt x="19" y="847"/>
                      </a:lnTo>
                      <a:lnTo>
                        <a:pt x="25" y="850"/>
                      </a:lnTo>
                      <a:lnTo>
                        <a:pt x="34" y="852"/>
                      </a:lnTo>
                      <a:lnTo>
                        <a:pt x="43" y="854"/>
                      </a:lnTo>
                      <a:lnTo>
                        <a:pt x="55" y="854"/>
                      </a:lnTo>
                      <a:lnTo>
                        <a:pt x="112" y="854"/>
                      </a:lnTo>
                      <a:lnTo>
                        <a:pt x="112" y="854"/>
                      </a:lnTo>
                      <a:lnTo>
                        <a:pt x="122" y="854"/>
                      </a:lnTo>
                      <a:lnTo>
                        <a:pt x="130" y="853"/>
                      </a:lnTo>
                      <a:lnTo>
                        <a:pt x="137" y="850"/>
                      </a:lnTo>
                      <a:lnTo>
                        <a:pt x="141" y="848"/>
                      </a:lnTo>
                      <a:lnTo>
                        <a:pt x="141" y="848"/>
                      </a:lnTo>
                      <a:lnTo>
                        <a:pt x="146" y="842"/>
                      </a:lnTo>
                      <a:lnTo>
                        <a:pt x="148" y="837"/>
                      </a:lnTo>
                      <a:lnTo>
                        <a:pt x="149" y="830"/>
                      </a:lnTo>
                      <a:lnTo>
                        <a:pt x="150" y="822"/>
                      </a:lnTo>
                      <a:lnTo>
                        <a:pt x="150" y="694"/>
                      </a:lnTo>
                      <a:lnTo>
                        <a:pt x="184" y="694"/>
                      </a:lnTo>
                      <a:lnTo>
                        <a:pt x="184" y="694"/>
                      </a:lnTo>
                      <a:lnTo>
                        <a:pt x="195" y="693"/>
                      </a:lnTo>
                      <a:lnTo>
                        <a:pt x="202" y="691"/>
                      </a:lnTo>
                      <a:lnTo>
                        <a:pt x="209" y="687"/>
                      </a:lnTo>
                      <a:lnTo>
                        <a:pt x="213" y="683"/>
                      </a:lnTo>
                      <a:lnTo>
                        <a:pt x="213" y="683"/>
                      </a:lnTo>
                      <a:lnTo>
                        <a:pt x="216" y="677"/>
                      </a:lnTo>
                      <a:lnTo>
                        <a:pt x="218" y="670"/>
                      </a:lnTo>
                      <a:lnTo>
                        <a:pt x="219" y="661"/>
                      </a:lnTo>
                      <a:lnTo>
                        <a:pt x="219" y="651"/>
                      </a:lnTo>
                      <a:lnTo>
                        <a:pt x="219" y="598"/>
                      </a:lnTo>
                      <a:lnTo>
                        <a:pt x="219" y="598"/>
                      </a:lnTo>
                      <a:lnTo>
                        <a:pt x="219" y="588"/>
                      </a:lnTo>
                      <a:lnTo>
                        <a:pt x="218" y="580"/>
                      </a:lnTo>
                      <a:lnTo>
                        <a:pt x="216" y="573"/>
                      </a:lnTo>
                      <a:lnTo>
                        <a:pt x="213" y="569"/>
                      </a:lnTo>
                      <a:lnTo>
                        <a:pt x="213" y="569"/>
                      </a:lnTo>
                      <a:lnTo>
                        <a:pt x="209" y="566"/>
                      </a:lnTo>
                      <a:lnTo>
                        <a:pt x="203" y="564"/>
                      </a:lnTo>
                      <a:lnTo>
                        <a:pt x="195" y="563"/>
                      </a:lnTo>
                      <a:lnTo>
                        <a:pt x="185" y="563"/>
                      </a:lnTo>
                      <a:lnTo>
                        <a:pt x="150" y="563"/>
                      </a:lnTo>
                      <a:lnTo>
                        <a:pt x="150" y="44"/>
                      </a:lnTo>
                      <a:lnTo>
                        <a:pt x="150" y="44"/>
                      </a:lnTo>
                      <a:lnTo>
                        <a:pt x="149" y="25"/>
                      </a:lnTo>
                      <a:lnTo>
                        <a:pt x="148" y="18"/>
                      </a:lnTo>
                      <a:lnTo>
                        <a:pt x="146" y="12"/>
                      </a:lnTo>
                      <a:lnTo>
                        <a:pt x="146" y="12"/>
                      </a:lnTo>
                      <a:lnTo>
                        <a:pt x="145" y="9"/>
                      </a:lnTo>
                      <a:lnTo>
                        <a:pt x="143" y="7"/>
                      </a:lnTo>
                      <a:lnTo>
                        <a:pt x="139" y="4"/>
                      </a:lnTo>
                      <a:lnTo>
                        <a:pt x="136" y="3"/>
                      </a:lnTo>
                      <a:lnTo>
                        <a:pt x="127" y="1"/>
                      </a:lnTo>
                      <a:lnTo>
                        <a:pt x="11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27" name="Freeform 18"/>
                <p:cNvSpPr/>
                <p:nvPr/>
              </p:nvSpPr>
              <p:spPr bwMode="auto">
                <a:xfrm>
                  <a:off x="-1588167" y="1513420"/>
                  <a:ext cx="347663" cy="1355725"/>
                </a:xfrm>
                <a:custGeom>
                  <a:avLst/>
                  <a:gdLst>
                    <a:gd name="T0" fmla="*/ 38 w 219"/>
                    <a:gd name="T1" fmla="*/ 0 h 854"/>
                    <a:gd name="T2" fmla="*/ 29 w 219"/>
                    <a:gd name="T3" fmla="*/ 1 h 854"/>
                    <a:gd name="T4" fmla="*/ 15 w 219"/>
                    <a:gd name="T5" fmla="*/ 10 h 854"/>
                    <a:gd name="T6" fmla="*/ 6 w 219"/>
                    <a:gd name="T7" fmla="*/ 17 h 854"/>
                    <a:gd name="T8" fmla="*/ 0 w 219"/>
                    <a:gd name="T9" fmla="*/ 261 h 854"/>
                    <a:gd name="T10" fmla="*/ 7 w 219"/>
                    <a:gd name="T11" fmla="*/ 250 h 854"/>
                    <a:gd name="T12" fmla="*/ 0 w 219"/>
                    <a:gd name="T13" fmla="*/ 563 h 854"/>
                    <a:gd name="T14" fmla="*/ 7 w 219"/>
                    <a:gd name="T15" fmla="*/ 694 h 854"/>
                    <a:gd name="T16" fmla="*/ 7 w 219"/>
                    <a:gd name="T17" fmla="*/ 816 h 854"/>
                    <a:gd name="T18" fmla="*/ 11 w 219"/>
                    <a:gd name="T19" fmla="*/ 835 h 854"/>
                    <a:gd name="T20" fmla="*/ 19 w 219"/>
                    <a:gd name="T21" fmla="*/ 847 h 854"/>
                    <a:gd name="T22" fmla="*/ 25 w 219"/>
                    <a:gd name="T23" fmla="*/ 850 h 854"/>
                    <a:gd name="T24" fmla="*/ 43 w 219"/>
                    <a:gd name="T25" fmla="*/ 854 h 854"/>
                    <a:gd name="T26" fmla="*/ 112 w 219"/>
                    <a:gd name="T27" fmla="*/ 854 h 854"/>
                    <a:gd name="T28" fmla="*/ 122 w 219"/>
                    <a:gd name="T29" fmla="*/ 854 h 854"/>
                    <a:gd name="T30" fmla="*/ 137 w 219"/>
                    <a:gd name="T31" fmla="*/ 850 h 854"/>
                    <a:gd name="T32" fmla="*/ 141 w 219"/>
                    <a:gd name="T33" fmla="*/ 848 h 854"/>
                    <a:gd name="T34" fmla="*/ 148 w 219"/>
                    <a:gd name="T35" fmla="*/ 837 h 854"/>
                    <a:gd name="T36" fmla="*/ 150 w 219"/>
                    <a:gd name="T37" fmla="*/ 822 h 854"/>
                    <a:gd name="T38" fmla="*/ 184 w 219"/>
                    <a:gd name="T39" fmla="*/ 694 h 854"/>
                    <a:gd name="T40" fmla="*/ 195 w 219"/>
                    <a:gd name="T41" fmla="*/ 693 h 854"/>
                    <a:gd name="T42" fmla="*/ 209 w 219"/>
                    <a:gd name="T43" fmla="*/ 687 h 854"/>
                    <a:gd name="T44" fmla="*/ 213 w 219"/>
                    <a:gd name="T45" fmla="*/ 683 h 854"/>
                    <a:gd name="T46" fmla="*/ 218 w 219"/>
                    <a:gd name="T47" fmla="*/ 670 h 854"/>
                    <a:gd name="T48" fmla="*/ 219 w 219"/>
                    <a:gd name="T49" fmla="*/ 651 h 854"/>
                    <a:gd name="T50" fmla="*/ 219 w 219"/>
                    <a:gd name="T51" fmla="*/ 598 h 854"/>
                    <a:gd name="T52" fmla="*/ 218 w 219"/>
                    <a:gd name="T53" fmla="*/ 580 h 854"/>
                    <a:gd name="T54" fmla="*/ 213 w 219"/>
                    <a:gd name="T55" fmla="*/ 569 h 854"/>
                    <a:gd name="T56" fmla="*/ 209 w 219"/>
                    <a:gd name="T57" fmla="*/ 566 h 854"/>
                    <a:gd name="T58" fmla="*/ 195 w 219"/>
                    <a:gd name="T59" fmla="*/ 563 h 854"/>
                    <a:gd name="T60" fmla="*/ 150 w 219"/>
                    <a:gd name="T61" fmla="*/ 563 h 854"/>
                    <a:gd name="T62" fmla="*/ 150 w 219"/>
                    <a:gd name="T63" fmla="*/ 44 h 854"/>
                    <a:gd name="T64" fmla="*/ 148 w 219"/>
                    <a:gd name="T65" fmla="*/ 18 h 854"/>
                    <a:gd name="T66" fmla="*/ 146 w 219"/>
                    <a:gd name="T67" fmla="*/ 12 h 854"/>
                    <a:gd name="T68" fmla="*/ 143 w 219"/>
                    <a:gd name="T69" fmla="*/ 7 h 854"/>
                    <a:gd name="T70" fmla="*/ 136 w 219"/>
                    <a:gd name="T71" fmla="*/ 3 h 854"/>
                    <a:gd name="T72" fmla="*/ 115 w 219"/>
                    <a:gd name="T73"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854">
                      <a:moveTo>
                        <a:pt x="115" y="0"/>
                      </a:moveTo>
                      <a:lnTo>
                        <a:pt x="38" y="0"/>
                      </a:lnTo>
                      <a:lnTo>
                        <a:pt x="38" y="0"/>
                      </a:lnTo>
                      <a:lnTo>
                        <a:pt x="29" y="1"/>
                      </a:lnTo>
                      <a:lnTo>
                        <a:pt x="22" y="4"/>
                      </a:lnTo>
                      <a:lnTo>
                        <a:pt x="15" y="10"/>
                      </a:lnTo>
                      <a:lnTo>
                        <a:pt x="6" y="17"/>
                      </a:lnTo>
                      <a:lnTo>
                        <a:pt x="6" y="17"/>
                      </a:lnTo>
                      <a:lnTo>
                        <a:pt x="0" y="24"/>
                      </a:lnTo>
                      <a:lnTo>
                        <a:pt x="0" y="261"/>
                      </a:lnTo>
                      <a:lnTo>
                        <a:pt x="0" y="261"/>
                      </a:lnTo>
                      <a:lnTo>
                        <a:pt x="7" y="250"/>
                      </a:lnTo>
                      <a:lnTo>
                        <a:pt x="7" y="563"/>
                      </a:lnTo>
                      <a:lnTo>
                        <a:pt x="0" y="563"/>
                      </a:lnTo>
                      <a:lnTo>
                        <a:pt x="0" y="694"/>
                      </a:lnTo>
                      <a:lnTo>
                        <a:pt x="7" y="694"/>
                      </a:lnTo>
                      <a:lnTo>
                        <a:pt x="7" y="816"/>
                      </a:lnTo>
                      <a:lnTo>
                        <a:pt x="7" y="816"/>
                      </a:lnTo>
                      <a:lnTo>
                        <a:pt x="8" y="827"/>
                      </a:lnTo>
                      <a:lnTo>
                        <a:pt x="11" y="835"/>
                      </a:lnTo>
                      <a:lnTo>
                        <a:pt x="14" y="841"/>
                      </a:lnTo>
                      <a:lnTo>
                        <a:pt x="19" y="847"/>
                      </a:lnTo>
                      <a:lnTo>
                        <a:pt x="19" y="847"/>
                      </a:lnTo>
                      <a:lnTo>
                        <a:pt x="25" y="850"/>
                      </a:lnTo>
                      <a:lnTo>
                        <a:pt x="34" y="852"/>
                      </a:lnTo>
                      <a:lnTo>
                        <a:pt x="43" y="854"/>
                      </a:lnTo>
                      <a:lnTo>
                        <a:pt x="55" y="854"/>
                      </a:lnTo>
                      <a:lnTo>
                        <a:pt x="112" y="854"/>
                      </a:lnTo>
                      <a:lnTo>
                        <a:pt x="112" y="854"/>
                      </a:lnTo>
                      <a:lnTo>
                        <a:pt x="122" y="854"/>
                      </a:lnTo>
                      <a:lnTo>
                        <a:pt x="130" y="853"/>
                      </a:lnTo>
                      <a:lnTo>
                        <a:pt x="137" y="850"/>
                      </a:lnTo>
                      <a:lnTo>
                        <a:pt x="141" y="848"/>
                      </a:lnTo>
                      <a:lnTo>
                        <a:pt x="141" y="848"/>
                      </a:lnTo>
                      <a:lnTo>
                        <a:pt x="146" y="842"/>
                      </a:lnTo>
                      <a:lnTo>
                        <a:pt x="148" y="837"/>
                      </a:lnTo>
                      <a:lnTo>
                        <a:pt x="149" y="830"/>
                      </a:lnTo>
                      <a:lnTo>
                        <a:pt x="150" y="822"/>
                      </a:lnTo>
                      <a:lnTo>
                        <a:pt x="150" y="694"/>
                      </a:lnTo>
                      <a:lnTo>
                        <a:pt x="184" y="694"/>
                      </a:lnTo>
                      <a:lnTo>
                        <a:pt x="184" y="694"/>
                      </a:lnTo>
                      <a:lnTo>
                        <a:pt x="195" y="693"/>
                      </a:lnTo>
                      <a:lnTo>
                        <a:pt x="202" y="691"/>
                      </a:lnTo>
                      <a:lnTo>
                        <a:pt x="209" y="687"/>
                      </a:lnTo>
                      <a:lnTo>
                        <a:pt x="213" y="683"/>
                      </a:lnTo>
                      <a:lnTo>
                        <a:pt x="213" y="683"/>
                      </a:lnTo>
                      <a:lnTo>
                        <a:pt x="216" y="677"/>
                      </a:lnTo>
                      <a:lnTo>
                        <a:pt x="218" y="670"/>
                      </a:lnTo>
                      <a:lnTo>
                        <a:pt x="219" y="661"/>
                      </a:lnTo>
                      <a:lnTo>
                        <a:pt x="219" y="651"/>
                      </a:lnTo>
                      <a:lnTo>
                        <a:pt x="219" y="598"/>
                      </a:lnTo>
                      <a:lnTo>
                        <a:pt x="219" y="598"/>
                      </a:lnTo>
                      <a:lnTo>
                        <a:pt x="219" y="588"/>
                      </a:lnTo>
                      <a:lnTo>
                        <a:pt x="218" y="580"/>
                      </a:lnTo>
                      <a:lnTo>
                        <a:pt x="216" y="573"/>
                      </a:lnTo>
                      <a:lnTo>
                        <a:pt x="213" y="569"/>
                      </a:lnTo>
                      <a:lnTo>
                        <a:pt x="213" y="569"/>
                      </a:lnTo>
                      <a:lnTo>
                        <a:pt x="209" y="566"/>
                      </a:lnTo>
                      <a:lnTo>
                        <a:pt x="203" y="564"/>
                      </a:lnTo>
                      <a:lnTo>
                        <a:pt x="195" y="563"/>
                      </a:lnTo>
                      <a:lnTo>
                        <a:pt x="185" y="563"/>
                      </a:lnTo>
                      <a:lnTo>
                        <a:pt x="150" y="563"/>
                      </a:lnTo>
                      <a:lnTo>
                        <a:pt x="150" y="44"/>
                      </a:lnTo>
                      <a:lnTo>
                        <a:pt x="150" y="44"/>
                      </a:lnTo>
                      <a:lnTo>
                        <a:pt x="149" y="25"/>
                      </a:lnTo>
                      <a:lnTo>
                        <a:pt x="148" y="18"/>
                      </a:lnTo>
                      <a:lnTo>
                        <a:pt x="146" y="12"/>
                      </a:lnTo>
                      <a:lnTo>
                        <a:pt x="146" y="12"/>
                      </a:lnTo>
                      <a:lnTo>
                        <a:pt x="145" y="9"/>
                      </a:lnTo>
                      <a:lnTo>
                        <a:pt x="143" y="7"/>
                      </a:lnTo>
                      <a:lnTo>
                        <a:pt x="139" y="4"/>
                      </a:lnTo>
                      <a:lnTo>
                        <a:pt x="136" y="3"/>
                      </a:lnTo>
                      <a:lnTo>
                        <a:pt x="127" y="1"/>
                      </a:lnTo>
                      <a:lnTo>
                        <a:pt x="1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28" name="Freeform 19"/>
                <p:cNvSpPr/>
                <p:nvPr/>
              </p:nvSpPr>
              <p:spPr bwMode="auto">
                <a:xfrm>
                  <a:off x="-2186655" y="1689633"/>
                  <a:ext cx="500063" cy="925513"/>
                </a:xfrm>
                <a:custGeom>
                  <a:avLst/>
                  <a:gdLst>
                    <a:gd name="T0" fmla="*/ 315 w 315"/>
                    <a:gd name="T1" fmla="*/ 0 h 583"/>
                    <a:gd name="T2" fmla="*/ 10 w 315"/>
                    <a:gd name="T3" fmla="*/ 452 h 583"/>
                    <a:gd name="T4" fmla="*/ 10 w 315"/>
                    <a:gd name="T5" fmla="*/ 452 h 583"/>
                    <a:gd name="T6" fmla="*/ 6 w 315"/>
                    <a:gd name="T7" fmla="*/ 461 h 583"/>
                    <a:gd name="T8" fmla="*/ 3 w 315"/>
                    <a:gd name="T9" fmla="*/ 471 h 583"/>
                    <a:gd name="T10" fmla="*/ 3 w 315"/>
                    <a:gd name="T11" fmla="*/ 471 h 583"/>
                    <a:gd name="T12" fmla="*/ 0 w 315"/>
                    <a:gd name="T13" fmla="*/ 482 h 583"/>
                    <a:gd name="T14" fmla="*/ 0 w 315"/>
                    <a:gd name="T15" fmla="*/ 497 h 583"/>
                    <a:gd name="T16" fmla="*/ 0 w 315"/>
                    <a:gd name="T17" fmla="*/ 549 h 583"/>
                    <a:gd name="T18" fmla="*/ 0 w 315"/>
                    <a:gd name="T19" fmla="*/ 549 h 583"/>
                    <a:gd name="T20" fmla="*/ 0 w 315"/>
                    <a:gd name="T21" fmla="*/ 559 h 583"/>
                    <a:gd name="T22" fmla="*/ 2 w 315"/>
                    <a:gd name="T23" fmla="*/ 566 h 583"/>
                    <a:gd name="T24" fmla="*/ 5 w 315"/>
                    <a:gd name="T25" fmla="*/ 572 h 583"/>
                    <a:gd name="T26" fmla="*/ 9 w 315"/>
                    <a:gd name="T27" fmla="*/ 576 h 583"/>
                    <a:gd name="T28" fmla="*/ 9 w 315"/>
                    <a:gd name="T29" fmla="*/ 576 h 583"/>
                    <a:gd name="T30" fmla="*/ 15 w 315"/>
                    <a:gd name="T31" fmla="*/ 579 h 583"/>
                    <a:gd name="T32" fmla="*/ 22 w 315"/>
                    <a:gd name="T33" fmla="*/ 581 h 583"/>
                    <a:gd name="T34" fmla="*/ 30 w 315"/>
                    <a:gd name="T35" fmla="*/ 582 h 583"/>
                    <a:gd name="T36" fmla="*/ 41 w 315"/>
                    <a:gd name="T37" fmla="*/ 583 h 583"/>
                    <a:gd name="T38" fmla="*/ 315 w 315"/>
                    <a:gd name="T39" fmla="*/ 583 h 583"/>
                    <a:gd name="T40" fmla="*/ 315 w 315"/>
                    <a:gd name="T41" fmla="*/ 452 h 583"/>
                    <a:gd name="T42" fmla="*/ 176 w 315"/>
                    <a:gd name="T43" fmla="*/ 452 h 583"/>
                    <a:gd name="T44" fmla="*/ 176 w 315"/>
                    <a:gd name="T45" fmla="*/ 452 h 583"/>
                    <a:gd name="T46" fmla="*/ 230 w 315"/>
                    <a:gd name="T47" fmla="*/ 369 h 583"/>
                    <a:gd name="T48" fmla="*/ 281 w 315"/>
                    <a:gd name="T49" fmla="*/ 293 h 583"/>
                    <a:gd name="T50" fmla="*/ 281 w 315"/>
                    <a:gd name="T51" fmla="*/ 293 h 583"/>
                    <a:gd name="T52" fmla="*/ 315 w 315"/>
                    <a:gd name="T53" fmla="*/ 240 h 583"/>
                    <a:gd name="T54" fmla="*/ 315 w 315"/>
                    <a:gd name="T55"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5" h="583">
                      <a:moveTo>
                        <a:pt x="315" y="0"/>
                      </a:moveTo>
                      <a:lnTo>
                        <a:pt x="10" y="452"/>
                      </a:lnTo>
                      <a:lnTo>
                        <a:pt x="10" y="452"/>
                      </a:lnTo>
                      <a:lnTo>
                        <a:pt x="6" y="461"/>
                      </a:lnTo>
                      <a:lnTo>
                        <a:pt x="3" y="471"/>
                      </a:lnTo>
                      <a:lnTo>
                        <a:pt x="3" y="471"/>
                      </a:lnTo>
                      <a:lnTo>
                        <a:pt x="0" y="482"/>
                      </a:lnTo>
                      <a:lnTo>
                        <a:pt x="0" y="497"/>
                      </a:lnTo>
                      <a:lnTo>
                        <a:pt x="0" y="549"/>
                      </a:lnTo>
                      <a:lnTo>
                        <a:pt x="0" y="549"/>
                      </a:lnTo>
                      <a:lnTo>
                        <a:pt x="0" y="559"/>
                      </a:lnTo>
                      <a:lnTo>
                        <a:pt x="2" y="566"/>
                      </a:lnTo>
                      <a:lnTo>
                        <a:pt x="5" y="572"/>
                      </a:lnTo>
                      <a:lnTo>
                        <a:pt x="9" y="576"/>
                      </a:lnTo>
                      <a:lnTo>
                        <a:pt x="9" y="576"/>
                      </a:lnTo>
                      <a:lnTo>
                        <a:pt x="15" y="579"/>
                      </a:lnTo>
                      <a:lnTo>
                        <a:pt x="22" y="581"/>
                      </a:lnTo>
                      <a:lnTo>
                        <a:pt x="30" y="582"/>
                      </a:lnTo>
                      <a:lnTo>
                        <a:pt x="41" y="583"/>
                      </a:lnTo>
                      <a:lnTo>
                        <a:pt x="315" y="583"/>
                      </a:lnTo>
                      <a:lnTo>
                        <a:pt x="315" y="452"/>
                      </a:lnTo>
                      <a:lnTo>
                        <a:pt x="176" y="452"/>
                      </a:lnTo>
                      <a:lnTo>
                        <a:pt x="176" y="452"/>
                      </a:lnTo>
                      <a:lnTo>
                        <a:pt x="230" y="369"/>
                      </a:lnTo>
                      <a:lnTo>
                        <a:pt x="281" y="293"/>
                      </a:lnTo>
                      <a:lnTo>
                        <a:pt x="281" y="293"/>
                      </a:lnTo>
                      <a:lnTo>
                        <a:pt x="315" y="240"/>
                      </a:lnTo>
                      <a:lnTo>
                        <a:pt x="31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grpSp>
      <p:grpSp>
        <p:nvGrpSpPr>
          <p:cNvPr id="66" name="그룹 65"/>
          <p:cNvGrpSpPr/>
          <p:nvPr/>
        </p:nvGrpSpPr>
        <p:grpSpPr>
          <a:xfrm>
            <a:off x="-2" y="2493717"/>
            <a:ext cx="3626787" cy="1236872"/>
            <a:chOff x="-1" y="2222713"/>
            <a:chExt cx="2720090" cy="927654"/>
          </a:xfrm>
        </p:grpSpPr>
        <p:grpSp>
          <p:nvGrpSpPr>
            <p:cNvPr id="187" name="그룹 186"/>
            <p:cNvGrpSpPr/>
            <p:nvPr/>
          </p:nvGrpSpPr>
          <p:grpSpPr>
            <a:xfrm>
              <a:off x="819829" y="2226598"/>
              <a:ext cx="1900260" cy="923769"/>
              <a:chOff x="5174093" y="1810675"/>
              <a:chExt cx="2210674" cy="1074670"/>
            </a:xfrm>
          </p:grpSpPr>
          <p:sp>
            <p:nvSpPr>
              <p:cNvPr id="189" name="Freeform 97"/>
              <p:cNvSpPr/>
              <p:nvPr/>
            </p:nvSpPr>
            <p:spPr bwMode="auto">
              <a:xfrm flipH="1" flipV="1">
                <a:off x="6310097" y="181067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p:spPr>
            <p:txBody>
              <a:bodyPr vert="horz" wrap="square" lIns="121920" tIns="60960" rIns="121920" bIns="60960" numCol="1" anchor="t" anchorCtr="0" compatLnSpc="1"/>
              <a:lstStyle/>
              <a:p>
                <a:endParaRPr lang="ko-KR" altLang="en-US" sz="2400"/>
              </a:p>
            </p:txBody>
          </p:sp>
          <p:sp>
            <p:nvSpPr>
              <p:cNvPr id="190" name="Freeform 97"/>
              <p:cNvSpPr/>
              <p:nvPr/>
            </p:nvSpPr>
            <p:spPr bwMode="auto">
              <a:xfrm>
                <a:off x="5174093" y="181067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191" name="Freeform 103"/>
              <p:cNvSpPr/>
              <p:nvPr/>
            </p:nvSpPr>
            <p:spPr bwMode="auto">
              <a:xfrm>
                <a:off x="5174093" y="1810675"/>
                <a:ext cx="1074670" cy="107467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sp>
            <p:nvSpPr>
              <p:cNvPr id="192" name="Freeform 104"/>
              <p:cNvSpPr/>
              <p:nvPr/>
            </p:nvSpPr>
            <p:spPr bwMode="auto">
              <a:xfrm>
                <a:off x="6310097" y="1810675"/>
                <a:ext cx="1074670" cy="107467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65000"/>
                </a:schemeClr>
              </a:solidFill>
              <a:ln>
                <a:noFill/>
              </a:ln>
            </p:spPr>
            <p:txBody>
              <a:bodyPr vert="horz" wrap="square" lIns="121920" tIns="60960" rIns="121920" bIns="60960" numCol="1" anchor="t" anchorCtr="0" compatLnSpc="1"/>
              <a:lstStyle/>
              <a:p>
                <a:endParaRPr lang="ko-KR" altLang="en-US" sz="2400"/>
              </a:p>
            </p:txBody>
          </p:sp>
          <p:grpSp>
            <p:nvGrpSpPr>
              <p:cNvPr id="193" name="그룹 192"/>
              <p:cNvGrpSpPr/>
              <p:nvPr/>
            </p:nvGrpSpPr>
            <p:grpSpPr>
              <a:xfrm>
                <a:off x="6055380" y="1983253"/>
                <a:ext cx="321940" cy="843328"/>
                <a:chOff x="1797969" y="1402716"/>
                <a:chExt cx="533911" cy="1398590"/>
              </a:xfrm>
            </p:grpSpPr>
            <p:sp>
              <p:nvSpPr>
                <p:cNvPr id="194" name="Freeform 13"/>
                <p:cNvSpPr/>
                <p:nvPr/>
              </p:nvSpPr>
              <p:spPr bwMode="auto">
                <a:xfrm>
                  <a:off x="1797969" y="1402718"/>
                  <a:ext cx="320675" cy="1398588"/>
                </a:xfrm>
                <a:custGeom>
                  <a:avLst/>
                  <a:gdLst>
                    <a:gd name="T0" fmla="*/ 202 w 202"/>
                    <a:gd name="T1" fmla="*/ 0 h 881"/>
                    <a:gd name="T2" fmla="*/ 202 w 202"/>
                    <a:gd name="T3" fmla="*/ 0 h 881"/>
                    <a:gd name="T4" fmla="*/ 158 w 202"/>
                    <a:gd name="T5" fmla="*/ 1 h 881"/>
                    <a:gd name="T6" fmla="*/ 152 w 202"/>
                    <a:gd name="T7" fmla="*/ 1 h 881"/>
                    <a:gd name="T8" fmla="*/ 149 w 202"/>
                    <a:gd name="T9" fmla="*/ 2 h 881"/>
                    <a:gd name="T10" fmla="*/ 53 w 202"/>
                    <a:gd name="T11" fmla="*/ 35 h 881"/>
                    <a:gd name="T12" fmla="*/ 53 w 202"/>
                    <a:gd name="T13" fmla="*/ 35 h 881"/>
                    <a:gd name="T14" fmla="*/ 38 w 202"/>
                    <a:gd name="T15" fmla="*/ 40 h 881"/>
                    <a:gd name="T16" fmla="*/ 26 w 202"/>
                    <a:gd name="T17" fmla="*/ 44 h 881"/>
                    <a:gd name="T18" fmla="*/ 17 w 202"/>
                    <a:gd name="T19" fmla="*/ 50 h 881"/>
                    <a:gd name="T20" fmla="*/ 10 w 202"/>
                    <a:gd name="T21" fmla="*/ 55 h 881"/>
                    <a:gd name="T22" fmla="*/ 10 w 202"/>
                    <a:gd name="T23" fmla="*/ 55 h 881"/>
                    <a:gd name="T24" fmla="*/ 5 w 202"/>
                    <a:gd name="T25" fmla="*/ 60 h 881"/>
                    <a:gd name="T26" fmla="*/ 2 w 202"/>
                    <a:gd name="T27" fmla="*/ 68 h 881"/>
                    <a:gd name="T28" fmla="*/ 1 w 202"/>
                    <a:gd name="T29" fmla="*/ 78 h 881"/>
                    <a:gd name="T30" fmla="*/ 0 w 202"/>
                    <a:gd name="T31" fmla="*/ 88 h 881"/>
                    <a:gd name="T32" fmla="*/ 0 w 202"/>
                    <a:gd name="T33" fmla="*/ 141 h 881"/>
                    <a:gd name="T34" fmla="*/ 0 w 202"/>
                    <a:gd name="T35" fmla="*/ 141 h 881"/>
                    <a:gd name="T36" fmla="*/ 1 w 202"/>
                    <a:gd name="T37" fmla="*/ 147 h 881"/>
                    <a:gd name="T38" fmla="*/ 3 w 202"/>
                    <a:gd name="T39" fmla="*/ 151 h 881"/>
                    <a:gd name="T40" fmla="*/ 5 w 202"/>
                    <a:gd name="T41" fmla="*/ 155 h 881"/>
                    <a:gd name="T42" fmla="*/ 8 w 202"/>
                    <a:gd name="T43" fmla="*/ 160 h 881"/>
                    <a:gd name="T44" fmla="*/ 8 w 202"/>
                    <a:gd name="T45" fmla="*/ 160 h 881"/>
                    <a:gd name="T46" fmla="*/ 14 w 202"/>
                    <a:gd name="T47" fmla="*/ 166 h 881"/>
                    <a:gd name="T48" fmla="*/ 22 w 202"/>
                    <a:gd name="T49" fmla="*/ 171 h 881"/>
                    <a:gd name="T50" fmla="*/ 22 w 202"/>
                    <a:gd name="T51" fmla="*/ 171 h 881"/>
                    <a:gd name="T52" fmla="*/ 26 w 202"/>
                    <a:gd name="T53" fmla="*/ 173 h 881"/>
                    <a:gd name="T54" fmla="*/ 31 w 202"/>
                    <a:gd name="T55" fmla="*/ 174 h 881"/>
                    <a:gd name="T56" fmla="*/ 36 w 202"/>
                    <a:gd name="T57" fmla="*/ 175 h 881"/>
                    <a:gd name="T58" fmla="*/ 43 w 202"/>
                    <a:gd name="T59" fmla="*/ 175 h 881"/>
                    <a:gd name="T60" fmla="*/ 132 w 202"/>
                    <a:gd name="T61" fmla="*/ 175 h 881"/>
                    <a:gd name="T62" fmla="*/ 132 w 202"/>
                    <a:gd name="T63" fmla="*/ 175 h 881"/>
                    <a:gd name="T64" fmla="*/ 136 w 202"/>
                    <a:gd name="T65" fmla="*/ 176 h 881"/>
                    <a:gd name="T66" fmla="*/ 138 w 202"/>
                    <a:gd name="T67" fmla="*/ 178 h 881"/>
                    <a:gd name="T68" fmla="*/ 140 w 202"/>
                    <a:gd name="T69" fmla="*/ 182 h 881"/>
                    <a:gd name="T70" fmla="*/ 140 w 202"/>
                    <a:gd name="T71" fmla="*/ 186 h 881"/>
                    <a:gd name="T72" fmla="*/ 140 w 202"/>
                    <a:gd name="T73" fmla="*/ 831 h 881"/>
                    <a:gd name="T74" fmla="*/ 140 w 202"/>
                    <a:gd name="T75" fmla="*/ 831 h 881"/>
                    <a:gd name="T76" fmla="*/ 141 w 202"/>
                    <a:gd name="T77" fmla="*/ 845 h 881"/>
                    <a:gd name="T78" fmla="*/ 142 w 202"/>
                    <a:gd name="T79" fmla="*/ 857 h 881"/>
                    <a:gd name="T80" fmla="*/ 145 w 202"/>
                    <a:gd name="T81" fmla="*/ 867 h 881"/>
                    <a:gd name="T82" fmla="*/ 150 w 202"/>
                    <a:gd name="T83" fmla="*/ 874 h 881"/>
                    <a:gd name="T84" fmla="*/ 150 w 202"/>
                    <a:gd name="T85" fmla="*/ 874 h 881"/>
                    <a:gd name="T86" fmla="*/ 152 w 202"/>
                    <a:gd name="T87" fmla="*/ 876 h 881"/>
                    <a:gd name="T88" fmla="*/ 158 w 202"/>
                    <a:gd name="T89" fmla="*/ 878 h 881"/>
                    <a:gd name="T90" fmla="*/ 174 w 202"/>
                    <a:gd name="T91" fmla="*/ 880 h 881"/>
                    <a:gd name="T92" fmla="*/ 202 w 202"/>
                    <a:gd name="T93" fmla="*/ 881 h 881"/>
                    <a:gd name="T94" fmla="*/ 202 w 202"/>
                    <a:gd name="T95"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2" h="881">
                      <a:moveTo>
                        <a:pt x="202" y="0"/>
                      </a:moveTo>
                      <a:lnTo>
                        <a:pt x="202" y="0"/>
                      </a:lnTo>
                      <a:lnTo>
                        <a:pt x="158" y="1"/>
                      </a:lnTo>
                      <a:lnTo>
                        <a:pt x="152" y="1"/>
                      </a:lnTo>
                      <a:lnTo>
                        <a:pt x="149" y="2"/>
                      </a:lnTo>
                      <a:lnTo>
                        <a:pt x="53" y="35"/>
                      </a:lnTo>
                      <a:lnTo>
                        <a:pt x="53" y="35"/>
                      </a:lnTo>
                      <a:lnTo>
                        <a:pt x="38" y="40"/>
                      </a:lnTo>
                      <a:lnTo>
                        <a:pt x="26" y="44"/>
                      </a:lnTo>
                      <a:lnTo>
                        <a:pt x="17" y="50"/>
                      </a:lnTo>
                      <a:lnTo>
                        <a:pt x="10" y="55"/>
                      </a:lnTo>
                      <a:lnTo>
                        <a:pt x="10" y="55"/>
                      </a:lnTo>
                      <a:lnTo>
                        <a:pt x="5" y="60"/>
                      </a:lnTo>
                      <a:lnTo>
                        <a:pt x="2" y="68"/>
                      </a:lnTo>
                      <a:lnTo>
                        <a:pt x="1" y="78"/>
                      </a:lnTo>
                      <a:lnTo>
                        <a:pt x="0" y="88"/>
                      </a:lnTo>
                      <a:lnTo>
                        <a:pt x="0" y="141"/>
                      </a:lnTo>
                      <a:lnTo>
                        <a:pt x="0" y="141"/>
                      </a:lnTo>
                      <a:lnTo>
                        <a:pt x="1" y="147"/>
                      </a:lnTo>
                      <a:lnTo>
                        <a:pt x="3" y="151"/>
                      </a:lnTo>
                      <a:lnTo>
                        <a:pt x="5" y="155"/>
                      </a:lnTo>
                      <a:lnTo>
                        <a:pt x="8" y="160"/>
                      </a:lnTo>
                      <a:lnTo>
                        <a:pt x="8" y="160"/>
                      </a:lnTo>
                      <a:lnTo>
                        <a:pt x="14" y="166"/>
                      </a:lnTo>
                      <a:lnTo>
                        <a:pt x="22" y="171"/>
                      </a:lnTo>
                      <a:lnTo>
                        <a:pt x="22" y="171"/>
                      </a:lnTo>
                      <a:lnTo>
                        <a:pt x="26" y="173"/>
                      </a:lnTo>
                      <a:lnTo>
                        <a:pt x="31" y="174"/>
                      </a:lnTo>
                      <a:lnTo>
                        <a:pt x="36" y="175"/>
                      </a:lnTo>
                      <a:lnTo>
                        <a:pt x="43" y="175"/>
                      </a:lnTo>
                      <a:lnTo>
                        <a:pt x="132" y="175"/>
                      </a:lnTo>
                      <a:lnTo>
                        <a:pt x="132" y="175"/>
                      </a:lnTo>
                      <a:lnTo>
                        <a:pt x="136" y="176"/>
                      </a:lnTo>
                      <a:lnTo>
                        <a:pt x="138" y="178"/>
                      </a:lnTo>
                      <a:lnTo>
                        <a:pt x="140" y="182"/>
                      </a:lnTo>
                      <a:lnTo>
                        <a:pt x="140" y="186"/>
                      </a:lnTo>
                      <a:lnTo>
                        <a:pt x="140" y="831"/>
                      </a:lnTo>
                      <a:lnTo>
                        <a:pt x="140" y="831"/>
                      </a:lnTo>
                      <a:lnTo>
                        <a:pt x="141" y="845"/>
                      </a:lnTo>
                      <a:lnTo>
                        <a:pt x="142" y="857"/>
                      </a:lnTo>
                      <a:lnTo>
                        <a:pt x="145" y="867"/>
                      </a:lnTo>
                      <a:lnTo>
                        <a:pt x="150" y="874"/>
                      </a:lnTo>
                      <a:lnTo>
                        <a:pt x="150" y="874"/>
                      </a:lnTo>
                      <a:lnTo>
                        <a:pt x="152" y="876"/>
                      </a:lnTo>
                      <a:lnTo>
                        <a:pt x="158" y="878"/>
                      </a:lnTo>
                      <a:lnTo>
                        <a:pt x="174" y="880"/>
                      </a:lnTo>
                      <a:lnTo>
                        <a:pt x="202" y="881"/>
                      </a:lnTo>
                      <a:lnTo>
                        <a:pt x="202"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195" name="Freeform 15"/>
                <p:cNvSpPr/>
                <p:nvPr/>
              </p:nvSpPr>
              <p:spPr bwMode="auto">
                <a:xfrm>
                  <a:off x="2221018" y="1402716"/>
                  <a:ext cx="110862" cy="1397487"/>
                </a:xfrm>
                <a:custGeom>
                  <a:avLst/>
                  <a:gdLst>
                    <a:gd name="T0" fmla="*/ 29 w 71"/>
                    <a:gd name="T1" fmla="*/ 0 h 895"/>
                    <a:gd name="T2" fmla="*/ 0 w 71"/>
                    <a:gd name="T3" fmla="*/ 0 h 895"/>
                    <a:gd name="T4" fmla="*/ 0 w 71"/>
                    <a:gd name="T5" fmla="*/ 895 h 895"/>
                    <a:gd name="T6" fmla="*/ 29 w 71"/>
                    <a:gd name="T7" fmla="*/ 895 h 895"/>
                    <a:gd name="T8" fmla="*/ 29 w 71"/>
                    <a:gd name="T9" fmla="*/ 895 h 895"/>
                    <a:gd name="T10" fmla="*/ 42 w 71"/>
                    <a:gd name="T11" fmla="*/ 894 h 895"/>
                    <a:gd name="T12" fmla="*/ 52 w 71"/>
                    <a:gd name="T13" fmla="*/ 891 h 895"/>
                    <a:gd name="T14" fmla="*/ 59 w 71"/>
                    <a:gd name="T15" fmla="*/ 888 h 895"/>
                    <a:gd name="T16" fmla="*/ 62 w 71"/>
                    <a:gd name="T17" fmla="*/ 886 h 895"/>
                    <a:gd name="T18" fmla="*/ 64 w 71"/>
                    <a:gd name="T19" fmla="*/ 884 h 895"/>
                    <a:gd name="T20" fmla="*/ 64 w 71"/>
                    <a:gd name="T21" fmla="*/ 884 h 895"/>
                    <a:gd name="T22" fmla="*/ 67 w 71"/>
                    <a:gd name="T23" fmla="*/ 877 h 895"/>
                    <a:gd name="T24" fmla="*/ 69 w 71"/>
                    <a:gd name="T25" fmla="*/ 868 h 895"/>
                    <a:gd name="T26" fmla="*/ 70 w 71"/>
                    <a:gd name="T27" fmla="*/ 857 h 895"/>
                    <a:gd name="T28" fmla="*/ 71 w 71"/>
                    <a:gd name="T29" fmla="*/ 843 h 895"/>
                    <a:gd name="T30" fmla="*/ 71 w 71"/>
                    <a:gd name="T31" fmla="*/ 58 h 895"/>
                    <a:gd name="T32" fmla="*/ 71 w 71"/>
                    <a:gd name="T33" fmla="*/ 58 h 895"/>
                    <a:gd name="T34" fmla="*/ 70 w 71"/>
                    <a:gd name="T35" fmla="*/ 43 h 895"/>
                    <a:gd name="T36" fmla="*/ 69 w 71"/>
                    <a:gd name="T37" fmla="*/ 30 h 895"/>
                    <a:gd name="T38" fmla="*/ 68 w 71"/>
                    <a:gd name="T39" fmla="*/ 21 h 895"/>
                    <a:gd name="T40" fmla="*/ 66 w 71"/>
                    <a:gd name="T41" fmla="*/ 13 h 895"/>
                    <a:gd name="T42" fmla="*/ 66 w 71"/>
                    <a:gd name="T43" fmla="*/ 13 h 895"/>
                    <a:gd name="T44" fmla="*/ 64 w 71"/>
                    <a:gd name="T45" fmla="*/ 9 h 895"/>
                    <a:gd name="T46" fmla="*/ 62 w 71"/>
                    <a:gd name="T47" fmla="*/ 7 h 895"/>
                    <a:gd name="T48" fmla="*/ 58 w 71"/>
                    <a:gd name="T49" fmla="*/ 4 h 895"/>
                    <a:gd name="T50" fmla="*/ 54 w 71"/>
                    <a:gd name="T51" fmla="*/ 3 h 895"/>
                    <a:gd name="T52" fmla="*/ 44 w 71"/>
                    <a:gd name="T53" fmla="*/ 0 h 895"/>
                    <a:gd name="T54" fmla="*/ 29 w 71"/>
                    <a:gd name="T55"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895">
                      <a:moveTo>
                        <a:pt x="29" y="0"/>
                      </a:moveTo>
                      <a:lnTo>
                        <a:pt x="0" y="0"/>
                      </a:lnTo>
                      <a:lnTo>
                        <a:pt x="0" y="895"/>
                      </a:lnTo>
                      <a:lnTo>
                        <a:pt x="29" y="895"/>
                      </a:lnTo>
                      <a:lnTo>
                        <a:pt x="29" y="895"/>
                      </a:lnTo>
                      <a:lnTo>
                        <a:pt x="42" y="894"/>
                      </a:lnTo>
                      <a:lnTo>
                        <a:pt x="52" y="891"/>
                      </a:lnTo>
                      <a:lnTo>
                        <a:pt x="59" y="888"/>
                      </a:lnTo>
                      <a:lnTo>
                        <a:pt x="62" y="886"/>
                      </a:lnTo>
                      <a:lnTo>
                        <a:pt x="64" y="884"/>
                      </a:lnTo>
                      <a:lnTo>
                        <a:pt x="64" y="884"/>
                      </a:lnTo>
                      <a:lnTo>
                        <a:pt x="67" y="877"/>
                      </a:lnTo>
                      <a:lnTo>
                        <a:pt x="69" y="868"/>
                      </a:lnTo>
                      <a:lnTo>
                        <a:pt x="70" y="857"/>
                      </a:lnTo>
                      <a:lnTo>
                        <a:pt x="71" y="843"/>
                      </a:lnTo>
                      <a:lnTo>
                        <a:pt x="71" y="58"/>
                      </a:lnTo>
                      <a:lnTo>
                        <a:pt x="71" y="58"/>
                      </a:lnTo>
                      <a:lnTo>
                        <a:pt x="70" y="43"/>
                      </a:lnTo>
                      <a:lnTo>
                        <a:pt x="69" y="30"/>
                      </a:lnTo>
                      <a:lnTo>
                        <a:pt x="68" y="21"/>
                      </a:lnTo>
                      <a:lnTo>
                        <a:pt x="66" y="13"/>
                      </a:lnTo>
                      <a:lnTo>
                        <a:pt x="66" y="13"/>
                      </a:lnTo>
                      <a:lnTo>
                        <a:pt x="64" y="9"/>
                      </a:lnTo>
                      <a:lnTo>
                        <a:pt x="62" y="7"/>
                      </a:lnTo>
                      <a:lnTo>
                        <a:pt x="58" y="4"/>
                      </a:lnTo>
                      <a:lnTo>
                        <a:pt x="54" y="3"/>
                      </a:lnTo>
                      <a:lnTo>
                        <a:pt x="44" y="0"/>
                      </a:lnTo>
                      <a:lnTo>
                        <a:pt x="29"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sp>
          <p:nvSpPr>
            <p:cNvPr id="188" name="Freeform 102"/>
            <p:cNvSpPr/>
            <p:nvPr/>
          </p:nvSpPr>
          <p:spPr bwMode="auto">
            <a:xfrm>
              <a:off x="-1" y="2222713"/>
              <a:ext cx="1227682" cy="924918"/>
            </a:xfrm>
            <a:custGeom>
              <a:avLst/>
              <a:gdLst/>
              <a:ahLst/>
              <a:cxnLst/>
              <a:rect l="l" t="t" r="r" b="b"/>
              <a:pathLst>
                <a:path w="1227682" h="924918">
                  <a:moveTo>
                    <a:pt x="0" y="0"/>
                  </a:moveTo>
                  <a:lnTo>
                    <a:pt x="458912" y="0"/>
                  </a:lnTo>
                  <a:lnTo>
                    <a:pt x="488246" y="17668"/>
                  </a:lnTo>
                  <a:lnTo>
                    <a:pt x="488246" y="0"/>
                  </a:lnTo>
                  <a:lnTo>
                    <a:pt x="764650" y="0"/>
                  </a:lnTo>
                  <a:lnTo>
                    <a:pt x="1227682" y="463033"/>
                  </a:lnTo>
                  <a:lnTo>
                    <a:pt x="764650" y="924918"/>
                  </a:lnTo>
                  <a:lnTo>
                    <a:pt x="488246" y="924918"/>
                  </a:lnTo>
                  <a:lnTo>
                    <a:pt x="488246" y="907294"/>
                  </a:lnTo>
                  <a:lnTo>
                    <a:pt x="458912" y="924918"/>
                  </a:lnTo>
                  <a:lnTo>
                    <a:pt x="0" y="924918"/>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cxnSp>
        <p:nvCxnSpPr>
          <p:cNvPr id="77" name="직선 연결선 76"/>
          <p:cNvCxnSpPr/>
          <p:nvPr/>
        </p:nvCxnSpPr>
        <p:spPr>
          <a:xfrm flipH="1">
            <a:off x="7917" y="37171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179830" y="1444625"/>
            <a:ext cx="3557270" cy="1209675"/>
            <a:chOff x="1858" y="3015"/>
            <a:chExt cx="5602" cy="1905"/>
          </a:xfrm>
        </p:grpSpPr>
        <p:sp>
          <p:nvSpPr>
            <p:cNvPr id="2" name="文本框 15"/>
            <p:cNvSpPr txBox="1"/>
            <p:nvPr/>
          </p:nvSpPr>
          <p:spPr>
            <a:xfrm>
              <a:off x="1887" y="3015"/>
              <a:ext cx="2166" cy="493"/>
            </a:xfrm>
            <a:prstGeom prst="rect">
              <a:avLst/>
            </a:prstGeom>
            <a:noFill/>
          </p:spPr>
          <p:txBody>
            <a:bodyPr wrap="square" lIns="67391" tIns="33696" rIns="67391" bIns="33696" rtlCol="0">
              <a:spAutoFit/>
            </a:bodyPr>
            <a:lstStyle/>
            <a:p>
              <a:r>
                <a:rPr lang="zh-CN" altLang="en-US" sz="1600" dirty="0">
                  <a:latin typeface="微软雅黑" panose="020B0503020204020204" charset="-122"/>
                  <a:ea typeface="微软雅黑" panose="020B0503020204020204" charset="-122"/>
                </a:rPr>
                <a:t>单击编辑标题</a:t>
              </a:r>
            </a:p>
          </p:txBody>
        </p:sp>
        <p:sp>
          <p:nvSpPr>
            <p:cNvPr id="3" name="矩形 2"/>
            <p:cNvSpPr/>
            <p:nvPr/>
          </p:nvSpPr>
          <p:spPr>
            <a:xfrm>
              <a:off x="1858" y="3508"/>
              <a:ext cx="5603" cy="1412"/>
            </a:xfrm>
            <a:prstGeom prst="rect">
              <a:avLst/>
            </a:prstGeom>
          </p:spPr>
          <p:txBody>
            <a:bodyPr wrap="square" lIns="67391" tIns="33696" rIns="67391" bIns="33696">
              <a:spAutoFit/>
            </a:bodyPr>
            <a:lstStyle/>
            <a:p>
              <a:pP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10" name="组合 9"/>
          <p:cNvGrpSpPr/>
          <p:nvPr/>
        </p:nvGrpSpPr>
        <p:grpSpPr>
          <a:xfrm>
            <a:off x="8449945" y="5030470"/>
            <a:ext cx="3557270" cy="1209675"/>
            <a:chOff x="1858" y="3015"/>
            <a:chExt cx="5602" cy="1905"/>
          </a:xfrm>
        </p:grpSpPr>
        <p:sp>
          <p:nvSpPr>
            <p:cNvPr id="11" name="文本框 15"/>
            <p:cNvSpPr txBox="1"/>
            <p:nvPr/>
          </p:nvSpPr>
          <p:spPr>
            <a:xfrm>
              <a:off x="1887" y="3015"/>
              <a:ext cx="2166" cy="493"/>
            </a:xfrm>
            <a:prstGeom prst="rect">
              <a:avLst/>
            </a:prstGeom>
            <a:noFill/>
          </p:spPr>
          <p:txBody>
            <a:bodyPr wrap="square" lIns="67391" tIns="33696" rIns="67391" bIns="33696" rtlCol="0">
              <a:spAutoFit/>
            </a:bodyPr>
            <a:lstStyle/>
            <a:p>
              <a:r>
                <a:rPr lang="zh-CN" altLang="en-US" sz="1600" dirty="0">
                  <a:latin typeface="微软雅黑" panose="020B0503020204020204" charset="-122"/>
                  <a:ea typeface="微软雅黑" panose="020B0503020204020204" charset="-122"/>
                </a:rPr>
                <a:t>单击编辑标题</a:t>
              </a:r>
            </a:p>
          </p:txBody>
        </p:sp>
        <p:sp>
          <p:nvSpPr>
            <p:cNvPr id="12" name="矩形 11"/>
            <p:cNvSpPr/>
            <p:nvPr/>
          </p:nvSpPr>
          <p:spPr>
            <a:xfrm>
              <a:off x="1858" y="3508"/>
              <a:ext cx="5603" cy="1412"/>
            </a:xfrm>
            <a:prstGeom prst="rect">
              <a:avLst/>
            </a:prstGeom>
          </p:spPr>
          <p:txBody>
            <a:bodyPr wrap="square" lIns="67391" tIns="33696" rIns="67391" bIns="33696">
              <a:spAutoFit/>
            </a:bodyPr>
            <a:lstStyle/>
            <a:p>
              <a:pP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13" name="组合 12"/>
          <p:cNvGrpSpPr/>
          <p:nvPr/>
        </p:nvGrpSpPr>
        <p:grpSpPr>
          <a:xfrm>
            <a:off x="6000115" y="1405890"/>
            <a:ext cx="3557270" cy="1209675"/>
            <a:chOff x="1858" y="3015"/>
            <a:chExt cx="5602" cy="1905"/>
          </a:xfrm>
        </p:grpSpPr>
        <p:sp>
          <p:nvSpPr>
            <p:cNvPr id="14" name="文本框 15"/>
            <p:cNvSpPr txBox="1"/>
            <p:nvPr/>
          </p:nvSpPr>
          <p:spPr>
            <a:xfrm>
              <a:off x="1887" y="3015"/>
              <a:ext cx="2166" cy="493"/>
            </a:xfrm>
            <a:prstGeom prst="rect">
              <a:avLst/>
            </a:prstGeom>
            <a:noFill/>
          </p:spPr>
          <p:txBody>
            <a:bodyPr wrap="square" lIns="67391" tIns="33696" rIns="67391" bIns="33696" rtlCol="0">
              <a:spAutoFit/>
            </a:bodyPr>
            <a:lstStyle/>
            <a:p>
              <a:r>
                <a:rPr lang="zh-CN" altLang="en-US" sz="1600" dirty="0">
                  <a:latin typeface="微软雅黑" panose="020B0503020204020204" charset="-122"/>
                  <a:ea typeface="微软雅黑" panose="020B0503020204020204" charset="-122"/>
                </a:rPr>
                <a:t>单击编辑标题</a:t>
              </a:r>
            </a:p>
          </p:txBody>
        </p:sp>
        <p:sp>
          <p:nvSpPr>
            <p:cNvPr id="15" name="矩形 14"/>
            <p:cNvSpPr/>
            <p:nvPr/>
          </p:nvSpPr>
          <p:spPr>
            <a:xfrm>
              <a:off x="1858" y="3508"/>
              <a:ext cx="5603" cy="1412"/>
            </a:xfrm>
            <a:prstGeom prst="rect">
              <a:avLst/>
            </a:prstGeom>
          </p:spPr>
          <p:txBody>
            <a:bodyPr wrap="square" lIns="67391" tIns="33696" rIns="67391" bIns="33696">
              <a:spAutoFit/>
            </a:bodyPr>
            <a:lstStyle/>
            <a:p>
              <a:pP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16" name="组合 15"/>
          <p:cNvGrpSpPr/>
          <p:nvPr/>
        </p:nvGrpSpPr>
        <p:grpSpPr>
          <a:xfrm>
            <a:off x="3492500" y="5030470"/>
            <a:ext cx="3557270" cy="1209675"/>
            <a:chOff x="1858" y="3015"/>
            <a:chExt cx="5602" cy="1905"/>
          </a:xfrm>
        </p:grpSpPr>
        <p:sp>
          <p:nvSpPr>
            <p:cNvPr id="17" name="文本框 15"/>
            <p:cNvSpPr txBox="1"/>
            <p:nvPr/>
          </p:nvSpPr>
          <p:spPr>
            <a:xfrm>
              <a:off x="1887" y="3015"/>
              <a:ext cx="2166" cy="493"/>
            </a:xfrm>
            <a:prstGeom prst="rect">
              <a:avLst/>
            </a:prstGeom>
            <a:noFill/>
          </p:spPr>
          <p:txBody>
            <a:bodyPr wrap="square" lIns="67391" tIns="33696" rIns="67391" bIns="33696" rtlCol="0">
              <a:spAutoFit/>
            </a:bodyPr>
            <a:lstStyle/>
            <a:p>
              <a:r>
                <a:rPr lang="zh-CN" altLang="en-US" sz="1600" dirty="0">
                  <a:latin typeface="微软雅黑" panose="020B0503020204020204" charset="-122"/>
                  <a:ea typeface="微软雅黑" panose="020B0503020204020204" charset="-122"/>
                </a:rPr>
                <a:t>单击编辑标题</a:t>
              </a:r>
            </a:p>
          </p:txBody>
        </p:sp>
        <p:sp>
          <p:nvSpPr>
            <p:cNvPr id="18" name="矩形 17"/>
            <p:cNvSpPr/>
            <p:nvPr/>
          </p:nvSpPr>
          <p:spPr>
            <a:xfrm>
              <a:off x="1858" y="3508"/>
              <a:ext cx="5603" cy="1412"/>
            </a:xfrm>
            <a:prstGeom prst="rect">
              <a:avLst/>
            </a:prstGeom>
          </p:spPr>
          <p:txBody>
            <a:bodyPr wrap="square" lIns="67391" tIns="33696" rIns="67391" bIns="33696">
              <a:spAutoFit/>
            </a:bodyPr>
            <a:lstStyle/>
            <a:p>
              <a:pP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双击文本修改文字内容双击文本修改文字内容双击文本修改文字内容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cxnSp>
        <p:nvCxnSpPr>
          <p:cNvPr id="24"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37" name="组合 36"/>
          <p:cNvGrpSpPr/>
          <p:nvPr/>
        </p:nvGrpSpPr>
        <p:grpSpPr>
          <a:xfrm>
            <a:off x="848995" y="1570355"/>
            <a:ext cx="531495" cy="531495"/>
            <a:chOff x="11636" y="3917"/>
            <a:chExt cx="1936" cy="1936"/>
          </a:xfrm>
        </p:grpSpPr>
        <p:sp>
          <p:nvSpPr>
            <p:cNvPr id="38" name="Freeform 115"/>
            <p:cNvSpPr/>
            <p:nvPr/>
          </p:nvSpPr>
          <p:spPr bwMode="auto">
            <a:xfrm>
              <a:off x="11636" y="3917"/>
              <a:ext cx="1936" cy="19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sp>
          <p:nvSpPr>
            <p:cNvPr id="39" name="Freeform 116"/>
            <p:cNvSpPr/>
            <p:nvPr/>
          </p:nvSpPr>
          <p:spPr bwMode="auto">
            <a:xfrm>
              <a:off x="11636" y="3917"/>
              <a:ext cx="1936" cy="19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grpSp>
      <p:sp>
        <p:nvSpPr>
          <p:cNvPr id="40" name="TextBox 10"/>
          <p:cNvSpPr txBox="1"/>
          <p:nvPr/>
        </p:nvSpPr>
        <p:spPr>
          <a:xfrm>
            <a:off x="1145014" y="1421465"/>
            <a:ext cx="10335042" cy="737235"/>
          </a:xfrm>
          <a:prstGeom prst="rect">
            <a:avLst/>
          </a:prstGeom>
          <a:noFill/>
        </p:spPr>
        <p:txBody>
          <a:bodyPr wrap="square" rtlCol="0">
            <a:spAutoFit/>
          </a:bodyPr>
          <a:lstStyle/>
          <a:p>
            <a:pPr algn="l">
              <a:lnSpc>
                <a:spcPct val="150000"/>
              </a:lnSpc>
            </a:pPr>
            <a:r>
              <a:rPr lang="zh-CN" altLang="en-US" sz="1400" dirty="0" smtClean="0">
                <a:solidFill>
                  <a:schemeClr val="tx1">
                    <a:lumMod val="75000"/>
                    <a:lumOff val="25000"/>
                  </a:schemeClr>
                </a:solidFill>
                <a:latin typeface="微软雅黑" panose="020B0503020204020204" charset="-122"/>
                <a:ea typeface="微软雅黑" panose="020B0503020204020204" charset="-122"/>
              </a:rPr>
              <a:t>　　这里输入简单的文字概述</a:t>
            </a:r>
            <a:r>
              <a:rPr lang="zh-CN" altLang="en-US" sz="1400" dirty="0">
                <a:solidFill>
                  <a:schemeClr val="tx1">
                    <a:lumMod val="75000"/>
                    <a:lumOff val="25000"/>
                  </a:schemeClr>
                </a:solidFill>
                <a:latin typeface="微软雅黑" panose="020B0503020204020204" charset="-122"/>
                <a:ea typeface="微软雅黑" panose="020B0503020204020204" charset="-122"/>
              </a:rPr>
              <a:t>这里输入</a:t>
            </a:r>
            <a:r>
              <a:rPr lang="zh-CN" altLang="en-US" sz="1400" dirty="0" smtClean="0">
                <a:solidFill>
                  <a:schemeClr val="tx1">
                    <a:lumMod val="75000"/>
                    <a:lumOff val="25000"/>
                  </a:schemeClr>
                </a:solidFill>
                <a:latin typeface="微软雅黑" panose="020B0503020204020204" charset="-122"/>
                <a:ea typeface="微软雅黑" panose="020B0503020204020204" charset="-122"/>
              </a:rPr>
              <a:t>简单文字概述这里</a:t>
            </a:r>
            <a:r>
              <a:rPr lang="zh-CN" altLang="en-US" sz="1400" dirty="0">
                <a:solidFill>
                  <a:schemeClr val="tx1">
                    <a:lumMod val="75000"/>
                    <a:lumOff val="25000"/>
                  </a:schemeClr>
                </a:solidFill>
                <a:latin typeface="微软雅黑" panose="020B0503020204020204" charset="-122"/>
                <a:ea typeface="微软雅黑" panose="020B0503020204020204" charset="-122"/>
              </a:rPr>
              <a:t>输入简单的文字</a:t>
            </a:r>
            <a:r>
              <a:rPr lang="zh-CN" altLang="en-US" sz="1400" dirty="0" smtClean="0">
                <a:solidFill>
                  <a:schemeClr val="tx1">
                    <a:lumMod val="75000"/>
                    <a:lumOff val="25000"/>
                  </a:schemeClr>
                </a:solidFill>
                <a:latin typeface="微软雅黑" panose="020B0503020204020204" charset="-122"/>
                <a:ea typeface="微软雅黑" panose="020B0503020204020204" charset="-122"/>
              </a:rPr>
              <a:t>概述这里入简单</a:t>
            </a:r>
            <a:r>
              <a:rPr lang="zh-CN" altLang="en-US" sz="1400" dirty="0">
                <a:solidFill>
                  <a:schemeClr val="tx1">
                    <a:lumMod val="75000"/>
                    <a:lumOff val="25000"/>
                  </a:schemeClr>
                </a:solidFill>
                <a:latin typeface="微软雅黑" panose="020B0503020204020204" charset="-122"/>
                <a:ea typeface="微软雅黑" panose="020B0503020204020204" charset="-122"/>
              </a:rPr>
              <a:t>的文字</a:t>
            </a:r>
            <a:r>
              <a:rPr lang="zh-CN" altLang="en-US" sz="1400" dirty="0" smtClean="0">
                <a:solidFill>
                  <a:schemeClr val="tx1">
                    <a:lumMod val="75000"/>
                    <a:lumOff val="25000"/>
                  </a:schemeClr>
                </a:solidFill>
                <a:latin typeface="微软雅黑" panose="020B0503020204020204" charset="-122"/>
                <a:ea typeface="微软雅黑" panose="020B0503020204020204" charset="-122"/>
              </a:rPr>
              <a:t>概述这里输入述简单的文字概述这   </a:t>
            </a:r>
          </a:p>
          <a:p>
            <a:pPr algn="l">
              <a:lnSpc>
                <a:spcPct val="150000"/>
              </a:lnSpc>
            </a:pPr>
            <a:r>
              <a:rPr lang="zh-CN" altLang="en-US" sz="1400" dirty="0" smtClean="0">
                <a:solidFill>
                  <a:schemeClr val="tx1">
                    <a:lumMod val="75000"/>
                    <a:lumOff val="25000"/>
                  </a:schemeClr>
                </a:solidFill>
                <a:latin typeface="微软雅黑" panose="020B0503020204020204" charset="-122"/>
                <a:ea typeface="微软雅黑" panose="020B0503020204020204" charset="-122"/>
              </a:rPr>
              <a:t>        里输入简单文字概述这里输入简单</a:t>
            </a:r>
          </a:p>
        </p:txBody>
      </p:sp>
      <p:sp>
        <p:nvSpPr>
          <p:cNvPr id="44" name="Freeform 118"/>
          <p:cNvSpPr/>
          <p:nvPr/>
        </p:nvSpPr>
        <p:spPr bwMode="auto">
          <a:xfrm>
            <a:off x="775335" y="2880360"/>
            <a:ext cx="3230880" cy="3235325"/>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blipFill>
            <a:blip r:embed="rId2" cstate="screen">
              <a:extLst>
                <a:ext uri="{BEBA8EAE-BF5A-486C-A8C5-ECC9F3942E4B}">
                  <a14:imgProps xmlns:a14="http://schemas.microsoft.com/office/drawing/2010/main">
                    <a14:imgLayer>
                      <a14:imgEffect>
                        <a14:saturation sat="0"/>
                      </a14:imgEffect>
                    </a14:imgLayer>
                  </a14:imgProps>
                </a:ext>
              </a:extLst>
            </a:blip>
            <a:srcRect/>
            <a:stretch>
              <a:fillRect l="331"/>
            </a:stretch>
          </a:blipFill>
          <a:ln>
            <a:noFill/>
          </a:ln>
        </p:spPr>
        <p:txBody>
          <a:bodyPr vert="horz" wrap="square" lIns="121920" tIns="60960" rIns="121920" bIns="60960" numCol="1" anchor="t" anchorCtr="0" compatLnSpc="1"/>
          <a:lstStyle/>
          <a:p>
            <a:endParaRPr lang="ko-KR" altLang="en-US" sz="2400"/>
          </a:p>
        </p:txBody>
      </p:sp>
      <p:sp>
        <p:nvSpPr>
          <p:cNvPr id="45" name="Freeform 118"/>
          <p:cNvSpPr/>
          <p:nvPr/>
        </p:nvSpPr>
        <p:spPr bwMode="auto">
          <a:xfrm rot="10800000">
            <a:off x="852805" y="2834640"/>
            <a:ext cx="3230880" cy="3235325"/>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blipFill dpi="0" rotWithShape="0">
            <a:blip r:embed="rId3" cstate="screen"/>
            <a:srcRect/>
            <a:stretch>
              <a:fillRect/>
            </a:stretch>
          </a:blipFill>
          <a:ln>
            <a:noFill/>
          </a:ln>
        </p:spPr>
        <p:txBody>
          <a:bodyPr vert="horz" wrap="square" lIns="121920" tIns="60960" rIns="121920" bIns="60960" numCol="1" anchor="t" anchorCtr="0" compatLnSpc="1"/>
          <a:lstStyle/>
          <a:p>
            <a:endParaRPr lang="ko-KR" altLang="en-US" sz="2400"/>
          </a:p>
        </p:txBody>
      </p:sp>
      <p:sp>
        <p:nvSpPr>
          <p:cNvPr id="46" name="Freeform 118"/>
          <p:cNvSpPr/>
          <p:nvPr/>
        </p:nvSpPr>
        <p:spPr bwMode="auto">
          <a:xfrm flipH="1">
            <a:off x="4583430" y="2880360"/>
            <a:ext cx="3230880" cy="3235325"/>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47" name="Freeform 118"/>
          <p:cNvSpPr/>
          <p:nvPr/>
        </p:nvSpPr>
        <p:spPr bwMode="auto">
          <a:xfrm rot="10800000" flipH="1">
            <a:off x="4525010" y="2834640"/>
            <a:ext cx="3230880" cy="3235325"/>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blipFill dpi="0" rotWithShape="0">
            <a:blip r:embed="rId4" cstate="screen">
              <a:extLst>
                <a:ext uri="{BEBA8EAE-BF5A-486C-A8C5-ECC9F3942E4B}">
                  <a14:imgProps xmlns:a14="http://schemas.microsoft.com/office/drawing/2010/main">
                    <a14:imgLayer>
                      <a14:imgEffect>
                        <a14:saturation sat="0"/>
                      </a14:imgEffect>
                    </a14:imgLayer>
                  </a14:imgProps>
                </a:ext>
              </a:extLst>
            </a:blip>
            <a:srcRect/>
            <a:stretch>
              <a:fillRect/>
            </a:stretch>
          </a:blipFill>
          <a:ln>
            <a:noFill/>
          </a:ln>
        </p:spPr>
        <p:txBody>
          <a:bodyPr vert="horz" wrap="square" lIns="121920" tIns="60960" rIns="121920" bIns="60960" numCol="1" anchor="t" anchorCtr="0" compatLnSpc="1"/>
          <a:lstStyle/>
          <a:p>
            <a:endParaRPr lang="ko-KR" altLang="en-US" sz="2400"/>
          </a:p>
        </p:txBody>
      </p:sp>
      <p:sp>
        <p:nvSpPr>
          <p:cNvPr id="48" name="Freeform 118"/>
          <p:cNvSpPr/>
          <p:nvPr/>
        </p:nvSpPr>
        <p:spPr bwMode="auto">
          <a:xfrm>
            <a:off x="8249285" y="2880360"/>
            <a:ext cx="3230880" cy="3235325"/>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blipFill>
            <a:blip r:embed="rId5" cstate="screen"/>
            <a:srcRect/>
            <a:stretch>
              <a:fillRect/>
            </a:stretch>
          </a:blipFill>
          <a:ln>
            <a:noFill/>
          </a:ln>
        </p:spPr>
        <p:txBody>
          <a:bodyPr vert="horz" wrap="square" lIns="121920" tIns="60960" rIns="121920" bIns="60960" numCol="1" anchor="t" anchorCtr="0" compatLnSpc="1"/>
          <a:lstStyle/>
          <a:p>
            <a:endParaRPr lang="ko-KR" altLang="en-US" sz="2400"/>
          </a:p>
        </p:txBody>
      </p:sp>
      <p:sp>
        <p:nvSpPr>
          <p:cNvPr id="49" name="Freeform 118"/>
          <p:cNvSpPr/>
          <p:nvPr/>
        </p:nvSpPr>
        <p:spPr bwMode="auto">
          <a:xfrm rot="10800000">
            <a:off x="8326755" y="2834640"/>
            <a:ext cx="3230880" cy="3235325"/>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blipFill dpi="0" rotWithShape="0">
            <a:blip r:embed="rId6" cstate="screen">
              <a:extLst>
                <a:ext uri="{BEBA8EAE-BF5A-486C-A8C5-ECC9F3942E4B}">
                  <a14:imgProps xmlns:a14="http://schemas.microsoft.com/office/drawing/2010/main">
                    <a14:imgLayer>
                      <a14:imgEffect>
                        <a14:saturation sat="0"/>
                      </a14:imgEffect>
                    </a14:imgLayer>
                  </a14:imgProps>
                </a:ext>
              </a:extLst>
            </a:blip>
            <a:srcRect/>
            <a:stretch>
              <a:fillRect/>
            </a:stretch>
          </a:blipFill>
          <a:ln>
            <a:noFill/>
          </a:ln>
        </p:spPr>
        <p:txBody>
          <a:bodyPr vert="horz" wrap="square" lIns="121920" tIns="60960" rIns="121920" bIns="60960" numCol="1" anchor="t" anchorCtr="0" compatLnSpc="1"/>
          <a:lstStyle/>
          <a:p>
            <a:endParaRPr lang="ko-KR" altLang="en-US" sz="2400"/>
          </a:p>
        </p:txBody>
      </p:sp>
      <p:sp>
        <p:nvSpPr>
          <p:cNvPr id="50" name="Rectangle 3"/>
          <p:cNvSpPr txBox="1">
            <a:spLocks noChangeArrowheads="1"/>
          </p:cNvSpPr>
          <p:nvPr/>
        </p:nvSpPr>
        <p:spPr bwMode="auto">
          <a:xfrm>
            <a:off x="5986780" y="5299710"/>
            <a:ext cx="1736725" cy="617220"/>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gn="r">
              <a:defRPr/>
            </a:pPr>
            <a:r>
              <a:rPr lang="zh-CN" altLang="en-US" sz="1335">
                <a:solidFill>
                  <a:schemeClr val="bg1"/>
                </a:solidFill>
                <a:latin typeface="华文细黑" panose="02010600040101010101" pitchFamily="2" charset="-122"/>
                <a:ea typeface="华文细黑" panose="02010600040101010101" pitchFamily="2" charset="-122"/>
                <a:cs typeface="Tahoma" panose="020B0604030504040204" pitchFamily="34" charset="0"/>
              </a:rPr>
              <a:t>双击修改文字内容</a:t>
            </a:r>
            <a:r>
              <a:rPr lang="zh-CN" altLang="en-US" sz="1335">
                <a:solidFill>
                  <a:schemeClr val="bg1"/>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lang="zh-CN" altLang="en-US" sz="1335">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51" name="speed"/>
          <p:cNvSpPr txBox="1">
            <a:spLocks noChangeArrowheads="1"/>
          </p:cNvSpPr>
          <p:nvPr/>
        </p:nvSpPr>
        <p:spPr bwMode="auto">
          <a:xfrm>
            <a:off x="5986780" y="4976495"/>
            <a:ext cx="1735455" cy="328930"/>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r">
              <a:buClr>
                <a:prstClr val="white"/>
              </a:buClr>
              <a:defRPr/>
            </a:pPr>
            <a:r>
              <a:rPr lang="zh-CN" altLang="ko-KR" sz="2135" b="1">
                <a:solidFill>
                  <a:schemeClr val="bg1"/>
                </a:solidFill>
                <a:latin typeface="微软雅黑" panose="020B0503020204020204" charset="-122"/>
                <a:ea typeface="微软雅黑" panose="020B0503020204020204" charset="-122"/>
                <a:cs typeface="Tahoma" panose="020B0604030504040204" pitchFamily="34" charset="0"/>
              </a:rPr>
              <a:t>修改文字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5" name="Group 4"/>
          <p:cNvGrpSpPr/>
          <p:nvPr/>
        </p:nvGrpSpPr>
        <p:grpSpPr>
          <a:xfrm>
            <a:off x="741680" y="1984375"/>
            <a:ext cx="5538470" cy="4032250"/>
            <a:chOff x="565834" y="1379907"/>
            <a:chExt cx="6707163" cy="4936488"/>
          </a:xfrm>
        </p:grpSpPr>
        <p:graphicFrame>
          <p:nvGraphicFramePr>
            <p:cNvPr id="7" name="Chart 6"/>
            <p:cNvGraphicFramePr/>
            <p:nvPr/>
          </p:nvGraphicFramePr>
          <p:xfrm>
            <a:off x="565834" y="1379907"/>
            <a:ext cx="6707163" cy="4936488"/>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3"/>
            <p:cNvSpPr/>
            <p:nvPr/>
          </p:nvSpPr>
          <p:spPr>
            <a:xfrm>
              <a:off x="1516006" y="2567484"/>
              <a:ext cx="199000" cy="199000"/>
            </a:xfrm>
            <a:prstGeom prst="ellipse">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 name="Oval 19"/>
            <p:cNvSpPr/>
            <p:nvPr/>
          </p:nvSpPr>
          <p:spPr>
            <a:xfrm>
              <a:off x="3089243" y="2539348"/>
              <a:ext cx="199000" cy="199000"/>
            </a:xfrm>
            <a:prstGeom prst="ellipse">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Oval 20"/>
            <p:cNvSpPr/>
            <p:nvPr/>
          </p:nvSpPr>
          <p:spPr>
            <a:xfrm>
              <a:off x="6301074" y="3598729"/>
              <a:ext cx="199000" cy="199000"/>
            </a:xfrm>
            <a:prstGeom prst="ellipse">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Oval 21"/>
            <p:cNvSpPr/>
            <p:nvPr/>
          </p:nvSpPr>
          <p:spPr>
            <a:xfrm>
              <a:off x="4706394" y="4299891"/>
              <a:ext cx="199000" cy="199000"/>
            </a:xfrm>
            <a:prstGeom prst="ellipse">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Oval 22"/>
            <p:cNvSpPr/>
            <p:nvPr/>
          </p:nvSpPr>
          <p:spPr>
            <a:xfrm>
              <a:off x="6220045" y="2485600"/>
              <a:ext cx="199000" cy="199000"/>
            </a:xfrm>
            <a:prstGeom prst="ellipse">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 name="Oval 23"/>
            <p:cNvSpPr/>
            <p:nvPr/>
          </p:nvSpPr>
          <p:spPr>
            <a:xfrm>
              <a:off x="3087990" y="3783661"/>
              <a:ext cx="199000" cy="199000"/>
            </a:xfrm>
            <a:prstGeom prst="ellipse">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Oval 24"/>
            <p:cNvSpPr/>
            <p:nvPr/>
          </p:nvSpPr>
          <p:spPr>
            <a:xfrm>
              <a:off x="1557983" y="4155371"/>
              <a:ext cx="199000" cy="199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Oval 25"/>
            <p:cNvSpPr/>
            <p:nvPr/>
          </p:nvSpPr>
          <p:spPr>
            <a:xfrm>
              <a:off x="6258778" y="2116000"/>
              <a:ext cx="199000" cy="199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7" name="Oval 26"/>
            <p:cNvSpPr/>
            <p:nvPr/>
          </p:nvSpPr>
          <p:spPr>
            <a:xfrm>
              <a:off x="3119815" y="4168615"/>
              <a:ext cx="199000" cy="199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 name="Oval 24"/>
            <p:cNvSpPr/>
            <p:nvPr/>
          </p:nvSpPr>
          <p:spPr>
            <a:xfrm>
              <a:off x="1527992" y="4088515"/>
              <a:ext cx="199000" cy="199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 name="Oval 26"/>
            <p:cNvSpPr/>
            <p:nvPr/>
          </p:nvSpPr>
          <p:spPr>
            <a:xfrm>
              <a:off x="3089824" y="4101759"/>
              <a:ext cx="199000" cy="199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0" name="Oval 25"/>
            <p:cNvSpPr/>
            <p:nvPr/>
          </p:nvSpPr>
          <p:spPr>
            <a:xfrm>
              <a:off x="6221097" y="2097342"/>
              <a:ext cx="199000" cy="199000"/>
            </a:xfrm>
            <a:prstGeom prst="ellipse">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1" name="Oval 24"/>
            <p:cNvSpPr/>
            <p:nvPr/>
          </p:nvSpPr>
          <p:spPr>
            <a:xfrm>
              <a:off x="1490311" y="4069857"/>
              <a:ext cx="199000" cy="199000"/>
            </a:xfrm>
            <a:prstGeom prst="ellipse">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 name="Oval 26"/>
            <p:cNvSpPr/>
            <p:nvPr/>
          </p:nvSpPr>
          <p:spPr>
            <a:xfrm>
              <a:off x="3052143" y="4083101"/>
              <a:ext cx="199000" cy="199000"/>
            </a:xfrm>
            <a:prstGeom prst="ellipse">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2" name="Rectangle 2"/>
          <p:cNvSpPr/>
          <p:nvPr/>
        </p:nvSpPr>
        <p:spPr>
          <a:xfrm>
            <a:off x="6840855" y="-19685"/>
            <a:ext cx="5347335" cy="689737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6" name="Group 15"/>
          <p:cNvGrpSpPr/>
          <p:nvPr/>
        </p:nvGrpSpPr>
        <p:grpSpPr bwMode="auto">
          <a:xfrm>
            <a:off x="4178698" y="1797844"/>
            <a:ext cx="810815" cy="722710"/>
            <a:chOff x="1430039" y="1214061"/>
            <a:chExt cx="1438411" cy="1283358"/>
          </a:xfrm>
        </p:grpSpPr>
        <p:sp>
          <p:nvSpPr>
            <p:cNvPr id="17" name="Freeform 10"/>
            <p:cNvSpPr/>
            <p:nvPr/>
          </p:nvSpPr>
          <p:spPr bwMode="auto">
            <a:xfrm rot="16887599" flipH="1">
              <a:off x="1507565" y="1136534"/>
              <a:ext cx="1283358" cy="1438411"/>
            </a:xfrm>
            <a:custGeom>
              <a:avLst/>
              <a:gdLst>
                <a:gd name="T0" fmla="*/ 1266435 w 455"/>
                <a:gd name="T1" fmla="*/ 589466 h 510"/>
                <a:gd name="T2" fmla="*/ 597960 w 455"/>
                <a:gd name="T3" fmla="*/ 28204 h 510"/>
                <a:gd name="T4" fmla="*/ 28206 w 455"/>
                <a:gd name="T5" fmla="*/ 691001 h 510"/>
                <a:gd name="T6" fmla="*/ 696680 w 455"/>
                <a:gd name="T7" fmla="*/ 1252264 h 510"/>
                <a:gd name="T8" fmla="*/ 738989 w 455"/>
                <a:gd name="T9" fmla="*/ 1246623 h 510"/>
                <a:gd name="T10" fmla="*/ 984378 w 455"/>
                <a:gd name="T11" fmla="*/ 1438411 h 510"/>
                <a:gd name="T12" fmla="*/ 992840 w 455"/>
                <a:gd name="T13" fmla="*/ 1150729 h 510"/>
                <a:gd name="T14" fmla="*/ 1266435 w 455"/>
                <a:gd name="T15" fmla="*/ 589466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5" h="510">
                  <a:moveTo>
                    <a:pt x="449" y="209"/>
                  </a:moveTo>
                  <a:cubicBezTo>
                    <a:pt x="439" y="90"/>
                    <a:pt x="333" y="0"/>
                    <a:pt x="212" y="10"/>
                  </a:cubicBezTo>
                  <a:cubicBezTo>
                    <a:pt x="91" y="20"/>
                    <a:pt x="0" y="125"/>
                    <a:pt x="10" y="245"/>
                  </a:cubicBezTo>
                  <a:cubicBezTo>
                    <a:pt x="20" y="365"/>
                    <a:pt x="126" y="454"/>
                    <a:pt x="247" y="444"/>
                  </a:cubicBezTo>
                  <a:cubicBezTo>
                    <a:pt x="252" y="444"/>
                    <a:pt x="257" y="443"/>
                    <a:pt x="262" y="442"/>
                  </a:cubicBezTo>
                  <a:cubicBezTo>
                    <a:pt x="349" y="510"/>
                    <a:pt x="349" y="510"/>
                    <a:pt x="349" y="510"/>
                  </a:cubicBezTo>
                  <a:cubicBezTo>
                    <a:pt x="352" y="408"/>
                    <a:pt x="352" y="408"/>
                    <a:pt x="352" y="408"/>
                  </a:cubicBezTo>
                  <a:cubicBezTo>
                    <a:pt x="416" y="365"/>
                    <a:pt x="455" y="291"/>
                    <a:pt x="449" y="209"/>
                  </a:cubicBezTo>
                  <a:close/>
                </a:path>
              </a:pathLst>
            </a:custGeom>
            <a:solidFill>
              <a:srgbClr val="6C4C8B"/>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sz="1350" dirty="0"/>
            </a:p>
          </p:txBody>
        </p:sp>
        <p:sp>
          <p:nvSpPr>
            <p:cNvPr id="18" name="TextBox 16"/>
            <p:cNvSpPr txBox="1">
              <a:spLocks noChangeArrowheads="1"/>
            </p:cNvSpPr>
            <p:nvPr/>
          </p:nvSpPr>
          <p:spPr bwMode="auto">
            <a:xfrm>
              <a:off x="1580507" y="1546210"/>
              <a:ext cx="1025124" cy="6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fontAlgn="base">
                <a:spcBef>
                  <a:spcPct val="0"/>
                </a:spcBef>
                <a:spcAft>
                  <a:spcPct val="0"/>
                </a:spcAft>
                <a:defRPr>
                  <a:solidFill>
                    <a:schemeClr val="tx1"/>
                  </a:solidFill>
                  <a:latin typeface="Calibri Light" panose="020F0302020204030204" pitchFamily="34" charset="0"/>
                </a:defRPr>
              </a:lvl6pPr>
              <a:lvl7pPr marL="2971800" indent="-228600" fontAlgn="base">
                <a:spcBef>
                  <a:spcPct val="0"/>
                </a:spcBef>
                <a:spcAft>
                  <a:spcPct val="0"/>
                </a:spcAft>
                <a:defRPr>
                  <a:solidFill>
                    <a:schemeClr val="tx1"/>
                  </a:solidFill>
                  <a:latin typeface="Calibri Light" panose="020F0302020204030204" pitchFamily="34" charset="0"/>
                </a:defRPr>
              </a:lvl7pPr>
              <a:lvl8pPr marL="3429000" indent="-228600" fontAlgn="base">
                <a:spcBef>
                  <a:spcPct val="0"/>
                </a:spcBef>
                <a:spcAft>
                  <a:spcPct val="0"/>
                </a:spcAft>
                <a:defRPr>
                  <a:solidFill>
                    <a:schemeClr val="tx1"/>
                  </a:solidFill>
                  <a:latin typeface="Calibri Light" panose="020F0302020204030204" pitchFamily="34" charset="0"/>
                </a:defRPr>
              </a:lvl8pPr>
              <a:lvl9pPr marL="3886200" indent="-228600" fontAlgn="base">
                <a:spcBef>
                  <a:spcPct val="0"/>
                </a:spcBef>
                <a:spcAft>
                  <a:spcPct val="0"/>
                </a:spcAft>
                <a:defRPr>
                  <a:solidFill>
                    <a:schemeClr val="tx1"/>
                  </a:solidFill>
                  <a:latin typeface="Calibri Light" panose="020F0302020204030204" pitchFamily="34" charset="0"/>
                </a:defRPr>
              </a:lvl9pPr>
            </a:lstStyle>
            <a:p>
              <a:pPr algn="ctr" eaLnBrk="1" hangingPunct="1"/>
              <a:r>
                <a:rPr lang="en-US" altLang="en-US" b="1" dirty="0">
                  <a:solidFill>
                    <a:schemeClr val="bg1"/>
                  </a:solidFill>
                </a:rPr>
                <a:t>95%</a:t>
              </a:r>
              <a:endParaRPr lang="en-GB" altLang="en-US" b="1" dirty="0">
                <a:solidFill>
                  <a:schemeClr val="bg1"/>
                </a:solidFill>
              </a:endParaRPr>
            </a:p>
          </p:txBody>
        </p:sp>
      </p:grpSp>
      <p:grpSp>
        <p:nvGrpSpPr>
          <p:cNvPr id="33" name="组合 32"/>
          <p:cNvGrpSpPr/>
          <p:nvPr/>
        </p:nvGrpSpPr>
        <p:grpSpPr>
          <a:xfrm>
            <a:off x="775970" y="1193165"/>
            <a:ext cx="531495" cy="531495"/>
            <a:chOff x="11636" y="3917"/>
            <a:chExt cx="1936" cy="1936"/>
          </a:xfrm>
        </p:grpSpPr>
        <p:sp>
          <p:nvSpPr>
            <p:cNvPr id="34" name="Freeform 115"/>
            <p:cNvSpPr/>
            <p:nvPr/>
          </p:nvSpPr>
          <p:spPr bwMode="auto">
            <a:xfrm>
              <a:off x="11636" y="3917"/>
              <a:ext cx="1936" cy="19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35" name="Freeform 116"/>
            <p:cNvSpPr/>
            <p:nvPr/>
          </p:nvSpPr>
          <p:spPr bwMode="auto">
            <a:xfrm>
              <a:off x="11636" y="3917"/>
              <a:ext cx="1936" cy="19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grpSp>
      <p:sp>
        <p:nvSpPr>
          <p:cNvPr id="41" name="文本框 40"/>
          <p:cNvSpPr txBox="1"/>
          <p:nvPr/>
        </p:nvSpPr>
        <p:spPr>
          <a:xfrm>
            <a:off x="1358827" y="1040485"/>
            <a:ext cx="4722043" cy="737235"/>
          </a:xfrm>
          <a:prstGeom prst="rect">
            <a:avLst/>
          </a:prstGeom>
          <a:noFill/>
        </p:spPr>
        <p:txBody>
          <a:bodyPr wrap="square" rtlCol="0">
            <a:spAutoFit/>
          </a:bodyPr>
          <a:lstStyle/>
          <a:p>
            <a:pPr fontAlgn="auto">
              <a:lnSpc>
                <a:spcPct val="150000"/>
              </a:lnSpc>
            </a:pPr>
            <a:r>
              <a:rPr lang="zh-CN" altLang="en-US" sz="1600" b="1" dirty="0" smtClean="0">
                <a:solidFill>
                  <a:srgbClr val="6C4C8B"/>
                </a:solidFill>
                <a:latin typeface="微软雅黑" panose="020B0503020204020204" charset="-122"/>
                <a:ea typeface="微软雅黑" panose="020B0503020204020204" charset="-122"/>
              </a:rPr>
              <a:t>点击修改标题</a:t>
            </a:r>
          </a:p>
          <a:p>
            <a:pPr fontAlgn="auto">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双击文本框修改文字内容</a:t>
            </a: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双击文本框修</a:t>
            </a:r>
            <a:endParaRPr lang="zh-CN" altLang="en-US" sz="1200" dirty="0" smtClean="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170581"/>
            <a:ext cx="6837480" cy="516317"/>
          </a:xfrm>
        </p:spPr>
        <p:txBody>
          <a:bodyPr/>
          <a:lstStyle/>
          <a:p>
            <a:pPr algn="l"/>
            <a:r>
              <a:rPr lang="zh-CN" altLang="en-US" b="0">
                <a:latin typeface="微软雅黑" panose="020B0503020204020204" charset="-122"/>
                <a:ea typeface="微软雅黑" panose="020B0503020204020204" charset="-122"/>
              </a:rPr>
              <a:t>完成情况</a:t>
            </a:r>
          </a:p>
        </p:txBody>
      </p:sp>
      <p:sp>
        <p:nvSpPr>
          <p:cNvPr id="3" name="텍스트 개체 틀 2"/>
          <p:cNvSpPr>
            <a:spLocks noGrp="1"/>
          </p:cNvSpPr>
          <p:nvPr>
            <p:ph type="body" sz="quarter" idx="11"/>
          </p:nvPr>
        </p:nvSpPr>
        <p:spPr>
          <a:xfrm>
            <a:off x="4147212" y="3733532"/>
            <a:ext cx="6837480" cy="405849"/>
          </a:xfrm>
        </p:spPr>
        <p:txBody>
          <a:bodyPr/>
          <a:lstStyle/>
          <a:p>
            <a:r>
              <a:rPr lang="en-US" altLang="ko-KR" smtClean="0"/>
              <a:t> Contents sub title</a:t>
            </a:r>
            <a:endParaRPr lang="ko-KR" altLang="en-US"/>
          </a:p>
        </p:txBody>
      </p:sp>
      <p:sp>
        <p:nvSpPr>
          <p:cNvPr id="4" name="텍스트 개체 틀 3"/>
          <p:cNvSpPr>
            <a:spLocks noGrp="1"/>
          </p:cNvSpPr>
          <p:nvPr>
            <p:ph type="body" sz="quarter" idx="12"/>
          </p:nvPr>
        </p:nvSpPr>
        <p:spPr>
          <a:xfrm>
            <a:off x="4204363" y="2167733"/>
            <a:ext cx="4710585" cy="944440"/>
          </a:xfrm>
        </p:spPr>
        <p:txBody>
          <a:bodyPr/>
          <a:lstStyle/>
          <a:p>
            <a:r>
              <a:rPr lang="en-US" smtClean="0"/>
              <a:t>P</a:t>
            </a:r>
            <a:r>
              <a:rPr lang="en-US" sz="4800" smtClean="0"/>
              <a:t>art2</a:t>
            </a:r>
            <a:endParaRPr lang="en-US" sz="4800"/>
          </a:p>
        </p:txBody>
      </p:sp>
      <p:sp>
        <p:nvSpPr>
          <p:cNvPr id="5" name="Rectangle 3"/>
          <p:cNvSpPr txBox="1">
            <a:spLocks noChangeArrowheads="1"/>
          </p:cNvSpPr>
          <p:nvPr/>
        </p:nvSpPr>
        <p:spPr bwMode="auto">
          <a:xfrm>
            <a:off x="4204335" y="4191635"/>
            <a:ext cx="7110730" cy="461645"/>
          </a:xfrm>
          <a:prstGeom prst="rect">
            <a:avLst/>
          </a:prstGeom>
          <a:noFill/>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fontAlgn="auto">
              <a:lnSpc>
                <a:spcPct val="150000"/>
              </a:lnSpc>
            </a:pPr>
            <a:r>
              <a:rPr lang="zh-CN" sz="1200" b="0" smtClean="0">
                <a:solidFill>
                  <a:schemeClr val="tx1">
                    <a:lumMod val="65000"/>
                    <a:lumOff val="35000"/>
                  </a:schemeClr>
                </a:solidFill>
                <a:effectLst/>
                <a:latin typeface="华文细黑" panose="02010600040101010101" pitchFamily="2" charset="-122"/>
                <a:ea typeface="华文细黑" panose="02010600040101010101" pitchFamily="2" charset="-122"/>
                <a:sym typeface="+mn-ea"/>
              </a:rPr>
              <a:t>双击文本框修改文字内容双击文本框修改文字内容双击文本框修改文字内容双击文本框修改文字内容</a:t>
            </a:r>
            <a:endParaRPr lang="zh-CN" altLang="en-US" sz="1200" b="0" dirty="0" smtClean="0">
              <a:solidFill>
                <a:schemeClr val="tx1">
                  <a:lumMod val="65000"/>
                  <a:lumOff val="35000"/>
                </a:schemeClr>
              </a:solidFill>
              <a:effectLst/>
              <a:latin typeface="华文细黑" panose="02010600040101010101" pitchFamily="2" charset="-122"/>
              <a:ea typeface="华文细黑" panose="02010600040101010101" pitchFamily="2" charset="-122"/>
            </a:endParaRPr>
          </a:p>
          <a:p>
            <a:pPr algn="l">
              <a:defRPr/>
            </a:pPr>
            <a:endParaRPr lang="en-US" altLang="ko-KR" sz="1200" b="0">
              <a:solidFill>
                <a:schemeClr val="tx1">
                  <a:lumMod val="75000"/>
                  <a:lumOff val="25000"/>
                </a:schemeClr>
              </a:solidFill>
              <a:effectLst/>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500"/>
                                        <p:tgtEl>
                                          <p:spTgt spid="4">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459" name="그룹 458"/>
          <p:cNvGrpSpPr/>
          <p:nvPr/>
        </p:nvGrpSpPr>
        <p:grpSpPr>
          <a:xfrm>
            <a:off x="8677777" y="1380021"/>
            <a:ext cx="923115" cy="795791"/>
            <a:chOff x="6008203" y="2488051"/>
            <a:chExt cx="864733" cy="745462"/>
          </a:xfrm>
        </p:grpSpPr>
        <p:sp>
          <p:nvSpPr>
            <p:cNvPr id="4" name="이등변 삼각형 5"/>
            <p:cNvSpPr/>
            <p:nvPr/>
          </p:nvSpPr>
          <p:spPr>
            <a:xfrm rot="10800000">
              <a:off x="6008203" y="2488051"/>
              <a:ext cx="864733" cy="745462"/>
            </a:xfrm>
            <a:prstGeom prst="triangle">
              <a:avLst>
                <a:gd name="adj" fmla="val 100000"/>
              </a:avLst>
            </a:prstGeom>
            <a:solidFill>
              <a:srgbClr val="BFAAD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439" name="speed"/>
            <p:cNvSpPr txBox="1">
              <a:spLocks noChangeArrowheads="1"/>
            </p:cNvSpPr>
            <p:nvPr/>
          </p:nvSpPr>
          <p:spPr bwMode="auto">
            <a:xfrm>
              <a:off x="6025411" y="2685949"/>
              <a:ext cx="750664" cy="3459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440" name="speed"/>
            <p:cNvSpPr txBox="1">
              <a:spLocks noChangeArrowheads="1"/>
            </p:cNvSpPr>
            <p:nvPr/>
          </p:nvSpPr>
          <p:spPr bwMode="auto">
            <a:xfrm>
              <a:off x="6072999" y="2561089"/>
              <a:ext cx="750664" cy="17250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200" b="1" dirty="0">
                  <a:solidFill>
                    <a:schemeClr val="tx1">
                      <a:lumMod val="75000"/>
                      <a:lumOff val="25000"/>
                    </a:schemeClr>
                  </a:solidFill>
                  <a:latin typeface="Tahoma" panose="020B0604030504040204" pitchFamily="34" charset="0"/>
                  <a:ea typeface="微软雅黑" panose="020B0503020204020204" pitchFamily="34" charset="-122"/>
                  <a:cs typeface="Tahoma" panose="020B0604030504040204" pitchFamily="34" charset="0"/>
                </a:rPr>
                <a:t>    </a:t>
              </a:r>
              <a:r>
                <a:rPr lang="zh-CN" altLang="ko-KR" sz="1200" b="1" dirty="0">
                  <a:solidFill>
                    <a:schemeClr val="tx1">
                      <a:lumMod val="75000"/>
                      <a:lumOff val="25000"/>
                    </a:schemeClr>
                  </a:solidFill>
                  <a:latin typeface="微软雅黑" panose="020B0503020204020204" charset="-122"/>
                  <a:ea typeface="微软雅黑" panose="020B0503020204020204" charset="-122"/>
                  <a:cs typeface="Tahoma" panose="020B0604030504040204" pitchFamily="34" charset="0"/>
                </a:rPr>
                <a:t>修改标题</a:t>
              </a:r>
            </a:p>
          </p:txBody>
        </p:sp>
      </p:grpSp>
      <p:grpSp>
        <p:nvGrpSpPr>
          <p:cNvPr id="443" name="그룹 442"/>
          <p:cNvGrpSpPr/>
          <p:nvPr/>
        </p:nvGrpSpPr>
        <p:grpSpPr>
          <a:xfrm>
            <a:off x="8714719" y="2166349"/>
            <a:ext cx="2868371" cy="1340193"/>
            <a:chOff x="6053854" y="3196257"/>
            <a:chExt cx="2151278" cy="1005145"/>
          </a:xfrm>
        </p:grpSpPr>
        <p:sp>
          <p:nvSpPr>
            <p:cNvPr id="444" name="Rectangle 3"/>
            <p:cNvSpPr txBox="1">
              <a:spLocks noChangeArrowheads="1"/>
            </p:cNvSpPr>
            <p:nvPr/>
          </p:nvSpPr>
          <p:spPr bwMode="auto">
            <a:xfrm>
              <a:off x="6053854" y="3427019"/>
              <a:ext cx="2151278" cy="774383"/>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rPr>
                <a:t>双击修改文字内容</a:t>
              </a: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a:t>
              </a:r>
              <a:endParaRPr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a:p>
              <a:pPr marL="0" indent="0">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双击修改文字内容双击修改文字内容双击修改文字内容</a:t>
              </a:r>
              <a:endParaRPr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a:p>
              <a:pPr marL="0" indent="0">
                <a:defRPr/>
              </a:pPr>
              <a:endParaRPr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a:p>
              <a:pPr marL="0" indent="0">
                <a:defRPr/>
              </a:pPr>
              <a:endParaRPr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45" name="speed"/>
            <p:cNvSpPr txBox="1">
              <a:spLocks noChangeArrowheads="1"/>
            </p:cNvSpPr>
            <p:nvPr/>
          </p:nvSpPr>
          <p:spPr bwMode="auto">
            <a:xfrm>
              <a:off x="6053855" y="3196257"/>
              <a:ext cx="2151277" cy="184309"/>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zh-CN" altLang="en-US" sz="1600" b="1">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rPr>
                <a:t>双击修改文字内容</a:t>
              </a:r>
            </a:p>
          </p:txBody>
        </p:sp>
      </p:grpSp>
      <p:grpSp>
        <p:nvGrpSpPr>
          <p:cNvPr id="458" name="그룹 457"/>
          <p:cNvGrpSpPr/>
          <p:nvPr/>
        </p:nvGrpSpPr>
        <p:grpSpPr>
          <a:xfrm>
            <a:off x="8696193" y="3693885"/>
            <a:ext cx="932684" cy="795791"/>
            <a:chOff x="6008203" y="3412246"/>
            <a:chExt cx="873698" cy="745462"/>
          </a:xfrm>
        </p:grpSpPr>
        <p:sp>
          <p:nvSpPr>
            <p:cNvPr id="13" name="이등변 삼각형 6"/>
            <p:cNvSpPr/>
            <p:nvPr/>
          </p:nvSpPr>
          <p:spPr>
            <a:xfrm rot="10800000">
              <a:off x="6017168" y="3412246"/>
              <a:ext cx="864733" cy="745462"/>
            </a:xfrm>
            <a:prstGeom prst="triangle">
              <a:avLst>
                <a:gd name="adj" fmla="val 100000"/>
              </a:avLst>
            </a:prstGeom>
            <a:solidFill>
              <a:srgbClr val="FE8CA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441" name="speed"/>
            <p:cNvSpPr txBox="1">
              <a:spLocks noChangeArrowheads="1"/>
            </p:cNvSpPr>
            <p:nvPr/>
          </p:nvSpPr>
          <p:spPr bwMode="auto">
            <a:xfrm>
              <a:off x="6008203" y="3610144"/>
              <a:ext cx="750663" cy="3459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p>
          </p:txBody>
        </p:sp>
        <p:sp>
          <p:nvSpPr>
            <p:cNvPr id="442" name="speed"/>
            <p:cNvSpPr txBox="1">
              <a:spLocks noChangeArrowheads="1"/>
            </p:cNvSpPr>
            <p:nvPr/>
          </p:nvSpPr>
          <p:spPr bwMode="auto">
            <a:xfrm>
              <a:off x="6127173" y="3485284"/>
              <a:ext cx="750663" cy="17250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zh-CN" altLang="ko-KR" sz="1200" b="1">
                  <a:solidFill>
                    <a:schemeClr val="tx1">
                      <a:lumMod val="75000"/>
                      <a:lumOff val="25000"/>
                    </a:schemeClr>
                  </a:solidFill>
                  <a:latin typeface="微软雅黑" panose="020B0503020204020204" charset="-122"/>
                  <a:ea typeface="微软雅黑" panose="020B0503020204020204" charset="-122"/>
                  <a:cs typeface="Tahoma" panose="020B0604030504040204" pitchFamily="34" charset="0"/>
                  <a:sym typeface="+mn-ea"/>
                </a:rPr>
                <a:t>修改标题</a:t>
              </a:r>
              <a:endParaRPr lang="en-US" altLang="ko-KR" sz="1200" b="1">
                <a:solidFill>
                  <a:schemeClr val="tx1">
                    <a:lumMod val="75000"/>
                    <a:lumOff val="25000"/>
                  </a:schemeClr>
                </a:solidFill>
                <a:latin typeface="微软雅黑" panose="020B0503020204020204" charset="-122"/>
                <a:ea typeface="微软雅黑" panose="020B0503020204020204" charset="-122"/>
                <a:cs typeface="Tahoma" panose="020B0604030504040204" pitchFamily="34" charset="0"/>
              </a:endParaRPr>
            </a:p>
          </p:txBody>
        </p:sp>
      </p:grpSp>
      <p:grpSp>
        <p:nvGrpSpPr>
          <p:cNvPr id="446" name="그룹 445"/>
          <p:cNvGrpSpPr/>
          <p:nvPr/>
        </p:nvGrpSpPr>
        <p:grpSpPr>
          <a:xfrm>
            <a:off x="8733134" y="4544152"/>
            <a:ext cx="2878613" cy="1340189"/>
            <a:chOff x="6053854" y="3196256"/>
            <a:chExt cx="2158960" cy="1005142"/>
          </a:xfrm>
        </p:grpSpPr>
        <p:sp>
          <p:nvSpPr>
            <p:cNvPr id="447" name="Rectangle 3"/>
            <p:cNvSpPr txBox="1">
              <a:spLocks noChangeArrowheads="1"/>
            </p:cNvSpPr>
            <p:nvPr/>
          </p:nvSpPr>
          <p:spPr bwMode="auto">
            <a:xfrm>
              <a:off x="6053854" y="3427015"/>
              <a:ext cx="2151278" cy="774383"/>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a:t>
              </a:r>
              <a:endParaRPr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a:p>
              <a:pPr marL="0" indent="0">
                <a:defRPr/>
              </a:pPr>
              <a:r>
                <a:rPr lang="zh-CN" altLang="en-US"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双击修改文字内容双击修改文字内容双击修改文字内容</a:t>
              </a:r>
              <a:endParaRPr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a:p>
              <a:pPr marL="0" indent="0">
                <a:defRPr/>
              </a:pPr>
              <a:endParaRPr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a:p>
              <a:pPr marL="0" indent="0">
                <a:defRPr/>
              </a:pPr>
              <a:r>
                <a:rPr sz="1200">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rPr>
                <a:t>.</a:t>
              </a:r>
            </a:p>
          </p:txBody>
        </p:sp>
        <p:sp>
          <p:nvSpPr>
            <p:cNvPr id="448" name="speed"/>
            <p:cNvSpPr txBox="1">
              <a:spLocks noChangeArrowheads="1"/>
            </p:cNvSpPr>
            <p:nvPr/>
          </p:nvSpPr>
          <p:spPr bwMode="auto">
            <a:xfrm>
              <a:off x="6053855" y="3196256"/>
              <a:ext cx="2158959" cy="36909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zh-CN" altLang="en-US" sz="1600" b="1">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sym typeface="+mn-ea"/>
                </a:rPr>
                <a:t>双击修改文字内容</a:t>
              </a:r>
              <a:endParaRPr lang="en-US" altLang="ko-KR" sz="1600" b="1">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a:p>
              <a:pPr>
                <a:buClr>
                  <a:prstClr val="white"/>
                </a:buClr>
                <a:defRPr/>
              </a:pPr>
              <a:endParaRPr lang="en-US" altLang="ko-KR" sz="1600" b="1">
                <a:solidFill>
                  <a:schemeClr val="tx1">
                    <a:lumMod val="75000"/>
                    <a:lumOff val="25000"/>
                  </a:schemeClr>
                </a:solidFill>
                <a:latin typeface="华文细黑" panose="02010600040101010101" pitchFamily="2" charset="-122"/>
                <a:ea typeface="华文细黑" panose="02010600040101010101" pitchFamily="2" charset="-122"/>
                <a:cs typeface="Tahoma" panose="020B0604030504040204" pitchFamily="34" charset="0"/>
              </a:endParaRPr>
            </a:p>
          </p:txBody>
        </p:sp>
      </p:grpSp>
      <p:sp>
        <p:nvSpPr>
          <p:cNvPr id="26" name="Rectangle 3"/>
          <p:cNvSpPr>
            <a:spLocks noChangeArrowheads="1"/>
          </p:cNvSpPr>
          <p:nvPr/>
        </p:nvSpPr>
        <p:spPr bwMode="gray">
          <a:xfrm>
            <a:off x="722630" y="1414780"/>
            <a:ext cx="3455088" cy="202182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9050" cap="flat" cmpd="sng" algn="ctr">
            <a:solidFill>
              <a:srgbClr val="B81A4D"/>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altLang="zh-CN"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 name="Rectangle 6"/>
          <p:cNvSpPr>
            <a:spLocks noChangeArrowheads="1"/>
          </p:cNvSpPr>
          <p:nvPr/>
        </p:nvSpPr>
        <p:spPr bwMode="gray">
          <a:xfrm>
            <a:off x="4467362" y="3745244"/>
            <a:ext cx="3455088" cy="202182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19050" cap="flat" cmpd="sng" algn="ctr">
            <a:solidFill>
              <a:srgbClr val="BDA8D1"/>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altLang="zh-CN" i="0" u="none" strike="noStrike" kern="0" cap="none" spc="0" normalizeH="0" baseline="0" noProof="0" dirty="0">
              <a:ln>
                <a:noFill/>
              </a:ln>
              <a:solidFill>
                <a:srgbClr val="4D4D4D"/>
              </a:solidFill>
              <a:effectLst/>
              <a:uLnTx/>
              <a:uFillTx/>
              <a:latin typeface="微软雅黑" panose="020B0503020204020204" charset="-122"/>
              <a:ea typeface="微软雅黑" panose="020B0503020204020204" charset="-122"/>
              <a:cs typeface="+mn-cs"/>
            </a:endParaRPr>
          </a:p>
        </p:txBody>
      </p:sp>
      <p:sp>
        <p:nvSpPr>
          <p:cNvPr id="15" name="Rectangle 2"/>
          <p:cNvSpPr>
            <a:spLocks noChangeArrowheads="1"/>
          </p:cNvSpPr>
          <p:nvPr/>
        </p:nvSpPr>
        <p:spPr bwMode="gray">
          <a:xfrm>
            <a:off x="4467362" y="1415605"/>
            <a:ext cx="3455088" cy="2021826"/>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19050" cap="flat" cmpd="sng" algn="ctr">
            <a:solidFill>
              <a:srgbClr val="F4879C"/>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altLang="zh-CN"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25" name="Rectangle 7"/>
          <p:cNvSpPr>
            <a:spLocks noChangeArrowheads="1"/>
          </p:cNvSpPr>
          <p:nvPr/>
        </p:nvSpPr>
        <p:spPr bwMode="gray">
          <a:xfrm>
            <a:off x="722630" y="3745244"/>
            <a:ext cx="3455088" cy="2021826"/>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19050" cap="flat" cmpd="sng" algn="ctr">
            <a:solidFill>
              <a:srgbClr val="6C4C8B"/>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altLang="zh-CN" i="0" u="none" strike="noStrike" kern="0" cap="none" spc="0" normalizeH="0" baseline="0" noProof="0" dirty="0">
              <a:ln>
                <a:noFill/>
              </a:ln>
              <a:solidFill>
                <a:srgbClr val="4D4D4D"/>
              </a:solidFill>
              <a:effectLst/>
              <a:uLnTx/>
              <a:uFillTx/>
              <a:latin typeface="微软雅黑" panose="020B0503020204020204" charset="-122"/>
              <a:ea typeface="微软雅黑" panose="020B0503020204020204" charset="-122"/>
              <a:cs typeface="+mn-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8121226" y="2004320"/>
            <a:ext cx="390015" cy="952377"/>
          </a:xfrm>
          <a:prstGeom prst="rect">
            <a:avLst/>
          </a:prstGeom>
        </p:spPr>
      </p:pic>
      <p:pic>
        <p:nvPicPr>
          <p:cNvPr id="26" name="그림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6935997" y="3187315"/>
            <a:ext cx="390015" cy="952377"/>
          </a:xfrm>
          <a:prstGeom prst="rect">
            <a:avLst/>
          </a:prstGeom>
        </p:spPr>
      </p:pic>
      <p:grpSp>
        <p:nvGrpSpPr>
          <p:cNvPr id="72" name="그룹 71"/>
          <p:cNvGrpSpPr/>
          <p:nvPr/>
        </p:nvGrpSpPr>
        <p:grpSpPr>
          <a:xfrm>
            <a:off x="-12701" y="2722532"/>
            <a:ext cx="7830045" cy="1112761"/>
            <a:chOff x="-1" y="2273356"/>
            <a:chExt cx="5872534" cy="834571"/>
          </a:xfrm>
        </p:grpSpPr>
        <p:sp>
          <p:nvSpPr>
            <p:cNvPr id="24" name="Freeform 105"/>
            <p:cNvSpPr/>
            <p:nvPr/>
          </p:nvSpPr>
          <p:spPr bwMode="auto">
            <a:xfrm>
              <a:off x="4157888" y="2273356"/>
              <a:ext cx="833537" cy="834571"/>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pic>
          <p:nvPicPr>
            <p:cNvPr id="25" name="그림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00000" flipH="1">
              <a:off x="4536785" y="2090652"/>
              <a:ext cx="292511" cy="714283"/>
            </a:xfrm>
            <a:prstGeom prst="rect">
              <a:avLst/>
            </a:prstGeom>
          </p:spPr>
        </p:pic>
        <p:sp>
          <p:nvSpPr>
            <p:cNvPr id="27" name="Freeform 106"/>
            <p:cNvSpPr/>
            <p:nvPr/>
          </p:nvSpPr>
          <p:spPr bwMode="auto">
            <a:xfrm>
              <a:off x="4157888" y="2273356"/>
              <a:ext cx="833537" cy="834571"/>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8" name="Freeform 41"/>
            <p:cNvSpPr/>
            <p:nvPr/>
          </p:nvSpPr>
          <p:spPr bwMode="auto">
            <a:xfrm>
              <a:off x="5107252" y="2379875"/>
              <a:ext cx="168569" cy="576030"/>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135"/>
            </a:p>
          </p:txBody>
        </p:sp>
        <p:sp>
          <p:nvSpPr>
            <p:cNvPr id="29" name="Freeform 108"/>
            <p:cNvSpPr/>
            <p:nvPr/>
          </p:nvSpPr>
          <p:spPr bwMode="auto">
            <a:xfrm>
              <a:off x="5038996" y="2273356"/>
              <a:ext cx="833537" cy="83457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30" name="Freeform 36"/>
            <p:cNvSpPr/>
            <p:nvPr/>
          </p:nvSpPr>
          <p:spPr bwMode="auto">
            <a:xfrm>
              <a:off x="5045163" y="2381147"/>
              <a:ext cx="142715" cy="445725"/>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1" name="Freeform 38"/>
            <p:cNvSpPr/>
            <p:nvPr/>
          </p:nvSpPr>
          <p:spPr bwMode="auto">
            <a:xfrm>
              <a:off x="4600511" y="2360882"/>
              <a:ext cx="390915" cy="569825"/>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71" name="Freeform 99"/>
            <p:cNvSpPr/>
            <p:nvPr/>
          </p:nvSpPr>
          <p:spPr bwMode="auto">
            <a:xfrm>
              <a:off x="-1" y="2273356"/>
              <a:ext cx="4500198" cy="834571"/>
            </a:xfrm>
            <a:custGeom>
              <a:avLst/>
              <a:gdLst/>
              <a:ahLst/>
              <a:cxnLst/>
              <a:rect l="l" t="t" r="r" b="b"/>
              <a:pathLst>
                <a:path w="4500198" h="834571">
                  <a:moveTo>
                    <a:pt x="0" y="0"/>
                  </a:moveTo>
                  <a:lnTo>
                    <a:pt x="1025861" y="0"/>
                  </a:lnTo>
                  <a:lnTo>
                    <a:pt x="1684197" y="0"/>
                  </a:lnTo>
                  <a:lnTo>
                    <a:pt x="1781267" y="0"/>
                  </a:lnTo>
                  <a:lnTo>
                    <a:pt x="2710058" y="0"/>
                  </a:lnTo>
                  <a:lnTo>
                    <a:pt x="2807128" y="0"/>
                  </a:lnTo>
                  <a:lnTo>
                    <a:pt x="3056535" y="0"/>
                  </a:lnTo>
                  <a:lnTo>
                    <a:pt x="4082396" y="0"/>
                  </a:lnTo>
                  <a:lnTo>
                    <a:pt x="4500198" y="416768"/>
                  </a:lnTo>
                  <a:lnTo>
                    <a:pt x="4082396" y="834571"/>
                  </a:lnTo>
                  <a:lnTo>
                    <a:pt x="3056535" y="834571"/>
                  </a:lnTo>
                  <a:lnTo>
                    <a:pt x="2807128" y="834571"/>
                  </a:lnTo>
                  <a:lnTo>
                    <a:pt x="2710058" y="834571"/>
                  </a:lnTo>
                  <a:lnTo>
                    <a:pt x="1781267" y="834571"/>
                  </a:lnTo>
                  <a:lnTo>
                    <a:pt x="1684197" y="834571"/>
                  </a:lnTo>
                  <a:lnTo>
                    <a:pt x="1025861" y="834571"/>
                  </a:lnTo>
                  <a:lnTo>
                    <a:pt x="0" y="834571"/>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grpSp>
      <p:grpSp>
        <p:nvGrpSpPr>
          <p:cNvPr id="74" name="그룹 73"/>
          <p:cNvGrpSpPr/>
          <p:nvPr/>
        </p:nvGrpSpPr>
        <p:grpSpPr>
          <a:xfrm>
            <a:off x="6705961" y="1547722"/>
            <a:ext cx="5473339" cy="1112761"/>
            <a:chOff x="5038996" y="1392248"/>
            <a:chExt cx="4105004" cy="834571"/>
          </a:xfrm>
        </p:grpSpPr>
        <p:sp>
          <p:nvSpPr>
            <p:cNvPr id="32" name="Freeform 97"/>
            <p:cNvSpPr/>
            <p:nvPr/>
          </p:nvSpPr>
          <p:spPr bwMode="auto">
            <a:xfrm flipH="1" flipV="1">
              <a:off x="5920105" y="139224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33" name="Freeform 97"/>
            <p:cNvSpPr/>
            <p:nvPr/>
          </p:nvSpPr>
          <p:spPr bwMode="auto">
            <a:xfrm>
              <a:off x="5038996" y="139224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alpha val="20000"/>
              </a:srgbClr>
            </a:solidFill>
            <a:ln>
              <a:noFill/>
            </a:ln>
          </p:spPr>
          <p:txBody>
            <a:bodyPr vert="horz" wrap="square" lIns="121920" tIns="60960" rIns="121920" bIns="60960" numCol="1" anchor="t" anchorCtr="0" compatLnSpc="1"/>
            <a:lstStyle/>
            <a:p>
              <a:endParaRPr lang="ko-KR" altLang="en-US" sz="2400"/>
            </a:p>
          </p:txBody>
        </p:sp>
        <p:sp>
          <p:nvSpPr>
            <p:cNvPr id="34" name="Freeform 103"/>
            <p:cNvSpPr/>
            <p:nvPr/>
          </p:nvSpPr>
          <p:spPr bwMode="auto">
            <a:xfrm>
              <a:off x="5038996" y="139224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342D57"/>
            </a:solidFill>
            <a:ln>
              <a:noFill/>
            </a:ln>
          </p:spPr>
          <p:txBody>
            <a:bodyPr vert="horz" wrap="square" lIns="121920" tIns="60960" rIns="121920" bIns="60960" numCol="1" anchor="t" anchorCtr="0" compatLnSpc="1"/>
            <a:lstStyle/>
            <a:p>
              <a:endParaRPr lang="ko-KR" altLang="en-US" sz="2400"/>
            </a:p>
          </p:txBody>
        </p:sp>
        <p:sp>
          <p:nvSpPr>
            <p:cNvPr id="35" name="Freeform 104"/>
            <p:cNvSpPr/>
            <p:nvPr/>
          </p:nvSpPr>
          <p:spPr bwMode="auto">
            <a:xfrm>
              <a:off x="5920105" y="139224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sp>
          <p:nvSpPr>
            <p:cNvPr id="36" name="Freeform 99"/>
            <p:cNvSpPr/>
            <p:nvPr/>
          </p:nvSpPr>
          <p:spPr bwMode="auto">
            <a:xfrm flipH="1">
              <a:off x="6415081" y="1392248"/>
              <a:ext cx="2728919" cy="834571"/>
            </a:xfrm>
            <a:custGeom>
              <a:avLst/>
              <a:gdLst/>
              <a:ahLst/>
              <a:cxnLst/>
              <a:rect l="l" t="t" r="r" b="b"/>
              <a:pathLst>
                <a:path w="2728919" h="834571">
                  <a:moveTo>
                    <a:pt x="2311117" y="0"/>
                  </a:moveTo>
                  <a:lnTo>
                    <a:pt x="1285257" y="0"/>
                  </a:lnTo>
                  <a:lnTo>
                    <a:pt x="1025860" y="0"/>
                  </a:lnTo>
                  <a:lnTo>
                    <a:pt x="0" y="0"/>
                  </a:lnTo>
                  <a:lnTo>
                    <a:pt x="0" y="834571"/>
                  </a:lnTo>
                  <a:lnTo>
                    <a:pt x="1025860" y="834571"/>
                  </a:lnTo>
                  <a:lnTo>
                    <a:pt x="1285257" y="834571"/>
                  </a:lnTo>
                  <a:lnTo>
                    <a:pt x="2311117" y="834571"/>
                  </a:lnTo>
                  <a:lnTo>
                    <a:pt x="2728919" y="416768"/>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nvGrpSpPr>
            <p:cNvPr id="37" name="그룹 35"/>
            <p:cNvGrpSpPr/>
            <p:nvPr/>
          </p:nvGrpSpPr>
          <p:grpSpPr>
            <a:xfrm>
              <a:off x="5920247" y="1637345"/>
              <a:ext cx="240961" cy="588439"/>
              <a:chOff x="6310280" y="2126676"/>
              <a:chExt cx="310668" cy="758669"/>
            </a:xfrm>
            <a:solidFill>
              <a:schemeClr val="bg2">
                <a:lumMod val="75000"/>
              </a:schemeClr>
            </a:solidFill>
          </p:grpSpPr>
          <p:sp>
            <p:nvSpPr>
              <p:cNvPr id="40" name="Freeform 5"/>
              <p:cNvSpPr/>
              <p:nvPr/>
            </p:nvSpPr>
            <p:spPr bwMode="auto">
              <a:xfrm flipH="1">
                <a:off x="6310280" y="2126676"/>
                <a:ext cx="130667" cy="321335"/>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1" name="Freeform 7"/>
              <p:cNvSpPr/>
              <p:nvPr/>
            </p:nvSpPr>
            <p:spPr bwMode="auto">
              <a:xfrm flipH="1">
                <a:off x="6310280" y="2474677"/>
                <a:ext cx="310668" cy="410668"/>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38" name="그룹 36"/>
            <p:cNvGrpSpPr/>
            <p:nvPr/>
          </p:nvGrpSpPr>
          <p:grpSpPr>
            <a:xfrm>
              <a:off x="5608964" y="1637345"/>
              <a:ext cx="264746" cy="588439"/>
              <a:chOff x="5908946" y="2126676"/>
              <a:chExt cx="341334" cy="758669"/>
            </a:xfrm>
            <a:solidFill>
              <a:schemeClr val="tx2">
                <a:lumMod val="50000"/>
              </a:schemeClr>
            </a:solidFill>
          </p:grpSpPr>
          <p:sp>
            <p:nvSpPr>
              <p:cNvPr id="39" name="Freeform 9"/>
              <p:cNvSpPr/>
              <p:nvPr/>
            </p:nvSpPr>
            <p:spPr bwMode="auto">
              <a:xfrm flipH="1">
                <a:off x="6106280" y="2126676"/>
                <a:ext cx="144000" cy="324002"/>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2" name="Freeform 11"/>
              <p:cNvSpPr/>
              <p:nvPr/>
            </p:nvSpPr>
            <p:spPr bwMode="auto">
              <a:xfrm flipH="1">
                <a:off x="5908946" y="2476010"/>
                <a:ext cx="341334" cy="409335"/>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grpSp>
        <p:nvGrpSpPr>
          <p:cNvPr id="79" name="그룹 78"/>
          <p:cNvGrpSpPr/>
          <p:nvPr/>
        </p:nvGrpSpPr>
        <p:grpSpPr>
          <a:xfrm>
            <a:off x="4346687" y="3898032"/>
            <a:ext cx="7832613" cy="1112761"/>
            <a:chOff x="3269540" y="3154981"/>
            <a:chExt cx="5874460" cy="834571"/>
          </a:xfrm>
        </p:grpSpPr>
        <p:sp>
          <p:nvSpPr>
            <p:cNvPr id="43" name="Freeform 113"/>
            <p:cNvSpPr/>
            <p:nvPr/>
          </p:nvSpPr>
          <p:spPr bwMode="auto">
            <a:xfrm>
              <a:off x="3269540" y="3155498"/>
              <a:ext cx="833537" cy="833536"/>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44" name="Freeform 114"/>
            <p:cNvSpPr/>
            <p:nvPr/>
          </p:nvSpPr>
          <p:spPr bwMode="auto">
            <a:xfrm>
              <a:off x="3269540" y="3155498"/>
              <a:ext cx="833537" cy="833536"/>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45" name="Freeform 115"/>
            <p:cNvSpPr/>
            <p:nvPr/>
          </p:nvSpPr>
          <p:spPr bwMode="auto">
            <a:xfrm>
              <a:off x="4149614" y="3155498"/>
              <a:ext cx="833537" cy="833536"/>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46" name="Freeform 116"/>
            <p:cNvSpPr/>
            <p:nvPr/>
          </p:nvSpPr>
          <p:spPr bwMode="auto">
            <a:xfrm>
              <a:off x="4149614" y="3155498"/>
              <a:ext cx="833537" cy="833536"/>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47" name="Freeform 99"/>
            <p:cNvSpPr/>
            <p:nvPr/>
          </p:nvSpPr>
          <p:spPr bwMode="auto">
            <a:xfrm flipH="1">
              <a:off x="4646182" y="3154981"/>
              <a:ext cx="4497818" cy="834571"/>
            </a:xfrm>
            <a:custGeom>
              <a:avLst/>
              <a:gdLst/>
              <a:ahLst/>
              <a:cxnLst/>
              <a:rect l="l" t="t" r="r" b="b"/>
              <a:pathLst>
                <a:path w="4497818" h="834571">
                  <a:moveTo>
                    <a:pt x="4080016" y="0"/>
                  </a:moveTo>
                  <a:lnTo>
                    <a:pt x="3054156" y="0"/>
                  </a:lnTo>
                  <a:lnTo>
                    <a:pt x="2970236" y="0"/>
                  </a:lnTo>
                  <a:lnTo>
                    <a:pt x="2707678" y="0"/>
                  </a:lnTo>
                  <a:lnTo>
                    <a:pt x="1944376" y="0"/>
                  </a:lnTo>
                  <a:lnTo>
                    <a:pt x="1681818" y="0"/>
                  </a:lnTo>
                  <a:lnTo>
                    <a:pt x="1025860" y="0"/>
                  </a:lnTo>
                  <a:lnTo>
                    <a:pt x="0" y="0"/>
                  </a:lnTo>
                  <a:lnTo>
                    <a:pt x="0" y="834571"/>
                  </a:lnTo>
                  <a:lnTo>
                    <a:pt x="1025860" y="834571"/>
                  </a:lnTo>
                  <a:lnTo>
                    <a:pt x="1681818" y="834571"/>
                  </a:lnTo>
                  <a:lnTo>
                    <a:pt x="1944376" y="834571"/>
                  </a:lnTo>
                  <a:lnTo>
                    <a:pt x="2707678" y="834571"/>
                  </a:lnTo>
                  <a:lnTo>
                    <a:pt x="2970236" y="834571"/>
                  </a:lnTo>
                  <a:lnTo>
                    <a:pt x="3054156" y="834571"/>
                  </a:lnTo>
                  <a:lnTo>
                    <a:pt x="4080016" y="834571"/>
                  </a:lnTo>
                  <a:lnTo>
                    <a:pt x="4497818" y="416769"/>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48" name="Freeform 42"/>
            <p:cNvSpPr/>
            <p:nvPr/>
          </p:nvSpPr>
          <p:spPr bwMode="auto">
            <a:xfrm>
              <a:off x="3936098" y="3317447"/>
              <a:ext cx="168569" cy="576029"/>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9" name="Freeform 40"/>
            <p:cNvSpPr/>
            <p:nvPr/>
          </p:nvSpPr>
          <p:spPr bwMode="auto">
            <a:xfrm>
              <a:off x="4158515" y="3317447"/>
              <a:ext cx="168569" cy="576029"/>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80" name="그룹 79"/>
          <p:cNvGrpSpPr/>
          <p:nvPr/>
        </p:nvGrpSpPr>
        <p:grpSpPr>
          <a:xfrm>
            <a:off x="-12700" y="5073533"/>
            <a:ext cx="5473339" cy="1146087"/>
            <a:chOff x="0" y="4036607"/>
            <a:chExt cx="4105004" cy="859565"/>
          </a:xfrm>
        </p:grpSpPr>
        <p:pic>
          <p:nvPicPr>
            <p:cNvPr id="52" name="그림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3428234" y="4392775"/>
              <a:ext cx="292511" cy="714283"/>
            </a:xfrm>
            <a:prstGeom prst="rect">
              <a:avLst/>
            </a:prstGeom>
          </p:spPr>
        </p:pic>
        <p:pic>
          <p:nvPicPr>
            <p:cNvPr id="56" name="그림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a:off x="2793540" y="3849802"/>
              <a:ext cx="257685" cy="714283"/>
            </a:xfrm>
            <a:prstGeom prst="rect">
              <a:avLst/>
            </a:prstGeom>
          </p:spPr>
        </p:pic>
        <p:grpSp>
          <p:nvGrpSpPr>
            <p:cNvPr id="50" name="그룹 76"/>
            <p:cNvGrpSpPr/>
            <p:nvPr/>
          </p:nvGrpSpPr>
          <p:grpSpPr>
            <a:xfrm>
              <a:off x="0" y="4036607"/>
              <a:ext cx="4105004" cy="834571"/>
              <a:chOff x="0" y="4036607"/>
              <a:chExt cx="4105004" cy="834571"/>
            </a:xfrm>
          </p:grpSpPr>
          <p:sp>
            <p:nvSpPr>
              <p:cNvPr id="51" name="Freeform 119"/>
              <p:cNvSpPr/>
              <p:nvPr/>
            </p:nvSpPr>
            <p:spPr bwMode="auto">
              <a:xfrm flipH="1">
                <a:off x="3270432" y="4037641"/>
                <a:ext cx="833537" cy="833537"/>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54" name="Freeform 117"/>
              <p:cNvSpPr/>
              <p:nvPr/>
            </p:nvSpPr>
            <p:spPr bwMode="auto">
              <a:xfrm flipH="1">
                <a:off x="2390358" y="4036607"/>
                <a:ext cx="833537" cy="83457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55" name="Freeform 120"/>
              <p:cNvSpPr/>
              <p:nvPr/>
            </p:nvSpPr>
            <p:spPr bwMode="auto">
              <a:xfrm flipH="1">
                <a:off x="3270432" y="4036607"/>
                <a:ext cx="834572" cy="83457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57" name="Freeform 118"/>
              <p:cNvSpPr/>
              <p:nvPr/>
            </p:nvSpPr>
            <p:spPr bwMode="auto">
              <a:xfrm flipH="1">
                <a:off x="2390358" y="4036607"/>
                <a:ext cx="833537" cy="83457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sp>
            <p:nvSpPr>
              <p:cNvPr id="58" name="Freeform 46"/>
              <p:cNvSpPr/>
              <p:nvPr/>
            </p:nvSpPr>
            <p:spPr bwMode="auto">
              <a:xfrm flipH="1">
                <a:off x="3272103" y="4539420"/>
                <a:ext cx="164049" cy="266211"/>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59" name="Freeform 43"/>
              <p:cNvSpPr>
                <a:spLocks noEditPoints="1"/>
              </p:cNvSpPr>
              <p:nvPr/>
            </p:nvSpPr>
            <p:spPr bwMode="auto">
              <a:xfrm flipH="1">
                <a:off x="2976647" y="4310430"/>
                <a:ext cx="246565" cy="389985"/>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76" name="Freeform 102"/>
              <p:cNvSpPr/>
              <p:nvPr/>
            </p:nvSpPr>
            <p:spPr bwMode="auto">
              <a:xfrm>
                <a:off x="0" y="4036607"/>
                <a:ext cx="2730174" cy="834571"/>
              </a:xfrm>
              <a:custGeom>
                <a:avLst/>
                <a:gdLst/>
                <a:ahLst/>
                <a:cxnLst/>
                <a:rect l="l" t="t" r="r" b="b"/>
                <a:pathLst>
                  <a:path w="2730174" h="834571">
                    <a:moveTo>
                      <a:pt x="0" y="0"/>
                    </a:moveTo>
                    <a:lnTo>
                      <a:pt x="799419" y="0"/>
                    </a:lnTo>
                    <a:lnTo>
                      <a:pt x="1025860" y="0"/>
                    </a:lnTo>
                    <a:lnTo>
                      <a:pt x="1032849" y="0"/>
                    </a:lnTo>
                    <a:lnTo>
                      <a:pt x="1286511" y="0"/>
                    </a:lnTo>
                    <a:lnTo>
                      <a:pt x="1825279" y="0"/>
                    </a:lnTo>
                    <a:lnTo>
                      <a:pt x="2058709" y="0"/>
                    </a:lnTo>
                    <a:lnTo>
                      <a:pt x="2312371" y="0"/>
                    </a:lnTo>
                    <a:lnTo>
                      <a:pt x="2730174" y="417803"/>
                    </a:lnTo>
                    <a:lnTo>
                      <a:pt x="2312371" y="834571"/>
                    </a:lnTo>
                    <a:lnTo>
                      <a:pt x="2058709" y="834571"/>
                    </a:lnTo>
                    <a:lnTo>
                      <a:pt x="1825279" y="834571"/>
                    </a:lnTo>
                    <a:lnTo>
                      <a:pt x="1286511" y="834571"/>
                    </a:lnTo>
                    <a:lnTo>
                      <a:pt x="1032849" y="834571"/>
                    </a:lnTo>
                    <a:lnTo>
                      <a:pt x="1025860" y="834571"/>
                    </a:lnTo>
                    <a:lnTo>
                      <a:pt x="799419" y="834571"/>
                    </a:lnTo>
                    <a:lnTo>
                      <a:pt x="0" y="834571"/>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grpSp>
      <p:sp>
        <p:nvSpPr>
          <p:cNvPr id="53" name="文本框 15"/>
          <p:cNvSpPr txBox="1"/>
          <p:nvPr/>
        </p:nvSpPr>
        <p:spPr>
          <a:xfrm>
            <a:off x="4775200" y="1540510"/>
            <a:ext cx="1682750" cy="313055"/>
          </a:xfrm>
          <a:prstGeom prst="rect">
            <a:avLst/>
          </a:prstGeom>
          <a:noFill/>
        </p:spPr>
        <p:txBody>
          <a:bodyPr wrap="square" lIns="67391" tIns="33696" rIns="67391" bIns="33696" rtlCol="0">
            <a:spAutoFit/>
          </a:bodyPr>
          <a:lstStyle/>
          <a:p>
            <a:pPr algn="r"/>
            <a:r>
              <a:rPr lang="en-US" altLang="zh-CN" sz="1600" dirty="0">
                <a:latin typeface="微软雅黑" panose="020B0503020204020204" charset="-122"/>
                <a:ea typeface="微软雅黑" panose="020B0503020204020204" charset="-122"/>
              </a:rPr>
              <a:t>01.</a:t>
            </a:r>
            <a:r>
              <a:rPr lang="zh-CN" altLang="en-US" sz="1600" dirty="0">
                <a:latin typeface="微软雅黑" panose="020B0503020204020204" charset="-122"/>
                <a:ea typeface="微软雅黑" panose="020B0503020204020204" charset="-122"/>
              </a:rPr>
              <a:t>单击编辑标题</a:t>
            </a:r>
          </a:p>
        </p:txBody>
      </p:sp>
      <p:sp>
        <p:nvSpPr>
          <p:cNvPr id="60" name="矩形 59"/>
          <p:cNvSpPr/>
          <p:nvPr/>
        </p:nvSpPr>
        <p:spPr>
          <a:xfrm>
            <a:off x="7669530" y="3202305"/>
            <a:ext cx="3557905" cy="454025"/>
          </a:xfrm>
          <a:prstGeom prst="rect">
            <a:avLst/>
          </a:prstGeom>
        </p:spPr>
        <p:txBody>
          <a:bodyPr wrap="square" lIns="67391" tIns="33696" rIns="67391" bIns="33696">
            <a:spAutoFit/>
          </a:bodyPr>
          <a:lstStyle/>
          <a:p>
            <a:pPr algn="l">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l">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61" name="文本框 15"/>
          <p:cNvSpPr txBox="1"/>
          <p:nvPr/>
        </p:nvSpPr>
        <p:spPr>
          <a:xfrm>
            <a:off x="7670165" y="2912745"/>
            <a:ext cx="1682750" cy="313055"/>
          </a:xfrm>
          <a:prstGeom prst="rect">
            <a:avLst/>
          </a:prstGeom>
          <a:noFill/>
        </p:spPr>
        <p:txBody>
          <a:bodyPr wrap="square" lIns="67391" tIns="33696" rIns="67391" bIns="33696" rtlCol="0">
            <a:spAutoFit/>
          </a:bodyPr>
          <a:lstStyle/>
          <a:p>
            <a:pPr algn="r"/>
            <a:r>
              <a:rPr lang="en-US" altLang="zh-CN" sz="1600" dirty="0">
                <a:latin typeface="微软雅黑" panose="020B0503020204020204" charset="-122"/>
                <a:ea typeface="微软雅黑" panose="020B0503020204020204" charset="-122"/>
              </a:rPr>
              <a:t>02.</a:t>
            </a:r>
            <a:r>
              <a:rPr lang="zh-CN" altLang="en-US" sz="1600" dirty="0">
                <a:latin typeface="微软雅黑" panose="020B0503020204020204" charset="-122"/>
                <a:ea typeface="微软雅黑" panose="020B0503020204020204" charset="-122"/>
              </a:rPr>
              <a:t>单击编辑标题</a:t>
            </a:r>
          </a:p>
        </p:txBody>
      </p:sp>
      <p:sp>
        <p:nvSpPr>
          <p:cNvPr id="62" name="矩形 61"/>
          <p:cNvSpPr/>
          <p:nvPr/>
        </p:nvSpPr>
        <p:spPr>
          <a:xfrm>
            <a:off x="3098800" y="1942465"/>
            <a:ext cx="3557905" cy="675640"/>
          </a:xfrm>
          <a:prstGeom prst="rect">
            <a:avLst/>
          </a:prstGeom>
        </p:spPr>
        <p:txBody>
          <a:bodyPr wrap="square" lIns="67391" tIns="33696" rIns="67391" bIns="33696">
            <a:spAutoFit/>
          </a:bodyPr>
          <a:lstStyle/>
          <a:p>
            <a:pPr algn="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双击文本修改文字内容双击</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r">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r">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63" name="文本框 15"/>
          <p:cNvSpPr txBox="1"/>
          <p:nvPr/>
        </p:nvSpPr>
        <p:spPr>
          <a:xfrm>
            <a:off x="2636520" y="3952875"/>
            <a:ext cx="1682750" cy="313055"/>
          </a:xfrm>
          <a:prstGeom prst="rect">
            <a:avLst/>
          </a:prstGeom>
          <a:noFill/>
        </p:spPr>
        <p:txBody>
          <a:bodyPr wrap="square" lIns="67391" tIns="33696" rIns="67391" bIns="33696" rtlCol="0">
            <a:spAutoFit/>
          </a:bodyPr>
          <a:lstStyle/>
          <a:p>
            <a:pPr algn="r"/>
            <a:r>
              <a:rPr lang="en-US" altLang="zh-CN" sz="1600" dirty="0">
                <a:latin typeface="微软雅黑" panose="020B0503020204020204" charset="-122"/>
                <a:ea typeface="微软雅黑" panose="020B0503020204020204" charset="-122"/>
              </a:rPr>
              <a:t>03.</a:t>
            </a:r>
            <a:r>
              <a:rPr lang="zh-CN" altLang="en-US" sz="1600" dirty="0">
                <a:latin typeface="微软雅黑" panose="020B0503020204020204" charset="-122"/>
                <a:ea typeface="微软雅黑" panose="020B0503020204020204" charset="-122"/>
              </a:rPr>
              <a:t>单击编辑标题</a:t>
            </a:r>
          </a:p>
        </p:txBody>
      </p:sp>
      <p:sp>
        <p:nvSpPr>
          <p:cNvPr id="64" name="矩形 63"/>
          <p:cNvSpPr/>
          <p:nvPr/>
        </p:nvSpPr>
        <p:spPr>
          <a:xfrm>
            <a:off x="960120" y="4354830"/>
            <a:ext cx="3557905" cy="675640"/>
          </a:xfrm>
          <a:prstGeom prst="rect">
            <a:avLst/>
          </a:prstGeom>
        </p:spPr>
        <p:txBody>
          <a:bodyPr wrap="square" lIns="67391" tIns="33696" rIns="67391" bIns="33696">
            <a:spAutoFit/>
          </a:bodyPr>
          <a:lstStyle/>
          <a:p>
            <a:pPr algn="r">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r">
              <a:lnSpc>
                <a:spcPct val="120000"/>
              </a:lnSpc>
            </a:pP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r">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67" name="矩形 66"/>
          <p:cNvSpPr/>
          <p:nvPr/>
        </p:nvSpPr>
        <p:spPr>
          <a:xfrm>
            <a:off x="5540375" y="5414010"/>
            <a:ext cx="3557905" cy="454025"/>
          </a:xfrm>
          <a:prstGeom prst="rect">
            <a:avLst/>
          </a:prstGeom>
        </p:spPr>
        <p:txBody>
          <a:bodyPr wrap="square" lIns="67391" tIns="33696" rIns="67391" bIns="33696">
            <a:spAutoFit/>
          </a:bodyPr>
          <a:lstStyle/>
          <a:p>
            <a:pPr algn="l">
              <a:lnSpc>
                <a:spcPct val="120000"/>
              </a:lnSpc>
            </a:pP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rPr>
              <a:t>双击文本修改文字内容</a:t>
            </a:r>
            <a:r>
              <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sym typeface="+mn-ea"/>
              </a:rPr>
              <a:t>双击文本修改文字内容</a:t>
            </a:r>
            <a:endParaRPr lang="zh-CN" altLang="en-US" sz="1200" dirty="0">
              <a:solidFill>
                <a:schemeClr val="tx1">
                  <a:lumMod val="85000"/>
                  <a:lumOff val="15000"/>
                </a:schemeClr>
              </a:solidFill>
              <a:latin typeface="华文细黑" panose="02010600040101010101" pitchFamily="2" charset="-122"/>
              <a:ea typeface="华文细黑" panose="02010600040101010101" pitchFamily="2" charset="-122"/>
            </a:endParaRPr>
          </a:p>
          <a:p>
            <a:pPr algn="l">
              <a:lnSpc>
                <a:spcPct val="120000"/>
              </a:lnSpc>
            </a:pPr>
            <a:endParaRPr lang="zh-CN" altLang="en-US"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68" name="文本框 15"/>
          <p:cNvSpPr txBox="1"/>
          <p:nvPr/>
        </p:nvSpPr>
        <p:spPr>
          <a:xfrm>
            <a:off x="5541010" y="5124450"/>
            <a:ext cx="1682750" cy="313055"/>
          </a:xfrm>
          <a:prstGeom prst="rect">
            <a:avLst/>
          </a:prstGeom>
          <a:noFill/>
        </p:spPr>
        <p:txBody>
          <a:bodyPr wrap="square" lIns="67391" tIns="33696" rIns="67391" bIns="33696" rtlCol="0">
            <a:spAutoFit/>
          </a:bodyPr>
          <a:lstStyle/>
          <a:p>
            <a:pPr algn="r"/>
            <a:r>
              <a:rPr lang="en-US" altLang="zh-CN" sz="1600" dirty="0">
                <a:latin typeface="微软雅黑" panose="020B0503020204020204" charset="-122"/>
                <a:ea typeface="微软雅黑" panose="020B0503020204020204" charset="-122"/>
              </a:rPr>
              <a:t>04.</a:t>
            </a:r>
            <a:r>
              <a:rPr lang="zh-CN" altLang="en-US" sz="1600" dirty="0">
                <a:latin typeface="微软雅黑" panose="020B0503020204020204" charset="-122"/>
                <a:ea typeface="微软雅黑" panose="020B0503020204020204" charset="-122"/>
              </a:rPr>
              <a:t>单击编辑标题</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2606</Words>
  <Application>Microsoft Office PowerPoint</Application>
  <PresentationFormat>宽屏</PresentationFormat>
  <Paragraphs>226</Paragraphs>
  <Slides>26</Slides>
  <Notes>2</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26</vt:i4>
      </vt:variant>
    </vt:vector>
  </HeadingPairs>
  <TitlesOfParts>
    <vt:vector size="44" baseType="lpstr">
      <vt:lpstr>Adobe Arabic</vt:lpstr>
      <vt:lpstr>Gill Sans</vt:lpstr>
      <vt:lpstr>맑은 고딕</vt:lpstr>
      <vt:lpstr>Meiryo</vt:lpstr>
      <vt:lpstr>华文细黑</vt:lpstr>
      <vt:lpstr>宋体</vt:lpstr>
      <vt:lpstr>微软雅黑</vt:lpstr>
      <vt:lpstr>造字工房悦黑体验版常规体</vt:lpstr>
      <vt:lpstr>Arial</vt:lpstr>
      <vt:lpstr>Calibri</vt:lpstr>
      <vt:lpstr>Calibri Light</vt:lpstr>
      <vt:lpstr>Lato Light</vt:lpstr>
      <vt:lpstr>Tahoma</vt:lpstr>
      <vt:lpstr>Office 테마</vt:lpstr>
      <vt:lpstr>1_Office 테마</vt:lpstr>
      <vt:lpstr>2_Office 테마</vt:lpstr>
      <vt:lpstr>3_Office 테마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ypppt</dc:creator>
  <cp:keywords>http:/www.ypppt.com</cp:keywords>
  <dc:description>http://www.ypppt.com/</dc:description>
  <cp:lastModifiedBy>优品PPT</cp:lastModifiedBy>
  <cp:revision>31</cp:revision>
  <dcterms:created xsi:type="dcterms:W3CDTF">2017-03-02T08:50:00Z</dcterms:created>
  <dcterms:modified xsi:type="dcterms:W3CDTF">2018-09-25T00:22:40Z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y fmtid="{D5CDD505-2E9C-101B-9397-08002B2CF9AE}" pid="3" name="KSORubyTemplateID">
    <vt:lpwstr>2</vt:lpwstr>
  </property>
</Properties>
</file>