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2" r:id="rId5"/>
    <p:sldId id="284" r:id="rId6"/>
    <p:sldId id="263" r:id="rId7"/>
    <p:sldId id="264" r:id="rId8"/>
    <p:sldId id="269" r:id="rId9"/>
    <p:sldId id="265" r:id="rId10"/>
    <p:sldId id="266" r:id="rId11"/>
    <p:sldId id="270" r:id="rId12"/>
    <p:sldId id="267" r:id="rId13"/>
    <p:sldId id="268" r:id="rId14"/>
    <p:sldId id="271" r:id="rId15"/>
    <p:sldId id="285" r:id="rId16"/>
    <p:sldId id="272" r:id="rId17"/>
    <p:sldId id="273" r:id="rId18"/>
    <p:sldId id="274" r:id="rId19"/>
    <p:sldId id="275" r:id="rId20"/>
    <p:sldId id="276" r:id="rId21"/>
    <p:sldId id="282" r:id="rId22"/>
    <p:sldId id="277" r:id="rId23"/>
    <p:sldId id="278" r:id="rId24"/>
    <p:sldId id="279" r:id="rId25"/>
    <p:sldId id="281" r:id="rId26"/>
    <p:sldId id="280" r:id="rId27"/>
    <p:sldId id="261" r:id="rId2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7E6113-FC50-4E88-8F51-4BC8718589E0}" type="datetime1">
              <a:rPr lang="fr-FR" smtClean="0"/>
              <a:t>27/05/2022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75DC4F1-CC00-4E21-8F9B-51DE3107EA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1735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BF31D5-152E-47A4-98FC-6CF9D2FD8CE1}" type="datetime1">
              <a:rPr lang="fr-FR" noProof="0" smtClean="0"/>
              <a:t>27/05/2022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D563E5-3F3B-4F78-9C71-DC260886980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0368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orme libre 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orme libre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orme libre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 rtlCol="0"/>
          <a:lstStyle/>
          <a:p>
            <a:pPr rtl="0"/>
            <a:fld id="{42D481D1-5EBE-4FF8-BA0F-6B5068EFBDF5}" type="datetime1">
              <a:rPr lang="fr-FR" noProof="0" smtClean="0"/>
              <a:t>27/05/2022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rtlCol="0" anchor="ctr"/>
          <a:lstStyle>
            <a:lvl1pPr algn="l">
              <a:defRPr sz="1200"/>
            </a:lvl1pPr>
          </a:lstStyle>
          <a:p>
            <a:pPr rtl="0"/>
            <a:fld id="{FAEF9944-A4F6-4C59-AEBD-678D6480B8E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8" name="Forme libre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e 8" title="Forme conteneur de text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orme libre 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orme libre 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Connecteur droit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rtlCol="0"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AC72EE-EDA9-4445-8880-70B245F5CDCD}" type="datetime1">
              <a:rPr lang="fr-FR" noProof="0" smtClean="0"/>
              <a:t>27/05/2022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 title="Plume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orme libre 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orme libre 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933700" y="524373"/>
            <a:ext cx="5959577" cy="5322596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 rtlCol="0"/>
          <a:lstStyle/>
          <a:p>
            <a:pPr rtl="0"/>
            <a:fld id="{34B6A716-5787-4820-8116-1B67B16671B9}" type="datetime1">
              <a:rPr lang="fr-FR" noProof="0" smtClean="0"/>
              <a:t>27/05/2022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AEF9944-A4F6-4C59-AEBD-678D6480B8E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 title="Trait droit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42750B-8CEB-4FFC-A036-0CA234F8CB56}" type="datetime1">
              <a:rPr lang="fr-FR" noProof="0" smtClean="0"/>
              <a:t>27/05/2022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5" title="Plumes en arrière-plan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e 8" title="Forme conteneur de text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orme libre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orme libre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Connecteur droit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73B64A1A-698E-4775-9F61-AE8555D1089C}" type="datetime1">
              <a:rPr lang="fr-FR" noProof="0" smtClean="0"/>
              <a:t>27/05/2022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 rtlCol="0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FAEF9944-A4F6-4C59-AEBD-678D6480B8E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rtlCol="0"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814584" y="4176131"/>
            <a:ext cx="4566474" cy="1038807"/>
          </a:xfrm>
        </p:spPr>
        <p:txBody>
          <a:bodyPr rtlCol="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933699" y="2438399"/>
            <a:ext cx="4160520" cy="36576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7543751" y="2438399"/>
            <a:ext cx="4160520" cy="36576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1CAAF5-5B71-4EB6-AC07-98FA5DA27A0A}" type="datetime1">
              <a:rPr lang="fr-FR" noProof="0" smtClean="0"/>
              <a:t>27/05/2022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933699" y="2456408"/>
            <a:ext cx="4160520" cy="823912"/>
          </a:xfrm>
        </p:spPr>
        <p:txBody>
          <a:bodyPr rtlCol="0"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933699" y="3316639"/>
            <a:ext cx="4160520" cy="277936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7543751" y="2456408"/>
            <a:ext cx="4160520" cy="823912"/>
          </a:xfrm>
        </p:spPr>
        <p:txBody>
          <a:bodyPr rtlCol="0"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7543751" y="3316639"/>
            <a:ext cx="4160520" cy="2779361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52150A-E2BE-405A-8859-4655FA3DAEE4}" type="datetime1">
              <a:rPr lang="fr-FR" noProof="0" smtClean="0"/>
              <a:t>27/05/2022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536E2D-C291-436A-A39E-85EEE327CA2A}" type="datetime1">
              <a:rPr lang="fr-FR" noProof="0" smtClean="0"/>
              <a:t>27/05/2022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 title="Plume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orme libre 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orme libre 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341329-8552-456F-9817-E0A36F6E83F5}" type="datetime1">
              <a:rPr lang="fr-FR" noProof="0" smtClean="0"/>
              <a:t>27/05/2022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 15" title="Plumes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rtlCol="0"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87730" y="441414"/>
            <a:ext cx="7597040" cy="565458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476488" y="3223803"/>
            <a:ext cx="3227715" cy="2872197"/>
          </a:xfrm>
        </p:spPr>
        <p:txBody>
          <a:bodyPr rtlCol="0"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6CD0463-6E48-45D4-82C3-BFBAA9D24D2A}" type="datetime1">
              <a:rPr lang="fr-FR" noProof="0" smtClean="0"/>
              <a:t>27/05/2022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rtlCol="0" anchor="t"/>
          <a:lstStyle>
            <a:lvl1pPr algn="l">
              <a:defRPr sz="4400"/>
            </a:lvl1pPr>
          </a:lstStyle>
          <a:p>
            <a:pPr rtl="0"/>
            <a:fld id="{FAEF9944-A4F6-4C59-AEBD-678D6480B8E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rme libre 15" title="Plumes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rtlCol="0"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102651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476488" y="3223806"/>
            <a:ext cx="3227832" cy="2872194"/>
          </a:xfrm>
        </p:spPr>
        <p:txBody>
          <a:bodyPr rtlCol="0"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BFD62D0-CD27-44AF-8C3F-1334545408BE}" type="datetime1">
              <a:rPr lang="fr-FR" noProof="0" smtClean="0"/>
              <a:t>27/05/2022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rtlCol="0" anchor="t"/>
          <a:lstStyle>
            <a:lvl1pPr algn="l">
              <a:defRPr sz="4400"/>
            </a:lvl1pPr>
          </a:lstStyle>
          <a:p>
            <a:pPr rtl="0"/>
            <a:fld id="{FAEF9944-A4F6-4C59-AEBD-678D6480B8E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 title="Plume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orme libre 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orme libre 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CDD77E81-8BE1-4094-8BBD-A9250D70FDB7}" type="datetime1">
              <a:rPr lang="fr-FR" noProof="0" smtClean="0"/>
              <a:t>27/05/2022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9" name="Connecteur droit 8" title="Trait droit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6220" y="3296084"/>
            <a:ext cx="69419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TP2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04" y="1849999"/>
            <a:ext cx="6462320" cy="1579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81114" y="5157667"/>
            <a:ext cx="8666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Réalisé par: OUMAYMA BERRAADI  - IKRAM LEFHAL LALAOUI                   </a:t>
            </a:r>
          </a:p>
          <a:p>
            <a:pPr algn="ctr"/>
            <a:r>
              <a:rPr lang="fr-F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sous La direction de:  PROFESSEUR. Amine RGHIOUI                           </a:t>
            </a:r>
          </a:p>
          <a:p>
            <a:pPr algn="ctr"/>
            <a:r>
              <a:rPr lang="fr-F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année universitaire: 2021-2022</a:t>
            </a:r>
          </a:p>
        </p:txBody>
      </p:sp>
    </p:spTree>
    <p:extLst>
      <p:ext uri="{BB962C8B-B14F-4D97-AF65-F5344CB8AC3E}">
        <p14:creationId xmlns:p14="http://schemas.microsoft.com/office/powerpoint/2010/main" val="306851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B2E0863-10F6-C311-C65B-00BF275A2070}"/>
              </a:ext>
            </a:extLst>
          </p:cNvPr>
          <p:cNvSpPr txBox="1"/>
          <p:nvPr/>
        </p:nvSpPr>
        <p:spPr>
          <a:xfrm>
            <a:off x="942174" y="38245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Code: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1B2E350-5B9D-FB7D-9AAF-E4A75885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201" y="989049"/>
            <a:ext cx="5633949" cy="560769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EF0BE5C-8CDB-4BC7-FC94-DE71EEEA2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58"/>
          <a:stretch/>
        </p:blipFill>
        <p:spPr>
          <a:xfrm>
            <a:off x="401216" y="989049"/>
            <a:ext cx="5369584" cy="560769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4B9387C-ADE6-2D05-9029-07E34E40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942174" y="80316"/>
            <a:ext cx="1884348" cy="604269"/>
          </a:xfrm>
        </p:spPr>
        <p:txBody>
          <a:bodyPr/>
          <a:lstStyle/>
          <a:p>
            <a:pPr rtl="0"/>
            <a:fld id="{FAEF9944-A4F6-4C59-AEBD-678D6480B8EA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3397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01A66A9-9B4A-6C89-43C5-163B5309CC49}"/>
              </a:ext>
            </a:extLst>
          </p:cNvPr>
          <p:cNvSpPr txBox="1"/>
          <p:nvPr/>
        </p:nvSpPr>
        <p:spPr>
          <a:xfrm>
            <a:off x="2875954" y="1294236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42BE08-BA94-F0B4-23DB-D3B698E6D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" r="1"/>
          <a:stretch/>
        </p:blipFill>
        <p:spPr>
          <a:xfrm>
            <a:off x="2463282" y="2407298"/>
            <a:ext cx="9050694" cy="240729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BF399D-DD43-7310-D09D-62CA5DBE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82835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3D1B2F-1CED-8D9B-F213-A84AAD6319B0}"/>
              </a:ext>
            </a:extLst>
          </p:cNvPr>
          <p:cNvSpPr txBox="1"/>
          <p:nvPr/>
        </p:nvSpPr>
        <p:spPr>
          <a:xfrm>
            <a:off x="4056484" y="1309893"/>
            <a:ext cx="6097554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3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90851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9DDA54D4-D677-E25C-04EF-F44B0B60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362269"/>
            <a:ext cx="8770938" cy="766569"/>
          </a:xfrm>
        </p:spPr>
        <p:txBody>
          <a:bodyPr/>
          <a:lstStyle/>
          <a:p>
            <a:r>
              <a:rPr lang="fr-FR" dirty="0"/>
              <a:t>TP2-EX1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E9586C-3ABB-D9CC-ADD1-740A99AC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815" y="2430223"/>
            <a:ext cx="7468247" cy="386367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92BB0D4-B9B0-605A-A336-63EF6CA2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40072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C9DDB5-2B0A-8AE7-C645-023D1C58753F}"/>
              </a:ext>
            </a:extLst>
          </p:cNvPr>
          <p:cNvSpPr txBox="1"/>
          <p:nvPr/>
        </p:nvSpPr>
        <p:spPr>
          <a:xfrm>
            <a:off x="2656114" y="122231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6D3422-BEB6-AECF-7F69-8D28AD73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077" y="1872579"/>
            <a:ext cx="7047604" cy="373511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3F91EB8-C905-3A05-C830-10A1000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706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1E52898-7B51-E1BD-D168-41A4C22D8F39}"/>
              </a:ext>
            </a:extLst>
          </p:cNvPr>
          <p:cNvSpPr txBox="1"/>
          <p:nvPr/>
        </p:nvSpPr>
        <p:spPr>
          <a:xfrm>
            <a:off x="2972578" y="2087339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FB35F0-D112-887E-BDC7-D1EC18EF4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15" y="2741507"/>
            <a:ext cx="7903456" cy="137498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071DC3-CAE0-1C0F-65DD-0EBC0ECF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7152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4EA22C7-4B89-9851-0253-9150EA8D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380931"/>
            <a:ext cx="8770938" cy="747907"/>
          </a:xfrm>
        </p:spPr>
        <p:txBody>
          <a:bodyPr>
            <a:normAutofit fontScale="90000"/>
          </a:bodyPr>
          <a:lstStyle/>
          <a:p>
            <a:r>
              <a:rPr lang="fr-FR" dirty="0"/>
              <a:t>TP2-EX2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B2CCDB-9FC0-5823-1396-74244F080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75"/>
          <a:stretch/>
        </p:blipFill>
        <p:spPr>
          <a:xfrm>
            <a:off x="2994650" y="2530463"/>
            <a:ext cx="8770938" cy="355122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5641966-7EA7-CB7F-101B-CDF985E5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1803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1FC1656-D50C-E327-081A-CF941D7302EB}"/>
              </a:ext>
            </a:extLst>
          </p:cNvPr>
          <p:cNvSpPr txBox="1"/>
          <p:nvPr/>
        </p:nvSpPr>
        <p:spPr>
          <a:xfrm>
            <a:off x="407438" y="167951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ED9F7D-22D2-E9E8-83FE-B6F578DE7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77" y="553370"/>
            <a:ext cx="7058069" cy="608069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ED310CE-2C18-22B7-F7C1-611621A5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59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22F58E4-CAA1-FBF0-A568-5B77991FD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342" y="559837"/>
            <a:ext cx="8332528" cy="607422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A0611E-8D4A-1B70-63FD-4FBB1300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0968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62D8D76-F88F-E9D1-0288-740CBF88536D}"/>
              </a:ext>
            </a:extLst>
          </p:cNvPr>
          <p:cNvSpPr txBox="1"/>
          <p:nvPr/>
        </p:nvSpPr>
        <p:spPr>
          <a:xfrm>
            <a:off x="2969259" y="1695452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8FB50B-4988-3D5F-3E17-444C43CFB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29"/>
          <a:stretch/>
        </p:blipFill>
        <p:spPr>
          <a:xfrm>
            <a:off x="3353734" y="2341984"/>
            <a:ext cx="8505475" cy="269654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43C0B69-2AD6-2695-F4FF-57C14884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fr-FR" noProof="0" smtClean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761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3D1B2F-1CED-8D9B-F213-A84AAD6319B0}"/>
              </a:ext>
            </a:extLst>
          </p:cNvPr>
          <p:cNvSpPr txBox="1"/>
          <p:nvPr/>
        </p:nvSpPr>
        <p:spPr>
          <a:xfrm>
            <a:off x="4056484" y="1309893"/>
            <a:ext cx="6097554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3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574999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D07B2175-E0E1-1A0A-B13C-47E00B00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287624"/>
            <a:ext cx="8770938" cy="841214"/>
          </a:xfrm>
        </p:spPr>
        <p:txBody>
          <a:bodyPr/>
          <a:lstStyle/>
          <a:p>
            <a:r>
              <a:rPr lang="fr-FR" dirty="0"/>
              <a:t>TP2-EX3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2CEA79-ACCC-9100-A3EC-1EE6EFFA5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849" y="3429000"/>
            <a:ext cx="7750212" cy="51058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79E7793-0D90-5DF3-425F-80A76B28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fr-FR" noProof="0" smtClean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3756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CD2BED4-5B76-6F4A-13E5-3EB07EEA6439}"/>
              </a:ext>
            </a:extLst>
          </p:cNvPr>
          <p:cNvSpPr txBox="1"/>
          <p:nvPr/>
        </p:nvSpPr>
        <p:spPr>
          <a:xfrm>
            <a:off x="1349829" y="526069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E68FE1-A958-0062-38D0-0AFFBBAD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90" y="620785"/>
            <a:ext cx="6960635" cy="601327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A3D645-6E82-BCD9-237D-843CCC48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653327" y="223935"/>
            <a:ext cx="1884348" cy="604269"/>
          </a:xfrm>
        </p:spPr>
        <p:txBody>
          <a:bodyPr/>
          <a:lstStyle/>
          <a:p>
            <a:pPr rtl="0"/>
            <a:fld id="{FAEF9944-A4F6-4C59-AEBD-678D6480B8EA}" type="slidenum">
              <a:rPr lang="fr-FR" noProof="0" smtClean="0"/>
              <a:t>21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23908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6259F7B-667F-E02B-4CF6-E3D4FDA4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745" y="298579"/>
            <a:ext cx="8676139" cy="628883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B4EB9ED-2A18-BC7D-A2B4-27210513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fr-FR" noProof="0" smtClean="0"/>
              <a:t>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8845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1839-3CCA-AE43-DCC5-DE1BC6428158}"/>
              </a:ext>
            </a:extLst>
          </p:cNvPr>
          <p:cNvSpPr txBox="1"/>
          <p:nvPr/>
        </p:nvSpPr>
        <p:spPr>
          <a:xfrm>
            <a:off x="2540052" y="1340889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39A4E2-7E2B-975D-949D-85AE96AE3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96"/>
          <a:stretch/>
        </p:blipFill>
        <p:spPr>
          <a:xfrm>
            <a:off x="1799683" y="2509934"/>
            <a:ext cx="10040865" cy="218336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50107D3-37C5-B153-F2CA-94DBA981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fr-FR" noProof="0" smtClean="0"/>
              <a:t>23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3998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75186" y="2081570"/>
            <a:ext cx="82120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738049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F0F0E8-9C1B-013C-3B1B-B924DA2D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324947"/>
            <a:ext cx="8770571" cy="804114"/>
          </a:xfrm>
        </p:spPr>
        <p:txBody>
          <a:bodyPr/>
          <a:lstStyle/>
          <a:p>
            <a:r>
              <a:rPr lang="fr-FR" dirty="0"/>
              <a:t>TP1-EX1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59C9E9-8454-6AC6-0E78-C9AC7DCA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698167"/>
            <a:ext cx="8664691" cy="283488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914042-C6A4-6930-5FE9-C7DBB602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8685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3FA0D31-EC64-3AEB-8E25-44706A1BD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2"/>
          <a:stretch/>
        </p:blipFill>
        <p:spPr>
          <a:xfrm>
            <a:off x="4211126" y="620786"/>
            <a:ext cx="7125568" cy="590131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DA05EBF-66BB-BC83-1F4A-942765AC1314}"/>
              </a:ext>
            </a:extLst>
          </p:cNvPr>
          <p:cNvSpPr txBox="1"/>
          <p:nvPr/>
        </p:nvSpPr>
        <p:spPr>
          <a:xfrm>
            <a:off x="2646784" y="335902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A304177-B7AE-2946-4D38-EF79A236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164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D13FBDE-C82B-5B3E-47EC-256418A43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96"/>
          <a:stretch/>
        </p:blipFill>
        <p:spPr>
          <a:xfrm>
            <a:off x="3818345" y="3049984"/>
            <a:ext cx="7788937" cy="260549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45AD5AA-F372-B695-3F72-11744B7EF81C}"/>
              </a:ext>
            </a:extLst>
          </p:cNvPr>
          <p:cNvSpPr txBox="1"/>
          <p:nvPr/>
        </p:nvSpPr>
        <p:spPr>
          <a:xfrm>
            <a:off x="3734370" y="2451232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FEC7272-9E70-A4F4-0931-98926D0E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29679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A530D-2B7B-44CC-E1B5-13C6913E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272729"/>
            <a:ext cx="8770571" cy="856332"/>
          </a:xfrm>
        </p:spPr>
        <p:txBody>
          <a:bodyPr/>
          <a:lstStyle/>
          <a:p>
            <a:r>
              <a:rPr lang="fr-FR" dirty="0"/>
              <a:t>TP1-EX2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B56473-A03D-34BC-9A4D-780996ED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25" y="2765627"/>
            <a:ext cx="8611346" cy="281964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06F571D-EAAC-04E2-0FFE-47FD05BB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8513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EF49551-0A0F-4218-854C-043BC6BC0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10"/>
          <a:stretch/>
        </p:blipFill>
        <p:spPr>
          <a:xfrm>
            <a:off x="3333154" y="1441272"/>
            <a:ext cx="8423416" cy="505283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99ED1ED-D34D-EA5D-5632-0267CF998325}"/>
              </a:ext>
            </a:extLst>
          </p:cNvPr>
          <p:cNvSpPr txBox="1"/>
          <p:nvPr/>
        </p:nvSpPr>
        <p:spPr>
          <a:xfrm>
            <a:off x="3333154" y="83110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D07978C-088C-CCB7-34F6-75FA50A7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5283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C9AEFE5-C1CD-4580-1DBB-84D92C92A7F2}"/>
              </a:ext>
            </a:extLst>
          </p:cNvPr>
          <p:cNvSpPr txBox="1"/>
          <p:nvPr/>
        </p:nvSpPr>
        <p:spPr>
          <a:xfrm>
            <a:off x="3659726" y="2339265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40A8D2-B276-D9B7-26DF-324367136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20"/>
          <a:stretch/>
        </p:blipFill>
        <p:spPr>
          <a:xfrm>
            <a:off x="3750906" y="2961424"/>
            <a:ext cx="8108303" cy="206818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729FBC-E945-3C91-BCB1-B5327DBC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914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A9DC-B04D-648F-B466-9459F25B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306285"/>
            <a:ext cx="8770571" cy="822775"/>
          </a:xfrm>
        </p:spPr>
        <p:txBody>
          <a:bodyPr/>
          <a:lstStyle/>
          <a:p>
            <a:r>
              <a:rPr lang="fr-FR" dirty="0"/>
              <a:t>TP1-EX3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F3D6E4-CAE4-613D-3A7E-0FBB499F0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0"/>
          <a:stretch/>
        </p:blipFill>
        <p:spPr>
          <a:xfrm>
            <a:off x="3005445" y="3113401"/>
            <a:ext cx="8627079" cy="115834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123767-67A7-90FC-81C0-697987F5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810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À plumes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934_TF11309028.potx" id="{0C7FDBBD-F9E0-4E70-BE43-9E1F7A46751C}" vid="{B5E04AAF-9E4C-499B-94C4-9B12DBD4EB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9290C9-6505-4B77-B628-A44276CB9D85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16c05727-aa75-4e4a-9b5f-8a80a1165891"/>
    <ds:schemaRef ds:uri="http://purl.org/dc/dcmitype/"/>
    <ds:schemaRef ds:uri="http://purl.org/dc/elements/1.1/"/>
    <ds:schemaRef ds:uri="http://schemas.openxmlformats.org/package/2006/metadata/core-properties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728C3E1-D10B-4426-B05E-8E1CAFF03C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B8899B-5794-42FB-9137-8220A7376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Contour progressif</Template>
  <TotalTime>0</TotalTime>
  <Words>82</Words>
  <Application>Microsoft Office PowerPoint</Application>
  <PresentationFormat>Grand écran</PresentationFormat>
  <Paragraphs>45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Calibri</vt:lpstr>
      <vt:lpstr>Century Schoolbook</vt:lpstr>
      <vt:lpstr>Corbel</vt:lpstr>
      <vt:lpstr>À plumes</vt:lpstr>
      <vt:lpstr>Présentation PowerPoint</vt:lpstr>
      <vt:lpstr>Présentation PowerPoint</vt:lpstr>
      <vt:lpstr>TP1-EX1</vt:lpstr>
      <vt:lpstr>Présentation PowerPoint</vt:lpstr>
      <vt:lpstr>Présentation PowerPoint</vt:lpstr>
      <vt:lpstr>TP1-EX2</vt:lpstr>
      <vt:lpstr>Présentation PowerPoint</vt:lpstr>
      <vt:lpstr>Présentation PowerPoint</vt:lpstr>
      <vt:lpstr>TP1-EX3</vt:lpstr>
      <vt:lpstr>Présentation PowerPoint</vt:lpstr>
      <vt:lpstr>Présentation PowerPoint</vt:lpstr>
      <vt:lpstr>Présentation PowerPoint</vt:lpstr>
      <vt:lpstr>TP2-EX1</vt:lpstr>
      <vt:lpstr>Présentation PowerPoint</vt:lpstr>
      <vt:lpstr>Présentation PowerPoint</vt:lpstr>
      <vt:lpstr>TP2-EX2</vt:lpstr>
      <vt:lpstr>Présentation PowerPoint</vt:lpstr>
      <vt:lpstr>Présentation PowerPoint</vt:lpstr>
      <vt:lpstr>Présentation PowerPoint</vt:lpstr>
      <vt:lpstr>TP2-EX3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2022-05-09T21:53:46Z</dcterms:created>
  <dcterms:modified xsi:type="dcterms:W3CDTF">2022-05-27T11:57:28Z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