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6" r:id="rId15"/>
    <p:sldId id="277" r:id="rId16"/>
    <p:sldId id="278" r:id="rId17"/>
    <p:sldId id="280" r:id="rId18"/>
    <p:sldId id="279" r:id="rId19"/>
    <p:sldId id="281" r:id="rId20"/>
    <p:sldId id="285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6" Type="http://schemas.openxmlformats.org/officeDocument/2006/relationships/image" Target="../media/image42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6" Type="http://schemas.openxmlformats.org/officeDocument/2006/relationships/image" Target="../media/image42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D5E24-E9B7-4ED4-B82E-4BAE632563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4400BD-7019-463E-81F7-C68CCEFB8A0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Introduction</a:t>
          </a:r>
          <a:endParaRPr lang="en-US" dirty="0"/>
        </a:p>
      </dgm:t>
    </dgm:pt>
    <dgm:pt modelId="{C64E548D-3E28-4357-AF45-54B6825477E7}" type="parTrans" cxnId="{18CB2866-FA8A-41C2-B5C3-49D74140724E}">
      <dgm:prSet/>
      <dgm:spPr/>
      <dgm:t>
        <a:bodyPr/>
        <a:lstStyle/>
        <a:p>
          <a:endParaRPr lang="en-US"/>
        </a:p>
      </dgm:t>
    </dgm:pt>
    <dgm:pt modelId="{1F635A3C-7F97-43D9-A492-3C70B7EAE9B4}" type="sibTrans" cxnId="{18CB2866-FA8A-41C2-B5C3-49D74140724E}">
      <dgm:prSet/>
      <dgm:spPr/>
      <dgm:t>
        <a:bodyPr/>
        <a:lstStyle/>
        <a:p>
          <a:endParaRPr lang="en-US"/>
        </a:p>
      </dgm:t>
    </dgm:pt>
    <dgm:pt modelId="{83CE186E-0C7E-40D7-85CE-DF4008A4DFB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Charte d’équipe</a:t>
          </a:r>
          <a:endParaRPr lang="en-US" dirty="0"/>
        </a:p>
      </dgm:t>
    </dgm:pt>
    <dgm:pt modelId="{F4A525EF-0280-4E2E-9138-96ECCA0A04DD}" type="parTrans" cxnId="{E2E95352-24D1-4F8F-A519-72DB2B8826F0}">
      <dgm:prSet/>
      <dgm:spPr/>
      <dgm:t>
        <a:bodyPr/>
        <a:lstStyle/>
        <a:p>
          <a:endParaRPr lang="en-US"/>
        </a:p>
      </dgm:t>
    </dgm:pt>
    <dgm:pt modelId="{13F79C70-A89C-4E16-A02F-FD28AEE8ADBF}" type="sibTrans" cxnId="{E2E95352-24D1-4F8F-A519-72DB2B8826F0}">
      <dgm:prSet/>
      <dgm:spPr/>
      <dgm:t>
        <a:bodyPr/>
        <a:lstStyle/>
        <a:p>
          <a:endParaRPr lang="en-US"/>
        </a:p>
      </dgm:t>
    </dgm:pt>
    <dgm:pt modelId="{68467741-D707-4109-B11B-4E70AB6336C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Outil de gestion de projet</a:t>
          </a:r>
          <a:endParaRPr lang="en-US" dirty="0"/>
        </a:p>
      </dgm:t>
    </dgm:pt>
    <dgm:pt modelId="{B1AD1221-E43E-427F-8DE0-A612A799E806}" type="parTrans" cxnId="{30FD8FA1-E3E1-4D15-9B9D-D2B2520A7914}">
      <dgm:prSet/>
      <dgm:spPr/>
      <dgm:t>
        <a:bodyPr/>
        <a:lstStyle/>
        <a:p>
          <a:endParaRPr lang="en-US"/>
        </a:p>
      </dgm:t>
    </dgm:pt>
    <dgm:pt modelId="{FE5368D1-8159-42A5-AA4F-2CDF8374FF13}" type="sibTrans" cxnId="{30FD8FA1-E3E1-4D15-9B9D-D2B2520A7914}">
      <dgm:prSet/>
      <dgm:spPr/>
      <dgm:t>
        <a:bodyPr/>
        <a:lstStyle/>
        <a:p>
          <a:endParaRPr lang="en-US"/>
        </a:p>
      </dgm:t>
    </dgm:pt>
    <dgm:pt modelId="{9786F990-E31D-4ECF-860C-8664149BF7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Schéma fonctionnel</a:t>
          </a:r>
          <a:endParaRPr lang="en-US" dirty="0"/>
        </a:p>
      </dgm:t>
    </dgm:pt>
    <dgm:pt modelId="{05E11E72-4952-462B-9934-64060EE1C8CE}" type="parTrans" cxnId="{61F55804-58A0-43A2-9F1A-59D4705B7423}">
      <dgm:prSet/>
      <dgm:spPr/>
      <dgm:t>
        <a:bodyPr/>
        <a:lstStyle/>
        <a:p>
          <a:endParaRPr lang="en-US"/>
        </a:p>
      </dgm:t>
    </dgm:pt>
    <dgm:pt modelId="{1FC5F6BF-0B1E-428D-8F8E-BC77E1E2853A}" type="sibTrans" cxnId="{61F55804-58A0-43A2-9F1A-59D4705B7423}">
      <dgm:prSet/>
      <dgm:spPr/>
      <dgm:t>
        <a:bodyPr/>
        <a:lstStyle/>
        <a:p>
          <a:endParaRPr lang="en-US"/>
        </a:p>
      </dgm:t>
    </dgm:pt>
    <dgm:pt modelId="{8EDBE637-F217-4E7B-879C-D0C417A803B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Conclusion</a:t>
          </a:r>
          <a:endParaRPr lang="en-US"/>
        </a:p>
      </dgm:t>
    </dgm:pt>
    <dgm:pt modelId="{78032046-C5C2-46D2-9AC3-48479989BD5B}" type="parTrans" cxnId="{DF60E583-299A-4004-B068-DE08563E460A}">
      <dgm:prSet/>
      <dgm:spPr/>
      <dgm:t>
        <a:bodyPr/>
        <a:lstStyle/>
        <a:p>
          <a:endParaRPr lang="en-US"/>
        </a:p>
      </dgm:t>
    </dgm:pt>
    <dgm:pt modelId="{E9118447-1B08-4579-A845-3BD95E308720}" type="sibTrans" cxnId="{DF60E583-299A-4004-B068-DE08563E460A}">
      <dgm:prSet/>
      <dgm:spPr/>
      <dgm:t>
        <a:bodyPr/>
        <a:lstStyle/>
        <a:p>
          <a:endParaRPr lang="en-US"/>
        </a:p>
      </dgm:t>
    </dgm:pt>
    <dgm:pt modelId="{0A7C57CB-43AC-4EC7-AE58-F7C494D586C6}" type="pres">
      <dgm:prSet presAssocID="{C63D5E24-E9B7-4ED4-B82E-4BAE63256322}" presName="root" presStyleCnt="0">
        <dgm:presLayoutVars>
          <dgm:dir/>
          <dgm:resizeHandles val="exact"/>
        </dgm:presLayoutVars>
      </dgm:prSet>
      <dgm:spPr/>
    </dgm:pt>
    <dgm:pt modelId="{3CA72A42-9903-48D4-9241-3D2ACD57963A}" type="pres">
      <dgm:prSet presAssocID="{304400BD-7019-463E-81F7-C68CCEFB8A06}" presName="compNode" presStyleCnt="0"/>
      <dgm:spPr/>
    </dgm:pt>
    <dgm:pt modelId="{94C86B34-CAE0-4112-B03D-C12289BF22ED}" type="pres">
      <dgm:prSet presAssocID="{304400BD-7019-463E-81F7-C68CCEFB8A06}" presName="bgRect" presStyleLbl="bgShp" presStyleIdx="0" presStyleCnt="5"/>
      <dgm:spPr/>
    </dgm:pt>
    <dgm:pt modelId="{E1973FBB-22D9-4AF3-A93C-CF9A43D55B70}" type="pres">
      <dgm:prSet presAssocID="{304400BD-7019-463E-81F7-C68CCEFB8A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91675E0-C266-4238-8DFE-32BB30B40BE1}" type="pres">
      <dgm:prSet presAssocID="{304400BD-7019-463E-81F7-C68CCEFB8A06}" presName="spaceRect" presStyleCnt="0"/>
      <dgm:spPr/>
    </dgm:pt>
    <dgm:pt modelId="{731144F6-CA5D-4D1E-808C-9B1834477EF1}" type="pres">
      <dgm:prSet presAssocID="{304400BD-7019-463E-81F7-C68CCEFB8A06}" presName="parTx" presStyleLbl="revTx" presStyleIdx="0" presStyleCnt="5">
        <dgm:presLayoutVars>
          <dgm:chMax val="0"/>
          <dgm:chPref val="0"/>
        </dgm:presLayoutVars>
      </dgm:prSet>
      <dgm:spPr/>
    </dgm:pt>
    <dgm:pt modelId="{C17C9AA6-C342-4C30-8AE0-72076F68B225}" type="pres">
      <dgm:prSet presAssocID="{1F635A3C-7F97-43D9-A492-3C70B7EAE9B4}" presName="sibTrans" presStyleCnt="0"/>
      <dgm:spPr/>
    </dgm:pt>
    <dgm:pt modelId="{BC0FAA83-4A95-4260-90BA-F7705A3DE040}" type="pres">
      <dgm:prSet presAssocID="{83CE186E-0C7E-40D7-85CE-DF4008A4DFBA}" presName="compNode" presStyleCnt="0"/>
      <dgm:spPr/>
    </dgm:pt>
    <dgm:pt modelId="{B91F8EF1-6BAA-458A-90BB-97E575779B8F}" type="pres">
      <dgm:prSet presAssocID="{83CE186E-0C7E-40D7-85CE-DF4008A4DFBA}" presName="bgRect" presStyleLbl="bgShp" presStyleIdx="1" presStyleCnt="5"/>
      <dgm:spPr/>
    </dgm:pt>
    <dgm:pt modelId="{BCE180CE-6366-4972-89FF-7041CF0F3576}" type="pres">
      <dgm:prSet presAssocID="{83CE186E-0C7E-40D7-85CE-DF4008A4DF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0BBF4F0-C68A-436F-8C33-EA31C544DAE9}" type="pres">
      <dgm:prSet presAssocID="{83CE186E-0C7E-40D7-85CE-DF4008A4DFBA}" presName="spaceRect" presStyleCnt="0"/>
      <dgm:spPr/>
    </dgm:pt>
    <dgm:pt modelId="{62A51E6A-C8B2-48BE-9F57-9291755A5DE4}" type="pres">
      <dgm:prSet presAssocID="{83CE186E-0C7E-40D7-85CE-DF4008A4DFBA}" presName="parTx" presStyleLbl="revTx" presStyleIdx="1" presStyleCnt="5">
        <dgm:presLayoutVars>
          <dgm:chMax val="0"/>
          <dgm:chPref val="0"/>
        </dgm:presLayoutVars>
      </dgm:prSet>
      <dgm:spPr/>
    </dgm:pt>
    <dgm:pt modelId="{0AF18E16-93FE-48D9-A0AF-1731268AF6B5}" type="pres">
      <dgm:prSet presAssocID="{13F79C70-A89C-4E16-A02F-FD28AEE8ADBF}" presName="sibTrans" presStyleCnt="0"/>
      <dgm:spPr/>
    </dgm:pt>
    <dgm:pt modelId="{F625B7D2-0BF2-4B22-BF5D-B58D1361D0D3}" type="pres">
      <dgm:prSet presAssocID="{68467741-D707-4109-B11B-4E70AB6336CF}" presName="compNode" presStyleCnt="0"/>
      <dgm:spPr/>
    </dgm:pt>
    <dgm:pt modelId="{5A9DE063-710E-41CA-A149-75583689C539}" type="pres">
      <dgm:prSet presAssocID="{68467741-D707-4109-B11B-4E70AB6336CF}" presName="bgRect" presStyleLbl="bgShp" presStyleIdx="2" presStyleCnt="5"/>
      <dgm:spPr/>
    </dgm:pt>
    <dgm:pt modelId="{9ABF3C88-A725-43E7-A0BC-968A111B1B0A}" type="pres">
      <dgm:prSet presAssocID="{68467741-D707-4109-B11B-4E70AB6336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37C85227-D771-4D22-BEA4-9C2D5F0D7115}" type="pres">
      <dgm:prSet presAssocID="{68467741-D707-4109-B11B-4E70AB6336CF}" presName="spaceRect" presStyleCnt="0"/>
      <dgm:spPr/>
    </dgm:pt>
    <dgm:pt modelId="{15568A25-A3E0-41A9-A781-6DC29F5E2B5C}" type="pres">
      <dgm:prSet presAssocID="{68467741-D707-4109-B11B-4E70AB6336CF}" presName="parTx" presStyleLbl="revTx" presStyleIdx="2" presStyleCnt="5">
        <dgm:presLayoutVars>
          <dgm:chMax val="0"/>
          <dgm:chPref val="0"/>
        </dgm:presLayoutVars>
      </dgm:prSet>
      <dgm:spPr/>
    </dgm:pt>
    <dgm:pt modelId="{DFCB2211-CA0F-4A06-B0A1-873114407DD7}" type="pres">
      <dgm:prSet presAssocID="{FE5368D1-8159-42A5-AA4F-2CDF8374FF13}" presName="sibTrans" presStyleCnt="0"/>
      <dgm:spPr/>
    </dgm:pt>
    <dgm:pt modelId="{85B667E9-E304-4EC8-8521-0CAE5C0305F4}" type="pres">
      <dgm:prSet presAssocID="{9786F990-E31D-4ECF-860C-8664149BF733}" presName="compNode" presStyleCnt="0"/>
      <dgm:spPr/>
    </dgm:pt>
    <dgm:pt modelId="{1CA653CA-253B-4803-8942-C2AB78AC5F46}" type="pres">
      <dgm:prSet presAssocID="{9786F990-E31D-4ECF-860C-8664149BF733}" presName="bgRect" presStyleLbl="bgShp" presStyleIdx="3" presStyleCnt="5"/>
      <dgm:spPr/>
    </dgm:pt>
    <dgm:pt modelId="{75355B7C-7AA1-481F-BBE2-859049CA333E}" type="pres">
      <dgm:prSet presAssocID="{9786F990-E31D-4ECF-860C-8664149BF7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EB65F3E-3B5A-48F3-88A5-C3AD5C881B56}" type="pres">
      <dgm:prSet presAssocID="{9786F990-E31D-4ECF-860C-8664149BF733}" presName="spaceRect" presStyleCnt="0"/>
      <dgm:spPr/>
    </dgm:pt>
    <dgm:pt modelId="{B215500A-87D8-4DCA-931F-166833FE1EA0}" type="pres">
      <dgm:prSet presAssocID="{9786F990-E31D-4ECF-860C-8664149BF733}" presName="parTx" presStyleLbl="revTx" presStyleIdx="3" presStyleCnt="5">
        <dgm:presLayoutVars>
          <dgm:chMax val="0"/>
          <dgm:chPref val="0"/>
        </dgm:presLayoutVars>
      </dgm:prSet>
      <dgm:spPr/>
    </dgm:pt>
    <dgm:pt modelId="{E68C6933-CB9C-454A-ADA3-C4C631CEE89D}" type="pres">
      <dgm:prSet presAssocID="{1FC5F6BF-0B1E-428D-8F8E-BC77E1E2853A}" presName="sibTrans" presStyleCnt="0"/>
      <dgm:spPr/>
    </dgm:pt>
    <dgm:pt modelId="{482860CB-DB78-4119-924E-44B5DBEC5FDD}" type="pres">
      <dgm:prSet presAssocID="{8EDBE637-F217-4E7B-879C-D0C417A803B8}" presName="compNode" presStyleCnt="0"/>
      <dgm:spPr/>
    </dgm:pt>
    <dgm:pt modelId="{4D4FD77C-97FF-4C97-9EC4-6F0DBD14D106}" type="pres">
      <dgm:prSet presAssocID="{8EDBE637-F217-4E7B-879C-D0C417A803B8}" presName="bgRect" presStyleLbl="bgShp" presStyleIdx="4" presStyleCnt="5"/>
      <dgm:spPr/>
    </dgm:pt>
    <dgm:pt modelId="{7DE52204-E22A-463E-A0AA-335C5C8CF5BC}" type="pres">
      <dgm:prSet presAssocID="{8EDBE637-F217-4E7B-879C-D0C417A803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7ED39898-8587-43B0-87AF-2F73B0218245}" type="pres">
      <dgm:prSet presAssocID="{8EDBE637-F217-4E7B-879C-D0C417A803B8}" presName="spaceRect" presStyleCnt="0"/>
      <dgm:spPr/>
    </dgm:pt>
    <dgm:pt modelId="{AB450BCC-7800-48B9-976C-CCB301C15C24}" type="pres">
      <dgm:prSet presAssocID="{8EDBE637-F217-4E7B-879C-D0C417A803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1F55804-58A0-43A2-9F1A-59D4705B7423}" srcId="{C63D5E24-E9B7-4ED4-B82E-4BAE63256322}" destId="{9786F990-E31D-4ECF-860C-8664149BF733}" srcOrd="3" destOrd="0" parTransId="{05E11E72-4952-462B-9934-64060EE1C8CE}" sibTransId="{1FC5F6BF-0B1E-428D-8F8E-BC77E1E2853A}"/>
    <dgm:cxn modelId="{C3B8A642-AB76-4886-AF60-2BA3585E2F3D}" type="presOf" srcId="{C63D5E24-E9B7-4ED4-B82E-4BAE63256322}" destId="{0A7C57CB-43AC-4EC7-AE58-F7C494D586C6}" srcOrd="0" destOrd="0" presId="urn:microsoft.com/office/officeart/2018/2/layout/IconVerticalSolidList"/>
    <dgm:cxn modelId="{58EDC664-068A-47C7-9F24-32E4C54F435C}" type="presOf" srcId="{68467741-D707-4109-B11B-4E70AB6336CF}" destId="{15568A25-A3E0-41A9-A781-6DC29F5E2B5C}" srcOrd="0" destOrd="0" presId="urn:microsoft.com/office/officeart/2018/2/layout/IconVerticalSolidList"/>
    <dgm:cxn modelId="{18CB2866-FA8A-41C2-B5C3-49D74140724E}" srcId="{C63D5E24-E9B7-4ED4-B82E-4BAE63256322}" destId="{304400BD-7019-463E-81F7-C68CCEFB8A06}" srcOrd="0" destOrd="0" parTransId="{C64E548D-3E28-4357-AF45-54B6825477E7}" sibTransId="{1F635A3C-7F97-43D9-A492-3C70B7EAE9B4}"/>
    <dgm:cxn modelId="{B7A2FF4F-137C-43D0-B4E2-306500BEEC20}" type="presOf" srcId="{83CE186E-0C7E-40D7-85CE-DF4008A4DFBA}" destId="{62A51E6A-C8B2-48BE-9F57-9291755A5DE4}" srcOrd="0" destOrd="0" presId="urn:microsoft.com/office/officeart/2018/2/layout/IconVerticalSolidList"/>
    <dgm:cxn modelId="{E2E95352-24D1-4F8F-A519-72DB2B8826F0}" srcId="{C63D5E24-E9B7-4ED4-B82E-4BAE63256322}" destId="{83CE186E-0C7E-40D7-85CE-DF4008A4DFBA}" srcOrd="1" destOrd="0" parTransId="{F4A525EF-0280-4E2E-9138-96ECCA0A04DD}" sibTransId="{13F79C70-A89C-4E16-A02F-FD28AEE8ADBF}"/>
    <dgm:cxn modelId="{79FF9C58-E894-425C-8980-ABF3C01B0B32}" type="presOf" srcId="{9786F990-E31D-4ECF-860C-8664149BF733}" destId="{B215500A-87D8-4DCA-931F-166833FE1EA0}" srcOrd="0" destOrd="0" presId="urn:microsoft.com/office/officeart/2018/2/layout/IconVerticalSolidList"/>
    <dgm:cxn modelId="{DF60E583-299A-4004-B068-DE08563E460A}" srcId="{C63D5E24-E9B7-4ED4-B82E-4BAE63256322}" destId="{8EDBE637-F217-4E7B-879C-D0C417A803B8}" srcOrd="4" destOrd="0" parTransId="{78032046-C5C2-46D2-9AC3-48479989BD5B}" sibTransId="{E9118447-1B08-4579-A845-3BD95E308720}"/>
    <dgm:cxn modelId="{30FD8FA1-E3E1-4D15-9B9D-D2B2520A7914}" srcId="{C63D5E24-E9B7-4ED4-B82E-4BAE63256322}" destId="{68467741-D707-4109-B11B-4E70AB6336CF}" srcOrd="2" destOrd="0" parTransId="{B1AD1221-E43E-427F-8DE0-A612A799E806}" sibTransId="{FE5368D1-8159-42A5-AA4F-2CDF8374FF13}"/>
    <dgm:cxn modelId="{7FDA94BB-4098-4E0F-98F5-12CBA1ED3CB8}" type="presOf" srcId="{8EDBE637-F217-4E7B-879C-D0C417A803B8}" destId="{AB450BCC-7800-48B9-976C-CCB301C15C24}" srcOrd="0" destOrd="0" presId="urn:microsoft.com/office/officeart/2018/2/layout/IconVerticalSolidList"/>
    <dgm:cxn modelId="{93425AD9-BFAE-4E73-814B-5A72C10FC5F5}" type="presOf" srcId="{304400BD-7019-463E-81F7-C68CCEFB8A06}" destId="{731144F6-CA5D-4D1E-808C-9B1834477EF1}" srcOrd="0" destOrd="0" presId="urn:microsoft.com/office/officeart/2018/2/layout/IconVerticalSolidList"/>
    <dgm:cxn modelId="{61CCE717-FD75-4262-863A-F9B4EDD8CCC2}" type="presParOf" srcId="{0A7C57CB-43AC-4EC7-AE58-F7C494D586C6}" destId="{3CA72A42-9903-48D4-9241-3D2ACD57963A}" srcOrd="0" destOrd="0" presId="urn:microsoft.com/office/officeart/2018/2/layout/IconVerticalSolidList"/>
    <dgm:cxn modelId="{3F57B259-E796-47E0-A4FC-9E6FAB7149E0}" type="presParOf" srcId="{3CA72A42-9903-48D4-9241-3D2ACD57963A}" destId="{94C86B34-CAE0-4112-B03D-C12289BF22ED}" srcOrd="0" destOrd="0" presId="urn:microsoft.com/office/officeart/2018/2/layout/IconVerticalSolidList"/>
    <dgm:cxn modelId="{3508D1B8-0C70-4EBE-ADDB-7D387D1B3B79}" type="presParOf" srcId="{3CA72A42-9903-48D4-9241-3D2ACD57963A}" destId="{E1973FBB-22D9-4AF3-A93C-CF9A43D55B70}" srcOrd="1" destOrd="0" presId="urn:microsoft.com/office/officeart/2018/2/layout/IconVerticalSolidList"/>
    <dgm:cxn modelId="{A18934E5-3979-4E5A-A211-568F610DDBF2}" type="presParOf" srcId="{3CA72A42-9903-48D4-9241-3D2ACD57963A}" destId="{E91675E0-C266-4238-8DFE-32BB30B40BE1}" srcOrd="2" destOrd="0" presId="urn:microsoft.com/office/officeart/2018/2/layout/IconVerticalSolidList"/>
    <dgm:cxn modelId="{1654AA4E-E29D-4DF5-81D3-2D9450F9951C}" type="presParOf" srcId="{3CA72A42-9903-48D4-9241-3D2ACD57963A}" destId="{731144F6-CA5D-4D1E-808C-9B1834477EF1}" srcOrd="3" destOrd="0" presId="urn:microsoft.com/office/officeart/2018/2/layout/IconVerticalSolidList"/>
    <dgm:cxn modelId="{7741E578-7483-43C7-8ED6-53A042D503FB}" type="presParOf" srcId="{0A7C57CB-43AC-4EC7-AE58-F7C494D586C6}" destId="{C17C9AA6-C342-4C30-8AE0-72076F68B225}" srcOrd="1" destOrd="0" presId="urn:microsoft.com/office/officeart/2018/2/layout/IconVerticalSolidList"/>
    <dgm:cxn modelId="{A15462D8-3EBD-4847-8E51-A63E6E6F0667}" type="presParOf" srcId="{0A7C57CB-43AC-4EC7-AE58-F7C494D586C6}" destId="{BC0FAA83-4A95-4260-90BA-F7705A3DE040}" srcOrd="2" destOrd="0" presId="urn:microsoft.com/office/officeart/2018/2/layout/IconVerticalSolidList"/>
    <dgm:cxn modelId="{493EF51C-7775-4618-BCCA-2BDDD139F231}" type="presParOf" srcId="{BC0FAA83-4A95-4260-90BA-F7705A3DE040}" destId="{B91F8EF1-6BAA-458A-90BB-97E575779B8F}" srcOrd="0" destOrd="0" presId="urn:microsoft.com/office/officeart/2018/2/layout/IconVerticalSolidList"/>
    <dgm:cxn modelId="{C20D8914-6416-41D5-A333-1E17E0CB51A4}" type="presParOf" srcId="{BC0FAA83-4A95-4260-90BA-F7705A3DE040}" destId="{BCE180CE-6366-4972-89FF-7041CF0F3576}" srcOrd="1" destOrd="0" presId="urn:microsoft.com/office/officeart/2018/2/layout/IconVerticalSolidList"/>
    <dgm:cxn modelId="{C4CB8F16-53A9-4826-ACB2-D06CAB910F4B}" type="presParOf" srcId="{BC0FAA83-4A95-4260-90BA-F7705A3DE040}" destId="{50BBF4F0-C68A-436F-8C33-EA31C544DAE9}" srcOrd="2" destOrd="0" presId="urn:microsoft.com/office/officeart/2018/2/layout/IconVerticalSolidList"/>
    <dgm:cxn modelId="{05C1AE4A-1E82-4739-AAA7-3F2FFB574DE8}" type="presParOf" srcId="{BC0FAA83-4A95-4260-90BA-F7705A3DE040}" destId="{62A51E6A-C8B2-48BE-9F57-9291755A5DE4}" srcOrd="3" destOrd="0" presId="urn:microsoft.com/office/officeart/2018/2/layout/IconVerticalSolidList"/>
    <dgm:cxn modelId="{B18ED67F-97FB-4F0E-9E36-450F1C42CE0F}" type="presParOf" srcId="{0A7C57CB-43AC-4EC7-AE58-F7C494D586C6}" destId="{0AF18E16-93FE-48D9-A0AF-1731268AF6B5}" srcOrd="3" destOrd="0" presId="urn:microsoft.com/office/officeart/2018/2/layout/IconVerticalSolidList"/>
    <dgm:cxn modelId="{532C6668-7432-4CB2-A9ED-553A6A68A217}" type="presParOf" srcId="{0A7C57CB-43AC-4EC7-AE58-F7C494D586C6}" destId="{F625B7D2-0BF2-4B22-BF5D-B58D1361D0D3}" srcOrd="4" destOrd="0" presId="urn:microsoft.com/office/officeart/2018/2/layout/IconVerticalSolidList"/>
    <dgm:cxn modelId="{C554FA6F-0E28-41BC-B5D1-A7EE7F4B008E}" type="presParOf" srcId="{F625B7D2-0BF2-4B22-BF5D-B58D1361D0D3}" destId="{5A9DE063-710E-41CA-A149-75583689C539}" srcOrd="0" destOrd="0" presId="urn:microsoft.com/office/officeart/2018/2/layout/IconVerticalSolidList"/>
    <dgm:cxn modelId="{CE9441D3-FC25-4D4F-9193-BBCE85307E1E}" type="presParOf" srcId="{F625B7D2-0BF2-4B22-BF5D-B58D1361D0D3}" destId="{9ABF3C88-A725-43E7-A0BC-968A111B1B0A}" srcOrd="1" destOrd="0" presId="urn:microsoft.com/office/officeart/2018/2/layout/IconVerticalSolidList"/>
    <dgm:cxn modelId="{58AC1F1B-7EE1-4B67-8D16-A603DBF25EC1}" type="presParOf" srcId="{F625B7D2-0BF2-4B22-BF5D-B58D1361D0D3}" destId="{37C85227-D771-4D22-BEA4-9C2D5F0D7115}" srcOrd="2" destOrd="0" presId="urn:microsoft.com/office/officeart/2018/2/layout/IconVerticalSolidList"/>
    <dgm:cxn modelId="{486E30D4-7D0D-4E83-A5DC-71CFB934974A}" type="presParOf" srcId="{F625B7D2-0BF2-4B22-BF5D-B58D1361D0D3}" destId="{15568A25-A3E0-41A9-A781-6DC29F5E2B5C}" srcOrd="3" destOrd="0" presId="urn:microsoft.com/office/officeart/2018/2/layout/IconVerticalSolidList"/>
    <dgm:cxn modelId="{1F1594C8-EDE0-474A-8FAB-5CC25A3EFB4E}" type="presParOf" srcId="{0A7C57CB-43AC-4EC7-AE58-F7C494D586C6}" destId="{DFCB2211-CA0F-4A06-B0A1-873114407DD7}" srcOrd="5" destOrd="0" presId="urn:microsoft.com/office/officeart/2018/2/layout/IconVerticalSolidList"/>
    <dgm:cxn modelId="{D701179E-A2F1-41B3-BB18-53DCAA113CD0}" type="presParOf" srcId="{0A7C57CB-43AC-4EC7-AE58-F7C494D586C6}" destId="{85B667E9-E304-4EC8-8521-0CAE5C0305F4}" srcOrd="6" destOrd="0" presId="urn:microsoft.com/office/officeart/2018/2/layout/IconVerticalSolidList"/>
    <dgm:cxn modelId="{2F6D9CC5-BCC3-4253-9099-A12A29B73DFA}" type="presParOf" srcId="{85B667E9-E304-4EC8-8521-0CAE5C0305F4}" destId="{1CA653CA-253B-4803-8942-C2AB78AC5F46}" srcOrd="0" destOrd="0" presId="urn:microsoft.com/office/officeart/2018/2/layout/IconVerticalSolidList"/>
    <dgm:cxn modelId="{33EC58BD-A28B-4A27-9B79-A90F29E66E45}" type="presParOf" srcId="{85B667E9-E304-4EC8-8521-0CAE5C0305F4}" destId="{75355B7C-7AA1-481F-BBE2-859049CA333E}" srcOrd="1" destOrd="0" presId="urn:microsoft.com/office/officeart/2018/2/layout/IconVerticalSolidList"/>
    <dgm:cxn modelId="{8165B1B0-E960-4A8D-B7AD-116FD17EEFD9}" type="presParOf" srcId="{85B667E9-E304-4EC8-8521-0CAE5C0305F4}" destId="{BEB65F3E-3B5A-48F3-88A5-C3AD5C881B56}" srcOrd="2" destOrd="0" presId="urn:microsoft.com/office/officeart/2018/2/layout/IconVerticalSolidList"/>
    <dgm:cxn modelId="{837CB466-BFB1-4623-B648-CAA6CBF2BE1C}" type="presParOf" srcId="{85B667E9-E304-4EC8-8521-0CAE5C0305F4}" destId="{B215500A-87D8-4DCA-931F-166833FE1EA0}" srcOrd="3" destOrd="0" presId="urn:microsoft.com/office/officeart/2018/2/layout/IconVerticalSolidList"/>
    <dgm:cxn modelId="{473807E4-C452-4954-8059-460323A0F6B6}" type="presParOf" srcId="{0A7C57CB-43AC-4EC7-AE58-F7C494D586C6}" destId="{E68C6933-CB9C-454A-ADA3-C4C631CEE89D}" srcOrd="7" destOrd="0" presId="urn:microsoft.com/office/officeart/2018/2/layout/IconVerticalSolidList"/>
    <dgm:cxn modelId="{F8D7AA4E-F0C2-48BA-A94B-12A0D1BDA33F}" type="presParOf" srcId="{0A7C57CB-43AC-4EC7-AE58-F7C494D586C6}" destId="{482860CB-DB78-4119-924E-44B5DBEC5FDD}" srcOrd="8" destOrd="0" presId="urn:microsoft.com/office/officeart/2018/2/layout/IconVerticalSolidList"/>
    <dgm:cxn modelId="{EAB0768E-B78A-4498-B215-9EA7E0B169F0}" type="presParOf" srcId="{482860CB-DB78-4119-924E-44B5DBEC5FDD}" destId="{4D4FD77C-97FF-4C97-9EC4-6F0DBD14D106}" srcOrd="0" destOrd="0" presId="urn:microsoft.com/office/officeart/2018/2/layout/IconVerticalSolidList"/>
    <dgm:cxn modelId="{C1B737AB-3B4D-4762-9F6D-07D9979854DA}" type="presParOf" srcId="{482860CB-DB78-4119-924E-44B5DBEC5FDD}" destId="{7DE52204-E22A-463E-A0AA-335C5C8CF5BC}" srcOrd="1" destOrd="0" presId="urn:microsoft.com/office/officeart/2018/2/layout/IconVerticalSolidList"/>
    <dgm:cxn modelId="{EB4DE654-1F73-4562-AC30-61618E91BC1F}" type="presParOf" srcId="{482860CB-DB78-4119-924E-44B5DBEC5FDD}" destId="{7ED39898-8587-43B0-87AF-2F73B0218245}" srcOrd="2" destOrd="0" presId="urn:microsoft.com/office/officeart/2018/2/layout/IconVerticalSolidList"/>
    <dgm:cxn modelId="{F89139A3-5819-49EA-BBA1-E0E04FF32BD1}" type="presParOf" srcId="{482860CB-DB78-4119-924E-44B5DBEC5FDD}" destId="{AB450BCC-7800-48B9-976C-CCB301C15C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DD8D30-5E16-4BDE-B0A4-11ECFEE0F88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9EE62-DD11-45C7-AE7F-5AD87145DB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Objectif : Monitoring IoT pour ruches</a:t>
          </a:r>
          <a:endParaRPr lang="en-US"/>
        </a:p>
      </dgm:t>
    </dgm:pt>
    <dgm:pt modelId="{D898CEBD-AC4A-47FB-BE7C-C3355456B3CF}" type="parTrans" cxnId="{7768F2EA-CC25-4986-BC3F-E14CEFA771E0}">
      <dgm:prSet/>
      <dgm:spPr/>
      <dgm:t>
        <a:bodyPr/>
        <a:lstStyle/>
        <a:p>
          <a:endParaRPr lang="en-US"/>
        </a:p>
      </dgm:t>
    </dgm:pt>
    <dgm:pt modelId="{C6455EC2-7884-441B-AC45-2E9D19B7F8D1}" type="sibTrans" cxnId="{7768F2EA-CC25-4986-BC3F-E14CEFA771E0}">
      <dgm:prSet/>
      <dgm:spPr/>
      <dgm:t>
        <a:bodyPr/>
        <a:lstStyle/>
        <a:p>
          <a:endParaRPr lang="en-US"/>
        </a:p>
      </dgm:t>
    </dgm:pt>
    <dgm:pt modelId="{C7FCE8BE-E00A-4C3F-B308-AB9BC1AE47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Surveillance en temps réel</a:t>
          </a:r>
          <a:endParaRPr lang="en-US"/>
        </a:p>
      </dgm:t>
    </dgm:pt>
    <dgm:pt modelId="{5687D7E1-DF0B-45FC-8A51-23C19BB54742}" type="parTrans" cxnId="{8596E3F5-7F5D-46B9-BC5C-FAA077428C54}">
      <dgm:prSet/>
      <dgm:spPr/>
      <dgm:t>
        <a:bodyPr/>
        <a:lstStyle/>
        <a:p>
          <a:endParaRPr lang="en-US"/>
        </a:p>
      </dgm:t>
    </dgm:pt>
    <dgm:pt modelId="{B86003A5-9FC8-40A2-9BFA-C5CC9E62517E}" type="sibTrans" cxnId="{8596E3F5-7F5D-46B9-BC5C-FAA077428C54}">
      <dgm:prSet/>
      <dgm:spPr/>
      <dgm:t>
        <a:bodyPr/>
        <a:lstStyle/>
        <a:p>
          <a:endParaRPr lang="en-US"/>
        </a:p>
      </dgm:t>
    </dgm:pt>
    <dgm:pt modelId="{090F6B72-CEF5-4008-AEEF-4537214380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Alertes en cas d’anomalies</a:t>
          </a:r>
          <a:endParaRPr lang="en-US"/>
        </a:p>
      </dgm:t>
    </dgm:pt>
    <dgm:pt modelId="{455E1B4C-5FAD-45FB-B9AD-45891A1DF8C3}" type="parTrans" cxnId="{E9C39F67-1553-4A06-B033-65438991948E}">
      <dgm:prSet/>
      <dgm:spPr/>
      <dgm:t>
        <a:bodyPr/>
        <a:lstStyle/>
        <a:p>
          <a:endParaRPr lang="en-US"/>
        </a:p>
      </dgm:t>
    </dgm:pt>
    <dgm:pt modelId="{A9195F6F-6F27-46CF-B34F-3A9C25F77A06}" type="sibTrans" cxnId="{E9C39F67-1553-4A06-B033-65438991948E}">
      <dgm:prSet/>
      <dgm:spPr/>
      <dgm:t>
        <a:bodyPr/>
        <a:lstStyle/>
        <a:p>
          <a:endParaRPr lang="en-US"/>
        </a:p>
      </dgm:t>
    </dgm:pt>
    <dgm:pt modelId="{24D37D94-4484-4D91-9644-0195E52BB7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Optimisation énergétique</a:t>
          </a:r>
          <a:endParaRPr lang="en-US"/>
        </a:p>
      </dgm:t>
    </dgm:pt>
    <dgm:pt modelId="{64250791-8D99-4CCD-B958-3E584FEC6A04}" type="parTrans" cxnId="{21A7749B-F843-4371-9E25-20B2E4C0FAED}">
      <dgm:prSet/>
      <dgm:spPr/>
      <dgm:t>
        <a:bodyPr/>
        <a:lstStyle/>
        <a:p>
          <a:endParaRPr lang="en-US"/>
        </a:p>
      </dgm:t>
    </dgm:pt>
    <dgm:pt modelId="{529C2F04-E438-4AB4-AD9C-C4E85A1D0AF5}" type="sibTrans" cxnId="{21A7749B-F843-4371-9E25-20B2E4C0FAED}">
      <dgm:prSet/>
      <dgm:spPr/>
      <dgm:t>
        <a:bodyPr/>
        <a:lstStyle/>
        <a:p>
          <a:endParaRPr lang="en-US"/>
        </a:p>
      </dgm:t>
    </dgm:pt>
    <dgm:pt modelId="{3EAB6B4D-D668-4AD1-8031-533038466B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Plateforme web</a:t>
          </a:r>
          <a:endParaRPr lang="en-US"/>
        </a:p>
      </dgm:t>
    </dgm:pt>
    <dgm:pt modelId="{3D55354B-7309-4359-B7FE-5EBB1CA7CEC3}" type="parTrans" cxnId="{E38E2813-C957-49A1-A328-ACB7C3B18F86}">
      <dgm:prSet/>
      <dgm:spPr/>
      <dgm:t>
        <a:bodyPr/>
        <a:lstStyle/>
        <a:p>
          <a:endParaRPr lang="en-US"/>
        </a:p>
      </dgm:t>
    </dgm:pt>
    <dgm:pt modelId="{299D81E7-D0E0-4B1A-A803-015244BF82A3}" type="sibTrans" cxnId="{E38E2813-C957-49A1-A328-ACB7C3B18F86}">
      <dgm:prSet/>
      <dgm:spPr/>
      <dgm:t>
        <a:bodyPr/>
        <a:lstStyle/>
        <a:p>
          <a:endParaRPr lang="en-US"/>
        </a:p>
      </dgm:t>
    </dgm:pt>
    <dgm:pt modelId="{21919046-3581-438F-9791-ECC79AAD628B}" type="pres">
      <dgm:prSet presAssocID="{80DD8D30-5E16-4BDE-B0A4-11ECFEE0F882}" presName="root" presStyleCnt="0">
        <dgm:presLayoutVars>
          <dgm:dir/>
          <dgm:resizeHandles val="exact"/>
        </dgm:presLayoutVars>
      </dgm:prSet>
      <dgm:spPr/>
    </dgm:pt>
    <dgm:pt modelId="{89056511-E575-45B7-B833-8DF7690238B4}" type="pres">
      <dgm:prSet presAssocID="{4939EE62-DD11-45C7-AE7F-5AD87145DB5A}" presName="compNode" presStyleCnt="0"/>
      <dgm:spPr/>
    </dgm:pt>
    <dgm:pt modelId="{593F7CB1-B235-455B-AF3B-1D91982A13C2}" type="pres">
      <dgm:prSet presAssocID="{4939EE62-DD11-45C7-AE7F-5AD87145DB5A}" presName="iconBgRect" presStyleLbl="bgShp" presStyleIdx="0" presStyleCnt="5"/>
      <dgm:spPr/>
    </dgm:pt>
    <dgm:pt modelId="{1E14D8E2-402E-4645-B9EC-591E444BAB8C}" type="pres">
      <dgm:prSet presAssocID="{4939EE62-DD11-45C7-AE7F-5AD87145DB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36734605-5848-4A95-BB41-E5B72CE3B859}" type="pres">
      <dgm:prSet presAssocID="{4939EE62-DD11-45C7-AE7F-5AD87145DB5A}" presName="spaceRect" presStyleCnt="0"/>
      <dgm:spPr/>
    </dgm:pt>
    <dgm:pt modelId="{4053494D-BD0B-4954-A931-4C94974D81DF}" type="pres">
      <dgm:prSet presAssocID="{4939EE62-DD11-45C7-AE7F-5AD87145DB5A}" presName="textRect" presStyleLbl="revTx" presStyleIdx="0" presStyleCnt="5">
        <dgm:presLayoutVars>
          <dgm:chMax val="1"/>
          <dgm:chPref val="1"/>
        </dgm:presLayoutVars>
      </dgm:prSet>
      <dgm:spPr/>
    </dgm:pt>
    <dgm:pt modelId="{285C1D2A-EEC4-4B58-BE5F-E92F27D49691}" type="pres">
      <dgm:prSet presAssocID="{C6455EC2-7884-441B-AC45-2E9D19B7F8D1}" presName="sibTrans" presStyleCnt="0"/>
      <dgm:spPr/>
    </dgm:pt>
    <dgm:pt modelId="{10BFE67C-5881-4ED2-AE05-1C62423F242F}" type="pres">
      <dgm:prSet presAssocID="{C7FCE8BE-E00A-4C3F-B308-AB9BC1AE47FA}" presName="compNode" presStyleCnt="0"/>
      <dgm:spPr/>
    </dgm:pt>
    <dgm:pt modelId="{02121870-033B-4574-AEC8-F8DA6D0E0A26}" type="pres">
      <dgm:prSet presAssocID="{C7FCE8BE-E00A-4C3F-B308-AB9BC1AE47FA}" presName="iconBgRect" presStyleLbl="bgShp" presStyleIdx="1" presStyleCnt="5"/>
      <dgm:spPr/>
    </dgm:pt>
    <dgm:pt modelId="{4966BCA3-0DC5-4998-8022-66239E699FD0}" type="pres">
      <dgm:prSet presAssocID="{C7FCE8BE-E00A-4C3F-B308-AB9BC1AE47F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3544C679-C316-4CBC-BC83-1AB7CAB1A026}" type="pres">
      <dgm:prSet presAssocID="{C7FCE8BE-E00A-4C3F-B308-AB9BC1AE47FA}" presName="spaceRect" presStyleCnt="0"/>
      <dgm:spPr/>
    </dgm:pt>
    <dgm:pt modelId="{7134A5F8-A5A7-4430-8718-AA04644186A8}" type="pres">
      <dgm:prSet presAssocID="{C7FCE8BE-E00A-4C3F-B308-AB9BC1AE47FA}" presName="textRect" presStyleLbl="revTx" presStyleIdx="1" presStyleCnt="5">
        <dgm:presLayoutVars>
          <dgm:chMax val="1"/>
          <dgm:chPref val="1"/>
        </dgm:presLayoutVars>
      </dgm:prSet>
      <dgm:spPr/>
    </dgm:pt>
    <dgm:pt modelId="{3C981C2B-8D0E-474E-9508-BBF38C0CECF3}" type="pres">
      <dgm:prSet presAssocID="{B86003A5-9FC8-40A2-9BFA-C5CC9E62517E}" presName="sibTrans" presStyleCnt="0"/>
      <dgm:spPr/>
    </dgm:pt>
    <dgm:pt modelId="{1A75BAAA-77E1-43F1-A554-9FC867BF4019}" type="pres">
      <dgm:prSet presAssocID="{090F6B72-CEF5-4008-AEEF-453721438077}" presName="compNode" presStyleCnt="0"/>
      <dgm:spPr/>
    </dgm:pt>
    <dgm:pt modelId="{2736317C-8C59-4598-919D-F0682E3E35C4}" type="pres">
      <dgm:prSet presAssocID="{090F6B72-CEF5-4008-AEEF-453721438077}" presName="iconBgRect" presStyleLbl="bgShp" presStyleIdx="2" presStyleCnt="5"/>
      <dgm:spPr/>
    </dgm:pt>
    <dgm:pt modelId="{C0634AEC-7B3B-4FE7-B5D5-D3A11C583759}" type="pres">
      <dgm:prSet presAssocID="{090F6B72-CEF5-4008-AEEF-4537214380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C0A1AE87-DA0D-4D46-841E-D2BC1B4566AC}" type="pres">
      <dgm:prSet presAssocID="{090F6B72-CEF5-4008-AEEF-453721438077}" presName="spaceRect" presStyleCnt="0"/>
      <dgm:spPr/>
    </dgm:pt>
    <dgm:pt modelId="{93E65F44-ACE6-4E7A-8331-2CBD4EAFAC93}" type="pres">
      <dgm:prSet presAssocID="{090F6B72-CEF5-4008-AEEF-453721438077}" presName="textRect" presStyleLbl="revTx" presStyleIdx="2" presStyleCnt="5">
        <dgm:presLayoutVars>
          <dgm:chMax val="1"/>
          <dgm:chPref val="1"/>
        </dgm:presLayoutVars>
      </dgm:prSet>
      <dgm:spPr/>
    </dgm:pt>
    <dgm:pt modelId="{D32B59D3-B00D-4D02-951E-E6CF3D742BA1}" type="pres">
      <dgm:prSet presAssocID="{A9195F6F-6F27-46CF-B34F-3A9C25F77A06}" presName="sibTrans" presStyleCnt="0"/>
      <dgm:spPr/>
    </dgm:pt>
    <dgm:pt modelId="{9C22D1E9-B085-4E11-849C-EECBB45E0B48}" type="pres">
      <dgm:prSet presAssocID="{24D37D94-4484-4D91-9644-0195E52BB771}" presName="compNode" presStyleCnt="0"/>
      <dgm:spPr/>
    </dgm:pt>
    <dgm:pt modelId="{A85509BF-E7BF-4306-8CB3-E58E1797A71F}" type="pres">
      <dgm:prSet presAssocID="{24D37D94-4484-4D91-9644-0195E52BB771}" presName="iconBgRect" presStyleLbl="bgShp" presStyleIdx="3" presStyleCnt="5"/>
      <dgm:spPr/>
    </dgm:pt>
    <dgm:pt modelId="{8214ABAB-CE60-407E-8FF6-CAC8E038429A}" type="pres">
      <dgm:prSet presAssocID="{24D37D94-4484-4D91-9644-0195E52BB77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CB11E8C4-C7EA-4C3D-9EC4-8ACAAA9A719B}" type="pres">
      <dgm:prSet presAssocID="{24D37D94-4484-4D91-9644-0195E52BB771}" presName="spaceRect" presStyleCnt="0"/>
      <dgm:spPr/>
    </dgm:pt>
    <dgm:pt modelId="{1BCE7E0C-8F65-4BE5-9114-A1BBFCC4DFC6}" type="pres">
      <dgm:prSet presAssocID="{24D37D94-4484-4D91-9644-0195E52BB771}" presName="textRect" presStyleLbl="revTx" presStyleIdx="3" presStyleCnt="5">
        <dgm:presLayoutVars>
          <dgm:chMax val="1"/>
          <dgm:chPref val="1"/>
        </dgm:presLayoutVars>
      </dgm:prSet>
      <dgm:spPr/>
    </dgm:pt>
    <dgm:pt modelId="{D0E888B0-C841-4A94-A05B-B120DFF0E7A8}" type="pres">
      <dgm:prSet presAssocID="{529C2F04-E438-4AB4-AD9C-C4E85A1D0AF5}" presName="sibTrans" presStyleCnt="0"/>
      <dgm:spPr/>
    </dgm:pt>
    <dgm:pt modelId="{13F13B24-CBC3-46A1-A611-E52478042FAA}" type="pres">
      <dgm:prSet presAssocID="{3EAB6B4D-D668-4AD1-8031-533038466B4D}" presName="compNode" presStyleCnt="0"/>
      <dgm:spPr/>
    </dgm:pt>
    <dgm:pt modelId="{B56FF282-767D-4BD9-B452-02219E941D95}" type="pres">
      <dgm:prSet presAssocID="{3EAB6B4D-D668-4AD1-8031-533038466B4D}" presName="iconBgRect" presStyleLbl="bgShp" presStyleIdx="4" presStyleCnt="5"/>
      <dgm:spPr/>
    </dgm:pt>
    <dgm:pt modelId="{033D59BB-2A88-40C1-B1FA-365AEF783FE3}" type="pres">
      <dgm:prSet presAssocID="{3EAB6B4D-D668-4AD1-8031-533038466B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EEE5CA10-4C99-4D02-9C5B-36C2D8C94630}" type="pres">
      <dgm:prSet presAssocID="{3EAB6B4D-D668-4AD1-8031-533038466B4D}" presName="spaceRect" presStyleCnt="0"/>
      <dgm:spPr/>
    </dgm:pt>
    <dgm:pt modelId="{D0E0AAF7-A7C5-45EC-9FEB-ADD582F03718}" type="pres">
      <dgm:prSet presAssocID="{3EAB6B4D-D668-4AD1-8031-533038466B4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38E2813-C957-49A1-A328-ACB7C3B18F86}" srcId="{80DD8D30-5E16-4BDE-B0A4-11ECFEE0F882}" destId="{3EAB6B4D-D668-4AD1-8031-533038466B4D}" srcOrd="4" destOrd="0" parTransId="{3D55354B-7309-4359-B7FE-5EBB1CA7CEC3}" sibTransId="{299D81E7-D0E0-4B1A-A803-015244BF82A3}"/>
    <dgm:cxn modelId="{F3F1A45F-622C-44AA-BB2C-02ADB081861E}" type="presOf" srcId="{C7FCE8BE-E00A-4C3F-B308-AB9BC1AE47FA}" destId="{7134A5F8-A5A7-4430-8718-AA04644186A8}" srcOrd="0" destOrd="0" presId="urn:microsoft.com/office/officeart/2018/5/layout/IconCircleLabelList"/>
    <dgm:cxn modelId="{87F87165-98A5-43FA-A3F7-E71E54DB9F90}" type="presOf" srcId="{3EAB6B4D-D668-4AD1-8031-533038466B4D}" destId="{D0E0AAF7-A7C5-45EC-9FEB-ADD582F03718}" srcOrd="0" destOrd="0" presId="urn:microsoft.com/office/officeart/2018/5/layout/IconCircleLabelList"/>
    <dgm:cxn modelId="{753A5445-F2BB-4181-BFC4-25D98A7DF6DD}" type="presOf" srcId="{090F6B72-CEF5-4008-AEEF-453721438077}" destId="{93E65F44-ACE6-4E7A-8331-2CBD4EAFAC93}" srcOrd="0" destOrd="0" presId="urn:microsoft.com/office/officeart/2018/5/layout/IconCircleLabelList"/>
    <dgm:cxn modelId="{E9C39F67-1553-4A06-B033-65438991948E}" srcId="{80DD8D30-5E16-4BDE-B0A4-11ECFEE0F882}" destId="{090F6B72-CEF5-4008-AEEF-453721438077}" srcOrd="2" destOrd="0" parTransId="{455E1B4C-5FAD-45FB-B9AD-45891A1DF8C3}" sibTransId="{A9195F6F-6F27-46CF-B34F-3A9C25F77A06}"/>
    <dgm:cxn modelId="{21A7749B-F843-4371-9E25-20B2E4C0FAED}" srcId="{80DD8D30-5E16-4BDE-B0A4-11ECFEE0F882}" destId="{24D37D94-4484-4D91-9644-0195E52BB771}" srcOrd="3" destOrd="0" parTransId="{64250791-8D99-4CCD-B958-3E584FEC6A04}" sibTransId="{529C2F04-E438-4AB4-AD9C-C4E85A1D0AF5}"/>
    <dgm:cxn modelId="{A4C276B1-19A2-4244-B128-B602A337B280}" type="presOf" srcId="{4939EE62-DD11-45C7-AE7F-5AD87145DB5A}" destId="{4053494D-BD0B-4954-A931-4C94974D81DF}" srcOrd="0" destOrd="0" presId="urn:microsoft.com/office/officeart/2018/5/layout/IconCircleLabelList"/>
    <dgm:cxn modelId="{BCDEE8E2-22E9-4007-82E2-D10F1ECC00CD}" type="presOf" srcId="{24D37D94-4484-4D91-9644-0195E52BB771}" destId="{1BCE7E0C-8F65-4BE5-9114-A1BBFCC4DFC6}" srcOrd="0" destOrd="0" presId="urn:microsoft.com/office/officeart/2018/5/layout/IconCircleLabelList"/>
    <dgm:cxn modelId="{7768F2EA-CC25-4986-BC3F-E14CEFA771E0}" srcId="{80DD8D30-5E16-4BDE-B0A4-11ECFEE0F882}" destId="{4939EE62-DD11-45C7-AE7F-5AD87145DB5A}" srcOrd="0" destOrd="0" parTransId="{D898CEBD-AC4A-47FB-BE7C-C3355456B3CF}" sibTransId="{C6455EC2-7884-441B-AC45-2E9D19B7F8D1}"/>
    <dgm:cxn modelId="{F716BBF2-9F7C-4051-AECC-F425B97E833F}" type="presOf" srcId="{80DD8D30-5E16-4BDE-B0A4-11ECFEE0F882}" destId="{21919046-3581-438F-9791-ECC79AAD628B}" srcOrd="0" destOrd="0" presId="urn:microsoft.com/office/officeart/2018/5/layout/IconCircleLabelList"/>
    <dgm:cxn modelId="{8596E3F5-7F5D-46B9-BC5C-FAA077428C54}" srcId="{80DD8D30-5E16-4BDE-B0A4-11ECFEE0F882}" destId="{C7FCE8BE-E00A-4C3F-B308-AB9BC1AE47FA}" srcOrd="1" destOrd="0" parTransId="{5687D7E1-DF0B-45FC-8A51-23C19BB54742}" sibTransId="{B86003A5-9FC8-40A2-9BFA-C5CC9E62517E}"/>
    <dgm:cxn modelId="{3DA60FF0-483D-4647-8F9E-27CC73126431}" type="presParOf" srcId="{21919046-3581-438F-9791-ECC79AAD628B}" destId="{89056511-E575-45B7-B833-8DF7690238B4}" srcOrd="0" destOrd="0" presId="urn:microsoft.com/office/officeart/2018/5/layout/IconCircleLabelList"/>
    <dgm:cxn modelId="{51D01768-D230-416B-AE9F-E6E965CF9338}" type="presParOf" srcId="{89056511-E575-45B7-B833-8DF7690238B4}" destId="{593F7CB1-B235-455B-AF3B-1D91982A13C2}" srcOrd="0" destOrd="0" presId="urn:microsoft.com/office/officeart/2018/5/layout/IconCircleLabelList"/>
    <dgm:cxn modelId="{90AC436D-2367-47B1-8829-CE36B24E2951}" type="presParOf" srcId="{89056511-E575-45B7-B833-8DF7690238B4}" destId="{1E14D8E2-402E-4645-B9EC-591E444BAB8C}" srcOrd="1" destOrd="0" presId="urn:microsoft.com/office/officeart/2018/5/layout/IconCircleLabelList"/>
    <dgm:cxn modelId="{B7F8538A-528F-4CB6-9F6C-BB39A613623A}" type="presParOf" srcId="{89056511-E575-45B7-B833-8DF7690238B4}" destId="{36734605-5848-4A95-BB41-E5B72CE3B859}" srcOrd="2" destOrd="0" presId="urn:microsoft.com/office/officeart/2018/5/layout/IconCircleLabelList"/>
    <dgm:cxn modelId="{574B5EB4-D509-4FD7-A126-AB7468AC7077}" type="presParOf" srcId="{89056511-E575-45B7-B833-8DF7690238B4}" destId="{4053494D-BD0B-4954-A931-4C94974D81DF}" srcOrd="3" destOrd="0" presId="urn:microsoft.com/office/officeart/2018/5/layout/IconCircleLabelList"/>
    <dgm:cxn modelId="{EBCB58A1-37EC-4360-8640-B28F11BF666F}" type="presParOf" srcId="{21919046-3581-438F-9791-ECC79AAD628B}" destId="{285C1D2A-EEC4-4B58-BE5F-E92F27D49691}" srcOrd="1" destOrd="0" presId="urn:microsoft.com/office/officeart/2018/5/layout/IconCircleLabelList"/>
    <dgm:cxn modelId="{557D7723-1829-428D-9D44-A12688A5F74B}" type="presParOf" srcId="{21919046-3581-438F-9791-ECC79AAD628B}" destId="{10BFE67C-5881-4ED2-AE05-1C62423F242F}" srcOrd="2" destOrd="0" presId="urn:microsoft.com/office/officeart/2018/5/layout/IconCircleLabelList"/>
    <dgm:cxn modelId="{B0D88482-0AAA-49D3-B866-6E004C85D1D0}" type="presParOf" srcId="{10BFE67C-5881-4ED2-AE05-1C62423F242F}" destId="{02121870-033B-4574-AEC8-F8DA6D0E0A26}" srcOrd="0" destOrd="0" presId="urn:microsoft.com/office/officeart/2018/5/layout/IconCircleLabelList"/>
    <dgm:cxn modelId="{387CA3C2-887B-4FF4-82BD-8DF5DF5AB994}" type="presParOf" srcId="{10BFE67C-5881-4ED2-AE05-1C62423F242F}" destId="{4966BCA3-0DC5-4998-8022-66239E699FD0}" srcOrd="1" destOrd="0" presId="urn:microsoft.com/office/officeart/2018/5/layout/IconCircleLabelList"/>
    <dgm:cxn modelId="{EEE7DEB4-9196-4468-87A3-773D9D931201}" type="presParOf" srcId="{10BFE67C-5881-4ED2-AE05-1C62423F242F}" destId="{3544C679-C316-4CBC-BC83-1AB7CAB1A026}" srcOrd="2" destOrd="0" presId="urn:microsoft.com/office/officeart/2018/5/layout/IconCircleLabelList"/>
    <dgm:cxn modelId="{E253C7ED-48DF-401B-AEDC-3D3A6879F946}" type="presParOf" srcId="{10BFE67C-5881-4ED2-AE05-1C62423F242F}" destId="{7134A5F8-A5A7-4430-8718-AA04644186A8}" srcOrd="3" destOrd="0" presId="urn:microsoft.com/office/officeart/2018/5/layout/IconCircleLabelList"/>
    <dgm:cxn modelId="{E48602F2-5943-4E75-A100-2224A52597C0}" type="presParOf" srcId="{21919046-3581-438F-9791-ECC79AAD628B}" destId="{3C981C2B-8D0E-474E-9508-BBF38C0CECF3}" srcOrd="3" destOrd="0" presId="urn:microsoft.com/office/officeart/2018/5/layout/IconCircleLabelList"/>
    <dgm:cxn modelId="{7CBC101C-5A29-4E48-BED4-189501522D86}" type="presParOf" srcId="{21919046-3581-438F-9791-ECC79AAD628B}" destId="{1A75BAAA-77E1-43F1-A554-9FC867BF4019}" srcOrd="4" destOrd="0" presId="urn:microsoft.com/office/officeart/2018/5/layout/IconCircleLabelList"/>
    <dgm:cxn modelId="{79D6784D-F047-49AE-B56B-D38F58F735E2}" type="presParOf" srcId="{1A75BAAA-77E1-43F1-A554-9FC867BF4019}" destId="{2736317C-8C59-4598-919D-F0682E3E35C4}" srcOrd="0" destOrd="0" presId="urn:microsoft.com/office/officeart/2018/5/layout/IconCircleLabelList"/>
    <dgm:cxn modelId="{19D89E96-D8C0-4AAC-A020-DCB1E2F5869B}" type="presParOf" srcId="{1A75BAAA-77E1-43F1-A554-9FC867BF4019}" destId="{C0634AEC-7B3B-4FE7-B5D5-D3A11C583759}" srcOrd="1" destOrd="0" presId="urn:microsoft.com/office/officeart/2018/5/layout/IconCircleLabelList"/>
    <dgm:cxn modelId="{5880B9B7-59AD-4BF0-907E-9B0C6FDB4F54}" type="presParOf" srcId="{1A75BAAA-77E1-43F1-A554-9FC867BF4019}" destId="{C0A1AE87-DA0D-4D46-841E-D2BC1B4566AC}" srcOrd="2" destOrd="0" presId="urn:microsoft.com/office/officeart/2018/5/layout/IconCircleLabelList"/>
    <dgm:cxn modelId="{32BB3A48-CA65-49B7-9711-C163BBB6FA4F}" type="presParOf" srcId="{1A75BAAA-77E1-43F1-A554-9FC867BF4019}" destId="{93E65F44-ACE6-4E7A-8331-2CBD4EAFAC93}" srcOrd="3" destOrd="0" presId="urn:microsoft.com/office/officeart/2018/5/layout/IconCircleLabelList"/>
    <dgm:cxn modelId="{0322C793-9515-4D3A-B293-95D0FB2F7817}" type="presParOf" srcId="{21919046-3581-438F-9791-ECC79AAD628B}" destId="{D32B59D3-B00D-4D02-951E-E6CF3D742BA1}" srcOrd="5" destOrd="0" presId="urn:microsoft.com/office/officeart/2018/5/layout/IconCircleLabelList"/>
    <dgm:cxn modelId="{CD8E66E0-86D5-44B3-808F-A25EDE8C2213}" type="presParOf" srcId="{21919046-3581-438F-9791-ECC79AAD628B}" destId="{9C22D1E9-B085-4E11-849C-EECBB45E0B48}" srcOrd="6" destOrd="0" presId="urn:microsoft.com/office/officeart/2018/5/layout/IconCircleLabelList"/>
    <dgm:cxn modelId="{C61835DF-B317-40DC-9E3E-E690EDAA23E3}" type="presParOf" srcId="{9C22D1E9-B085-4E11-849C-EECBB45E0B48}" destId="{A85509BF-E7BF-4306-8CB3-E58E1797A71F}" srcOrd="0" destOrd="0" presId="urn:microsoft.com/office/officeart/2018/5/layout/IconCircleLabelList"/>
    <dgm:cxn modelId="{367517B3-1951-4276-AF9D-3974650B9CF8}" type="presParOf" srcId="{9C22D1E9-B085-4E11-849C-EECBB45E0B48}" destId="{8214ABAB-CE60-407E-8FF6-CAC8E038429A}" srcOrd="1" destOrd="0" presId="urn:microsoft.com/office/officeart/2018/5/layout/IconCircleLabelList"/>
    <dgm:cxn modelId="{94838AF0-A14A-4EF0-B7E4-92A88AC97BF5}" type="presParOf" srcId="{9C22D1E9-B085-4E11-849C-EECBB45E0B48}" destId="{CB11E8C4-C7EA-4C3D-9EC4-8ACAAA9A719B}" srcOrd="2" destOrd="0" presId="urn:microsoft.com/office/officeart/2018/5/layout/IconCircleLabelList"/>
    <dgm:cxn modelId="{C8B38A1F-5CD4-4E83-A794-B9388CAB9C1D}" type="presParOf" srcId="{9C22D1E9-B085-4E11-849C-EECBB45E0B48}" destId="{1BCE7E0C-8F65-4BE5-9114-A1BBFCC4DFC6}" srcOrd="3" destOrd="0" presId="urn:microsoft.com/office/officeart/2018/5/layout/IconCircleLabelList"/>
    <dgm:cxn modelId="{CB89C410-DEBF-4595-973C-436199B70B7B}" type="presParOf" srcId="{21919046-3581-438F-9791-ECC79AAD628B}" destId="{D0E888B0-C841-4A94-A05B-B120DFF0E7A8}" srcOrd="7" destOrd="0" presId="urn:microsoft.com/office/officeart/2018/5/layout/IconCircleLabelList"/>
    <dgm:cxn modelId="{CD58AEE3-D83C-4C8A-BF5D-0790932247B1}" type="presParOf" srcId="{21919046-3581-438F-9791-ECC79AAD628B}" destId="{13F13B24-CBC3-46A1-A611-E52478042FAA}" srcOrd="8" destOrd="0" presId="urn:microsoft.com/office/officeart/2018/5/layout/IconCircleLabelList"/>
    <dgm:cxn modelId="{9A3635BD-18B2-4B7F-A9BE-86A595B652D1}" type="presParOf" srcId="{13F13B24-CBC3-46A1-A611-E52478042FAA}" destId="{B56FF282-767D-4BD9-B452-02219E941D95}" srcOrd="0" destOrd="0" presId="urn:microsoft.com/office/officeart/2018/5/layout/IconCircleLabelList"/>
    <dgm:cxn modelId="{8AD4C39A-2E5B-4C1B-B637-99996C1D2E28}" type="presParOf" srcId="{13F13B24-CBC3-46A1-A611-E52478042FAA}" destId="{033D59BB-2A88-40C1-B1FA-365AEF783FE3}" srcOrd="1" destOrd="0" presId="urn:microsoft.com/office/officeart/2018/5/layout/IconCircleLabelList"/>
    <dgm:cxn modelId="{F0FA537B-54AF-4F8F-9875-5990C91748FB}" type="presParOf" srcId="{13F13B24-CBC3-46A1-A611-E52478042FAA}" destId="{EEE5CA10-4C99-4D02-9C5B-36C2D8C94630}" srcOrd="2" destOrd="0" presId="urn:microsoft.com/office/officeart/2018/5/layout/IconCircleLabelList"/>
    <dgm:cxn modelId="{3DC3F912-8BE3-45B7-B37A-6419D30CAA00}" type="presParOf" srcId="{13F13B24-CBC3-46A1-A611-E52478042FAA}" destId="{D0E0AAF7-A7C5-45EC-9FEB-ADD582F037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D5B916-E50E-46EF-B2EE-C09C2F07B98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BAB38C-0754-4D15-B6FE-E19F30F43067}">
      <dgm:prSet/>
      <dgm:spPr/>
      <dgm:t>
        <a:bodyPr/>
        <a:lstStyle/>
        <a:p>
          <a:pPr>
            <a:defRPr cap="all"/>
          </a:pPr>
          <a:r>
            <a:rPr lang="fr-FR" b="1" dirty="0"/>
            <a:t>Encourager une communication ouverte et respectueuse, où chacun peut exprimer ses idées librement.</a:t>
          </a:r>
          <a:endParaRPr lang="en-US" b="1" dirty="0"/>
        </a:p>
      </dgm:t>
    </dgm:pt>
    <dgm:pt modelId="{8DDF91C5-032D-467D-AC17-786344559094}" type="parTrans" cxnId="{695CF7AC-840F-4678-98C3-128EB5E41979}">
      <dgm:prSet/>
      <dgm:spPr/>
      <dgm:t>
        <a:bodyPr/>
        <a:lstStyle/>
        <a:p>
          <a:endParaRPr lang="en-US"/>
        </a:p>
      </dgm:t>
    </dgm:pt>
    <dgm:pt modelId="{85B112DE-8173-44FC-9F08-6B82DCED242C}" type="sibTrans" cxnId="{695CF7AC-840F-4678-98C3-128EB5E41979}">
      <dgm:prSet/>
      <dgm:spPr/>
      <dgm:t>
        <a:bodyPr/>
        <a:lstStyle/>
        <a:p>
          <a:endParaRPr lang="en-US"/>
        </a:p>
      </dgm:t>
    </dgm:pt>
    <dgm:pt modelId="{C03F9C58-5B09-4951-81DC-4849B82A9E7E}">
      <dgm:prSet/>
      <dgm:spPr/>
      <dgm:t>
        <a:bodyPr/>
        <a:lstStyle/>
        <a:p>
          <a:pPr>
            <a:defRPr cap="all"/>
          </a:pPr>
          <a:r>
            <a:rPr lang="fr-FR" b="1" dirty="0"/>
            <a:t>Faire confiance aux compétences et à l’engagement de chaque membre.</a:t>
          </a:r>
          <a:endParaRPr lang="en-US" b="1" dirty="0"/>
        </a:p>
      </dgm:t>
    </dgm:pt>
    <dgm:pt modelId="{F89567BE-0BBD-4DF4-9FC0-DE09E314CE62}" type="parTrans" cxnId="{7A714B0A-34B5-479A-B71A-9A1763489FE4}">
      <dgm:prSet/>
      <dgm:spPr/>
      <dgm:t>
        <a:bodyPr/>
        <a:lstStyle/>
        <a:p>
          <a:endParaRPr lang="en-US"/>
        </a:p>
      </dgm:t>
    </dgm:pt>
    <dgm:pt modelId="{807859D3-2EC9-4345-BAC3-6FE57F3198FD}" type="sibTrans" cxnId="{7A714B0A-34B5-479A-B71A-9A1763489FE4}">
      <dgm:prSet/>
      <dgm:spPr/>
      <dgm:t>
        <a:bodyPr/>
        <a:lstStyle/>
        <a:p>
          <a:endParaRPr lang="en-US"/>
        </a:p>
      </dgm:t>
    </dgm:pt>
    <dgm:pt modelId="{460F7083-7ED1-42DF-BAB5-7711185D37D4}">
      <dgm:prSet/>
      <dgm:spPr/>
      <dgm:t>
        <a:bodyPr/>
        <a:lstStyle/>
        <a:p>
          <a:pPr>
            <a:defRPr cap="all"/>
          </a:pPr>
          <a:r>
            <a:rPr lang="fr-FR" b="1" dirty="0"/>
            <a:t>Être transparent sur les difficultés rencontrées pour trouver rapidement des solutions ensemble.</a:t>
          </a:r>
          <a:endParaRPr lang="en-US" b="1" dirty="0"/>
        </a:p>
      </dgm:t>
    </dgm:pt>
    <dgm:pt modelId="{A4437DA6-51C8-4489-8B43-4FE7572FB152}" type="parTrans" cxnId="{8F95464B-A228-482C-A441-6938872EB25B}">
      <dgm:prSet/>
      <dgm:spPr/>
      <dgm:t>
        <a:bodyPr/>
        <a:lstStyle/>
        <a:p>
          <a:endParaRPr lang="en-US"/>
        </a:p>
      </dgm:t>
    </dgm:pt>
    <dgm:pt modelId="{1F1CD88D-EF3B-4DDE-AB9E-160268429F31}" type="sibTrans" cxnId="{8F95464B-A228-482C-A441-6938872EB25B}">
      <dgm:prSet/>
      <dgm:spPr/>
      <dgm:t>
        <a:bodyPr/>
        <a:lstStyle/>
        <a:p>
          <a:endParaRPr lang="en-US"/>
        </a:p>
      </dgm:t>
    </dgm:pt>
    <dgm:pt modelId="{9419BE3C-2AE8-4B4A-8831-817FF13FB7CF}">
      <dgm:prSet/>
      <dgm:spPr/>
      <dgm:t>
        <a:bodyPr/>
        <a:lstStyle/>
        <a:p>
          <a:pPr>
            <a:defRPr cap="all"/>
          </a:pPr>
          <a:r>
            <a:rPr lang="fr-FR" b="1" dirty="0"/>
            <a:t>Valoriser l’initiative et la prise de responsabilités individuelles.</a:t>
          </a:r>
          <a:endParaRPr lang="en-US" b="1" dirty="0"/>
        </a:p>
      </dgm:t>
    </dgm:pt>
    <dgm:pt modelId="{B5B21583-06D4-43FE-8229-04B61BFDB8E6}" type="parTrans" cxnId="{13A65E82-7F9D-4226-9C0D-12066E3B8E73}">
      <dgm:prSet/>
      <dgm:spPr/>
      <dgm:t>
        <a:bodyPr/>
        <a:lstStyle/>
        <a:p>
          <a:endParaRPr lang="en-US"/>
        </a:p>
      </dgm:t>
    </dgm:pt>
    <dgm:pt modelId="{1E7F4BB5-DF89-448F-B7BA-1BA1C9C8FBAA}" type="sibTrans" cxnId="{13A65E82-7F9D-4226-9C0D-12066E3B8E73}">
      <dgm:prSet/>
      <dgm:spPr/>
      <dgm:t>
        <a:bodyPr/>
        <a:lstStyle/>
        <a:p>
          <a:endParaRPr lang="en-US"/>
        </a:p>
      </dgm:t>
    </dgm:pt>
    <dgm:pt modelId="{228F713A-5105-4358-87DC-B059DDCE2470}">
      <dgm:prSet/>
      <dgm:spPr/>
      <dgm:t>
        <a:bodyPr/>
        <a:lstStyle/>
        <a:p>
          <a:pPr>
            <a:defRPr cap="all"/>
          </a:pPr>
          <a:r>
            <a:rPr lang="fr-FR" b="1" dirty="0"/>
            <a:t>Accepter le droit à l’erreur et apprendre des expériences pour progresser.</a:t>
          </a:r>
          <a:endParaRPr lang="en-US" b="1" dirty="0"/>
        </a:p>
      </dgm:t>
    </dgm:pt>
    <dgm:pt modelId="{3EB05F54-9D7B-4E03-880E-5D171DC4301C}" type="parTrans" cxnId="{BC989A97-3913-4543-832D-8A78A6FDF81D}">
      <dgm:prSet/>
      <dgm:spPr/>
      <dgm:t>
        <a:bodyPr/>
        <a:lstStyle/>
        <a:p>
          <a:endParaRPr lang="en-US"/>
        </a:p>
      </dgm:t>
    </dgm:pt>
    <dgm:pt modelId="{402FFDB9-B89E-4A66-A7AA-366BB3F57343}" type="sibTrans" cxnId="{BC989A97-3913-4543-832D-8A78A6FDF81D}">
      <dgm:prSet/>
      <dgm:spPr/>
      <dgm:t>
        <a:bodyPr/>
        <a:lstStyle/>
        <a:p>
          <a:endParaRPr lang="en-US"/>
        </a:p>
      </dgm:t>
    </dgm:pt>
    <dgm:pt modelId="{45429B45-0A8C-4EDE-A599-8034D47C9AC1}">
      <dgm:prSet/>
      <dgm:spPr/>
      <dgm:t>
        <a:bodyPr/>
        <a:lstStyle/>
        <a:p>
          <a:pPr>
            <a:defRPr cap="all"/>
          </a:pPr>
          <a:r>
            <a:rPr lang="fr-FR" b="1" dirty="0"/>
            <a:t>Partager toutes les informations utiles pour avancer efficacement sur le projet.</a:t>
          </a:r>
          <a:endParaRPr lang="en-US" b="1" dirty="0"/>
        </a:p>
      </dgm:t>
    </dgm:pt>
    <dgm:pt modelId="{86E3AA16-F1E8-4D6B-9531-9108F9031BAF}" type="parTrans" cxnId="{EBAD02DA-D895-4712-B5E3-8EF1222E2B89}">
      <dgm:prSet/>
      <dgm:spPr/>
      <dgm:t>
        <a:bodyPr/>
        <a:lstStyle/>
        <a:p>
          <a:endParaRPr lang="en-US"/>
        </a:p>
      </dgm:t>
    </dgm:pt>
    <dgm:pt modelId="{CFA1EA0D-DD8D-430F-BC38-C96BDBFD5CD7}" type="sibTrans" cxnId="{EBAD02DA-D895-4712-B5E3-8EF1222E2B89}">
      <dgm:prSet/>
      <dgm:spPr/>
      <dgm:t>
        <a:bodyPr/>
        <a:lstStyle/>
        <a:p>
          <a:endParaRPr lang="en-US"/>
        </a:p>
      </dgm:t>
    </dgm:pt>
    <dgm:pt modelId="{E58E3557-EEEA-41FC-9716-41E7488FDA0D}">
      <dgm:prSet/>
      <dgm:spPr/>
      <dgm:t>
        <a:bodyPr/>
        <a:lstStyle/>
        <a:p>
          <a:pPr>
            <a:defRPr cap="all"/>
          </a:pPr>
          <a:r>
            <a:rPr lang="fr-FR" b="1" dirty="0"/>
            <a:t>Assurer une présence active aux réunions et aux échanges d’équipe.</a:t>
          </a:r>
          <a:endParaRPr lang="en-US" b="1" dirty="0"/>
        </a:p>
      </dgm:t>
    </dgm:pt>
    <dgm:pt modelId="{931F1AFA-84E6-4DB2-9FEA-AF7715103AB3}" type="parTrans" cxnId="{EFD8D938-8DED-465A-A25B-97D2CD1A1613}">
      <dgm:prSet/>
      <dgm:spPr/>
      <dgm:t>
        <a:bodyPr/>
        <a:lstStyle/>
        <a:p>
          <a:endParaRPr lang="en-US"/>
        </a:p>
      </dgm:t>
    </dgm:pt>
    <dgm:pt modelId="{9FA77F10-674D-406D-A7B6-3B266DD71DF8}" type="sibTrans" cxnId="{EFD8D938-8DED-465A-A25B-97D2CD1A1613}">
      <dgm:prSet/>
      <dgm:spPr/>
      <dgm:t>
        <a:bodyPr/>
        <a:lstStyle/>
        <a:p>
          <a:endParaRPr lang="en-US"/>
        </a:p>
      </dgm:t>
    </dgm:pt>
    <dgm:pt modelId="{3F6D9C73-4AF9-4C60-BC7B-458E6EC639D0}">
      <dgm:prSet/>
      <dgm:spPr/>
      <dgm:t>
        <a:bodyPr/>
        <a:lstStyle/>
        <a:p>
          <a:pPr>
            <a:defRPr cap="all"/>
          </a:pPr>
          <a:r>
            <a:rPr lang="fr-FR" b="1" dirty="0"/>
            <a:t>Respecter les délais et s’organiser pour que chaque tâche soit réalisée dans les temps impartis.</a:t>
          </a:r>
          <a:endParaRPr lang="en-US" b="1" dirty="0"/>
        </a:p>
      </dgm:t>
    </dgm:pt>
    <dgm:pt modelId="{D8F06827-B294-48CE-8917-E1646FA007B7}" type="parTrans" cxnId="{2B678D44-EC24-4A56-9F66-5571143A8B11}">
      <dgm:prSet/>
      <dgm:spPr/>
      <dgm:t>
        <a:bodyPr/>
        <a:lstStyle/>
        <a:p>
          <a:endParaRPr lang="en-US"/>
        </a:p>
      </dgm:t>
    </dgm:pt>
    <dgm:pt modelId="{F15D3B6C-67DB-4349-A835-7A49760900F7}" type="sibTrans" cxnId="{2B678D44-EC24-4A56-9F66-5571143A8B11}">
      <dgm:prSet/>
      <dgm:spPr/>
      <dgm:t>
        <a:bodyPr/>
        <a:lstStyle/>
        <a:p>
          <a:endParaRPr lang="en-US"/>
        </a:p>
      </dgm:t>
    </dgm:pt>
    <dgm:pt modelId="{888DB9E0-3B78-4287-8231-7AF83C89C89E}" type="pres">
      <dgm:prSet presAssocID="{56D5B916-E50E-46EF-B2EE-C09C2F07B982}" presName="root" presStyleCnt="0">
        <dgm:presLayoutVars>
          <dgm:dir/>
          <dgm:resizeHandles val="exact"/>
        </dgm:presLayoutVars>
      </dgm:prSet>
      <dgm:spPr/>
    </dgm:pt>
    <dgm:pt modelId="{CD91036B-1FAC-4F24-B189-F5214CAEA028}" type="pres">
      <dgm:prSet presAssocID="{29BAB38C-0754-4D15-B6FE-E19F30F43067}" presName="compNode" presStyleCnt="0"/>
      <dgm:spPr/>
    </dgm:pt>
    <dgm:pt modelId="{AAE6236D-4B08-4F6F-9574-7AB651C2EBCA}" type="pres">
      <dgm:prSet presAssocID="{29BAB38C-0754-4D15-B6FE-E19F30F43067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BE28730-CC10-4FE0-994E-E0E2B34013EA}" type="pres">
      <dgm:prSet presAssocID="{29BAB38C-0754-4D15-B6FE-E19F30F4306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BA5C8CB-1B66-48C5-B9EA-62F4C9DF2D65}" type="pres">
      <dgm:prSet presAssocID="{29BAB38C-0754-4D15-B6FE-E19F30F43067}" presName="spaceRect" presStyleCnt="0"/>
      <dgm:spPr/>
    </dgm:pt>
    <dgm:pt modelId="{ECC3C270-2623-4BA4-919A-BE187A5D80DD}" type="pres">
      <dgm:prSet presAssocID="{29BAB38C-0754-4D15-B6FE-E19F30F43067}" presName="textRect" presStyleLbl="revTx" presStyleIdx="0" presStyleCnt="8">
        <dgm:presLayoutVars>
          <dgm:chMax val="1"/>
          <dgm:chPref val="1"/>
        </dgm:presLayoutVars>
      </dgm:prSet>
      <dgm:spPr/>
    </dgm:pt>
    <dgm:pt modelId="{AFAF09BC-DDCB-4A2E-9BB2-A32EE2917B0E}" type="pres">
      <dgm:prSet presAssocID="{85B112DE-8173-44FC-9F08-6B82DCED242C}" presName="sibTrans" presStyleCnt="0"/>
      <dgm:spPr/>
    </dgm:pt>
    <dgm:pt modelId="{2D7C8173-3EBB-4F9F-B551-B09AA00E877B}" type="pres">
      <dgm:prSet presAssocID="{C03F9C58-5B09-4951-81DC-4849B82A9E7E}" presName="compNode" presStyleCnt="0"/>
      <dgm:spPr/>
    </dgm:pt>
    <dgm:pt modelId="{9A39C1ED-2C17-49F1-9D19-5C6AABB6908F}" type="pres">
      <dgm:prSet presAssocID="{C03F9C58-5B09-4951-81DC-4849B82A9E7E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281EDF6-5F8D-4A07-8F77-3FFBB0EB8EC9}" type="pres">
      <dgm:prSet presAssocID="{C03F9C58-5B09-4951-81DC-4849B82A9E7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DB5486-A081-40C8-BDCB-97B230485C0E}" type="pres">
      <dgm:prSet presAssocID="{C03F9C58-5B09-4951-81DC-4849B82A9E7E}" presName="spaceRect" presStyleCnt="0"/>
      <dgm:spPr/>
    </dgm:pt>
    <dgm:pt modelId="{448F9562-3A1E-4DB2-94B2-8F87F871DAC3}" type="pres">
      <dgm:prSet presAssocID="{C03F9C58-5B09-4951-81DC-4849B82A9E7E}" presName="textRect" presStyleLbl="revTx" presStyleIdx="1" presStyleCnt="8">
        <dgm:presLayoutVars>
          <dgm:chMax val="1"/>
          <dgm:chPref val="1"/>
        </dgm:presLayoutVars>
      </dgm:prSet>
      <dgm:spPr/>
    </dgm:pt>
    <dgm:pt modelId="{AD21904E-78A9-4DC6-84DA-C629E4DD0DF5}" type="pres">
      <dgm:prSet presAssocID="{807859D3-2EC9-4345-BAC3-6FE57F3198FD}" presName="sibTrans" presStyleCnt="0"/>
      <dgm:spPr/>
    </dgm:pt>
    <dgm:pt modelId="{81125CB5-B27B-4A60-9EE9-3770FF10ED58}" type="pres">
      <dgm:prSet presAssocID="{460F7083-7ED1-42DF-BAB5-7711185D37D4}" presName="compNode" presStyleCnt="0"/>
      <dgm:spPr/>
    </dgm:pt>
    <dgm:pt modelId="{AD41F63F-D03F-481F-B41D-518CA44979CA}" type="pres">
      <dgm:prSet presAssocID="{460F7083-7ED1-42DF-BAB5-7711185D37D4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88AE4F1-3757-4D71-8823-90995C51CC37}" type="pres">
      <dgm:prSet presAssocID="{460F7083-7ED1-42DF-BAB5-7711185D37D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e"/>
        </a:ext>
      </dgm:extLst>
    </dgm:pt>
    <dgm:pt modelId="{B04FE79B-4400-49C5-9704-D7DDB848C33C}" type="pres">
      <dgm:prSet presAssocID="{460F7083-7ED1-42DF-BAB5-7711185D37D4}" presName="spaceRect" presStyleCnt="0"/>
      <dgm:spPr/>
    </dgm:pt>
    <dgm:pt modelId="{CEBB2FC8-8007-41DC-9BCE-8D2069018908}" type="pres">
      <dgm:prSet presAssocID="{460F7083-7ED1-42DF-BAB5-7711185D37D4}" presName="textRect" presStyleLbl="revTx" presStyleIdx="2" presStyleCnt="8">
        <dgm:presLayoutVars>
          <dgm:chMax val="1"/>
          <dgm:chPref val="1"/>
        </dgm:presLayoutVars>
      </dgm:prSet>
      <dgm:spPr/>
    </dgm:pt>
    <dgm:pt modelId="{054A21E7-8C58-46B7-96CD-8349DBA8A6D8}" type="pres">
      <dgm:prSet presAssocID="{1F1CD88D-EF3B-4DDE-AB9E-160268429F31}" presName="sibTrans" presStyleCnt="0"/>
      <dgm:spPr/>
    </dgm:pt>
    <dgm:pt modelId="{5EE21691-3C0D-46B9-9059-42CF4839F263}" type="pres">
      <dgm:prSet presAssocID="{9419BE3C-2AE8-4B4A-8831-817FF13FB7CF}" presName="compNode" presStyleCnt="0"/>
      <dgm:spPr/>
    </dgm:pt>
    <dgm:pt modelId="{1DA3DA57-518F-4381-AFA3-0D3675DA16A0}" type="pres">
      <dgm:prSet presAssocID="{9419BE3C-2AE8-4B4A-8831-817FF13FB7CF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4E225DF-46AA-4375-AB81-97BD91B2F213}" type="pres">
      <dgm:prSet presAssocID="{9419BE3C-2AE8-4B4A-8831-817FF13FB7C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0A6842F-2F62-43F7-A107-6335EB9BCE1B}" type="pres">
      <dgm:prSet presAssocID="{9419BE3C-2AE8-4B4A-8831-817FF13FB7CF}" presName="spaceRect" presStyleCnt="0"/>
      <dgm:spPr/>
    </dgm:pt>
    <dgm:pt modelId="{269E8C95-CB79-4439-9CFD-816976592426}" type="pres">
      <dgm:prSet presAssocID="{9419BE3C-2AE8-4B4A-8831-817FF13FB7CF}" presName="textRect" presStyleLbl="revTx" presStyleIdx="3" presStyleCnt="8">
        <dgm:presLayoutVars>
          <dgm:chMax val="1"/>
          <dgm:chPref val="1"/>
        </dgm:presLayoutVars>
      </dgm:prSet>
      <dgm:spPr/>
    </dgm:pt>
    <dgm:pt modelId="{93B6BFCE-2D5C-41A8-A008-055EC0D0AC55}" type="pres">
      <dgm:prSet presAssocID="{1E7F4BB5-DF89-448F-B7BA-1BA1C9C8FBAA}" presName="sibTrans" presStyleCnt="0"/>
      <dgm:spPr/>
    </dgm:pt>
    <dgm:pt modelId="{3B4C7011-E036-446E-952F-02D303EA56A9}" type="pres">
      <dgm:prSet presAssocID="{228F713A-5105-4358-87DC-B059DDCE2470}" presName="compNode" presStyleCnt="0"/>
      <dgm:spPr/>
    </dgm:pt>
    <dgm:pt modelId="{9C31AD9F-D7A0-4183-9298-D4C66997A566}" type="pres">
      <dgm:prSet presAssocID="{228F713A-5105-4358-87DC-B059DDCE2470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8DA8B15-10A8-4F10-9192-3055832B092E}" type="pres">
      <dgm:prSet presAssocID="{228F713A-5105-4358-87DC-B059DDCE247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83866301-AAFA-407C-B2CF-4CA215BB3377}" type="pres">
      <dgm:prSet presAssocID="{228F713A-5105-4358-87DC-B059DDCE2470}" presName="spaceRect" presStyleCnt="0"/>
      <dgm:spPr/>
    </dgm:pt>
    <dgm:pt modelId="{29141C78-78C1-4F64-8497-B49B81FACFBF}" type="pres">
      <dgm:prSet presAssocID="{228F713A-5105-4358-87DC-B059DDCE2470}" presName="textRect" presStyleLbl="revTx" presStyleIdx="4" presStyleCnt="8">
        <dgm:presLayoutVars>
          <dgm:chMax val="1"/>
          <dgm:chPref val="1"/>
        </dgm:presLayoutVars>
      </dgm:prSet>
      <dgm:spPr/>
    </dgm:pt>
    <dgm:pt modelId="{38AA5329-4EF4-4643-A3E3-31F942BE413C}" type="pres">
      <dgm:prSet presAssocID="{402FFDB9-B89E-4A66-A7AA-366BB3F57343}" presName="sibTrans" presStyleCnt="0"/>
      <dgm:spPr/>
    </dgm:pt>
    <dgm:pt modelId="{B974C5B4-75ED-4A2E-A10B-7F91B782FA82}" type="pres">
      <dgm:prSet presAssocID="{45429B45-0A8C-4EDE-A599-8034D47C9AC1}" presName="compNode" presStyleCnt="0"/>
      <dgm:spPr/>
    </dgm:pt>
    <dgm:pt modelId="{14C33E06-7048-4428-AD2E-5E9D346CE78A}" type="pres">
      <dgm:prSet presAssocID="{45429B45-0A8C-4EDE-A599-8034D47C9AC1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59E99D5-8DB3-4588-9D78-730D5E83BF91}" type="pres">
      <dgm:prSet presAssocID="{45429B45-0A8C-4EDE-A599-8034D47C9AC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C0FC92BA-36C0-42C9-8BC2-7EC25399DC64}" type="pres">
      <dgm:prSet presAssocID="{45429B45-0A8C-4EDE-A599-8034D47C9AC1}" presName="spaceRect" presStyleCnt="0"/>
      <dgm:spPr/>
    </dgm:pt>
    <dgm:pt modelId="{56B7BCC0-9300-473A-BCF4-AFBC60FDE950}" type="pres">
      <dgm:prSet presAssocID="{45429B45-0A8C-4EDE-A599-8034D47C9AC1}" presName="textRect" presStyleLbl="revTx" presStyleIdx="5" presStyleCnt="8" custLinFactNeighborY="-20830">
        <dgm:presLayoutVars>
          <dgm:chMax val="1"/>
          <dgm:chPref val="1"/>
        </dgm:presLayoutVars>
      </dgm:prSet>
      <dgm:spPr/>
    </dgm:pt>
    <dgm:pt modelId="{124A229A-69D7-4944-A2C2-200F8539D1DD}" type="pres">
      <dgm:prSet presAssocID="{CFA1EA0D-DD8D-430F-BC38-C96BDBFD5CD7}" presName="sibTrans" presStyleCnt="0"/>
      <dgm:spPr/>
    </dgm:pt>
    <dgm:pt modelId="{2C591159-98FF-4754-993A-3A2DE1ACCF7F}" type="pres">
      <dgm:prSet presAssocID="{E58E3557-EEEA-41FC-9716-41E7488FDA0D}" presName="compNode" presStyleCnt="0"/>
      <dgm:spPr/>
    </dgm:pt>
    <dgm:pt modelId="{C20F022E-4408-4B66-886F-33A669D421BD}" type="pres">
      <dgm:prSet presAssocID="{E58E3557-EEEA-41FC-9716-41E7488FDA0D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EA6DD02-CC9E-40BB-9AF4-FCA0B2E03DA8}" type="pres">
      <dgm:prSet presAssocID="{E58E3557-EEEA-41FC-9716-41E7488FDA0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5E3B1571-E246-41F1-9BE8-7C5E38320966}" type="pres">
      <dgm:prSet presAssocID="{E58E3557-EEEA-41FC-9716-41E7488FDA0D}" presName="spaceRect" presStyleCnt="0"/>
      <dgm:spPr/>
    </dgm:pt>
    <dgm:pt modelId="{F22B97DB-F48C-4203-A793-DF08ED364EC4}" type="pres">
      <dgm:prSet presAssocID="{E58E3557-EEEA-41FC-9716-41E7488FDA0D}" presName="textRect" presStyleLbl="revTx" presStyleIdx="6" presStyleCnt="8" custLinFactNeighborY="-20830">
        <dgm:presLayoutVars>
          <dgm:chMax val="1"/>
          <dgm:chPref val="1"/>
        </dgm:presLayoutVars>
      </dgm:prSet>
      <dgm:spPr/>
    </dgm:pt>
    <dgm:pt modelId="{C9D0DD82-2F85-4C13-9580-E143912DB143}" type="pres">
      <dgm:prSet presAssocID="{9FA77F10-674D-406D-A7B6-3B266DD71DF8}" presName="sibTrans" presStyleCnt="0"/>
      <dgm:spPr/>
    </dgm:pt>
    <dgm:pt modelId="{34649A8E-FA2C-4AF5-8C9D-8999A8F5F187}" type="pres">
      <dgm:prSet presAssocID="{3F6D9C73-4AF9-4C60-BC7B-458E6EC639D0}" presName="compNode" presStyleCnt="0"/>
      <dgm:spPr/>
    </dgm:pt>
    <dgm:pt modelId="{83F8A48B-21B9-4774-9369-6879E23571A1}" type="pres">
      <dgm:prSet presAssocID="{3F6D9C73-4AF9-4C60-BC7B-458E6EC639D0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9A67728-9871-45CD-AE47-B3A8A89CC601}" type="pres">
      <dgm:prSet presAssocID="{3F6D9C73-4AF9-4C60-BC7B-458E6EC639D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FACD4CF9-BBD6-4ED4-B2C6-9C683CACAC13}" type="pres">
      <dgm:prSet presAssocID="{3F6D9C73-4AF9-4C60-BC7B-458E6EC639D0}" presName="spaceRect" presStyleCnt="0"/>
      <dgm:spPr/>
    </dgm:pt>
    <dgm:pt modelId="{96A1A116-01D3-4C3C-8C07-04797EDD3EAC}" type="pres">
      <dgm:prSet presAssocID="{3F6D9C73-4AF9-4C60-BC7B-458E6EC639D0}" presName="textRect" presStyleLbl="revTx" presStyleIdx="7" presStyleCnt="8" custLinFactNeighborY="-20830">
        <dgm:presLayoutVars>
          <dgm:chMax val="1"/>
          <dgm:chPref val="1"/>
        </dgm:presLayoutVars>
      </dgm:prSet>
      <dgm:spPr/>
    </dgm:pt>
  </dgm:ptLst>
  <dgm:cxnLst>
    <dgm:cxn modelId="{7A714B0A-34B5-479A-B71A-9A1763489FE4}" srcId="{56D5B916-E50E-46EF-B2EE-C09C2F07B982}" destId="{C03F9C58-5B09-4951-81DC-4849B82A9E7E}" srcOrd="1" destOrd="0" parTransId="{F89567BE-0BBD-4DF4-9FC0-DE09E314CE62}" sibTransId="{807859D3-2EC9-4345-BAC3-6FE57F3198FD}"/>
    <dgm:cxn modelId="{CFF85D1F-3B0A-40BC-BB5D-91BECEA7D68C}" type="presOf" srcId="{460F7083-7ED1-42DF-BAB5-7711185D37D4}" destId="{CEBB2FC8-8007-41DC-9BCE-8D2069018908}" srcOrd="0" destOrd="0" presId="urn:microsoft.com/office/officeart/2018/5/layout/IconLeafLabelList"/>
    <dgm:cxn modelId="{077A1E29-E50A-43A8-B863-2484F955D303}" type="presOf" srcId="{3F6D9C73-4AF9-4C60-BC7B-458E6EC639D0}" destId="{96A1A116-01D3-4C3C-8C07-04797EDD3EAC}" srcOrd="0" destOrd="0" presId="urn:microsoft.com/office/officeart/2018/5/layout/IconLeafLabelList"/>
    <dgm:cxn modelId="{EFD8D938-8DED-465A-A25B-97D2CD1A1613}" srcId="{56D5B916-E50E-46EF-B2EE-C09C2F07B982}" destId="{E58E3557-EEEA-41FC-9716-41E7488FDA0D}" srcOrd="6" destOrd="0" parTransId="{931F1AFA-84E6-4DB2-9FEA-AF7715103AB3}" sibTransId="{9FA77F10-674D-406D-A7B6-3B266DD71DF8}"/>
    <dgm:cxn modelId="{2B678D44-EC24-4A56-9F66-5571143A8B11}" srcId="{56D5B916-E50E-46EF-B2EE-C09C2F07B982}" destId="{3F6D9C73-4AF9-4C60-BC7B-458E6EC639D0}" srcOrd="7" destOrd="0" parTransId="{D8F06827-B294-48CE-8917-E1646FA007B7}" sibTransId="{F15D3B6C-67DB-4349-A835-7A49760900F7}"/>
    <dgm:cxn modelId="{8F95464B-A228-482C-A441-6938872EB25B}" srcId="{56D5B916-E50E-46EF-B2EE-C09C2F07B982}" destId="{460F7083-7ED1-42DF-BAB5-7711185D37D4}" srcOrd="2" destOrd="0" parTransId="{A4437DA6-51C8-4489-8B43-4FE7572FB152}" sibTransId="{1F1CD88D-EF3B-4DDE-AB9E-160268429F31}"/>
    <dgm:cxn modelId="{217EE651-6322-4CA0-9830-9882234B8CDA}" type="presOf" srcId="{9419BE3C-2AE8-4B4A-8831-817FF13FB7CF}" destId="{269E8C95-CB79-4439-9CFD-816976592426}" srcOrd="0" destOrd="0" presId="urn:microsoft.com/office/officeart/2018/5/layout/IconLeafLabelList"/>
    <dgm:cxn modelId="{13A65E82-7F9D-4226-9C0D-12066E3B8E73}" srcId="{56D5B916-E50E-46EF-B2EE-C09C2F07B982}" destId="{9419BE3C-2AE8-4B4A-8831-817FF13FB7CF}" srcOrd="3" destOrd="0" parTransId="{B5B21583-06D4-43FE-8229-04B61BFDB8E6}" sibTransId="{1E7F4BB5-DF89-448F-B7BA-1BA1C9C8FBAA}"/>
    <dgm:cxn modelId="{825CC48F-BE04-41CA-9E74-19212B2C76D0}" type="presOf" srcId="{C03F9C58-5B09-4951-81DC-4849B82A9E7E}" destId="{448F9562-3A1E-4DB2-94B2-8F87F871DAC3}" srcOrd="0" destOrd="0" presId="urn:microsoft.com/office/officeart/2018/5/layout/IconLeafLabelList"/>
    <dgm:cxn modelId="{BC989A97-3913-4543-832D-8A78A6FDF81D}" srcId="{56D5B916-E50E-46EF-B2EE-C09C2F07B982}" destId="{228F713A-5105-4358-87DC-B059DDCE2470}" srcOrd="4" destOrd="0" parTransId="{3EB05F54-9D7B-4E03-880E-5D171DC4301C}" sibTransId="{402FFDB9-B89E-4A66-A7AA-366BB3F57343}"/>
    <dgm:cxn modelId="{1D3F689A-CBDE-4D43-9D85-3BACF5B9E1C3}" type="presOf" srcId="{56D5B916-E50E-46EF-B2EE-C09C2F07B982}" destId="{888DB9E0-3B78-4287-8231-7AF83C89C89E}" srcOrd="0" destOrd="0" presId="urn:microsoft.com/office/officeart/2018/5/layout/IconLeafLabelList"/>
    <dgm:cxn modelId="{67BA309F-EE3E-41CC-9AA0-DA454B6C439E}" type="presOf" srcId="{E58E3557-EEEA-41FC-9716-41E7488FDA0D}" destId="{F22B97DB-F48C-4203-A793-DF08ED364EC4}" srcOrd="0" destOrd="0" presId="urn:microsoft.com/office/officeart/2018/5/layout/IconLeafLabelList"/>
    <dgm:cxn modelId="{695CF7AC-840F-4678-98C3-128EB5E41979}" srcId="{56D5B916-E50E-46EF-B2EE-C09C2F07B982}" destId="{29BAB38C-0754-4D15-B6FE-E19F30F43067}" srcOrd="0" destOrd="0" parTransId="{8DDF91C5-032D-467D-AC17-786344559094}" sibTransId="{85B112DE-8173-44FC-9F08-6B82DCED242C}"/>
    <dgm:cxn modelId="{DB49C4BF-5B29-4991-8D4C-BE484ED7C399}" type="presOf" srcId="{228F713A-5105-4358-87DC-B059DDCE2470}" destId="{29141C78-78C1-4F64-8497-B49B81FACFBF}" srcOrd="0" destOrd="0" presId="urn:microsoft.com/office/officeart/2018/5/layout/IconLeafLabelList"/>
    <dgm:cxn modelId="{D98B69D9-FDCB-4407-991B-79A52B6CCDD1}" type="presOf" srcId="{45429B45-0A8C-4EDE-A599-8034D47C9AC1}" destId="{56B7BCC0-9300-473A-BCF4-AFBC60FDE950}" srcOrd="0" destOrd="0" presId="urn:microsoft.com/office/officeart/2018/5/layout/IconLeafLabelList"/>
    <dgm:cxn modelId="{EBAD02DA-D895-4712-B5E3-8EF1222E2B89}" srcId="{56D5B916-E50E-46EF-B2EE-C09C2F07B982}" destId="{45429B45-0A8C-4EDE-A599-8034D47C9AC1}" srcOrd="5" destOrd="0" parTransId="{86E3AA16-F1E8-4D6B-9531-9108F9031BAF}" sibTransId="{CFA1EA0D-DD8D-430F-BC38-C96BDBFD5CD7}"/>
    <dgm:cxn modelId="{8F99E2E2-C5C4-44BF-8261-DA1D71CF07C1}" type="presOf" srcId="{29BAB38C-0754-4D15-B6FE-E19F30F43067}" destId="{ECC3C270-2623-4BA4-919A-BE187A5D80DD}" srcOrd="0" destOrd="0" presId="urn:microsoft.com/office/officeart/2018/5/layout/IconLeafLabelList"/>
    <dgm:cxn modelId="{5A2DC646-B15E-4A5F-A511-3959C6952783}" type="presParOf" srcId="{888DB9E0-3B78-4287-8231-7AF83C89C89E}" destId="{CD91036B-1FAC-4F24-B189-F5214CAEA028}" srcOrd="0" destOrd="0" presId="urn:microsoft.com/office/officeart/2018/5/layout/IconLeafLabelList"/>
    <dgm:cxn modelId="{C2AEC726-F383-4962-9B94-77BF0731F7C1}" type="presParOf" srcId="{CD91036B-1FAC-4F24-B189-F5214CAEA028}" destId="{AAE6236D-4B08-4F6F-9574-7AB651C2EBCA}" srcOrd="0" destOrd="0" presId="urn:microsoft.com/office/officeart/2018/5/layout/IconLeafLabelList"/>
    <dgm:cxn modelId="{0EFE05A4-D11E-46B5-96AD-87421F53F522}" type="presParOf" srcId="{CD91036B-1FAC-4F24-B189-F5214CAEA028}" destId="{0BE28730-CC10-4FE0-994E-E0E2B34013EA}" srcOrd="1" destOrd="0" presId="urn:microsoft.com/office/officeart/2018/5/layout/IconLeafLabelList"/>
    <dgm:cxn modelId="{37A34DAE-D1E6-4EDA-998D-51B053F7D5B7}" type="presParOf" srcId="{CD91036B-1FAC-4F24-B189-F5214CAEA028}" destId="{9BA5C8CB-1B66-48C5-B9EA-62F4C9DF2D65}" srcOrd="2" destOrd="0" presId="urn:microsoft.com/office/officeart/2018/5/layout/IconLeafLabelList"/>
    <dgm:cxn modelId="{040ABFF8-47C1-4ADC-8A66-AF5AEBDCF3F6}" type="presParOf" srcId="{CD91036B-1FAC-4F24-B189-F5214CAEA028}" destId="{ECC3C270-2623-4BA4-919A-BE187A5D80DD}" srcOrd="3" destOrd="0" presId="urn:microsoft.com/office/officeart/2018/5/layout/IconLeafLabelList"/>
    <dgm:cxn modelId="{B4EB0F6E-A1EC-4D8D-B0D0-9C4D80615093}" type="presParOf" srcId="{888DB9E0-3B78-4287-8231-7AF83C89C89E}" destId="{AFAF09BC-DDCB-4A2E-9BB2-A32EE2917B0E}" srcOrd="1" destOrd="0" presId="urn:microsoft.com/office/officeart/2018/5/layout/IconLeafLabelList"/>
    <dgm:cxn modelId="{7D9EB5D0-471F-4E47-B306-82A6786F76F7}" type="presParOf" srcId="{888DB9E0-3B78-4287-8231-7AF83C89C89E}" destId="{2D7C8173-3EBB-4F9F-B551-B09AA00E877B}" srcOrd="2" destOrd="0" presId="urn:microsoft.com/office/officeart/2018/5/layout/IconLeafLabelList"/>
    <dgm:cxn modelId="{0C9D74E9-E267-4B5F-8D89-C7D303563030}" type="presParOf" srcId="{2D7C8173-3EBB-4F9F-B551-B09AA00E877B}" destId="{9A39C1ED-2C17-49F1-9D19-5C6AABB6908F}" srcOrd="0" destOrd="0" presId="urn:microsoft.com/office/officeart/2018/5/layout/IconLeafLabelList"/>
    <dgm:cxn modelId="{E3A33973-A107-486D-AAE1-74607B7FDF66}" type="presParOf" srcId="{2D7C8173-3EBB-4F9F-B551-B09AA00E877B}" destId="{8281EDF6-5F8D-4A07-8F77-3FFBB0EB8EC9}" srcOrd="1" destOrd="0" presId="urn:microsoft.com/office/officeart/2018/5/layout/IconLeafLabelList"/>
    <dgm:cxn modelId="{EC9D4543-1ACE-4487-A170-1A1F3CB9C793}" type="presParOf" srcId="{2D7C8173-3EBB-4F9F-B551-B09AA00E877B}" destId="{C6DB5486-A081-40C8-BDCB-97B230485C0E}" srcOrd="2" destOrd="0" presId="urn:microsoft.com/office/officeart/2018/5/layout/IconLeafLabelList"/>
    <dgm:cxn modelId="{8F162877-87B4-4DDF-B735-A6E24687C424}" type="presParOf" srcId="{2D7C8173-3EBB-4F9F-B551-B09AA00E877B}" destId="{448F9562-3A1E-4DB2-94B2-8F87F871DAC3}" srcOrd="3" destOrd="0" presId="urn:microsoft.com/office/officeart/2018/5/layout/IconLeafLabelList"/>
    <dgm:cxn modelId="{DBADC4F0-CDFB-46BD-A353-69E7F56514AC}" type="presParOf" srcId="{888DB9E0-3B78-4287-8231-7AF83C89C89E}" destId="{AD21904E-78A9-4DC6-84DA-C629E4DD0DF5}" srcOrd="3" destOrd="0" presId="urn:microsoft.com/office/officeart/2018/5/layout/IconLeafLabelList"/>
    <dgm:cxn modelId="{02EBC3C0-1CAE-48EB-A8A2-335674167B65}" type="presParOf" srcId="{888DB9E0-3B78-4287-8231-7AF83C89C89E}" destId="{81125CB5-B27B-4A60-9EE9-3770FF10ED58}" srcOrd="4" destOrd="0" presId="urn:microsoft.com/office/officeart/2018/5/layout/IconLeafLabelList"/>
    <dgm:cxn modelId="{4C41956B-6471-4B26-9A28-F470A31C5757}" type="presParOf" srcId="{81125CB5-B27B-4A60-9EE9-3770FF10ED58}" destId="{AD41F63F-D03F-481F-B41D-518CA44979CA}" srcOrd="0" destOrd="0" presId="urn:microsoft.com/office/officeart/2018/5/layout/IconLeafLabelList"/>
    <dgm:cxn modelId="{5C083C09-46F8-4DF2-9EFF-CA8AEABF97E6}" type="presParOf" srcId="{81125CB5-B27B-4A60-9EE9-3770FF10ED58}" destId="{688AE4F1-3757-4D71-8823-90995C51CC37}" srcOrd="1" destOrd="0" presId="urn:microsoft.com/office/officeart/2018/5/layout/IconLeafLabelList"/>
    <dgm:cxn modelId="{85E89593-6020-4158-8FE4-30644CC55CF5}" type="presParOf" srcId="{81125CB5-B27B-4A60-9EE9-3770FF10ED58}" destId="{B04FE79B-4400-49C5-9704-D7DDB848C33C}" srcOrd="2" destOrd="0" presId="urn:microsoft.com/office/officeart/2018/5/layout/IconLeafLabelList"/>
    <dgm:cxn modelId="{8D25ABBE-8CE6-4709-A1FF-3FFE4E2F15A1}" type="presParOf" srcId="{81125CB5-B27B-4A60-9EE9-3770FF10ED58}" destId="{CEBB2FC8-8007-41DC-9BCE-8D2069018908}" srcOrd="3" destOrd="0" presId="urn:microsoft.com/office/officeart/2018/5/layout/IconLeafLabelList"/>
    <dgm:cxn modelId="{731AA42A-4509-4DB0-8C93-9EC894D02E22}" type="presParOf" srcId="{888DB9E0-3B78-4287-8231-7AF83C89C89E}" destId="{054A21E7-8C58-46B7-96CD-8349DBA8A6D8}" srcOrd="5" destOrd="0" presId="urn:microsoft.com/office/officeart/2018/5/layout/IconLeafLabelList"/>
    <dgm:cxn modelId="{DBBC5826-38F3-4487-83CC-9E8E32F075C3}" type="presParOf" srcId="{888DB9E0-3B78-4287-8231-7AF83C89C89E}" destId="{5EE21691-3C0D-46B9-9059-42CF4839F263}" srcOrd="6" destOrd="0" presId="urn:microsoft.com/office/officeart/2018/5/layout/IconLeafLabelList"/>
    <dgm:cxn modelId="{98AA05C6-327A-48BF-B23B-EEA58B733665}" type="presParOf" srcId="{5EE21691-3C0D-46B9-9059-42CF4839F263}" destId="{1DA3DA57-518F-4381-AFA3-0D3675DA16A0}" srcOrd="0" destOrd="0" presId="urn:microsoft.com/office/officeart/2018/5/layout/IconLeafLabelList"/>
    <dgm:cxn modelId="{E8636B96-2D41-42D6-BC89-BFFEAE1B42CD}" type="presParOf" srcId="{5EE21691-3C0D-46B9-9059-42CF4839F263}" destId="{E4E225DF-46AA-4375-AB81-97BD91B2F213}" srcOrd="1" destOrd="0" presId="urn:microsoft.com/office/officeart/2018/5/layout/IconLeafLabelList"/>
    <dgm:cxn modelId="{A2B2A5D2-4752-4807-BD40-EEED2EEECE27}" type="presParOf" srcId="{5EE21691-3C0D-46B9-9059-42CF4839F263}" destId="{70A6842F-2F62-43F7-A107-6335EB9BCE1B}" srcOrd="2" destOrd="0" presId="urn:microsoft.com/office/officeart/2018/5/layout/IconLeafLabelList"/>
    <dgm:cxn modelId="{E9CD4756-1698-4F7A-9B6A-5F27BF5A1C5E}" type="presParOf" srcId="{5EE21691-3C0D-46B9-9059-42CF4839F263}" destId="{269E8C95-CB79-4439-9CFD-816976592426}" srcOrd="3" destOrd="0" presId="urn:microsoft.com/office/officeart/2018/5/layout/IconLeafLabelList"/>
    <dgm:cxn modelId="{CCDB7611-3B20-4940-9497-BB485BC7F8C1}" type="presParOf" srcId="{888DB9E0-3B78-4287-8231-7AF83C89C89E}" destId="{93B6BFCE-2D5C-41A8-A008-055EC0D0AC55}" srcOrd="7" destOrd="0" presId="urn:microsoft.com/office/officeart/2018/5/layout/IconLeafLabelList"/>
    <dgm:cxn modelId="{ED71BF17-817B-43F1-9851-632B64784D61}" type="presParOf" srcId="{888DB9E0-3B78-4287-8231-7AF83C89C89E}" destId="{3B4C7011-E036-446E-952F-02D303EA56A9}" srcOrd="8" destOrd="0" presId="urn:microsoft.com/office/officeart/2018/5/layout/IconLeafLabelList"/>
    <dgm:cxn modelId="{0EAE1BCD-60EC-4602-B3C7-11E357342B82}" type="presParOf" srcId="{3B4C7011-E036-446E-952F-02D303EA56A9}" destId="{9C31AD9F-D7A0-4183-9298-D4C66997A566}" srcOrd="0" destOrd="0" presId="urn:microsoft.com/office/officeart/2018/5/layout/IconLeafLabelList"/>
    <dgm:cxn modelId="{8A11F0F5-2DF1-41ED-9589-766097D03469}" type="presParOf" srcId="{3B4C7011-E036-446E-952F-02D303EA56A9}" destId="{B8DA8B15-10A8-4F10-9192-3055832B092E}" srcOrd="1" destOrd="0" presId="urn:microsoft.com/office/officeart/2018/5/layout/IconLeafLabelList"/>
    <dgm:cxn modelId="{4D922769-43C3-4171-B090-1D42F4A89679}" type="presParOf" srcId="{3B4C7011-E036-446E-952F-02D303EA56A9}" destId="{83866301-AAFA-407C-B2CF-4CA215BB3377}" srcOrd="2" destOrd="0" presId="urn:microsoft.com/office/officeart/2018/5/layout/IconLeafLabelList"/>
    <dgm:cxn modelId="{D93D9BC5-0F11-41F5-A2E3-43446D77AFE6}" type="presParOf" srcId="{3B4C7011-E036-446E-952F-02D303EA56A9}" destId="{29141C78-78C1-4F64-8497-B49B81FACFBF}" srcOrd="3" destOrd="0" presId="urn:microsoft.com/office/officeart/2018/5/layout/IconLeafLabelList"/>
    <dgm:cxn modelId="{9FCDBBDF-84F9-4F5C-BD6A-83B72402721D}" type="presParOf" srcId="{888DB9E0-3B78-4287-8231-7AF83C89C89E}" destId="{38AA5329-4EF4-4643-A3E3-31F942BE413C}" srcOrd="9" destOrd="0" presId="urn:microsoft.com/office/officeart/2018/5/layout/IconLeafLabelList"/>
    <dgm:cxn modelId="{8CC8EAFB-8040-405F-8A7E-798B872CF773}" type="presParOf" srcId="{888DB9E0-3B78-4287-8231-7AF83C89C89E}" destId="{B974C5B4-75ED-4A2E-A10B-7F91B782FA82}" srcOrd="10" destOrd="0" presId="urn:microsoft.com/office/officeart/2018/5/layout/IconLeafLabelList"/>
    <dgm:cxn modelId="{9F3731F0-F08E-4BC2-89F4-6241F7FEAECA}" type="presParOf" srcId="{B974C5B4-75ED-4A2E-A10B-7F91B782FA82}" destId="{14C33E06-7048-4428-AD2E-5E9D346CE78A}" srcOrd="0" destOrd="0" presId="urn:microsoft.com/office/officeart/2018/5/layout/IconLeafLabelList"/>
    <dgm:cxn modelId="{352CA360-0C34-442A-93E4-A8B6A5A129A6}" type="presParOf" srcId="{B974C5B4-75ED-4A2E-A10B-7F91B782FA82}" destId="{459E99D5-8DB3-4588-9D78-730D5E83BF91}" srcOrd="1" destOrd="0" presId="urn:microsoft.com/office/officeart/2018/5/layout/IconLeafLabelList"/>
    <dgm:cxn modelId="{7AEF7D18-9D14-481D-9F5D-A3AF389EC129}" type="presParOf" srcId="{B974C5B4-75ED-4A2E-A10B-7F91B782FA82}" destId="{C0FC92BA-36C0-42C9-8BC2-7EC25399DC64}" srcOrd="2" destOrd="0" presId="urn:microsoft.com/office/officeart/2018/5/layout/IconLeafLabelList"/>
    <dgm:cxn modelId="{1AC2706B-01B1-4927-8D7C-6F5824BD1FD6}" type="presParOf" srcId="{B974C5B4-75ED-4A2E-A10B-7F91B782FA82}" destId="{56B7BCC0-9300-473A-BCF4-AFBC60FDE950}" srcOrd="3" destOrd="0" presId="urn:microsoft.com/office/officeart/2018/5/layout/IconLeafLabelList"/>
    <dgm:cxn modelId="{2C946533-86C0-4BB5-813E-507508F51B10}" type="presParOf" srcId="{888DB9E0-3B78-4287-8231-7AF83C89C89E}" destId="{124A229A-69D7-4944-A2C2-200F8539D1DD}" srcOrd="11" destOrd="0" presId="urn:microsoft.com/office/officeart/2018/5/layout/IconLeafLabelList"/>
    <dgm:cxn modelId="{D53986D0-A1C4-45DC-ABC3-2FB44DF9973D}" type="presParOf" srcId="{888DB9E0-3B78-4287-8231-7AF83C89C89E}" destId="{2C591159-98FF-4754-993A-3A2DE1ACCF7F}" srcOrd="12" destOrd="0" presId="urn:microsoft.com/office/officeart/2018/5/layout/IconLeafLabelList"/>
    <dgm:cxn modelId="{E4E457FD-1E57-4F71-B528-12E572F19A4D}" type="presParOf" srcId="{2C591159-98FF-4754-993A-3A2DE1ACCF7F}" destId="{C20F022E-4408-4B66-886F-33A669D421BD}" srcOrd="0" destOrd="0" presId="urn:microsoft.com/office/officeart/2018/5/layout/IconLeafLabelList"/>
    <dgm:cxn modelId="{7347E4C1-6ADC-4982-9ABE-51E1483A4204}" type="presParOf" srcId="{2C591159-98FF-4754-993A-3A2DE1ACCF7F}" destId="{0EA6DD02-CC9E-40BB-9AF4-FCA0B2E03DA8}" srcOrd="1" destOrd="0" presId="urn:microsoft.com/office/officeart/2018/5/layout/IconLeafLabelList"/>
    <dgm:cxn modelId="{D5F8AF67-A7B9-4EF0-9ED9-D7A7FFCFC1E5}" type="presParOf" srcId="{2C591159-98FF-4754-993A-3A2DE1ACCF7F}" destId="{5E3B1571-E246-41F1-9BE8-7C5E38320966}" srcOrd="2" destOrd="0" presId="urn:microsoft.com/office/officeart/2018/5/layout/IconLeafLabelList"/>
    <dgm:cxn modelId="{7A5B569E-E8ED-4752-8D73-70FD7AC559B6}" type="presParOf" srcId="{2C591159-98FF-4754-993A-3A2DE1ACCF7F}" destId="{F22B97DB-F48C-4203-A793-DF08ED364EC4}" srcOrd="3" destOrd="0" presId="urn:microsoft.com/office/officeart/2018/5/layout/IconLeafLabelList"/>
    <dgm:cxn modelId="{1E676A5E-3A9D-441E-9813-F92FAEDDD825}" type="presParOf" srcId="{888DB9E0-3B78-4287-8231-7AF83C89C89E}" destId="{C9D0DD82-2F85-4C13-9580-E143912DB143}" srcOrd="13" destOrd="0" presId="urn:microsoft.com/office/officeart/2018/5/layout/IconLeafLabelList"/>
    <dgm:cxn modelId="{A7952F49-308C-4528-BAFE-47C8E0D0BAD5}" type="presParOf" srcId="{888DB9E0-3B78-4287-8231-7AF83C89C89E}" destId="{34649A8E-FA2C-4AF5-8C9D-8999A8F5F187}" srcOrd="14" destOrd="0" presId="urn:microsoft.com/office/officeart/2018/5/layout/IconLeafLabelList"/>
    <dgm:cxn modelId="{14DA770E-26D0-492B-870F-678750224718}" type="presParOf" srcId="{34649A8E-FA2C-4AF5-8C9D-8999A8F5F187}" destId="{83F8A48B-21B9-4774-9369-6879E23571A1}" srcOrd="0" destOrd="0" presId="urn:microsoft.com/office/officeart/2018/5/layout/IconLeafLabelList"/>
    <dgm:cxn modelId="{754D1035-922D-45DF-842B-7597C30B7690}" type="presParOf" srcId="{34649A8E-FA2C-4AF5-8C9D-8999A8F5F187}" destId="{89A67728-9871-45CD-AE47-B3A8A89CC601}" srcOrd="1" destOrd="0" presId="urn:microsoft.com/office/officeart/2018/5/layout/IconLeafLabelList"/>
    <dgm:cxn modelId="{C3B34F3D-E863-499F-87CA-235D735B1D6B}" type="presParOf" srcId="{34649A8E-FA2C-4AF5-8C9D-8999A8F5F187}" destId="{FACD4CF9-BBD6-4ED4-B2C6-9C683CACAC13}" srcOrd="2" destOrd="0" presId="urn:microsoft.com/office/officeart/2018/5/layout/IconLeafLabelList"/>
    <dgm:cxn modelId="{C829C0DD-FCFA-4661-B9B3-9BACD4907B77}" type="presParOf" srcId="{34649A8E-FA2C-4AF5-8C9D-8999A8F5F187}" destId="{96A1A116-01D3-4C3C-8C07-04797EDD3EA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390BE9-E2D6-4D58-8651-A19564A47F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D82AE4-EA2D-4BDD-95CB-2EE3D51933FE}">
      <dgm:prSet/>
      <dgm:spPr/>
      <dgm:t>
        <a:bodyPr/>
        <a:lstStyle/>
        <a:p>
          <a:r>
            <a:rPr lang="fr-FR"/>
            <a:t>Échanges formels et informels</a:t>
          </a:r>
          <a:endParaRPr lang="en-US"/>
        </a:p>
      </dgm:t>
    </dgm:pt>
    <dgm:pt modelId="{84FD8660-7DB5-43A3-B7B1-57DCE0654A7E}" type="parTrans" cxnId="{49DCA219-5702-4ADF-8E18-2A7B83C1D93A}">
      <dgm:prSet/>
      <dgm:spPr/>
      <dgm:t>
        <a:bodyPr/>
        <a:lstStyle/>
        <a:p>
          <a:endParaRPr lang="en-US"/>
        </a:p>
      </dgm:t>
    </dgm:pt>
    <dgm:pt modelId="{AFAA1066-0E91-4E51-9365-CE390167A9DA}" type="sibTrans" cxnId="{49DCA219-5702-4ADF-8E18-2A7B83C1D93A}">
      <dgm:prSet/>
      <dgm:spPr/>
      <dgm:t>
        <a:bodyPr/>
        <a:lstStyle/>
        <a:p>
          <a:endParaRPr lang="en-US"/>
        </a:p>
      </dgm:t>
    </dgm:pt>
    <dgm:pt modelId="{4E882B9B-F6D1-4D5A-B759-692A25FB4D82}">
      <dgm:prSet/>
      <dgm:spPr/>
      <dgm:t>
        <a:bodyPr/>
        <a:lstStyle/>
        <a:p>
          <a:r>
            <a:rPr lang="fr-FR"/>
            <a:t>Réunions hebdomadaires</a:t>
          </a:r>
          <a:endParaRPr lang="en-US"/>
        </a:p>
      </dgm:t>
    </dgm:pt>
    <dgm:pt modelId="{C1B4B593-61EB-4C42-840E-4534996203E2}" type="parTrans" cxnId="{8033FDE5-18A5-4A4D-9CAD-0068A5597590}">
      <dgm:prSet/>
      <dgm:spPr/>
      <dgm:t>
        <a:bodyPr/>
        <a:lstStyle/>
        <a:p>
          <a:endParaRPr lang="en-US"/>
        </a:p>
      </dgm:t>
    </dgm:pt>
    <dgm:pt modelId="{2AEEBF98-6801-447A-A8BE-2E294F19EF07}" type="sibTrans" cxnId="{8033FDE5-18A5-4A4D-9CAD-0068A5597590}">
      <dgm:prSet/>
      <dgm:spPr/>
      <dgm:t>
        <a:bodyPr/>
        <a:lstStyle/>
        <a:p>
          <a:endParaRPr lang="en-US"/>
        </a:p>
      </dgm:t>
    </dgm:pt>
    <dgm:pt modelId="{3FF20CB1-8D76-4D53-B3D7-2CECA61DAAE1}">
      <dgm:prSet/>
      <dgm:spPr/>
      <dgm:t>
        <a:bodyPr/>
        <a:lstStyle/>
        <a:p>
          <a:r>
            <a:rPr lang="fr-FR"/>
            <a:t>Outils : Jira, Google Drive, GitHub, WhatsApp</a:t>
          </a:r>
          <a:endParaRPr lang="en-US"/>
        </a:p>
      </dgm:t>
    </dgm:pt>
    <dgm:pt modelId="{20F08A75-AA4F-4A32-9A44-8C6CF6206220}" type="parTrans" cxnId="{24704C99-A76A-4CB9-A15A-18B63D13C189}">
      <dgm:prSet/>
      <dgm:spPr/>
      <dgm:t>
        <a:bodyPr/>
        <a:lstStyle/>
        <a:p>
          <a:endParaRPr lang="en-US"/>
        </a:p>
      </dgm:t>
    </dgm:pt>
    <dgm:pt modelId="{0C8A1C29-E4E8-4584-826C-8DF64FCDA2DD}" type="sibTrans" cxnId="{24704C99-A76A-4CB9-A15A-18B63D13C189}">
      <dgm:prSet/>
      <dgm:spPr/>
      <dgm:t>
        <a:bodyPr/>
        <a:lstStyle/>
        <a:p>
          <a:endParaRPr lang="en-US"/>
        </a:p>
      </dgm:t>
    </dgm:pt>
    <dgm:pt modelId="{E282F077-8E5A-4002-B46B-2BA896ADB06C}">
      <dgm:prSet/>
      <dgm:spPr/>
      <dgm:t>
        <a:bodyPr/>
        <a:lstStyle/>
        <a:p>
          <a:r>
            <a:rPr lang="fr-FR"/>
            <a:t>Répartition des rôles dans la communication</a:t>
          </a:r>
          <a:endParaRPr lang="en-US"/>
        </a:p>
      </dgm:t>
    </dgm:pt>
    <dgm:pt modelId="{BB55EC2B-7D4E-4A70-9B95-93AACDF99F06}" type="parTrans" cxnId="{3A38EC8A-744E-48B2-8F0E-7878F20F1B3A}">
      <dgm:prSet/>
      <dgm:spPr/>
      <dgm:t>
        <a:bodyPr/>
        <a:lstStyle/>
        <a:p>
          <a:endParaRPr lang="en-US"/>
        </a:p>
      </dgm:t>
    </dgm:pt>
    <dgm:pt modelId="{A1979F0E-BA03-477E-9287-372F2FEC1861}" type="sibTrans" cxnId="{3A38EC8A-744E-48B2-8F0E-7878F20F1B3A}">
      <dgm:prSet/>
      <dgm:spPr/>
      <dgm:t>
        <a:bodyPr/>
        <a:lstStyle/>
        <a:p>
          <a:endParaRPr lang="en-US"/>
        </a:p>
      </dgm:t>
    </dgm:pt>
    <dgm:pt modelId="{5652A9D3-4C8E-4951-8928-5260D0FD5D6B}" type="pres">
      <dgm:prSet presAssocID="{CF390BE9-E2D6-4D58-8651-A19564A47F40}" presName="root" presStyleCnt="0">
        <dgm:presLayoutVars>
          <dgm:dir/>
          <dgm:resizeHandles val="exact"/>
        </dgm:presLayoutVars>
      </dgm:prSet>
      <dgm:spPr/>
    </dgm:pt>
    <dgm:pt modelId="{D542FC26-0F78-40EC-97F6-3E4ECFA63736}" type="pres">
      <dgm:prSet presAssocID="{EAD82AE4-EA2D-4BDD-95CB-2EE3D51933FE}" presName="compNode" presStyleCnt="0"/>
      <dgm:spPr/>
    </dgm:pt>
    <dgm:pt modelId="{763B02C0-2267-437D-8D81-8C486E65FA64}" type="pres">
      <dgm:prSet presAssocID="{EAD82AE4-EA2D-4BDD-95CB-2EE3D51933FE}" presName="bgRect" presStyleLbl="bgShp" presStyleIdx="0" presStyleCnt="4"/>
      <dgm:spPr/>
    </dgm:pt>
    <dgm:pt modelId="{2251CAB5-8EA4-4242-8576-983889774D84}" type="pres">
      <dgm:prSet presAssocID="{EAD82AE4-EA2D-4BDD-95CB-2EE3D51933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EA0BE620-0C88-41FE-9A9B-B962E47C7797}" type="pres">
      <dgm:prSet presAssocID="{EAD82AE4-EA2D-4BDD-95CB-2EE3D51933FE}" presName="spaceRect" presStyleCnt="0"/>
      <dgm:spPr/>
    </dgm:pt>
    <dgm:pt modelId="{EE34DB5F-6612-458A-B858-9CBDD3D9B2FA}" type="pres">
      <dgm:prSet presAssocID="{EAD82AE4-EA2D-4BDD-95CB-2EE3D51933FE}" presName="parTx" presStyleLbl="revTx" presStyleIdx="0" presStyleCnt="4">
        <dgm:presLayoutVars>
          <dgm:chMax val="0"/>
          <dgm:chPref val="0"/>
        </dgm:presLayoutVars>
      </dgm:prSet>
      <dgm:spPr/>
    </dgm:pt>
    <dgm:pt modelId="{F074BC07-1E75-44A4-B40E-5889E9145734}" type="pres">
      <dgm:prSet presAssocID="{AFAA1066-0E91-4E51-9365-CE390167A9DA}" presName="sibTrans" presStyleCnt="0"/>
      <dgm:spPr/>
    </dgm:pt>
    <dgm:pt modelId="{214EC924-CA5E-4AB7-AF3C-8E0782DC440F}" type="pres">
      <dgm:prSet presAssocID="{4E882B9B-F6D1-4D5A-B759-692A25FB4D82}" presName="compNode" presStyleCnt="0"/>
      <dgm:spPr/>
    </dgm:pt>
    <dgm:pt modelId="{8E6BA203-A743-42AC-A592-530E805736D0}" type="pres">
      <dgm:prSet presAssocID="{4E882B9B-F6D1-4D5A-B759-692A25FB4D82}" presName="bgRect" presStyleLbl="bgShp" presStyleIdx="1" presStyleCnt="4"/>
      <dgm:spPr/>
    </dgm:pt>
    <dgm:pt modelId="{BE13F58E-6954-4585-911E-5F7A8FE34559}" type="pres">
      <dgm:prSet presAssocID="{4E882B9B-F6D1-4D5A-B759-692A25FB4D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0EFD7E7D-69C2-4F43-9C49-B36FD45440A3}" type="pres">
      <dgm:prSet presAssocID="{4E882B9B-F6D1-4D5A-B759-692A25FB4D82}" presName="spaceRect" presStyleCnt="0"/>
      <dgm:spPr/>
    </dgm:pt>
    <dgm:pt modelId="{BE7E5A37-A184-4D68-874D-E38FA7BCE689}" type="pres">
      <dgm:prSet presAssocID="{4E882B9B-F6D1-4D5A-B759-692A25FB4D82}" presName="parTx" presStyleLbl="revTx" presStyleIdx="1" presStyleCnt="4">
        <dgm:presLayoutVars>
          <dgm:chMax val="0"/>
          <dgm:chPref val="0"/>
        </dgm:presLayoutVars>
      </dgm:prSet>
      <dgm:spPr/>
    </dgm:pt>
    <dgm:pt modelId="{A5D3BAB8-1863-415F-BFB1-845FBB484581}" type="pres">
      <dgm:prSet presAssocID="{2AEEBF98-6801-447A-A8BE-2E294F19EF07}" presName="sibTrans" presStyleCnt="0"/>
      <dgm:spPr/>
    </dgm:pt>
    <dgm:pt modelId="{2B929DD2-8BB3-4618-929F-DFA71C8A0767}" type="pres">
      <dgm:prSet presAssocID="{3FF20CB1-8D76-4D53-B3D7-2CECA61DAAE1}" presName="compNode" presStyleCnt="0"/>
      <dgm:spPr/>
    </dgm:pt>
    <dgm:pt modelId="{903E2EF6-7AB4-4E48-B598-FF812537FCAF}" type="pres">
      <dgm:prSet presAssocID="{3FF20CB1-8D76-4D53-B3D7-2CECA61DAAE1}" presName="bgRect" presStyleLbl="bgShp" presStyleIdx="2" presStyleCnt="4"/>
      <dgm:spPr/>
    </dgm:pt>
    <dgm:pt modelId="{8361A5FF-659C-4B02-934C-4BD99461BBA9}" type="pres">
      <dgm:prSet presAssocID="{3FF20CB1-8D76-4D53-B3D7-2CECA61DAA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4125ED0-0D11-45A8-8612-D7EA3B62E2FB}" type="pres">
      <dgm:prSet presAssocID="{3FF20CB1-8D76-4D53-B3D7-2CECA61DAAE1}" presName="spaceRect" presStyleCnt="0"/>
      <dgm:spPr/>
    </dgm:pt>
    <dgm:pt modelId="{24FC2E66-B468-4D88-A75E-2DEB425865AD}" type="pres">
      <dgm:prSet presAssocID="{3FF20CB1-8D76-4D53-B3D7-2CECA61DAAE1}" presName="parTx" presStyleLbl="revTx" presStyleIdx="2" presStyleCnt="4">
        <dgm:presLayoutVars>
          <dgm:chMax val="0"/>
          <dgm:chPref val="0"/>
        </dgm:presLayoutVars>
      </dgm:prSet>
      <dgm:spPr/>
    </dgm:pt>
    <dgm:pt modelId="{A1603EF7-8FC1-4875-B201-51C10FE18B33}" type="pres">
      <dgm:prSet presAssocID="{0C8A1C29-E4E8-4584-826C-8DF64FCDA2DD}" presName="sibTrans" presStyleCnt="0"/>
      <dgm:spPr/>
    </dgm:pt>
    <dgm:pt modelId="{C074002C-54F7-4EFE-953D-181A9E191812}" type="pres">
      <dgm:prSet presAssocID="{E282F077-8E5A-4002-B46B-2BA896ADB06C}" presName="compNode" presStyleCnt="0"/>
      <dgm:spPr/>
    </dgm:pt>
    <dgm:pt modelId="{ABB268AB-EB28-4A6D-9B0C-204BBC3AE117}" type="pres">
      <dgm:prSet presAssocID="{E282F077-8E5A-4002-B46B-2BA896ADB06C}" presName="bgRect" presStyleLbl="bgShp" presStyleIdx="3" presStyleCnt="4"/>
      <dgm:spPr/>
    </dgm:pt>
    <dgm:pt modelId="{3E59648F-1491-4B21-ACFE-6E088A5C2208}" type="pres">
      <dgm:prSet presAssocID="{E282F077-8E5A-4002-B46B-2BA896ADB0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0F49041F-7711-420B-95E9-13313A352EF6}" type="pres">
      <dgm:prSet presAssocID="{E282F077-8E5A-4002-B46B-2BA896ADB06C}" presName="spaceRect" presStyleCnt="0"/>
      <dgm:spPr/>
    </dgm:pt>
    <dgm:pt modelId="{E4C047E4-0EFC-415E-AA1C-BBCD46864FE9}" type="pres">
      <dgm:prSet presAssocID="{E282F077-8E5A-4002-B46B-2BA896ADB0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DCA219-5702-4ADF-8E18-2A7B83C1D93A}" srcId="{CF390BE9-E2D6-4D58-8651-A19564A47F40}" destId="{EAD82AE4-EA2D-4BDD-95CB-2EE3D51933FE}" srcOrd="0" destOrd="0" parTransId="{84FD8660-7DB5-43A3-B7B1-57DCE0654A7E}" sibTransId="{AFAA1066-0E91-4E51-9365-CE390167A9DA}"/>
    <dgm:cxn modelId="{EDCBD13D-A9B1-4C93-875C-77A4DF65417E}" type="presOf" srcId="{3FF20CB1-8D76-4D53-B3D7-2CECA61DAAE1}" destId="{24FC2E66-B468-4D88-A75E-2DEB425865AD}" srcOrd="0" destOrd="0" presId="urn:microsoft.com/office/officeart/2018/2/layout/IconVerticalSolidList"/>
    <dgm:cxn modelId="{4F4BAA58-2B25-44E3-BFFD-37B13ED73099}" type="presOf" srcId="{EAD82AE4-EA2D-4BDD-95CB-2EE3D51933FE}" destId="{EE34DB5F-6612-458A-B858-9CBDD3D9B2FA}" srcOrd="0" destOrd="0" presId="urn:microsoft.com/office/officeart/2018/2/layout/IconVerticalSolidList"/>
    <dgm:cxn modelId="{3A38EC8A-744E-48B2-8F0E-7878F20F1B3A}" srcId="{CF390BE9-E2D6-4D58-8651-A19564A47F40}" destId="{E282F077-8E5A-4002-B46B-2BA896ADB06C}" srcOrd="3" destOrd="0" parTransId="{BB55EC2B-7D4E-4A70-9B95-93AACDF99F06}" sibTransId="{A1979F0E-BA03-477E-9287-372F2FEC1861}"/>
    <dgm:cxn modelId="{24704C99-A76A-4CB9-A15A-18B63D13C189}" srcId="{CF390BE9-E2D6-4D58-8651-A19564A47F40}" destId="{3FF20CB1-8D76-4D53-B3D7-2CECA61DAAE1}" srcOrd="2" destOrd="0" parTransId="{20F08A75-AA4F-4A32-9A44-8C6CF6206220}" sibTransId="{0C8A1C29-E4E8-4584-826C-8DF64FCDA2DD}"/>
    <dgm:cxn modelId="{84D17FA3-34C6-4F7D-B047-7B73D58A8536}" type="presOf" srcId="{4E882B9B-F6D1-4D5A-B759-692A25FB4D82}" destId="{BE7E5A37-A184-4D68-874D-E38FA7BCE689}" srcOrd="0" destOrd="0" presId="urn:microsoft.com/office/officeart/2018/2/layout/IconVerticalSolidList"/>
    <dgm:cxn modelId="{6531A5E2-6404-4AB0-9E3C-D4ADF61D6A9C}" type="presOf" srcId="{CF390BE9-E2D6-4D58-8651-A19564A47F40}" destId="{5652A9D3-4C8E-4951-8928-5260D0FD5D6B}" srcOrd="0" destOrd="0" presId="urn:microsoft.com/office/officeart/2018/2/layout/IconVerticalSolidList"/>
    <dgm:cxn modelId="{8033FDE5-18A5-4A4D-9CAD-0068A5597590}" srcId="{CF390BE9-E2D6-4D58-8651-A19564A47F40}" destId="{4E882B9B-F6D1-4D5A-B759-692A25FB4D82}" srcOrd="1" destOrd="0" parTransId="{C1B4B593-61EB-4C42-840E-4534996203E2}" sibTransId="{2AEEBF98-6801-447A-A8BE-2E294F19EF07}"/>
    <dgm:cxn modelId="{8CF7E0F1-18FC-4E4A-AC84-4A9EC15C1B27}" type="presOf" srcId="{E282F077-8E5A-4002-B46B-2BA896ADB06C}" destId="{E4C047E4-0EFC-415E-AA1C-BBCD46864FE9}" srcOrd="0" destOrd="0" presId="urn:microsoft.com/office/officeart/2018/2/layout/IconVerticalSolidList"/>
    <dgm:cxn modelId="{10B4EE38-ABFA-4FE2-B8E6-5DF7BE0B9C4C}" type="presParOf" srcId="{5652A9D3-4C8E-4951-8928-5260D0FD5D6B}" destId="{D542FC26-0F78-40EC-97F6-3E4ECFA63736}" srcOrd="0" destOrd="0" presId="urn:microsoft.com/office/officeart/2018/2/layout/IconVerticalSolidList"/>
    <dgm:cxn modelId="{00581147-1DE5-4F07-B31A-54DED8BF92D4}" type="presParOf" srcId="{D542FC26-0F78-40EC-97F6-3E4ECFA63736}" destId="{763B02C0-2267-437D-8D81-8C486E65FA64}" srcOrd="0" destOrd="0" presId="urn:microsoft.com/office/officeart/2018/2/layout/IconVerticalSolidList"/>
    <dgm:cxn modelId="{8666D269-F83F-4440-8D5F-4719CAA93059}" type="presParOf" srcId="{D542FC26-0F78-40EC-97F6-3E4ECFA63736}" destId="{2251CAB5-8EA4-4242-8576-983889774D84}" srcOrd="1" destOrd="0" presId="urn:microsoft.com/office/officeart/2018/2/layout/IconVerticalSolidList"/>
    <dgm:cxn modelId="{F4828A2C-7114-4B44-BF12-D2377267BA82}" type="presParOf" srcId="{D542FC26-0F78-40EC-97F6-3E4ECFA63736}" destId="{EA0BE620-0C88-41FE-9A9B-B962E47C7797}" srcOrd="2" destOrd="0" presId="urn:microsoft.com/office/officeart/2018/2/layout/IconVerticalSolidList"/>
    <dgm:cxn modelId="{4D5910F8-E689-41BE-827B-B61D386C32CC}" type="presParOf" srcId="{D542FC26-0F78-40EC-97F6-3E4ECFA63736}" destId="{EE34DB5F-6612-458A-B858-9CBDD3D9B2FA}" srcOrd="3" destOrd="0" presId="urn:microsoft.com/office/officeart/2018/2/layout/IconVerticalSolidList"/>
    <dgm:cxn modelId="{6993A858-9EF9-4BA1-8E79-C256034A4F67}" type="presParOf" srcId="{5652A9D3-4C8E-4951-8928-5260D0FD5D6B}" destId="{F074BC07-1E75-44A4-B40E-5889E9145734}" srcOrd="1" destOrd="0" presId="urn:microsoft.com/office/officeart/2018/2/layout/IconVerticalSolidList"/>
    <dgm:cxn modelId="{A290BD25-47C6-4705-B003-4825F5760840}" type="presParOf" srcId="{5652A9D3-4C8E-4951-8928-5260D0FD5D6B}" destId="{214EC924-CA5E-4AB7-AF3C-8E0782DC440F}" srcOrd="2" destOrd="0" presId="urn:microsoft.com/office/officeart/2018/2/layout/IconVerticalSolidList"/>
    <dgm:cxn modelId="{DD3912AB-AF49-4A71-B4FC-1B4F8E4CC881}" type="presParOf" srcId="{214EC924-CA5E-4AB7-AF3C-8E0782DC440F}" destId="{8E6BA203-A743-42AC-A592-530E805736D0}" srcOrd="0" destOrd="0" presId="urn:microsoft.com/office/officeart/2018/2/layout/IconVerticalSolidList"/>
    <dgm:cxn modelId="{68F28B7A-E854-4928-9350-CFF7DE1DC5F8}" type="presParOf" srcId="{214EC924-CA5E-4AB7-AF3C-8E0782DC440F}" destId="{BE13F58E-6954-4585-911E-5F7A8FE34559}" srcOrd="1" destOrd="0" presId="urn:microsoft.com/office/officeart/2018/2/layout/IconVerticalSolidList"/>
    <dgm:cxn modelId="{310F8C15-2A99-41DB-95F8-DDD94529645E}" type="presParOf" srcId="{214EC924-CA5E-4AB7-AF3C-8E0782DC440F}" destId="{0EFD7E7D-69C2-4F43-9C49-B36FD45440A3}" srcOrd="2" destOrd="0" presId="urn:microsoft.com/office/officeart/2018/2/layout/IconVerticalSolidList"/>
    <dgm:cxn modelId="{FA07EFB0-8980-4130-8CB4-D5D83F51002F}" type="presParOf" srcId="{214EC924-CA5E-4AB7-AF3C-8E0782DC440F}" destId="{BE7E5A37-A184-4D68-874D-E38FA7BCE689}" srcOrd="3" destOrd="0" presId="urn:microsoft.com/office/officeart/2018/2/layout/IconVerticalSolidList"/>
    <dgm:cxn modelId="{1CD597EA-0AD9-4011-BE6E-8A174222DF09}" type="presParOf" srcId="{5652A9D3-4C8E-4951-8928-5260D0FD5D6B}" destId="{A5D3BAB8-1863-415F-BFB1-845FBB484581}" srcOrd="3" destOrd="0" presId="urn:microsoft.com/office/officeart/2018/2/layout/IconVerticalSolidList"/>
    <dgm:cxn modelId="{3C4742A4-99E8-49AD-8C9A-DABA54D53693}" type="presParOf" srcId="{5652A9D3-4C8E-4951-8928-5260D0FD5D6B}" destId="{2B929DD2-8BB3-4618-929F-DFA71C8A0767}" srcOrd="4" destOrd="0" presId="urn:microsoft.com/office/officeart/2018/2/layout/IconVerticalSolidList"/>
    <dgm:cxn modelId="{ED71DC7D-46B6-42E1-AE15-B5520757EF0A}" type="presParOf" srcId="{2B929DD2-8BB3-4618-929F-DFA71C8A0767}" destId="{903E2EF6-7AB4-4E48-B598-FF812537FCAF}" srcOrd="0" destOrd="0" presId="urn:microsoft.com/office/officeart/2018/2/layout/IconVerticalSolidList"/>
    <dgm:cxn modelId="{1652FF3B-2EF5-4A3F-82FF-558A93B071CC}" type="presParOf" srcId="{2B929DD2-8BB3-4618-929F-DFA71C8A0767}" destId="{8361A5FF-659C-4B02-934C-4BD99461BBA9}" srcOrd="1" destOrd="0" presId="urn:microsoft.com/office/officeart/2018/2/layout/IconVerticalSolidList"/>
    <dgm:cxn modelId="{086FDF3F-EAE2-4C90-8E5B-EE31DBD55EDE}" type="presParOf" srcId="{2B929DD2-8BB3-4618-929F-DFA71C8A0767}" destId="{34125ED0-0D11-45A8-8612-D7EA3B62E2FB}" srcOrd="2" destOrd="0" presId="urn:microsoft.com/office/officeart/2018/2/layout/IconVerticalSolidList"/>
    <dgm:cxn modelId="{B1A311AA-56F4-44FB-A2A7-F9FC65568B3A}" type="presParOf" srcId="{2B929DD2-8BB3-4618-929F-DFA71C8A0767}" destId="{24FC2E66-B468-4D88-A75E-2DEB425865AD}" srcOrd="3" destOrd="0" presId="urn:microsoft.com/office/officeart/2018/2/layout/IconVerticalSolidList"/>
    <dgm:cxn modelId="{3131BC6E-8F53-4442-AAEA-886548A2A703}" type="presParOf" srcId="{5652A9D3-4C8E-4951-8928-5260D0FD5D6B}" destId="{A1603EF7-8FC1-4875-B201-51C10FE18B33}" srcOrd="5" destOrd="0" presId="urn:microsoft.com/office/officeart/2018/2/layout/IconVerticalSolidList"/>
    <dgm:cxn modelId="{088129B3-2F9B-4A1A-8146-AE8D3164BF81}" type="presParOf" srcId="{5652A9D3-4C8E-4951-8928-5260D0FD5D6B}" destId="{C074002C-54F7-4EFE-953D-181A9E191812}" srcOrd="6" destOrd="0" presId="urn:microsoft.com/office/officeart/2018/2/layout/IconVerticalSolidList"/>
    <dgm:cxn modelId="{B53B2871-531C-4009-AB51-1F0A35590006}" type="presParOf" srcId="{C074002C-54F7-4EFE-953D-181A9E191812}" destId="{ABB268AB-EB28-4A6D-9B0C-204BBC3AE117}" srcOrd="0" destOrd="0" presId="urn:microsoft.com/office/officeart/2018/2/layout/IconVerticalSolidList"/>
    <dgm:cxn modelId="{D708C2BC-EA9A-46A3-8DF5-571058670B36}" type="presParOf" srcId="{C074002C-54F7-4EFE-953D-181A9E191812}" destId="{3E59648F-1491-4B21-ACFE-6E088A5C2208}" srcOrd="1" destOrd="0" presId="urn:microsoft.com/office/officeart/2018/2/layout/IconVerticalSolidList"/>
    <dgm:cxn modelId="{95D8BD5C-61C8-452E-AC62-390546F2FA60}" type="presParOf" srcId="{C074002C-54F7-4EFE-953D-181A9E191812}" destId="{0F49041F-7711-420B-95E9-13313A352EF6}" srcOrd="2" destOrd="0" presId="urn:microsoft.com/office/officeart/2018/2/layout/IconVerticalSolidList"/>
    <dgm:cxn modelId="{8D91BE94-6027-4E21-8967-0C119C04BC3A}" type="presParOf" srcId="{C074002C-54F7-4EFE-953D-181A9E191812}" destId="{E4C047E4-0EFC-415E-AA1C-BBCD46864F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FBE200-11F7-49EC-8357-CF662DBDCC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C53500-1805-4926-9660-EB9ABB7E7DC4}">
      <dgm:prSet/>
      <dgm:spPr/>
      <dgm:t>
        <a:bodyPr/>
        <a:lstStyle/>
        <a:p>
          <a:r>
            <a:rPr lang="fr-FR"/>
            <a:t>Approche collective et réfléchie</a:t>
          </a:r>
          <a:endParaRPr lang="en-US"/>
        </a:p>
      </dgm:t>
    </dgm:pt>
    <dgm:pt modelId="{5DCC41B7-5F03-4874-A6F9-8078C36986A4}" type="parTrans" cxnId="{177DE0BE-FBAB-4CCA-83DF-288E984A9938}">
      <dgm:prSet/>
      <dgm:spPr/>
      <dgm:t>
        <a:bodyPr/>
        <a:lstStyle/>
        <a:p>
          <a:endParaRPr lang="en-US"/>
        </a:p>
      </dgm:t>
    </dgm:pt>
    <dgm:pt modelId="{6B627C69-C087-46FF-8DE0-AB36565B91E6}" type="sibTrans" cxnId="{177DE0BE-FBAB-4CCA-83DF-288E984A9938}">
      <dgm:prSet/>
      <dgm:spPr/>
      <dgm:t>
        <a:bodyPr/>
        <a:lstStyle/>
        <a:p>
          <a:endParaRPr lang="en-US"/>
        </a:p>
      </dgm:t>
    </dgm:pt>
    <dgm:pt modelId="{7CA7722B-D9CE-478D-A2FA-0DD74BD47A26}">
      <dgm:prSet/>
      <dgm:spPr/>
      <dgm:t>
        <a:bodyPr/>
        <a:lstStyle/>
        <a:p>
          <a:r>
            <a:rPr lang="fr-FR"/>
            <a:t>Priorité aux solutions sûres et justifiées</a:t>
          </a:r>
          <a:endParaRPr lang="en-US"/>
        </a:p>
      </dgm:t>
    </dgm:pt>
    <dgm:pt modelId="{0F6B3272-AE3B-4AC1-A53E-1B855EDED99F}" type="parTrans" cxnId="{35283F18-BC5E-464D-999E-203DAC4A9D5D}">
      <dgm:prSet/>
      <dgm:spPr/>
      <dgm:t>
        <a:bodyPr/>
        <a:lstStyle/>
        <a:p>
          <a:endParaRPr lang="en-US"/>
        </a:p>
      </dgm:t>
    </dgm:pt>
    <dgm:pt modelId="{8EB3354D-E3CF-4C11-9A4F-6AE0F1853ED8}" type="sibTrans" cxnId="{35283F18-BC5E-464D-999E-203DAC4A9D5D}">
      <dgm:prSet/>
      <dgm:spPr/>
      <dgm:t>
        <a:bodyPr/>
        <a:lstStyle/>
        <a:p>
          <a:endParaRPr lang="en-US"/>
        </a:p>
      </dgm:t>
    </dgm:pt>
    <dgm:pt modelId="{CE3376E1-C5C3-4A47-9686-2938A857DA3A}">
      <dgm:prSet/>
      <dgm:spPr/>
      <dgm:t>
        <a:bodyPr/>
        <a:lstStyle/>
        <a:p>
          <a:r>
            <a:rPr lang="fr-FR"/>
            <a:t>Consultation des professeurs en cas de doute</a:t>
          </a:r>
          <a:endParaRPr lang="en-US"/>
        </a:p>
      </dgm:t>
    </dgm:pt>
    <dgm:pt modelId="{E4633836-8B49-4F91-9751-FE10D28569C3}" type="parTrans" cxnId="{35C0B5CC-6304-484B-9864-622558BC86EC}">
      <dgm:prSet/>
      <dgm:spPr/>
      <dgm:t>
        <a:bodyPr/>
        <a:lstStyle/>
        <a:p>
          <a:endParaRPr lang="en-US"/>
        </a:p>
      </dgm:t>
    </dgm:pt>
    <dgm:pt modelId="{C1108181-F85D-4C59-9F27-F90E0845F166}" type="sibTrans" cxnId="{35C0B5CC-6304-484B-9864-622558BC86EC}">
      <dgm:prSet/>
      <dgm:spPr/>
      <dgm:t>
        <a:bodyPr/>
        <a:lstStyle/>
        <a:p>
          <a:endParaRPr lang="en-US"/>
        </a:p>
      </dgm:t>
    </dgm:pt>
    <dgm:pt modelId="{42ACD45F-19EB-4782-A791-16556B3ECE87}">
      <dgm:prSet/>
      <dgm:spPr/>
      <dgm:t>
        <a:bodyPr/>
        <a:lstStyle/>
        <a:p>
          <a:r>
            <a:rPr lang="fr-FR"/>
            <a:t>Le chef de projet facilite mais ne tranche pas seul</a:t>
          </a:r>
          <a:endParaRPr lang="en-US"/>
        </a:p>
      </dgm:t>
    </dgm:pt>
    <dgm:pt modelId="{0882EE55-FC80-41CD-AB0E-049643FD2C7D}" type="parTrans" cxnId="{CBA25112-E21C-4EC4-BEBF-DBCCF6CF135C}">
      <dgm:prSet/>
      <dgm:spPr/>
      <dgm:t>
        <a:bodyPr/>
        <a:lstStyle/>
        <a:p>
          <a:endParaRPr lang="en-US"/>
        </a:p>
      </dgm:t>
    </dgm:pt>
    <dgm:pt modelId="{97268D7F-FCC8-40BB-9375-2B3B0CF64562}" type="sibTrans" cxnId="{CBA25112-E21C-4EC4-BEBF-DBCCF6CF135C}">
      <dgm:prSet/>
      <dgm:spPr/>
      <dgm:t>
        <a:bodyPr/>
        <a:lstStyle/>
        <a:p>
          <a:endParaRPr lang="en-US"/>
        </a:p>
      </dgm:t>
    </dgm:pt>
    <dgm:pt modelId="{BC0F9AF5-FBF8-4E99-9506-CA980CB3000A}">
      <dgm:prSet/>
      <dgm:spPr/>
      <dgm:t>
        <a:bodyPr/>
        <a:lstStyle/>
        <a:p>
          <a:r>
            <a:rPr lang="fr-FR"/>
            <a:t>Décision déléguée à l’expert du domaine si nécessaire</a:t>
          </a:r>
          <a:endParaRPr lang="en-US"/>
        </a:p>
      </dgm:t>
    </dgm:pt>
    <dgm:pt modelId="{A9921EC5-06D4-4430-9CD0-C97BA29D2FC5}" type="parTrans" cxnId="{4CCF397A-3AE6-49B7-B819-53FDB563A98C}">
      <dgm:prSet/>
      <dgm:spPr/>
      <dgm:t>
        <a:bodyPr/>
        <a:lstStyle/>
        <a:p>
          <a:endParaRPr lang="en-US"/>
        </a:p>
      </dgm:t>
    </dgm:pt>
    <dgm:pt modelId="{FD40222A-988B-4269-84EC-521D8B161CC9}" type="sibTrans" cxnId="{4CCF397A-3AE6-49B7-B819-53FDB563A98C}">
      <dgm:prSet/>
      <dgm:spPr/>
      <dgm:t>
        <a:bodyPr/>
        <a:lstStyle/>
        <a:p>
          <a:endParaRPr lang="en-US"/>
        </a:p>
      </dgm:t>
    </dgm:pt>
    <dgm:pt modelId="{7EE6ED09-09C1-4F12-B6ED-6451A86356FD}" type="pres">
      <dgm:prSet presAssocID="{6CFBE200-11F7-49EC-8357-CF662DBDCC82}" presName="root" presStyleCnt="0">
        <dgm:presLayoutVars>
          <dgm:dir/>
          <dgm:resizeHandles val="exact"/>
        </dgm:presLayoutVars>
      </dgm:prSet>
      <dgm:spPr/>
    </dgm:pt>
    <dgm:pt modelId="{CD3D6E88-DE16-4B61-8BD5-EC3BD44AB3D2}" type="pres">
      <dgm:prSet presAssocID="{D2C53500-1805-4926-9660-EB9ABB7E7DC4}" presName="compNode" presStyleCnt="0"/>
      <dgm:spPr/>
    </dgm:pt>
    <dgm:pt modelId="{C9228D7A-3B02-4CDB-939F-0DC565E76457}" type="pres">
      <dgm:prSet presAssocID="{D2C53500-1805-4926-9660-EB9ABB7E7DC4}" presName="bgRect" presStyleLbl="bgShp" presStyleIdx="0" presStyleCnt="5"/>
      <dgm:spPr/>
    </dgm:pt>
    <dgm:pt modelId="{3BB581DF-65CB-4FBC-8DC4-431BFAA52504}" type="pres">
      <dgm:prSet presAssocID="{D2C53500-1805-4926-9660-EB9ABB7E7D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56D724-C175-4A35-A267-6B08DA16DBFA}" type="pres">
      <dgm:prSet presAssocID="{D2C53500-1805-4926-9660-EB9ABB7E7DC4}" presName="spaceRect" presStyleCnt="0"/>
      <dgm:spPr/>
    </dgm:pt>
    <dgm:pt modelId="{B4425CE1-4E63-42E5-8CA9-176A5CE54603}" type="pres">
      <dgm:prSet presAssocID="{D2C53500-1805-4926-9660-EB9ABB7E7DC4}" presName="parTx" presStyleLbl="revTx" presStyleIdx="0" presStyleCnt="5">
        <dgm:presLayoutVars>
          <dgm:chMax val="0"/>
          <dgm:chPref val="0"/>
        </dgm:presLayoutVars>
      </dgm:prSet>
      <dgm:spPr/>
    </dgm:pt>
    <dgm:pt modelId="{9AE961DF-7DC3-4090-A4C3-D677269D28DC}" type="pres">
      <dgm:prSet presAssocID="{6B627C69-C087-46FF-8DE0-AB36565B91E6}" presName="sibTrans" presStyleCnt="0"/>
      <dgm:spPr/>
    </dgm:pt>
    <dgm:pt modelId="{11945DE5-9E47-40E6-89A0-2AEE0A9F59EA}" type="pres">
      <dgm:prSet presAssocID="{7CA7722B-D9CE-478D-A2FA-0DD74BD47A26}" presName="compNode" presStyleCnt="0"/>
      <dgm:spPr/>
    </dgm:pt>
    <dgm:pt modelId="{C14AF71A-5C79-4956-B50F-30CE7ACAA214}" type="pres">
      <dgm:prSet presAssocID="{7CA7722B-D9CE-478D-A2FA-0DD74BD47A26}" presName="bgRect" presStyleLbl="bgShp" presStyleIdx="1" presStyleCnt="5"/>
      <dgm:spPr/>
    </dgm:pt>
    <dgm:pt modelId="{4DCD4363-093E-4B2D-91A2-41D686A7488D}" type="pres">
      <dgm:prSet presAssocID="{7CA7722B-D9CE-478D-A2FA-0DD74BD47A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1BE5854-3307-45DC-AFE8-B85AE31A4F01}" type="pres">
      <dgm:prSet presAssocID="{7CA7722B-D9CE-478D-A2FA-0DD74BD47A26}" presName="spaceRect" presStyleCnt="0"/>
      <dgm:spPr/>
    </dgm:pt>
    <dgm:pt modelId="{D817143A-A1D7-4328-A004-B424B652803A}" type="pres">
      <dgm:prSet presAssocID="{7CA7722B-D9CE-478D-A2FA-0DD74BD47A26}" presName="parTx" presStyleLbl="revTx" presStyleIdx="1" presStyleCnt="5">
        <dgm:presLayoutVars>
          <dgm:chMax val="0"/>
          <dgm:chPref val="0"/>
        </dgm:presLayoutVars>
      </dgm:prSet>
      <dgm:spPr/>
    </dgm:pt>
    <dgm:pt modelId="{FA4D48F6-F9FC-4179-9D24-5620E73F784A}" type="pres">
      <dgm:prSet presAssocID="{8EB3354D-E3CF-4C11-9A4F-6AE0F1853ED8}" presName="sibTrans" presStyleCnt="0"/>
      <dgm:spPr/>
    </dgm:pt>
    <dgm:pt modelId="{7A322575-393D-4356-AE2D-5A6E6B6A3D47}" type="pres">
      <dgm:prSet presAssocID="{CE3376E1-C5C3-4A47-9686-2938A857DA3A}" presName="compNode" presStyleCnt="0"/>
      <dgm:spPr/>
    </dgm:pt>
    <dgm:pt modelId="{1E3F9AF3-661E-45A5-9F3A-088BFA35DA1E}" type="pres">
      <dgm:prSet presAssocID="{CE3376E1-C5C3-4A47-9686-2938A857DA3A}" presName="bgRect" presStyleLbl="bgShp" presStyleIdx="2" presStyleCnt="5"/>
      <dgm:spPr/>
    </dgm:pt>
    <dgm:pt modelId="{37D927E2-A9F9-445E-AC6C-BD4239FEE723}" type="pres">
      <dgm:prSet presAssocID="{CE3376E1-C5C3-4A47-9686-2938A857DA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ADDDAA80-619E-42A9-9810-52A825FEE399}" type="pres">
      <dgm:prSet presAssocID="{CE3376E1-C5C3-4A47-9686-2938A857DA3A}" presName="spaceRect" presStyleCnt="0"/>
      <dgm:spPr/>
    </dgm:pt>
    <dgm:pt modelId="{58804DF0-F57E-495D-BF99-CDA346E930DA}" type="pres">
      <dgm:prSet presAssocID="{CE3376E1-C5C3-4A47-9686-2938A857DA3A}" presName="parTx" presStyleLbl="revTx" presStyleIdx="2" presStyleCnt="5">
        <dgm:presLayoutVars>
          <dgm:chMax val="0"/>
          <dgm:chPref val="0"/>
        </dgm:presLayoutVars>
      </dgm:prSet>
      <dgm:spPr/>
    </dgm:pt>
    <dgm:pt modelId="{00B783DF-F1A8-49AC-A41D-A4C7873760AC}" type="pres">
      <dgm:prSet presAssocID="{C1108181-F85D-4C59-9F27-F90E0845F166}" presName="sibTrans" presStyleCnt="0"/>
      <dgm:spPr/>
    </dgm:pt>
    <dgm:pt modelId="{51D2BE98-438D-450B-8056-3C70EBC11DDC}" type="pres">
      <dgm:prSet presAssocID="{42ACD45F-19EB-4782-A791-16556B3ECE87}" presName="compNode" presStyleCnt="0"/>
      <dgm:spPr/>
    </dgm:pt>
    <dgm:pt modelId="{101EECFA-C41B-4BB9-9E9C-9AA0CE9731DD}" type="pres">
      <dgm:prSet presAssocID="{42ACD45F-19EB-4782-A791-16556B3ECE87}" presName="bgRect" presStyleLbl="bgShp" presStyleIdx="3" presStyleCnt="5"/>
      <dgm:spPr/>
    </dgm:pt>
    <dgm:pt modelId="{7F8C7C6C-A261-48DF-AD81-02C3E82EB670}" type="pres">
      <dgm:prSet presAssocID="{42ACD45F-19EB-4782-A791-16556B3ECE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C0860D13-E8EB-406B-B5F0-2A39B9ADE8B4}" type="pres">
      <dgm:prSet presAssocID="{42ACD45F-19EB-4782-A791-16556B3ECE87}" presName="spaceRect" presStyleCnt="0"/>
      <dgm:spPr/>
    </dgm:pt>
    <dgm:pt modelId="{624CB500-47A7-4162-8ABD-84FF8602B197}" type="pres">
      <dgm:prSet presAssocID="{42ACD45F-19EB-4782-A791-16556B3ECE87}" presName="parTx" presStyleLbl="revTx" presStyleIdx="3" presStyleCnt="5">
        <dgm:presLayoutVars>
          <dgm:chMax val="0"/>
          <dgm:chPref val="0"/>
        </dgm:presLayoutVars>
      </dgm:prSet>
      <dgm:spPr/>
    </dgm:pt>
    <dgm:pt modelId="{91449AFF-C10A-4195-A5F4-77CB1A38C505}" type="pres">
      <dgm:prSet presAssocID="{97268D7F-FCC8-40BB-9375-2B3B0CF64562}" presName="sibTrans" presStyleCnt="0"/>
      <dgm:spPr/>
    </dgm:pt>
    <dgm:pt modelId="{14D8C888-61D1-4BE3-84E4-139AE3A1F7FD}" type="pres">
      <dgm:prSet presAssocID="{BC0F9AF5-FBF8-4E99-9506-CA980CB3000A}" presName="compNode" presStyleCnt="0"/>
      <dgm:spPr/>
    </dgm:pt>
    <dgm:pt modelId="{97EEBCAA-07E3-42A1-9FD0-730EFB3F8F9E}" type="pres">
      <dgm:prSet presAssocID="{BC0F9AF5-FBF8-4E99-9506-CA980CB3000A}" presName="bgRect" presStyleLbl="bgShp" presStyleIdx="4" presStyleCnt="5"/>
      <dgm:spPr/>
    </dgm:pt>
    <dgm:pt modelId="{C062E528-345A-46BB-923E-BEB07AE4ED54}" type="pres">
      <dgm:prSet presAssocID="{BC0F9AF5-FBF8-4E99-9506-CA980CB300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042AC202-0339-480E-8FA7-454148AB2678}" type="pres">
      <dgm:prSet presAssocID="{BC0F9AF5-FBF8-4E99-9506-CA980CB3000A}" presName="spaceRect" presStyleCnt="0"/>
      <dgm:spPr/>
    </dgm:pt>
    <dgm:pt modelId="{5D48DD17-A1EA-4D3A-9EC0-B71E1AD77691}" type="pres">
      <dgm:prSet presAssocID="{BC0F9AF5-FBF8-4E99-9506-CA980CB3000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CFB300E-0642-4ABE-AFF8-0CEB0443B2ED}" type="presOf" srcId="{7CA7722B-D9CE-478D-A2FA-0DD74BD47A26}" destId="{D817143A-A1D7-4328-A004-B424B652803A}" srcOrd="0" destOrd="0" presId="urn:microsoft.com/office/officeart/2018/2/layout/IconVerticalSolidList"/>
    <dgm:cxn modelId="{CBA25112-E21C-4EC4-BEBF-DBCCF6CF135C}" srcId="{6CFBE200-11F7-49EC-8357-CF662DBDCC82}" destId="{42ACD45F-19EB-4782-A791-16556B3ECE87}" srcOrd="3" destOrd="0" parTransId="{0882EE55-FC80-41CD-AB0E-049643FD2C7D}" sibTransId="{97268D7F-FCC8-40BB-9375-2B3B0CF64562}"/>
    <dgm:cxn modelId="{35283F18-BC5E-464D-999E-203DAC4A9D5D}" srcId="{6CFBE200-11F7-49EC-8357-CF662DBDCC82}" destId="{7CA7722B-D9CE-478D-A2FA-0DD74BD47A26}" srcOrd="1" destOrd="0" parTransId="{0F6B3272-AE3B-4AC1-A53E-1B855EDED99F}" sibTransId="{8EB3354D-E3CF-4C11-9A4F-6AE0F1853ED8}"/>
    <dgm:cxn modelId="{75542B74-2A48-45D9-80A5-4F2351B5E715}" type="presOf" srcId="{6CFBE200-11F7-49EC-8357-CF662DBDCC82}" destId="{7EE6ED09-09C1-4F12-B6ED-6451A86356FD}" srcOrd="0" destOrd="0" presId="urn:microsoft.com/office/officeart/2018/2/layout/IconVerticalSolidList"/>
    <dgm:cxn modelId="{10128477-1C5E-45D1-B659-A5AF9AA08B15}" type="presOf" srcId="{CE3376E1-C5C3-4A47-9686-2938A857DA3A}" destId="{58804DF0-F57E-495D-BF99-CDA346E930DA}" srcOrd="0" destOrd="0" presId="urn:microsoft.com/office/officeart/2018/2/layout/IconVerticalSolidList"/>
    <dgm:cxn modelId="{4CCF397A-3AE6-49B7-B819-53FDB563A98C}" srcId="{6CFBE200-11F7-49EC-8357-CF662DBDCC82}" destId="{BC0F9AF5-FBF8-4E99-9506-CA980CB3000A}" srcOrd="4" destOrd="0" parTransId="{A9921EC5-06D4-4430-9CD0-C97BA29D2FC5}" sibTransId="{FD40222A-988B-4269-84EC-521D8B161CC9}"/>
    <dgm:cxn modelId="{228B1B8F-523E-4E2F-B0D7-438BA89734C9}" type="presOf" srcId="{42ACD45F-19EB-4782-A791-16556B3ECE87}" destId="{624CB500-47A7-4162-8ABD-84FF8602B197}" srcOrd="0" destOrd="0" presId="urn:microsoft.com/office/officeart/2018/2/layout/IconVerticalSolidList"/>
    <dgm:cxn modelId="{360AC1B7-A147-49D4-AA7E-A0DC368D192F}" type="presOf" srcId="{D2C53500-1805-4926-9660-EB9ABB7E7DC4}" destId="{B4425CE1-4E63-42E5-8CA9-176A5CE54603}" srcOrd="0" destOrd="0" presId="urn:microsoft.com/office/officeart/2018/2/layout/IconVerticalSolidList"/>
    <dgm:cxn modelId="{177DE0BE-FBAB-4CCA-83DF-288E984A9938}" srcId="{6CFBE200-11F7-49EC-8357-CF662DBDCC82}" destId="{D2C53500-1805-4926-9660-EB9ABB7E7DC4}" srcOrd="0" destOrd="0" parTransId="{5DCC41B7-5F03-4874-A6F9-8078C36986A4}" sibTransId="{6B627C69-C087-46FF-8DE0-AB36565B91E6}"/>
    <dgm:cxn modelId="{35C0B5CC-6304-484B-9864-622558BC86EC}" srcId="{6CFBE200-11F7-49EC-8357-CF662DBDCC82}" destId="{CE3376E1-C5C3-4A47-9686-2938A857DA3A}" srcOrd="2" destOrd="0" parTransId="{E4633836-8B49-4F91-9751-FE10D28569C3}" sibTransId="{C1108181-F85D-4C59-9F27-F90E0845F166}"/>
    <dgm:cxn modelId="{CDBCA3F0-BC8F-4D69-98A0-9F90B84DAD82}" type="presOf" srcId="{BC0F9AF5-FBF8-4E99-9506-CA980CB3000A}" destId="{5D48DD17-A1EA-4D3A-9EC0-B71E1AD77691}" srcOrd="0" destOrd="0" presId="urn:microsoft.com/office/officeart/2018/2/layout/IconVerticalSolidList"/>
    <dgm:cxn modelId="{BE51E909-C124-453D-AC09-B64DDB2F078D}" type="presParOf" srcId="{7EE6ED09-09C1-4F12-B6ED-6451A86356FD}" destId="{CD3D6E88-DE16-4B61-8BD5-EC3BD44AB3D2}" srcOrd="0" destOrd="0" presId="urn:microsoft.com/office/officeart/2018/2/layout/IconVerticalSolidList"/>
    <dgm:cxn modelId="{7DDE4DA2-26B3-4758-9A0E-1FB5C0AE5CE7}" type="presParOf" srcId="{CD3D6E88-DE16-4B61-8BD5-EC3BD44AB3D2}" destId="{C9228D7A-3B02-4CDB-939F-0DC565E76457}" srcOrd="0" destOrd="0" presId="urn:microsoft.com/office/officeart/2018/2/layout/IconVerticalSolidList"/>
    <dgm:cxn modelId="{560EE8CB-BE4A-4E27-9FAD-AC3990A69404}" type="presParOf" srcId="{CD3D6E88-DE16-4B61-8BD5-EC3BD44AB3D2}" destId="{3BB581DF-65CB-4FBC-8DC4-431BFAA52504}" srcOrd="1" destOrd="0" presId="urn:microsoft.com/office/officeart/2018/2/layout/IconVerticalSolidList"/>
    <dgm:cxn modelId="{8DD4D26A-F724-45C7-B2C0-4AAAEE333DB3}" type="presParOf" srcId="{CD3D6E88-DE16-4B61-8BD5-EC3BD44AB3D2}" destId="{7356D724-C175-4A35-A267-6B08DA16DBFA}" srcOrd="2" destOrd="0" presId="urn:microsoft.com/office/officeart/2018/2/layout/IconVerticalSolidList"/>
    <dgm:cxn modelId="{30F646F8-9718-485A-AD88-2A4F3E7306F8}" type="presParOf" srcId="{CD3D6E88-DE16-4B61-8BD5-EC3BD44AB3D2}" destId="{B4425CE1-4E63-42E5-8CA9-176A5CE54603}" srcOrd="3" destOrd="0" presId="urn:microsoft.com/office/officeart/2018/2/layout/IconVerticalSolidList"/>
    <dgm:cxn modelId="{54832E94-02A2-47E0-81F1-54F0D911E349}" type="presParOf" srcId="{7EE6ED09-09C1-4F12-B6ED-6451A86356FD}" destId="{9AE961DF-7DC3-4090-A4C3-D677269D28DC}" srcOrd="1" destOrd="0" presId="urn:microsoft.com/office/officeart/2018/2/layout/IconVerticalSolidList"/>
    <dgm:cxn modelId="{90F856BC-A56F-4A8A-9F0E-B50FA587D4CD}" type="presParOf" srcId="{7EE6ED09-09C1-4F12-B6ED-6451A86356FD}" destId="{11945DE5-9E47-40E6-89A0-2AEE0A9F59EA}" srcOrd="2" destOrd="0" presId="urn:microsoft.com/office/officeart/2018/2/layout/IconVerticalSolidList"/>
    <dgm:cxn modelId="{7A81E53C-FF00-4598-9F28-586434FF9BFD}" type="presParOf" srcId="{11945DE5-9E47-40E6-89A0-2AEE0A9F59EA}" destId="{C14AF71A-5C79-4956-B50F-30CE7ACAA214}" srcOrd="0" destOrd="0" presId="urn:microsoft.com/office/officeart/2018/2/layout/IconVerticalSolidList"/>
    <dgm:cxn modelId="{1B4F93F4-D353-4DD7-A2C1-4ADB956B8ADC}" type="presParOf" srcId="{11945DE5-9E47-40E6-89A0-2AEE0A9F59EA}" destId="{4DCD4363-093E-4B2D-91A2-41D686A7488D}" srcOrd="1" destOrd="0" presId="urn:microsoft.com/office/officeart/2018/2/layout/IconVerticalSolidList"/>
    <dgm:cxn modelId="{9F1FFF4E-206A-4B2A-884C-17600EB7E190}" type="presParOf" srcId="{11945DE5-9E47-40E6-89A0-2AEE0A9F59EA}" destId="{C1BE5854-3307-45DC-AFE8-B85AE31A4F01}" srcOrd="2" destOrd="0" presId="urn:microsoft.com/office/officeart/2018/2/layout/IconVerticalSolidList"/>
    <dgm:cxn modelId="{2F9EA96B-7D61-4DB2-AC7C-AF9C82035A9F}" type="presParOf" srcId="{11945DE5-9E47-40E6-89A0-2AEE0A9F59EA}" destId="{D817143A-A1D7-4328-A004-B424B652803A}" srcOrd="3" destOrd="0" presId="urn:microsoft.com/office/officeart/2018/2/layout/IconVerticalSolidList"/>
    <dgm:cxn modelId="{49143432-E6EA-4DAE-B57B-2339EA725F11}" type="presParOf" srcId="{7EE6ED09-09C1-4F12-B6ED-6451A86356FD}" destId="{FA4D48F6-F9FC-4179-9D24-5620E73F784A}" srcOrd="3" destOrd="0" presId="urn:microsoft.com/office/officeart/2018/2/layout/IconVerticalSolidList"/>
    <dgm:cxn modelId="{C18F989D-465C-4E1E-A423-259BB580635E}" type="presParOf" srcId="{7EE6ED09-09C1-4F12-B6ED-6451A86356FD}" destId="{7A322575-393D-4356-AE2D-5A6E6B6A3D47}" srcOrd="4" destOrd="0" presId="urn:microsoft.com/office/officeart/2018/2/layout/IconVerticalSolidList"/>
    <dgm:cxn modelId="{68072DCB-C9DC-4259-85E1-D168F33EC45F}" type="presParOf" srcId="{7A322575-393D-4356-AE2D-5A6E6B6A3D47}" destId="{1E3F9AF3-661E-45A5-9F3A-088BFA35DA1E}" srcOrd="0" destOrd="0" presId="urn:microsoft.com/office/officeart/2018/2/layout/IconVerticalSolidList"/>
    <dgm:cxn modelId="{3FB7510D-FAC4-4539-8C56-0E9021E20FE4}" type="presParOf" srcId="{7A322575-393D-4356-AE2D-5A6E6B6A3D47}" destId="{37D927E2-A9F9-445E-AC6C-BD4239FEE723}" srcOrd="1" destOrd="0" presId="urn:microsoft.com/office/officeart/2018/2/layout/IconVerticalSolidList"/>
    <dgm:cxn modelId="{04D7CA35-9768-4E49-BE92-2299405CD4C8}" type="presParOf" srcId="{7A322575-393D-4356-AE2D-5A6E6B6A3D47}" destId="{ADDDAA80-619E-42A9-9810-52A825FEE399}" srcOrd="2" destOrd="0" presId="urn:microsoft.com/office/officeart/2018/2/layout/IconVerticalSolidList"/>
    <dgm:cxn modelId="{1400A2B9-0170-4E59-92AB-4B7932D40D85}" type="presParOf" srcId="{7A322575-393D-4356-AE2D-5A6E6B6A3D47}" destId="{58804DF0-F57E-495D-BF99-CDA346E930DA}" srcOrd="3" destOrd="0" presId="urn:microsoft.com/office/officeart/2018/2/layout/IconVerticalSolidList"/>
    <dgm:cxn modelId="{7F5ADE4D-E6C6-42F3-87BD-7A9355F6E2CB}" type="presParOf" srcId="{7EE6ED09-09C1-4F12-B6ED-6451A86356FD}" destId="{00B783DF-F1A8-49AC-A41D-A4C7873760AC}" srcOrd="5" destOrd="0" presId="urn:microsoft.com/office/officeart/2018/2/layout/IconVerticalSolidList"/>
    <dgm:cxn modelId="{9F459668-3636-48F4-AF2A-061AFCF42BC4}" type="presParOf" srcId="{7EE6ED09-09C1-4F12-B6ED-6451A86356FD}" destId="{51D2BE98-438D-450B-8056-3C70EBC11DDC}" srcOrd="6" destOrd="0" presId="urn:microsoft.com/office/officeart/2018/2/layout/IconVerticalSolidList"/>
    <dgm:cxn modelId="{EB1240B8-8BD1-4F4D-90C8-2A9CFEDDB8E2}" type="presParOf" srcId="{51D2BE98-438D-450B-8056-3C70EBC11DDC}" destId="{101EECFA-C41B-4BB9-9E9C-9AA0CE9731DD}" srcOrd="0" destOrd="0" presId="urn:microsoft.com/office/officeart/2018/2/layout/IconVerticalSolidList"/>
    <dgm:cxn modelId="{171AC5C5-5BB7-4D35-A0EB-78BC3B07D56C}" type="presParOf" srcId="{51D2BE98-438D-450B-8056-3C70EBC11DDC}" destId="{7F8C7C6C-A261-48DF-AD81-02C3E82EB670}" srcOrd="1" destOrd="0" presId="urn:microsoft.com/office/officeart/2018/2/layout/IconVerticalSolidList"/>
    <dgm:cxn modelId="{2DB8D03D-445D-4CF1-83FA-35F9FDBA13F5}" type="presParOf" srcId="{51D2BE98-438D-450B-8056-3C70EBC11DDC}" destId="{C0860D13-E8EB-406B-B5F0-2A39B9ADE8B4}" srcOrd="2" destOrd="0" presId="urn:microsoft.com/office/officeart/2018/2/layout/IconVerticalSolidList"/>
    <dgm:cxn modelId="{72503FE2-A15D-40EF-81B8-8CCD836135BC}" type="presParOf" srcId="{51D2BE98-438D-450B-8056-3C70EBC11DDC}" destId="{624CB500-47A7-4162-8ABD-84FF8602B197}" srcOrd="3" destOrd="0" presId="urn:microsoft.com/office/officeart/2018/2/layout/IconVerticalSolidList"/>
    <dgm:cxn modelId="{026AEDBD-D1A8-4926-8EC1-6EE7348B3D0D}" type="presParOf" srcId="{7EE6ED09-09C1-4F12-B6ED-6451A86356FD}" destId="{91449AFF-C10A-4195-A5F4-77CB1A38C505}" srcOrd="7" destOrd="0" presId="urn:microsoft.com/office/officeart/2018/2/layout/IconVerticalSolidList"/>
    <dgm:cxn modelId="{10146D6C-B19F-4C18-8C5E-E1DCF648A003}" type="presParOf" srcId="{7EE6ED09-09C1-4F12-B6ED-6451A86356FD}" destId="{14D8C888-61D1-4BE3-84E4-139AE3A1F7FD}" srcOrd="8" destOrd="0" presId="urn:microsoft.com/office/officeart/2018/2/layout/IconVerticalSolidList"/>
    <dgm:cxn modelId="{1653ADDA-F043-4BDD-A51C-F967D10E8C97}" type="presParOf" srcId="{14D8C888-61D1-4BE3-84E4-139AE3A1F7FD}" destId="{97EEBCAA-07E3-42A1-9FD0-730EFB3F8F9E}" srcOrd="0" destOrd="0" presId="urn:microsoft.com/office/officeart/2018/2/layout/IconVerticalSolidList"/>
    <dgm:cxn modelId="{E93B4E48-A12E-4C66-ACC8-B30DBA85D64D}" type="presParOf" srcId="{14D8C888-61D1-4BE3-84E4-139AE3A1F7FD}" destId="{C062E528-345A-46BB-923E-BEB07AE4ED54}" srcOrd="1" destOrd="0" presId="urn:microsoft.com/office/officeart/2018/2/layout/IconVerticalSolidList"/>
    <dgm:cxn modelId="{D10F290F-66DE-41A9-88D5-676E85EE2C45}" type="presParOf" srcId="{14D8C888-61D1-4BE3-84E4-139AE3A1F7FD}" destId="{042AC202-0339-480E-8FA7-454148AB2678}" srcOrd="2" destOrd="0" presId="urn:microsoft.com/office/officeart/2018/2/layout/IconVerticalSolidList"/>
    <dgm:cxn modelId="{EA39C080-4318-43AF-98F9-1830B2E6EBB1}" type="presParOf" srcId="{14D8C888-61D1-4BE3-84E4-139AE3A1F7FD}" destId="{5D48DD17-A1EA-4D3A-9EC0-B71E1AD776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3E4669-714E-4301-93E7-3C605089BD6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B4148B-9268-45A4-A6AD-F627C3F05B8C}">
      <dgm:prSet/>
      <dgm:spPr/>
      <dgm:t>
        <a:bodyPr/>
        <a:lstStyle/>
        <a:p>
          <a:r>
            <a:rPr lang="fr-FR"/>
            <a:t>Bonne dynamique et esprit de compromis</a:t>
          </a:r>
          <a:endParaRPr lang="en-US"/>
        </a:p>
      </dgm:t>
    </dgm:pt>
    <dgm:pt modelId="{796B8015-BD53-4330-8F8E-597A59F21AF0}" type="parTrans" cxnId="{46354F5A-D135-42A7-8CB7-0CFD711FC865}">
      <dgm:prSet/>
      <dgm:spPr/>
      <dgm:t>
        <a:bodyPr/>
        <a:lstStyle/>
        <a:p>
          <a:endParaRPr lang="en-US"/>
        </a:p>
      </dgm:t>
    </dgm:pt>
    <dgm:pt modelId="{F92FDAA5-D6C3-4145-8075-D311B075E70D}" type="sibTrans" cxnId="{46354F5A-D135-42A7-8CB7-0CFD711FC865}">
      <dgm:prSet/>
      <dgm:spPr/>
      <dgm:t>
        <a:bodyPr/>
        <a:lstStyle/>
        <a:p>
          <a:endParaRPr lang="en-US"/>
        </a:p>
      </dgm:t>
    </dgm:pt>
    <dgm:pt modelId="{63E73C12-64F3-4BC0-A2DC-8B4E6F5B19FB}">
      <dgm:prSet/>
      <dgm:spPr/>
      <dgm:t>
        <a:bodyPr/>
        <a:lstStyle/>
        <a:p>
          <a:r>
            <a:rPr lang="fr-FR"/>
            <a:t>Intervention du chef de projet en cas de conflit</a:t>
          </a:r>
          <a:endParaRPr lang="en-US"/>
        </a:p>
      </dgm:t>
    </dgm:pt>
    <dgm:pt modelId="{28D16EC0-C8CC-4808-BA2D-B106525EB936}" type="parTrans" cxnId="{90D0C536-7B89-4C18-B8D1-10A761FB9C28}">
      <dgm:prSet/>
      <dgm:spPr/>
      <dgm:t>
        <a:bodyPr/>
        <a:lstStyle/>
        <a:p>
          <a:endParaRPr lang="en-US"/>
        </a:p>
      </dgm:t>
    </dgm:pt>
    <dgm:pt modelId="{8FFDEB10-AB94-4E95-9BB4-3705E1EF0742}" type="sibTrans" cxnId="{90D0C536-7B89-4C18-B8D1-10A761FB9C28}">
      <dgm:prSet/>
      <dgm:spPr/>
      <dgm:t>
        <a:bodyPr/>
        <a:lstStyle/>
        <a:p>
          <a:endParaRPr lang="en-US"/>
        </a:p>
      </dgm:t>
    </dgm:pt>
    <dgm:pt modelId="{C5C10320-D342-4B41-BD03-1456B4AF9A81}">
      <dgm:prSet/>
      <dgm:spPr/>
      <dgm:t>
        <a:bodyPr/>
        <a:lstStyle/>
        <a:p>
          <a:r>
            <a:rPr lang="fr-FR"/>
            <a:t>Discussion individuelle pour apaiser la situation</a:t>
          </a:r>
          <a:endParaRPr lang="en-US"/>
        </a:p>
      </dgm:t>
    </dgm:pt>
    <dgm:pt modelId="{02BFFF3E-A1B4-49B9-857D-28FD22EBF138}" type="parTrans" cxnId="{DEF6093E-A026-4EC9-B3EA-73907F3F274F}">
      <dgm:prSet/>
      <dgm:spPr/>
      <dgm:t>
        <a:bodyPr/>
        <a:lstStyle/>
        <a:p>
          <a:endParaRPr lang="en-US"/>
        </a:p>
      </dgm:t>
    </dgm:pt>
    <dgm:pt modelId="{40B7C666-7E2C-4304-A56F-674F00CC0BE5}" type="sibTrans" cxnId="{DEF6093E-A026-4EC9-B3EA-73907F3F274F}">
      <dgm:prSet/>
      <dgm:spPr/>
      <dgm:t>
        <a:bodyPr/>
        <a:lstStyle/>
        <a:p>
          <a:endParaRPr lang="en-US"/>
        </a:p>
      </dgm:t>
    </dgm:pt>
    <dgm:pt modelId="{5F0A941C-ED89-4182-8B84-57BD689578A1}">
      <dgm:prSet/>
      <dgm:spPr/>
      <dgm:t>
        <a:bodyPr/>
        <a:lstStyle/>
        <a:p>
          <a:r>
            <a:rPr lang="fr-FR"/>
            <a:t>Possibilité d’aide extérieure en dernier recours</a:t>
          </a:r>
          <a:endParaRPr lang="en-US"/>
        </a:p>
      </dgm:t>
    </dgm:pt>
    <dgm:pt modelId="{7460FDE6-02EA-4D4D-A421-A638626EA390}" type="parTrans" cxnId="{2BE51A52-11D6-4A54-AE58-105EEB032558}">
      <dgm:prSet/>
      <dgm:spPr/>
      <dgm:t>
        <a:bodyPr/>
        <a:lstStyle/>
        <a:p>
          <a:endParaRPr lang="en-US"/>
        </a:p>
      </dgm:t>
    </dgm:pt>
    <dgm:pt modelId="{408A88F4-638C-4833-B494-17CB3656402F}" type="sibTrans" cxnId="{2BE51A52-11D6-4A54-AE58-105EEB032558}">
      <dgm:prSet/>
      <dgm:spPr/>
      <dgm:t>
        <a:bodyPr/>
        <a:lstStyle/>
        <a:p>
          <a:endParaRPr lang="en-US"/>
        </a:p>
      </dgm:t>
    </dgm:pt>
    <dgm:pt modelId="{560409F9-7AE6-4616-8574-9A58F5681D64}">
      <dgm:prSet/>
      <dgm:spPr/>
      <dgm:t>
        <a:bodyPr/>
        <a:lstStyle/>
        <a:p>
          <a:r>
            <a:rPr lang="fr-FR"/>
            <a:t>Cohésion et flexibilité minimisant les tensions</a:t>
          </a:r>
          <a:endParaRPr lang="en-US"/>
        </a:p>
      </dgm:t>
    </dgm:pt>
    <dgm:pt modelId="{9D6EA036-D0F0-4E9C-AFC8-90888034B7F5}" type="parTrans" cxnId="{A1319AAA-5012-4E51-8737-5427B5469D47}">
      <dgm:prSet/>
      <dgm:spPr/>
      <dgm:t>
        <a:bodyPr/>
        <a:lstStyle/>
        <a:p>
          <a:endParaRPr lang="en-US"/>
        </a:p>
      </dgm:t>
    </dgm:pt>
    <dgm:pt modelId="{BAB59CDF-A01A-4049-91AF-D5CB95DF38AE}" type="sibTrans" cxnId="{A1319AAA-5012-4E51-8737-5427B5469D47}">
      <dgm:prSet/>
      <dgm:spPr/>
      <dgm:t>
        <a:bodyPr/>
        <a:lstStyle/>
        <a:p>
          <a:endParaRPr lang="en-US"/>
        </a:p>
      </dgm:t>
    </dgm:pt>
    <dgm:pt modelId="{C5ED3F7B-D935-423C-88A6-E7131DD60819}" type="pres">
      <dgm:prSet presAssocID="{763E4669-714E-4301-93E7-3C605089BD6C}" presName="outerComposite" presStyleCnt="0">
        <dgm:presLayoutVars>
          <dgm:chMax val="5"/>
          <dgm:dir/>
          <dgm:resizeHandles val="exact"/>
        </dgm:presLayoutVars>
      </dgm:prSet>
      <dgm:spPr/>
    </dgm:pt>
    <dgm:pt modelId="{351812B7-4691-40D5-A9C6-44C7BCBEB28D}" type="pres">
      <dgm:prSet presAssocID="{763E4669-714E-4301-93E7-3C605089BD6C}" presName="dummyMaxCanvas" presStyleCnt="0">
        <dgm:presLayoutVars/>
      </dgm:prSet>
      <dgm:spPr/>
    </dgm:pt>
    <dgm:pt modelId="{2FF14420-F26A-4D70-AC15-0B12FBB08AD4}" type="pres">
      <dgm:prSet presAssocID="{763E4669-714E-4301-93E7-3C605089BD6C}" presName="FiveNodes_1" presStyleLbl="node1" presStyleIdx="0" presStyleCnt="5">
        <dgm:presLayoutVars>
          <dgm:bulletEnabled val="1"/>
        </dgm:presLayoutVars>
      </dgm:prSet>
      <dgm:spPr/>
    </dgm:pt>
    <dgm:pt modelId="{B877C72C-0AEA-452D-80C9-CE58E819D7B7}" type="pres">
      <dgm:prSet presAssocID="{763E4669-714E-4301-93E7-3C605089BD6C}" presName="FiveNodes_2" presStyleLbl="node1" presStyleIdx="1" presStyleCnt="5">
        <dgm:presLayoutVars>
          <dgm:bulletEnabled val="1"/>
        </dgm:presLayoutVars>
      </dgm:prSet>
      <dgm:spPr/>
    </dgm:pt>
    <dgm:pt modelId="{3F080DAD-FD4F-45C0-B9E5-FB2A369910AA}" type="pres">
      <dgm:prSet presAssocID="{763E4669-714E-4301-93E7-3C605089BD6C}" presName="FiveNodes_3" presStyleLbl="node1" presStyleIdx="2" presStyleCnt="5">
        <dgm:presLayoutVars>
          <dgm:bulletEnabled val="1"/>
        </dgm:presLayoutVars>
      </dgm:prSet>
      <dgm:spPr/>
    </dgm:pt>
    <dgm:pt modelId="{E3BAA60C-5EBE-49E2-9281-422F0879B0C2}" type="pres">
      <dgm:prSet presAssocID="{763E4669-714E-4301-93E7-3C605089BD6C}" presName="FiveNodes_4" presStyleLbl="node1" presStyleIdx="3" presStyleCnt="5">
        <dgm:presLayoutVars>
          <dgm:bulletEnabled val="1"/>
        </dgm:presLayoutVars>
      </dgm:prSet>
      <dgm:spPr/>
    </dgm:pt>
    <dgm:pt modelId="{E88A5019-677B-427E-AEF8-A3915D6F1BD0}" type="pres">
      <dgm:prSet presAssocID="{763E4669-714E-4301-93E7-3C605089BD6C}" presName="FiveNodes_5" presStyleLbl="node1" presStyleIdx="4" presStyleCnt="5">
        <dgm:presLayoutVars>
          <dgm:bulletEnabled val="1"/>
        </dgm:presLayoutVars>
      </dgm:prSet>
      <dgm:spPr/>
    </dgm:pt>
    <dgm:pt modelId="{93BD17DE-19E3-4F41-96E1-8617B2CDE84E}" type="pres">
      <dgm:prSet presAssocID="{763E4669-714E-4301-93E7-3C605089BD6C}" presName="FiveConn_1-2" presStyleLbl="fgAccFollowNode1" presStyleIdx="0" presStyleCnt="4">
        <dgm:presLayoutVars>
          <dgm:bulletEnabled val="1"/>
        </dgm:presLayoutVars>
      </dgm:prSet>
      <dgm:spPr/>
    </dgm:pt>
    <dgm:pt modelId="{9747ECCD-EB2E-409F-8A5D-E8E6B63969DF}" type="pres">
      <dgm:prSet presAssocID="{763E4669-714E-4301-93E7-3C605089BD6C}" presName="FiveConn_2-3" presStyleLbl="fgAccFollowNode1" presStyleIdx="1" presStyleCnt="4">
        <dgm:presLayoutVars>
          <dgm:bulletEnabled val="1"/>
        </dgm:presLayoutVars>
      </dgm:prSet>
      <dgm:spPr/>
    </dgm:pt>
    <dgm:pt modelId="{28C01B36-2363-4FB6-AEBE-FB11ADC42D3D}" type="pres">
      <dgm:prSet presAssocID="{763E4669-714E-4301-93E7-3C605089BD6C}" presName="FiveConn_3-4" presStyleLbl="fgAccFollowNode1" presStyleIdx="2" presStyleCnt="4">
        <dgm:presLayoutVars>
          <dgm:bulletEnabled val="1"/>
        </dgm:presLayoutVars>
      </dgm:prSet>
      <dgm:spPr/>
    </dgm:pt>
    <dgm:pt modelId="{C57139BB-6DD8-40B4-B0AD-1DFFB767B75D}" type="pres">
      <dgm:prSet presAssocID="{763E4669-714E-4301-93E7-3C605089BD6C}" presName="FiveConn_4-5" presStyleLbl="fgAccFollowNode1" presStyleIdx="3" presStyleCnt="4">
        <dgm:presLayoutVars>
          <dgm:bulletEnabled val="1"/>
        </dgm:presLayoutVars>
      </dgm:prSet>
      <dgm:spPr/>
    </dgm:pt>
    <dgm:pt modelId="{889A6A0D-3F62-45B3-8117-599851576160}" type="pres">
      <dgm:prSet presAssocID="{763E4669-714E-4301-93E7-3C605089BD6C}" presName="FiveNodes_1_text" presStyleLbl="node1" presStyleIdx="4" presStyleCnt="5">
        <dgm:presLayoutVars>
          <dgm:bulletEnabled val="1"/>
        </dgm:presLayoutVars>
      </dgm:prSet>
      <dgm:spPr/>
    </dgm:pt>
    <dgm:pt modelId="{7A04D5D6-1CD6-416C-A51E-338CDA165A4E}" type="pres">
      <dgm:prSet presAssocID="{763E4669-714E-4301-93E7-3C605089BD6C}" presName="FiveNodes_2_text" presStyleLbl="node1" presStyleIdx="4" presStyleCnt="5">
        <dgm:presLayoutVars>
          <dgm:bulletEnabled val="1"/>
        </dgm:presLayoutVars>
      </dgm:prSet>
      <dgm:spPr/>
    </dgm:pt>
    <dgm:pt modelId="{077A2DD0-7D3E-48E1-B428-45AF61F22B65}" type="pres">
      <dgm:prSet presAssocID="{763E4669-714E-4301-93E7-3C605089BD6C}" presName="FiveNodes_3_text" presStyleLbl="node1" presStyleIdx="4" presStyleCnt="5">
        <dgm:presLayoutVars>
          <dgm:bulletEnabled val="1"/>
        </dgm:presLayoutVars>
      </dgm:prSet>
      <dgm:spPr/>
    </dgm:pt>
    <dgm:pt modelId="{28211DA2-459D-4694-9B3E-56641205691F}" type="pres">
      <dgm:prSet presAssocID="{763E4669-714E-4301-93E7-3C605089BD6C}" presName="FiveNodes_4_text" presStyleLbl="node1" presStyleIdx="4" presStyleCnt="5">
        <dgm:presLayoutVars>
          <dgm:bulletEnabled val="1"/>
        </dgm:presLayoutVars>
      </dgm:prSet>
      <dgm:spPr/>
    </dgm:pt>
    <dgm:pt modelId="{C5ADE0FC-A3DC-4ACD-97B9-272353D6D3CB}" type="pres">
      <dgm:prSet presAssocID="{763E4669-714E-4301-93E7-3C605089BD6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2A6F51D-1BE7-46ED-A12E-734885AC74E3}" type="presOf" srcId="{763E4669-714E-4301-93E7-3C605089BD6C}" destId="{C5ED3F7B-D935-423C-88A6-E7131DD60819}" srcOrd="0" destOrd="0" presId="urn:microsoft.com/office/officeart/2005/8/layout/vProcess5"/>
    <dgm:cxn modelId="{49E65E26-53D2-4EAF-A920-DA9F14DCFBDA}" type="presOf" srcId="{F92FDAA5-D6C3-4145-8075-D311B075E70D}" destId="{93BD17DE-19E3-4F41-96E1-8617B2CDE84E}" srcOrd="0" destOrd="0" presId="urn:microsoft.com/office/officeart/2005/8/layout/vProcess5"/>
    <dgm:cxn modelId="{90D0C536-7B89-4C18-B8D1-10A761FB9C28}" srcId="{763E4669-714E-4301-93E7-3C605089BD6C}" destId="{63E73C12-64F3-4BC0-A2DC-8B4E6F5B19FB}" srcOrd="1" destOrd="0" parTransId="{28D16EC0-C8CC-4808-BA2D-B106525EB936}" sibTransId="{8FFDEB10-AB94-4E95-9BB4-3705E1EF0742}"/>
    <dgm:cxn modelId="{499B623B-EF3D-4B10-A42A-1E9A8CE74E6A}" type="presOf" srcId="{63E73C12-64F3-4BC0-A2DC-8B4E6F5B19FB}" destId="{B877C72C-0AEA-452D-80C9-CE58E819D7B7}" srcOrd="0" destOrd="0" presId="urn:microsoft.com/office/officeart/2005/8/layout/vProcess5"/>
    <dgm:cxn modelId="{DEF6093E-A026-4EC9-B3EA-73907F3F274F}" srcId="{763E4669-714E-4301-93E7-3C605089BD6C}" destId="{C5C10320-D342-4B41-BD03-1456B4AF9A81}" srcOrd="2" destOrd="0" parTransId="{02BFFF3E-A1B4-49B9-857D-28FD22EBF138}" sibTransId="{40B7C666-7E2C-4304-A56F-674F00CC0BE5}"/>
    <dgm:cxn modelId="{D12BA443-D5A1-4B69-82C7-47EF3B76BFF4}" type="presOf" srcId="{63E73C12-64F3-4BC0-A2DC-8B4E6F5B19FB}" destId="{7A04D5D6-1CD6-416C-A51E-338CDA165A4E}" srcOrd="1" destOrd="0" presId="urn:microsoft.com/office/officeart/2005/8/layout/vProcess5"/>
    <dgm:cxn modelId="{F025A347-82E6-4670-B4CD-3D9BBF1EA671}" type="presOf" srcId="{560409F9-7AE6-4616-8574-9A58F5681D64}" destId="{E88A5019-677B-427E-AEF8-A3915D6F1BD0}" srcOrd="0" destOrd="0" presId="urn:microsoft.com/office/officeart/2005/8/layout/vProcess5"/>
    <dgm:cxn modelId="{0E4C806A-BA5A-4E02-82BB-2B9E8E185F5D}" type="presOf" srcId="{408A88F4-638C-4833-B494-17CB3656402F}" destId="{C57139BB-6DD8-40B4-B0AD-1DFFB767B75D}" srcOrd="0" destOrd="0" presId="urn:microsoft.com/office/officeart/2005/8/layout/vProcess5"/>
    <dgm:cxn modelId="{702DE06C-A035-4026-BEC2-21FACD124D69}" type="presOf" srcId="{40B4148B-9268-45A4-A6AD-F627C3F05B8C}" destId="{2FF14420-F26A-4D70-AC15-0B12FBB08AD4}" srcOrd="0" destOrd="0" presId="urn:microsoft.com/office/officeart/2005/8/layout/vProcess5"/>
    <dgm:cxn modelId="{5ED3666D-1792-4CCC-99CB-C4C4AE3A3ED8}" type="presOf" srcId="{C5C10320-D342-4B41-BD03-1456B4AF9A81}" destId="{3F080DAD-FD4F-45C0-B9E5-FB2A369910AA}" srcOrd="0" destOrd="0" presId="urn:microsoft.com/office/officeart/2005/8/layout/vProcess5"/>
    <dgm:cxn modelId="{0567C46F-7C08-419B-A8AD-8447801C1985}" type="presOf" srcId="{8FFDEB10-AB94-4E95-9BB4-3705E1EF0742}" destId="{9747ECCD-EB2E-409F-8A5D-E8E6B63969DF}" srcOrd="0" destOrd="0" presId="urn:microsoft.com/office/officeart/2005/8/layout/vProcess5"/>
    <dgm:cxn modelId="{52CBA751-2EE3-4D66-8270-FD4234BC2E2A}" type="presOf" srcId="{5F0A941C-ED89-4182-8B84-57BD689578A1}" destId="{E3BAA60C-5EBE-49E2-9281-422F0879B0C2}" srcOrd="0" destOrd="0" presId="urn:microsoft.com/office/officeart/2005/8/layout/vProcess5"/>
    <dgm:cxn modelId="{2BE51A52-11D6-4A54-AE58-105EEB032558}" srcId="{763E4669-714E-4301-93E7-3C605089BD6C}" destId="{5F0A941C-ED89-4182-8B84-57BD689578A1}" srcOrd="3" destOrd="0" parTransId="{7460FDE6-02EA-4D4D-A421-A638626EA390}" sibTransId="{408A88F4-638C-4833-B494-17CB3656402F}"/>
    <dgm:cxn modelId="{7506EE78-EBD9-47EC-AA39-5BB7621ED536}" type="presOf" srcId="{40B4148B-9268-45A4-A6AD-F627C3F05B8C}" destId="{889A6A0D-3F62-45B3-8117-599851576160}" srcOrd="1" destOrd="0" presId="urn:microsoft.com/office/officeart/2005/8/layout/vProcess5"/>
    <dgm:cxn modelId="{46354F5A-D135-42A7-8CB7-0CFD711FC865}" srcId="{763E4669-714E-4301-93E7-3C605089BD6C}" destId="{40B4148B-9268-45A4-A6AD-F627C3F05B8C}" srcOrd="0" destOrd="0" parTransId="{796B8015-BD53-4330-8F8E-597A59F21AF0}" sibTransId="{F92FDAA5-D6C3-4145-8075-D311B075E70D}"/>
    <dgm:cxn modelId="{37C0847F-4412-48DA-BA9D-F5F8592A960D}" type="presOf" srcId="{C5C10320-D342-4B41-BD03-1456B4AF9A81}" destId="{077A2DD0-7D3E-48E1-B428-45AF61F22B65}" srcOrd="1" destOrd="0" presId="urn:microsoft.com/office/officeart/2005/8/layout/vProcess5"/>
    <dgm:cxn modelId="{44CB00A2-3E1F-49FA-845A-886DA2CA659D}" type="presOf" srcId="{5F0A941C-ED89-4182-8B84-57BD689578A1}" destId="{28211DA2-459D-4694-9B3E-56641205691F}" srcOrd="1" destOrd="0" presId="urn:microsoft.com/office/officeart/2005/8/layout/vProcess5"/>
    <dgm:cxn modelId="{A67786A2-A568-4385-BBB3-B30F406F78DC}" type="presOf" srcId="{560409F9-7AE6-4616-8574-9A58F5681D64}" destId="{C5ADE0FC-A3DC-4ACD-97B9-272353D6D3CB}" srcOrd="1" destOrd="0" presId="urn:microsoft.com/office/officeart/2005/8/layout/vProcess5"/>
    <dgm:cxn modelId="{5A9145A3-FFE7-421D-827F-E3018669ED60}" type="presOf" srcId="{40B7C666-7E2C-4304-A56F-674F00CC0BE5}" destId="{28C01B36-2363-4FB6-AEBE-FB11ADC42D3D}" srcOrd="0" destOrd="0" presId="urn:microsoft.com/office/officeart/2005/8/layout/vProcess5"/>
    <dgm:cxn modelId="{A1319AAA-5012-4E51-8737-5427B5469D47}" srcId="{763E4669-714E-4301-93E7-3C605089BD6C}" destId="{560409F9-7AE6-4616-8574-9A58F5681D64}" srcOrd="4" destOrd="0" parTransId="{9D6EA036-D0F0-4E9C-AFC8-90888034B7F5}" sibTransId="{BAB59CDF-A01A-4049-91AF-D5CB95DF38AE}"/>
    <dgm:cxn modelId="{9650EFF7-1508-42F8-A976-255D0D8F2CAE}" type="presParOf" srcId="{C5ED3F7B-D935-423C-88A6-E7131DD60819}" destId="{351812B7-4691-40D5-A9C6-44C7BCBEB28D}" srcOrd="0" destOrd="0" presId="urn:microsoft.com/office/officeart/2005/8/layout/vProcess5"/>
    <dgm:cxn modelId="{6AED4AF5-20BD-4E89-98F5-99F3A220129C}" type="presParOf" srcId="{C5ED3F7B-D935-423C-88A6-E7131DD60819}" destId="{2FF14420-F26A-4D70-AC15-0B12FBB08AD4}" srcOrd="1" destOrd="0" presId="urn:microsoft.com/office/officeart/2005/8/layout/vProcess5"/>
    <dgm:cxn modelId="{9A30678E-6307-47E2-8D28-8984A6756002}" type="presParOf" srcId="{C5ED3F7B-D935-423C-88A6-E7131DD60819}" destId="{B877C72C-0AEA-452D-80C9-CE58E819D7B7}" srcOrd="2" destOrd="0" presId="urn:microsoft.com/office/officeart/2005/8/layout/vProcess5"/>
    <dgm:cxn modelId="{43597545-5E48-4FCF-A84A-E58A5CAE5FBC}" type="presParOf" srcId="{C5ED3F7B-D935-423C-88A6-E7131DD60819}" destId="{3F080DAD-FD4F-45C0-B9E5-FB2A369910AA}" srcOrd="3" destOrd="0" presId="urn:microsoft.com/office/officeart/2005/8/layout/vProcess5"/>
    <dgm:cxn modelId="{118B7499-3E23-416C-A0D7-D5BE81D3F20F}" type="presParOf" srcId="{C5ED3F7B-D935-423C-88A6-E7131DD60819}" destId="{E3BAA60C-5EBE-49E2-9281-422F0879B0C2}" srcOrd="4" destOrd="0" presId="urn:microsoft.com/office/officeart/2005/8/layout/vProcess5"/>
    <dgm:cxn modelId="{2EF828D7-D928-497E-B194-A38E468F32D9}" type="presParOf" srcId="{C5ED3F7B-D935-423C-88A6-E7131DD60819}" destId="{E88A5019-677B-427E-AEF8-A3915D6F1BD0}" srcOrd="5" destOrd="0" presId="urn:microsoft.com/office/officeart/2005/8/layout/vProcess5"/>
    <dgm:cxn modelId="{1F7212F6-8B3C-40D1-B6C5-D971A9829722}" type="presParOf" srcId="{C5ED3F7B-D935-423C-88A6-E7131DD60819}" destId="{93BD17DE-19E3-4F41-96E1-8617B2CDE84E}" srcOrd="6" destOrd="0" presId="urn:microsoft.com/office/officeart/2005/8/layout/vProcess5"/>
    <dgm:cxn modelId="{B77A9D97-1CAF-498A-943D-90338C7ADC6C}" type="presParOf" srcId="{C5ED3F7B-D935-423C-88A6-E7131DD60819}" destId="{9747ECCD-EB2E-409F-8A5D-E8E6B63969DF}" srcOrd="7" destOrd="0" presId="urn:microsoft.com/office/officeart/2005/8/layout/vProcess5"/>
    <dgm:cxn modelId="{74956D63-A6A2-4232-8893-163197E539FA}" type="presParOf" srcId="{C5ED3F7B-D935-423C-88A6-E7131DD60819}" destId="{28C01B36-2363-4FB6-AEBE-FB11ADC42D3D}" srcOrd="8" destOrd="0" presId="urn:microsoft.com/office/officeart/2005/8/layout/vProcess5"/>
    <dgm:cxn modelId="{AD256FB0-14FE-4A0D-9274-F03D4FFBB8C1}" type="presParOf" srcId="{C5ED3F7B-D935-423C-88A6-E7131DD60819}" destId="{C57139BB-6DD8-40B4-B0AD-1DFFB767B75D}" srcOrd="9" destOrd="0" presId="urn:microsoft.com/office/officeart/2005/8/layout/vProcess5"/>
    <dgm:cxn modelId="{E82CF4C1-3EFA-4BC2-A33D-2B650043FDCD}" type="presParOf" srcId="{C5ED3F7B-D935-423C-88A6-E7131DD60819}" destId="{889A6A0D-3F62-45B3-8117-599851576160}" srcOrd="10" destOrd="0" presId="urn:microsoft.com/office/officeart/2005/8/layout/vProcess5"/>
    <dgm:cxn modelId="{E184DC1F-FEB0-4A3C-B2AF-A5C3AE80048B}" type="presParOf" srcId="{C5ED3F7B-D935-423C-88A6-E7131DD60819}" destId="{7A04D5D6-1CD6-416C-A51E-338CDA165A4E}" srcOrd="11" destOrd="0" presId="urn:microsoft.com/office/officeart/2005/8/layout/vProcess5"/>
    <dgm:cxn modelId="{363F7F43-3F52-445D-98AD-E3CAFA6788A6}" type="presParOf" srcId="{C5ED3F7B-D935-423C-88A6-E7131DD60819}" destId="{077A2DD0-7D3E-48E1-B428-45AF61F22B65}" srcOrd="12" destOrd="0" presId="urn:microsoft.com/office/officeart/2005/8/layout/vProcess5"/>
    <dgm:cxn modelId="{236A16C0-FBCB-447C-8567-7EAC9C523A29}" type="presParOf" srcId="{C5ED3F7B-D935-423C-88A6-E7131DD60819}" destId="{28211DA2-459D-4694-9B3E-56641205691F}" srcOrd="13" destOrd="0" presId="urn:microsoft.com/office/officeart/2005/8/layout/vProcess5"/>
    <dgm:cxn modelId="{A2C9E692-5A99-4160-B92D-A4AD67722648}" type="presParOf" srcId="{C5ED3F7B-D935-423C-88A6-E7131DD60819}" destId="{C5ADE0FC-A3DC-4ACD-97B9-272353D6D3C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C3A7DF-3445-4841-BF93-F88C5E7402F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0A268E-A82C-4D13-979E-15D5A2035E30}">
      <dgm:prSet/>
      <dgm:spPr/>
      <dgm:t>
        <a:bodyPr/>
        <a:lstStyle/>
        <a:p>
          <a:r>
            <a:rPr lang="fr-FR"/>
            <a:t>Organisation et structuration du projet</a:t>
          </a:r>
          <a:endParaRPr lang="en-US"/>
        </a:p>
      </dgm:t>
    </dgm:pt>
    <dgm:pt modelId="{23585665-395D-489E-95D7-6CEEF749F5F3}" type="parTrans" cxnId="{6592876A-1178-4D69-A9D2-D6F29CB487C5}">
      <dgm:prSet/>
      <dgm:spPr/>
      <dgm:t>
        <a:bodyPr/>
        <a:lstStyle/>
        <a:p>
          <a:endParaRPr lang="en-US"/>
        </a:p>
      </dgm:t>
    </dgm:pt>
    <dgm:pt modelId="{89F212E4-8CB1-4BE9-9FCD-E38EABB1D841}" type="sibTrans" cxnId="{6592876A-1178-4D69-A9D2-D6F29CB487C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37EC199-4F80-4238-91F7-DCB5D8E86271}">
      <dgm:prSet/>
      <dgm:spPr/>
      <dgm:t>
        <a:bodyPr/>
        <a:lstStyle/>
        <a:p>
          <a:r>
            <a:rPr lang="fr-FR"/>
            <a:t>Planification rigoureuse et répartition des tâches</a:t>
          </a:r>
          <a:endParaRPr lang="en-US"/>
        </a:p>
      </dgm:t>
    </dgm:pt>
    <dgm:pt modelId="{D6930769-05F9-4ADD-8074-81CFB09421E3}" type="parTrans" cxnId="{91DC4FCA-FAD1-4ED1-90A0-B58048915B8B}">
      <dgm:prSet/>
      <dgm:spPr/>
      <dgm:t>
        <a:bodyPr/>
        <a:lstStyle/>
        <a:p>
          <a:endParaRPr lang="en-US"/>
        </a:p>
      </dgm:t>
    </dgm:pt>
    <dgm:pt modelId="{CB8DFFE6-04B1-420E-BA78-3201D82995E0}" type="sibTrans" cxnId="{91DC4FCA-FAD1-4ED1-90A0-B58048915B8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8695A18-BF5D-42D6-A8BE-1B4EA2C75889}">
      <dgm:prSet/>
      <dgm:spPr/>
      <dgm:t>
        <a:bodyPr/>
        <a:lstStyle/>
        <a:p>
          <a:r>
            <a:rPr lang="fr-FR"/>
            <a:t>Gestion des risques et indicateurs de suivi</a:t>
          </a:r>
          <a:endParaRPr lang="en-US"/>
        </a:p>
      </dgm:t>
    </dgm:pt>
    <dgm:pt modelId="{2AD01259-C9D5-4403-BBC6-D5E1245D70B7}" type="parTrans" cxnId="{EACC56B4-8E3F-4057-A0F0-0CE3F57A723A}">
      <dgm:prSet/>
      <dgm:spPr/>
      <dgm:t>
        <a:bodyPr/>
        <a:lstStyle/>
        <a:p>
          <a:endParaRPr lang="en-US"/>
        </a:p>
      </dgm:t>
    </dgm:pt>
    <dgm:pt modelId="{98E45540-B525-4B64-A33A-07711F70859D}" type="sibTrans" cxnId="{EACC56B4-8E3F-4057-A0F0-0CE3F57A723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D7638D4-9820-45C2-92CC-0054B41FEAC1}">
      <dgm:prSet/>
      <dgm:spPr/>
      <dgm:t>
        <a:bodyPr/>
        <a:lstStyle/>
        <a:p>
          <a:r>
            <a:rPr lang="fr-FR"/>
            <a:t>Exécution fluide et adaptation continue</a:t>
          </a:r>
          <a:endParaRPr lang="en-US"/>
        </a:p>
      </dgm:t>
    </dgm:pt>
    <dgm:pt modelId="{6265CD10-2CDB-4A0F-849F-F3528C405D07}" type="parTrans" cxnId="{F752B345-4560-4D76-ABFF-75E6B5010258}">
      <dgm:prSet/>
      <dgm:spPr/>
      <dgm:t>
        <a:bodyPr/>
        <a:lstStyle/>
        <a:p>
          <a:endParaRPr lang="en-US"/>
        </a:p>
      </dgm:t>
    </dgm:pt>
    <dgm:pt modelId="{2DAC0BE7-BEF6-40A5-835D-F5760F4EBE6E}" type="sibTrans" cxnId="{F752B345-4560-4D76-ABFF-75E6B501025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8DEAB24-6FF9-4B5D-9DAE-54CFE7231BEC}">
      <dgm:prSet/>
      <dgm:spPr/>
      <dgm:t>
        <a:bodyPr/>
        <a:lstStyle/>
        <a:p>
          <a:r>
            <a:rPr lang="fr-FR"/>
            <a:t>Prochaines étapes : développement et validation</a:t>
          </a:r>
          <a:endParaRPr lang="en-US"/>
        </a:p>
      </dgm:t>
    </dgm:pt>
    <dgm:pt modelId="{33C336C4-FAE3-48D6-8FB7-BBDFBB651B28}" type="parTrans" cxnId="{0FE6F7DC-331F-48DB-A4F1-6244DA4C03CD}">
      <dgm:prSet/>
      <dgm:spPr/>
      <dgm:t>
        <a:bodyPr/>
        <a:lstStyle/>
        <a:p>
          <a:endParaRPr lang="en-US"/>
        </a:p>
      </dgm:t>
    </dgm:pt>
    <dgm:pt modelId="{DF0374DE-65BA-46B2-AE9D-798F39D79AF3}" type="sibTrans" cxnId="{0FE6F7DC-331F-48DB-A4F1-6244DA4C03C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E5C125D0-6FBF-4708-9A4C-D7F4C8072BBB}" type="pres">
      <dgm:prSet presAssocID="{CDC3A7DF-3445-4841-BF93-F88C5E7402F7}" presName="Name0" presStyleCnt="0">
        <dgm:presLayoutVars>
          <dgm:animLvl val="lvl"/>
          <dgm:resizeHandles val="exact"/>
        </dgm:presLayoutVars>
      </dgm:prSet>
      <dgm:spPr/>
    </dgm:pt>
    <dgm:pt modelId="{2D10E709-88C8-4F69-ABA7-07659D43883A}" type="pres">
      <dgm:prSet presAssocID="{5C0A268E-A82C-4D13-979E-15D5A2035E30}" presName="compositeNode" presStyleCnt="0">
        <dgm:presLayoutVars>
          <dgm:bulletEnabled val="1"/>
        </dgm:presLayoutVars>
      </dgm:prSet>
      <dgm:spPr/>
    </dgm:pt>
    <dgm:pt modelId="{03B466B0-3B45-41BC-997E-F85AB666E275}" type="pres">
      <dgm:prSet presAssocID="{5C0A268E-A82C-4D13-979E-15D5A2035E30}" presName="bgRect" presStyleLbl="alignNode1" presStyleIdx="0" presStyleCnt="5"/>
      <dgm:spPr/>
    </dgm:pt>
    <dgm:pt modelId="{48498D81-C367-4B25-8155-EE2CCE8EEF37}" type="pres">
      <dgm:prSet presAssocID="{89F212E4-8CB1-4BE9-9FCD-E38EABB1D841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C28B7B06-5D02-408C-8FC6-3D5212977CD3}" type="pres">
      <dgm:prSet presAssocID="{5C0A268E-A82C-4D13-979E-15D5A2035E30}" presName="nodeRect" presStyleLbl="alignNode1" presStyleIdx="0" presStyleCnt="5">
        <dgm:presLayoutVars>
          <dgm:bulletEnabled val="1"/>
        </dgm:presLayoutVars>
      </dgm:prSet>
      <dgm:spPr/>
    </dgm:pt>
    <dgm:pt modelId="{905FD627-F612-4701-908F-CCEFDE16B26A}" type="pres">
      <dgm:prSet presAssocID="{89F212E4-8CB1-4BE9-9FCD-E38EABB1D841}" presName="sibTrans" presStyleCnt="0"/>
      <dgm:spPr/>
    </dgm:pt>
    <dgm:pt modelId="{35D370AC-80FD-4B9A-99FE-EF9FCD864C85}" type="pres">
      <dgm:prSet presAssocID="{437EC199-4F80-4238-91F7-DCB5D8E86271}" presName="compositeNode" presStyleCnt="0">
        <dgm:presLayoutVars>
          <dgm:bulletEnabled val="1"/>
        </dgm:presLayoutVars>
      </dgm:prSet>
      <dgm:spPr/>
    </dgm:pt>
    <dgm:pt modelId="{90E584CB-B63C-405A-B6E8-7E7CA5FB350C}" type="pres">
      <dgm:prSet presAssocID="{437EC199-4F80-4238-91F7-DCB5D8E86271}" presName="bgRect" presStyleLbl="alignNode1" presStyleIdx="1" presStyleCnt="5"/>
      <dgm:spPr/>
    </dgm:pt>
    <dgm:pt modelId="{784B174E-82B5-4AD3-8F86-B66E9CEBB8D9}" type="pres">
      <dgm:prSet presAssocID="{CB8DFFE6-04B1-420E-BA78-3201D82995E0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1D15EDEA-F321-4218-A7CC-7CC0833826F9}" type="pres">
      <dgm:prSet presAssocID="{437EC199-4F80-4238-91F7-DCB5D8E86271}" presName="nodeRect" presStyleLbl="alignNode1" presStyleIdx="1" presStyleCnt="5">
        <dgm:presLayoutVars>
          <dgm:bulletEnabled val="1"/>
        </dgm:presLayoutVars>
      </dgm:prSet>
      <dgm:spPr/>
    </dgm:pt>
    <dgm:pt modelId="{7D39DA75-0E16-48CD-B1C1-2FE917F1228C}" type="pres">
      <dgm:prSet presAssocID="{CB8DFFE6-04B1-420E-BA78-3201D82995E0}" presName="sibTrans" presStyleCnt="0"/>
      <dgm:spPr/>
    </dgm:pt>
    <dgm:pt modelId="{29F9F531-B6A8-43F1-8613-BEE60CA2A9F3}" type="pres">
      <dgm:prSet presAssocID="{98695A18-BF5D-42D6-A8BE-1B4EA2C75889}" presName="compositeNode" presStyleCnt="0">
        <dgm:presLayoutVars>
          <dgm:bulletEnabled val="1"/>
        </dgm:presLayoutVars>
      </dgm:prSet>
      <dgm:spPr/>
    </dgm:pt>
    <dgm:pt modelId="{150E4CD7-99DC-40FF-9961-031564EA3AFC}" type="pres">
      <dgm:prSet presAssocID="{98695A18-BF5D-42D6-A8BE-1B4EA2C75889}" presName="bgRect" presStyleLbl="alignNode1" presStyleIdx="2" presStyleCnt="5"/>
      <dgm:spPr/>
    </dgm:pt>
    <dgm:pt modelId="{5ABF53E1-25EE-45C4-9780-B6603C543065}" type="pres">
      <dgm:prSet presAssocID="{98E45540-B525-4B64-A33A-07711F70859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C46E17FB-BD9C-446E-8AB9-0E2F6EF0076C}" type="pres">
      <dgm:prSet presAssocID="{98695A18-BF5D-42D6-A8BE-1B4EA2C75889}" presName="nodeRect" presStyleLbl="alignNode1" presStyleIdx="2" presStyleCnt="5">
        <dgm:presLayoutVars>
          <dgm:bulletEnabled val="1"/>
        </dgm:presLayoutVars>
      </dgm:prSet>
      <dgm:spPr/>
    </dgm:pt>
    <dgm:pt modelId="{A96DF30F-78CE-4D36-BE1F-7E4B6C06B563}" type="pres">
      <dgm:prSet presAssocID="{98E45540-B525-4B64-A33A-07711F70859D}" presName="sibTrans" presStyleCnt="0"/>
      <dgm:spPr/>
    </dgm:pt>
    <dgm:pt modelId="{DB78C83B-7DD5-4267-A1E8-EB463E08EF1D}" type="pres">
      <dgm:prSet presAssocID="{8D7638D4-9820-45C2-92CC-0054B41FEAC1}" presName="compositeNode" presStyleCnt="0">
        <dgm:presLayoutVars>
          <dgm:bulletEnabled val="1"/>
        </dgm:presLayoutVars>
      </dgm:prSet>
      <dgm:spPr/>
    </dgm:pt>
    <dgm:pt modelId="{698D43F2-C805-4851-ACAC-B6A4BD49FA42}" type="pres">
      <dgm:prSet presAssocID="{8D7638D4-9820-45C2-92CC-0054B41FEAC1}" presName="bgRect" presStyleLbl="alignNode1" presStyleIdx="3" presStyleCnt="5"/>
      <dgm:spPr/>
    </dgm:pt>
    <dgm:pt modelId="{2C2DD27B-6B73-42AC-BA41-3989094A67A0}" type="pres">
      <dgm:prSet presAssocID="{2DAC0BE7-BEF6-40A5-835D-F5760F4EBE6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4EE1D85A-5F9C-4A93-A42C-FE1836CAD59F}" type="pres">
      <dgm:prSet presAssocID="{8D7638D4-9820-45C2-92CC-0054B41FEAC1}" presName="nodeRect" presStyleLbl="alignNode1" presStyleIdx="3" presStyleCnt="5">
        <dgm:presLayoutVars>
          <dgm:bulletEnabled val="1"/>
        </dgm:presLayoutVars>
      </dgm:prSet>
      <dgm:spPr/>
    </dgm:pt>
    <dgm:pt modelId="{2888CADD-2E88-4E22-A8CD-A88B4D577BC8}" type="pres">
      <dgm:prSet presAssocID="{2DAC0BE7-BEF6-40A5-835D-F5760F4EBE6E}" presName="sibTrans" presStyleCnt="0"/>
      <dgm:spPr/>
    </dgm:pt>
    <dgm:pt modelId="{BDF41965-B3A8-474D-A624-8AEF1EA59528}" type="pres">
      <dgm:prSet presAssocID="{78DEAB24-6FF9-4B5D-9DAE-54CFE7231BEC}" presName="compositeNode" presStyleCnt="0">
        <dgm:presLayoutVars>
          <dgm:bulletEnabled val="1"/>
        </dgm:presLayoutVars>
      </dgm:prSet>
      <dgm:spPr/>
    </dgm:pt>
    <dgm:pt modelId="{5188FFB5-4012-45C5-9CBC-3D04A144BB3B}" type="pres">
      <dgm:prSet presAssocID="{78DEAB24-6FF9-4B5D-9DAE-54CFE7231BEC}" presName="bgRect" presStyleLbl="alignNode1" presStyleIdx="4" presStyleCnt="5"/>
      <dgm:spPr/>
    </dgm:pt>
    <dgm:pt modelId="{1F02CB62-BA56-40E7-928B-74A828183618}" type="pres">
      <dgm:prSet presAssocID="{DF0374DE-65BA-46B2-AE9D-798F39D79AF3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9EBF7A4-A89C-4754-8F15-31A144AE86B9}" type="pres">
      <dgm:prSet presAssocID="{78DEAB24-6FF9-4B5D-9DAE-54CFE7231BE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E653800D-2263-41DD-8F15-8D90D3499CF6}" type="presOf" srcId="{98695A18-BF5D-42D6-A8BE-1B4EA2C75889}" destId="{150E4CD7-99DC-40FF-9961-031564EA3AFC}" srcOrd="0" destOrd="0" presId="urn:microsoft.com/office/officeart/2016/7/layout/LinearBlockProcessNumbered"/>
    <dgm:cxn modelId="{96560210-4770-49FD-A209-667BA1A91522}" type="presOf" srcId="{8D7638D4-9820-45C2-92CC-0054B41FEAC1}" destId="{698D43F2-C805-4851-ACAC-B6A4BD49FA42}" srcOrd="0" destOrd="0" presId="urn:microsoft.com/office/officeart/2016/7/layout/LinearBlockProcessNumbered"/>
    <dgm:cxn modelId="{D3784022-2AF3-4813-99CA-8EFF416305F1}" type="presOf" srcId="{8D7638D4-9820-45C2-92CC-0054B41FEAC1}" destId="{4EE1D85A-5F9C-4A93-A42C-FE1836CAD59F}" srcOrd="1" destOrd="0" presId="urn:microsoft.com/office/officeart/2016/7/layout/LinearBlockProcessNumbered"/>
    <dgm:cxn modelId="{4151FF3F-B0F6-44C1-A5C5-E779CD3D53B6}" type="presOf" srcId="{98695A18-BF5D-42D6-A8BE-1B4EA2C75889}" destId="{C46E17FB-BD9C-446E-8AB9-0E2F6EF0076C}" srcOrd="1" destOrd="0" presId="urn:microsoft.com/office/officeart/2016/7/layout/LinearBlockProcessNumbered"/>
    <dgm:cxn modelId="{F752B345-4560-4D76-ABFF-75E6B5010258}" srcId="{CDC3A7DF-3445-4841-BF93-F88C5E7402F7}" destId="{8D7638D4-9820-45C2-92CC-0054B41FEAC1}" srcOrd="3" destOrd="0" parTransId="{6265CD10-2CDB-4A0F-849F-F3528C405D07}" sibTransId="{2DAC0BE7-BEF6-40A5-835D-F5760F4EBE6E}"/>
    <dgm:cxn modelId="{6592876A-1178-4D69-A9D2-D6F29CB487C5}" srcId="{CDC3A7DF-3445-4841-BF93-F88C5E7402F7}" destId="{5C0A268E-A82C-4D13-979E-15D5A2035E30}" srcOrd="0" destOrd="0" parTransId="{23585665-395D-489E-95D7-6CEEF749F5F3}" sibTransId="{89F212E4-8CB1-4BE9-9FCD-E38EABB1D841}"/>
    <dgm:cxn modelId="{E9FF0175-029D-4C25-AE4D-B5C8CBE0923C}" type="presOf" srcId="{CB8DFFE6-04B1-420E-BA78-3201D82995E0}" destId="{784B174E-82B5-4AD3-8F86-B66E9CEBB8D9}" srcOrd="0" destOrd="0" presId="urn:microsoft.com/office/officeart/2016/7/layout/LinearBlockProcessNumbered"/>
    <dgm:cxn modelId="{B7EC3C95-E846-45A1-9323-FB154E097E3B}" type="presOf" srcId="{5C0A268E-A82C-4D13-979E-15D5A2035E30}" destId="{C28B7B06-5D02-408C-8FC6-3D5212977CD3}" srcOrd="1" destOrd="0" presId="urn:microsoft.com/office/officeart/2016/7/layout/LinearBlockProcessNumbered"/>
    <dgm:cxn modelId="{FFC51398-38D8-4E6F-B64F-6423D06941F9}" type="presOf" srcId="{78DEAB24-6FF9-4B5D-9DAE-54CFE7231BEC}" destId="{B9EBF7A4-A89C-4754-8F15-31A144AE86B9}" srcOrd="1" destOrd="0" presId="urn:microsoft.com/office/officeart/2016/7/layout/LinearBlockProcessNumbered"/>
    <dgm:cxn modelId="{56A4E99A-40E5-4D6C-B99F-08C5B504D6E2}" type="presOf" srcId="{5C0A268E-A82C-4D13-979E-15D5A2035E30}" destId="{03B466B0-3B45-41BC-997E-F85AB666E275}" srcOrd="0" destOrd="0" presId="urn:microsoft.com/office/officeart/2016/7/layout/LinearBlockProcessNumbered"/>
    <dgm:cxn modelId="{FF8A0FAC-03F7-4C28-8773-09FB3D6A040D}" type="presOf" srcId="{DF0374DE-65BA-46B2-AE9D-798F39D79AF3}" destId="{1F02CB62-BA56-40E7-928B-74A828183618}" srcOrd="0" destOrd="0" presId="urn:microsoft.com/office/officeart/2016/7/layout/LinearBlockProcessNumbered"/>
    <dgm:cxn modelId="{1DFF0EB0-9025-48FC-8376-A9761538A090}" type="presOf" srcId="{98E45540-B525-4B64-A33A-07711F70859D}" destId="{5ABF53E1-25EE-45C4-9780-B6603C543065}" srcOrd="0" destOrd="0" presId="urn:microsoft.com/office/officeart/2016/7/layout/LinearBlockProcessNumbered"/>
    <dgm:cxn modelId="{EACC56B4-8E3F-4057-A0F0-0CE3F57A723A}" srcId="{CDC3A7DF-3445-4841-BF93-F88C5E7402F7}" destId="{98695A18-BF5D-42D6-A8BE-1B4EA2C75889}" srcOrd="2" destOrd="0" parTransId="{2AD01259-C9D5-4403-BBC6-D5E1245D70B7}" sibTransId="{98E45540-B525-4B64-A33A-07711F70859D}"/>
    <dgm:cxn modelId="{6606E7BE-4091-4B5A-8FF4-4925B3A9B65F}" type="presOf" srcId="{2DAC0BE7-BEF6-40A5-835D-F5760F4EBE6E}" destId="{2C2DD27B-6B73-42AC-BA41-3989094A67A0}" srcOrd="0" destOrd="0" presId="urn:microsoft.com/office/officeart/2016/7/layout/LinearBlockProcessNumbered"/>
    <dgm:cxn modelId="{5E8F17C4-9D4C-4435-B538-0B0A9828A83A}" type="presOf" srcId="{437EC199-4F80-4238-91F7-DCB5D8E86271}" destId="{90E584CB-B63C-405A-B6E8-7E7CA5FB350C}" srcOrd="0" destOrd="0" presId="urn:microsoft.com/office/officeart/2016/7/layout/LinearBlockProcessNumbered"/>
    <dgm:cxn modelId="{91DC4FCA-FAD1-4ED1-90A0-B58048915B8B}" srcId="{CDC3A7DF-3445-4841-BF93-F88C5E7402F7}" destId="{437EC199-4F80-4238-91F7-DCB5D8E86271}" srcOrd="1" destOrd="0" parTransId="{D6930769-05F9-4ADD-8074-81CFB09421E3}" sibTransId="{CB8DFFE6-04B1-420E-BA78-3201D82995E0}"/>
    <dgm:cxn modelId="{E88F23CF-B4C9-406A-B94C-07E92235C7F1}" type="presOf" srcId="{89F212E4-8CB1-4BE9-9FCD-E38EABB1D841}" destId="{48498D81-C367-4B25-8155-EE2CCE8EEF37}" srcOrd="0" destOrd="0" presId="urn:microsoft.com/office/officeart/2016/7/layout/LinearBlockProcessNumbered"/>
    <dgm:cxn modelId="{0FE6F7DC-331F-48DB-A4F1-6244DA4C03CD}" srcId="{CDC3A7DF-3445-4841-BF93-F88C5E7402F7}" destId="{78DEAB24-6FF9-4B5D-9DAE-54CFE7231BEC}" srcOrd="4" destOrd="0" parTransId="{33C336C4-FAE3-48D6-8FB7-BBDFBB651B28}" sibTransId="{DF0374DE-65BA-46B2-AE9D-798F39D79AF3}"/>
    <dgm:cxn modelId="{93088AE3-2CE2-4C96-890B-1C88DB43CCD0}" type="presOf" srcId="{437EC199-4F80-4238-91F7-DCB5D8E86271}" destId="{1D15EDEA-F321-4218-A7CC-7CC0833826F9}" srcOrd="1" destOrd="0" presId="urn:microsoft.com/office/officeart/2016/7/layout/LinearBlockProcessNumbered"/>
    <dgm:cxn modelId="{F72C49EA-F65B-4CB3-88FE-5393EBFF6993}" type="presOf" srcId="{CDC3A7DF-3445-4841-BF93-F88C5E7402F7}" destId="{E5C125D0-6FBF-4708-9A4C-D7F4C8072BBB}" srcOrd="0" destOrd="0" presId="urn:microsoft.com/office/officeart/2016/7/layout/LinearBlockProcessNumbered"/>
    <dgm:cxn modelId="{F1766FEB-8598-46B7-B55F-688E100AB240}" type="presOf" srcId="{78DEAB24-6FF9-4B5D-9DAE-54CFE7231BEC}" destId="{5188FFB5-4012-45C5-9CBC-3D04A144BB3B}" srcOrd="0" destOrd="0" presId="urn:microsoft.com/office/officeart/2016/7/layout/LinearBlockProcessNumbered"/>
    <dgm:cxn modelId="{0DE04F1F-B621-4073-99FD-16C7725D3E9E}" type="presParOf" srcId="{E5C125D0-6FBF-4708-9A4C-D7F4C8072BBB}" destId="{2D10E709-88C8-4F69-ABA7-07659D43883A}" srcOrd="0" destOrd="0" presId="urn:microsoft.com/office/officeart/2016/7/layout/LinearBlockProcessNumbered"/>
    <dgm:cxn modelId="{17E5CFF9-65A2-4315-8D0B-70B4BAD46709}" type="presParOf" srcId="{2D10E709-88C8-4F69-ABA7-07659D43883A}" destId="{03B466B0-3B45-41BC-997E-F85AB666E275}" srcOrd="0" destOrd="0" presId="urn:microsoft.com/office/officeart/2016/7/layout/LinearBlockProcessNumbered"/>
    <dgm:cxn modelId="{F15402B7-775E-4E53-94EA-F1AF8D435196}" type="presParOf" srcId="{2D10E709-88C8-4F69-ABA7-07659D43883A}" destId="{48498D81-C367-4B25-8155-EE2CCE8EEF37}" srcOrd="1" destOrd="0" presId="urn:microsoft.com/office/officeart/2016/7/layout/LinearBlockProcessNumbered"/>
    <dgm:cxn modelId="{589C096F-6635-487D-8DED-F985F3751CE8}" type="presParOf" srcId="{2D10E709-88C8-4F69-ABA7-07659D43883A}" destId="{C28B7B06-5D02-408C-8FC6-3D5212977CD3}" srcOrd="2" destOrd="0" presId="urn:microsoft.com/office/officeart/2016/7/layout/LinearBlockProcessNumbered"/>
    <dgm:cxn modelId="{063BA64F-3EB0-4E75-BA00-0B0E3185ADF0}" type="presParOf" srcId="{E5C125D0-6FBF-4708-9A4C-D7F4C8072BBB}" destId="{905FD627-F612-4701-908F-CCEFDE16B26A}" srcOrd="1" destOrd="0" presId="urn:microsoft.com/office/officeart/2016/7/layout/LinearBlockProcessNumbered"/>
    <dgm:cxn modelId="{00D0CE4F-9C14-4E07-9E5C-A5309D3050CF}" type="presParOf" srcId="{E5C125D0-6FBF-4708-9A4C-D7F4C8072BBB}" destId="{35D370AC-80FD-4B9A-99FE-EF9FCD864C85}" srcOrd="2" destOrd="0" presId="urn:microsoft.com/office/officeart/2016/7/layout/LinearBlockProcessNumbered"/>
    <dgm:cxn modelId="{A719E7E9-9557-4E57-B03D-5BD085A7536B}" type="presParOf" srcId="{35D370AC-80FD-4B9A-99FE-EF9FCD864C85}" destId="{90E584CB-B63C-405A-B6E8-7E7CA5FB350C}" srcOrd="0" destOrd="0" presId="urn:microsoft.com/office/officeart/2016/7/layout/LinearBlockProcessNumbered"/>
    <dgm:cxn modelId="{48A97F69-5A4C-408C-BA63-C4AF66B0D73A}" type="presParOf" srcId="{35D370AC-80FD-4B9A-99FE-EF9FCD864C85}" destId="{784B174E-82B5-4AD3-8F86-B66E9CEBB8D9}" srcOrd="1" destOrd="0" presId="urn:microsoft.com/office/officeart/2016/7/layout/LinearBlockProcessNumbered"/>
    <dgm:cxn modelId="{01E72BBF-4F14-4F89-9D55-B167F8497421}" type="presParOf" srcId="{35D370AC-80FD-4B9A-99FE-EF9FCD864C85}" destId="{1D15EDEA-F321-4218-A7CC-7CC0833826F9}" srcOrd="2" destOrd="0" presId="urn:microsoft.com/office/officeart/2016/7/layout/LinearBlockProcessNumbered"/>
    <dgm:cxn modelId="{2EDC1A7D-B0FD-49CE-B0E5-B6DF3BE4C786}" type="presParOf" srcId="{E5C125D0-6FBF-4708-9A4C-D7F4C8072BBB}" destId="{7D39DA75-0E16-48CD-B1C1-2FE917F1228C}" srcOrd="3" destOrd="0" presId="urn:microsoft.com/office/officeart/2016/7/layout/LinearBlockProcessNumbered"/>
    <dgm:cxn modelId="{1BEC0452-F15D-40EC-86E3-FFE8B396F5AC}" type="presParOf" srcId="{E5C125D0-6FBF-4708-9A4C-D7F4C8072BBB}" destId="{29F9F531-B6A8-43F1-8613-BEE60CA2A9F3}" srcOrd="4" destOrd="0" presId="urn:microsoft.com/office/officeart/2016/7/layout/LinearBlockProcessNumbered"/>
    <dgm:cxn modelId="{C69C2EB7-838A-4B4E-A443-4BC8408F29EC}" type="presParOf" srcId="{29F9F531-B6A8-43F1-8613-BEE60CA2A9F3}" destId="{150E4CD7-99DC-40FF-9961-031564EA3AFC}" srcOrd="0" destOrd="0" presId="urn:microsoft.com/office/officeart/2016/7/layout/LinearBlockProcessNumbered"/>
    <dgm:cxn modelId="{D65D9F38-DBD1-40CA-A586-8BF1EE2D0782}" type="presParOf" srcId="{29F9F531-B6A8-43F1-8613-BEE60CA2A9F3}" destId="{5ABF53E1-25EE-45C4-9780-B6603C543065}" srcOrd="1" destOrd="0" presId="urn:microsoft.com/office/officeart/2016/7/layout/LinearBlockProcessNumbered"/>
    <dgm:cxn modelId="{B2020931-0156-4B4B-A771-B95F4F1D347C}" type="presParOf" srcId="{29F9F531-B6A8-43F1-8613-BEE60CA2A9F3}" destId="{C46E17FB-BD9C-446E-8AB9-0E2F6EF0076C}" srcOrd="2" destOrd="0" presId="urn:microsoft.com/office/officeart/2016/7/layout/LinearBlockProcessNumbered"/>
    <dgm:cxn modelId="{AB837E3F-D918-4C17-93A1-FE40B24932E4}" type="presParOf" srcId="{E5C125D0-6FBF-4708-9A4C-D7F4C8072BBB}" destId="{A96DF30F-78CE-4D36-BE1F-7E4B6C06B563}" srcOrd="5" destOrd="0" presId="urn:microsoft.com/office/officeart/2016/7/layout/LinearBlockProcessNumbered"/>
    <dgm:cxn modelId="{94C904E3-B3CC-476F-89D5-D9DB03C62EDA}" type="presParOf" srcId="{E5C125D0-6FBF-4708-9A4C-D7F4C8072BBB}" destId="{DB78C83B-7DD5-4267-A1E8-EB463E08EF1D}" srcOrd="6" destOrd="0" presId="urn:microsoft.com/office/officeart/2016/7/layout/LinearBlockProcessNumbered"/>
    <dgm:cxn modelId="{08B1A00F-4FB2-4343-90A6-C8FC5E1F0150}" type="presParOf" srcId="{DB78C83B-7DD5-4267-A1E8-EB463E08EF1D}" destId="{698D43F2-C805-4851-ACAC-B6A4BD49FA42}" srcOrd="0" destOrd="0" presId="urn:microsoft.com/office/officeart/2016/7/layout/LinearBlockProcessNumbered"/>
    <dgm:cxn modelId="{DD0CBAA7-C813-46F7-9C00-9D9A9CB22891}" type="presParOf" srcId="{DB78C83B-7DD5-4267-A1E8-EB463E08EF1D}" destId="{2C2DD27B-6B73-42AC-BA41-3989094A67A0}" srcOrd="1" destOrd="0" presId="urn:microsoft.com/office/officeart/2016/7/layout/LinearBlockProcessNumbered"/>
    <dgm:cxn modelId="{5C420F1F-D366-442F-B78B-D0B3D1DC1697}" type="presParOf" srcId="{DB78C83B-7DD5-4267-A1E8-EB463E08EF1D}" destId="{4EE1D85A-5F9C-4A93-A42C-FE1836CAD59F}" srcOrd="2" destOrd="0" presId="urn:microsoft.com/office/officeart/2016/7/layout/LinearBlockProcessNumbered"/>
    <dgm:cxn modelId="{73597BB7-C91D-4CE9-BFDD-2875C79CB6AE}" type="presParOf" srcId="{E5C125D0-6FBF-4708-9A4C-D7F4C8072BBB}" destId="{2888CADD-2E88-4E22-A8CD-A88B4D577BC8}" srcOrd="7" destOrd="0" presId="urn:microsoft.com/office/officeart/2016/7/layout/LinearBlockProcessNumbered"/>
    <dgm:cxn modelId="{370C6E29-566C-459E-AED2-3418A4057554}" type="presParOf" srcId="{E5C125D0-6FBF-4708-9A4C-D7F4C8072BBB}" destId="{BDF41965-B3A8-474D-A624-8AEF1EA59528}" srcOrd="8" destOrd="0" presId="urn:microsoft.com/office/officeart/2016/7/layout/LinearBlockProcessNumbered"/>
    <dgm:cxn modelId="{5D172C13-D5F5-40A7-8ED4-B3EE46335755}" type="presParOf" srcId="{BDF41965-B3A8-474D-A624-8AEF1EA59528}" destId="{5188FFB5-4012-45C5-9CBC-3D04A144BB3B}" srcOrd="0" destOrd="0" presId="urn:microsoft.com/office/officeart/2016/7/layout/LinearBlockProcessNumbered"/>
    <dgm:cxn modelId="{913CD070-4C92-4CB7-B337-E3C310D781F7}" type="presParOf" srcId="{BDF41965-B3A8-474D-A624-8AEF1EA59528}" destId="{1F02CB62-BA56-40E7-928B-74A828183618}" srcOrd="1" destOrd="0" presId="urn:microsoft.com/office/officeart/2016/7/layout/LinearBlockProcessNumbered"/>
    <dgm:cxn modelId="{4FA7CEA0-116A-4AA4-BA8E-CA8BDB7A4FA6}" type="presParOf" srcId="{BDF41965-B3A8-474D-A624-8AEF1EA59528}" destId="{B9EBF7A4-A89C-4754-8F15-31A144AE86B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86B34-CAE0-4112-B03D-C12289BF22ED}">
      <dsp:nvSpPr>
        <dsp:cNvPr id="0" name=""/>
        <dsp:cNvSpPr/>
      </dsp:nvSpPr>
      <dsp:spPr>
        <a:xfrm>
          <a:off x="0" y="2786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73FBB-22D9-4AF3-A93C-CF9A43D55B70}">
      <dsp:nvSpPr>
        <dsp:cNvPr id="0" name=""/>
        <dsp:cNvSpPr/>
      </dsp:nvSpPr>
      <dsp:spPr>
        <a:xfrm>
          <a:off x="179512" y="136308"/>
          <a:ext cx="326387" cy="3263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144F6-CA5D-4D1E-808C-9B1834477EF1}">
      <dsp:nvSpPr>
        <dsp:cNvPr id="0" name=""/>
        <dsp:cNvSpPr/>
      </dsp:nvSpPr>
      <dsp:spPr>
        <a:xfrm>
          <a:off x="685413" y="2786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Introduction</a:t>
          </a:r>
          <a:endParaRPr lang="en-US" sz="1900" kern="1200" dirty="0"/>
        </a:p>
      </dsp:txBody>
      <dsp:txXfrm>
        <a:off x="685413" y="2786"/>
        <a:ext cx="10205514" cy="593431"/>
      </dsp:txXfrm>
    </dsp:sp>
    <dsp:sp modelId="{B91F8EF1-6BAA-458A-90BB-97E575779B8F}">
      <dsp:nvSpPr>
        <dsp:cNvPr id="0" name=""/>
        <dsp:cNvSpPr/>
      </dsp:nvSpPr>
      <dsp:spPr>
        <a:xfrm>
          <a:off x="0" y="744575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180CE-6366-4972-89FF-7041CF0F3576}">
      <dsp:nvSpPr>
        <dsp:cNvPr id="0" name=""/>
        <dsp:cNvSpPr/>
      </dsp:nvSpPr>
      <dsp:spPr>
        <a:xfrm>
          <a:off x="179512" y="878097"/>
          <a:ext cx="326387" cy="3263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51E6A-C8B2-48BE-9F57-9291755A5DE4}">
      <dsp:nvSpPr>
        <dsp:cNvPr id="0" name=""/>
        <dsp:cNvSpPr/>
      </dsp:nvSpPr>
      <dsp:spPr>
        <a:xfrm>
          <a:off x="685413" y="744575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Charte d’équipe</a:t>
          </a:r>
          <a:endParaRPr lang="en-US" sz="1900" kern="1200" dirty="0"/>
        </a:p>
      </dsp:txBody>
      <dsp:txXfrm>
        <a:off x="685413" y="744575"/>
        <a:ext cx="10205514" cy="593431"/>
      </dsp:txXfrm>
    </dsp:sp>
    <dsp:sp modelId="{5A9DE063-710E-41CA-A149-75583689C539}">
      <dsp:nvSpPr>
        <dsp:cNvPr id="0" name=""/>
        <dsp:cNvSpPr/>
      </dsp:nvSpPr>
      <dsp:spPr>
        <a:xfrm>
          <a:off x="0" y="1486364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F3C88-A725-43E7-A0BC-968A111B1B0A}">
      <dsp:nvSpPr>
        <dsp:cNvPr id="0" name=""/>
        <dsp:cNvSpPr/>
      </dsp:nvSpPr>
      <dsp:spPr>
        <a:xfrm>
          <a:off x="179512" y="1619886"/>
          <a:ext cx="326387" cy="3263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68A25-A3E0-41A9-A781-6DC29F5E2B5C}">
      <dsp:nvSpPr>
        <dsp:cNvPr id="0" name=""/>
        <dsp:cNvSpPr/>
      </dsp:nvSpPr>
      <dsp:spPr>
        <a:xfrm>
          <a:off x="685413" y="1486364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Outil de gestion de projet</a:t>
          </a:r>
          <a:endParaRPr lang="en-US" sz="1900" kern="1200" dirty="0"/>
        </a:p>
      </dsp:txBody>
      <dsp:txXfrm>
        <a:off x="685413" y="1486364"/>
        <a:ext cx="10205514" cy="593431"/>
      </dsp:txXfrm>
    </dsp:sp>
    <dsp:sp modelId="{1CA653CA-253B-4803-8942-C2AB78AC5F46}">
      <dsp:nvSpPr>
        <dsp:cNvPr id="0" name=""/>
        <dsp:cNvSpPr/>
      </dsp:nvSpPr>
      <dsp:spPr>
        <a:xfrm>
          <a:off x="0" y="2228153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55B7C-7AA1-481F-BBE2-859049CA333E}">
      <dsp:nvSpPr>
        <dsp:cNvPr id="0" name=""/>
        <dsp:cNvSpPr/>
      </dsp:nvSpPr>
      <dsp:spPr>
        <a:xfrm>
          <a:off x="179512" y="2361675"/>
          <a:ext cx="326387" cy="3263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5500A-87D8-4DCA-931F-166833FE1EA0}">
      <dsp:nvSpPr>
        <dsp:cNvPr id="0" name=""/>
        <dsp:cNvSpPr/>
      </dsp:nvSpPr>
      <dsp:spPr>
        <a:xfrm>
          <a:off x="685413" y="2228153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Schéma fonctionnel</a:t>
          </a:r>
          <a:endParaRPr lang="en-US" sz="1900" kern="1200" dirty="0"/>
        </a:p>
      </dsp:txBody>
      <dsp:txXfrm>
        <a:off x="685413" y="2228153"/>
        <a:ext cx="10205514" cy="593431"/>
      </dsp:txXfrm>
    </dsp:sp>
    <dsp:sp modelId="{4D4FD77C-97FF-4C97-9EC4-6F0DBD14D106}">
      <dsp:nvSpPr>
        <dsp:cNvPr id="0" name=""/>
        <dsp:cNvSpPr/>
      </dsp:nvSpPr>
      <dsp:spPr>
        <a:xfrm>
          <a:off x="0" y="2969942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52204-E22A-463E-A0AA-335C5C8CF5BC}">
      <dsp:nvSpPr>
        <dsp:cNvPr id="0" name=""/>
        <dsp:cNvSpPr/>
      </dsp:nvSpPr>
      <dsp:spPr>
        <a:xfrm>
          <a:off x="179512" y="3103464"/>
          <a:ext cx="326387" cy="3263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50BCC-7800-48B9-976C-CCB301C15C24}">
      <dsp:nvSpPr>
        <dsp:cNvPr id="0" name=""/>
        <dsp:cNvSpPr/>
      </dsp:nvSpPr>
      <dsp:spPr>
        <a:xfrm>
          <a:off x="685413" y="2969942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685413" y="2969942"/>
        <a:ext cx="10205514" cy="593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F7CB1-B235-455B-AF3B-1D91982A13C2}">
      <dsp:nvSpPr>
        <dsp:cNvPr id="0" name=""/>
        <dsp:cNvSpPr/>
      </dsp:nvSpPr>
      <dsp:spPr>
        <a:xfrm>
          <a:off x="666463" y="70307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D8E2-402E-4645-B9EC-591E444BAB8C}">
      <dsp:nvSpPr>
        <dsp:cNvPr id="0" name=""/>
        <dsp:cNvSpPr/>
      </dsp:nvSpPr>
      <dsp:spPr>
        <a:xfrm>
          <a:off x="900463" y="93708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494D-BD0B-4954-A931-4C94974D81DF}">
      <dsp:nvSpPr>
        <dsp:cNvPr id="0" name=""/>
        <dsp:cNvSpPr/>
      </dsp:nvSpPr>
      <dsp:spPr>
        <a:xfrm>
          <a:off x="315463" y="21430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Objectif : Monitoring IoT pour ruches</a:t>
          </a:r>
          <a:endParaRPr lang="en-US" sz="1500" kern="1200"/>
        </a:p>
      </dsp:txBody>
      <dsp:txXfrm>
        <a:off x="315463" y="2143080"/>
        <a:ext cx="1800000" cy="720000"/>
      </dsp:txXfrm>
    </dsp:sp>
    <dsp:sp modelId="{02121870-033B-4574-AEC8-F8DA6D0E0A26}">
      <dsp:nvSpPr>
        <dsp:cNvPr id="0" name=""/>
        <dsp:cNvSpPr/>
      </dsp:nvSpPr>
      <dsp:spPr>
        <a:xfrm>
          <a:off x="2781463" y="70307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6BCA3-0DC5-4998-8022-66239E699FD0}">
      <dsp:nvSpPr>
        <dsp:cNvPr id="0" name=""/>
        <dsp:cNvSpPr/>
      </dsp:nvSpPr>
      <dsp:spPr>
        <a:xfrm>
          <a:off x="3015463" y="93708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4A5F8-A5A7-4430-8718-AA04644186A8}">
      <dsp:nvSpPr>
        <dsp:cNvPr id="0" name=""/>
        <dsp:cNvSpPr/>
      </dsp:nvSpPr>
      <dsp:spPr>
        <a:xfrm>
          <a:off x="2430463" y="21430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Surveillance en temps réel</a:t>
          </a:r>
          <a:endParaRPr lang="en-US" sz="1500" kern="1200"/>
        </a:p>
      </dsp:txBody>
      <dsp:txXfrm>
        <a:off x="2430463" y="2143080"/>
        <a:ext cx="1800000" cy="720000"/>
      </dsp:txXfrm>
    </dsp:sp>
    <dsp:sp modelId="{2736317C-8C59-4598-919D-F0682E3E35C4}">
      <dsp:nvSpPr>
        <dsp:cNvPr id="0" name=""/>
        <dsp:cNvSpPr/>
      </dsp:nvSpPr>
      <dsp:spPr>
        <a:xfrm>
          <a:off x="4896464" y="70307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34AEC-7B3B-4FE7-B5D5-D3A11C583759}">
      <dsp:nvSpPr>
        <dsp:cNvPr id="0" name=""/>
        <dsp:cNvSpPr/>
      </dsp:nvSpPr>
      <dsp:spPr>
        <a:xfrm>
          <a:off x="5130464" y="93708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65F44-ACE6-4E7A-8331-2CBD4EAFAC93}">
      <dsp:nvSpPr>
        <dsp:cNvPr id="0" name=""/>
        <dsp:cNvSpPr/>
      </dsp:nvSpPr>
      <dsp:spPr>
        <a:xfrm>
          <a:off x="4545464" y="21430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Alertes en cas d’anomalies</a:t>
          </a:r>
          <a:endParaRPr lang="en-US" sz="1500" kern="1200"/>
        </a:p>
      </dsp:txBody>
      <dsp:txXfrm>
        <a:off x="4545464" y="2143080"/>
        <a:ext cx="1800000" cy="720000"/>
      </dsp:txXfrm>
    </dsp:sp>
    <dsp:sp modelId="{A85509BF-E7BF-4306-8CB3-E58E1797A71F}">
      <dsp:nvSpPr>
        <dsp:cNvPr id="0" name=""/>
        <dsp:cNvSpPr/>
      </dsp:nvSpPr>
      <dsp:spPr>
        <a:xfrm>
          <a:off x="7011464" y="70307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4ABAB-CE60-407E-8FF6-CAC8E038429A}">
      <dsp:nvSpPr>
        <dsp:cNvPr id="0" name=""/>
        <dsp:cNvSpPr/>
      </dsp:nvSpPr>
      <dsp:spPr>
        <a:xfrm>
          <a:off x="7245464" y="93708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E7E0C-8F65-4BE5-9114-A1BBFCC4DFC6}">
      <dsp:nvSpPr>
        <dsp:cNvPr id="0" name=""/>
        <dsp:cNvSpPr/>
      </dsp:nvSpPr>
      <dsp:spPr>
        <a:xfrm>
          <a:off x="6660464" y="21430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Optimisation énergétique</a:t>
          </a:r>
          <a:endParaRPr lang="en-US" sz="1500" kern="1200"/>
        </a:p>
      </dsp:txBody>
      <dsp:txXfrm>
        <a:off x="6660464" y="2143080"/>
        <a:ext cx="1800000" cy="720000"/>
      </dsp:txXfrm>
    </dsp:sp>
    <dsp:sp modelId="{B56FF282-767D-4BD9-B452-02219E941D95}">
      <dsp:nvSpPr>
        <dsp:cNvPr id="0" name=""/>
        <dsp:cNvSpPr/>
      </dsp:nvSpPr>
      <dsp:spPr>
        <a:xfrm>
          <a:off x="9126464" y="70307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D59BB-2A88-40C1-B1FA-365AEF783FE3}">
      <dsp:nvSpPr>
        <dsp:cNvPr id="0" name=""/>
        <dsp:cNvSpPr/>
      </dsp:nvSpPr>
      <dsp:spPr>
        <a:xfrm>
          <a:off x="9360464" y="93708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0AAF7-A7C5-45EC-9FEB-ADD582F03718}">
      <dsp:nvSpPr>
        <dsp:cNvPr id="0" name=""/>
        <dsp:cNvSpPr/>
      </dsp:nvSpPr>
      <dsp:spPr>
        <a:xfrm>
          <a:off x="8775464" y="214308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Plateforme web</a:t>
          </a:r>
          <a:endParaRPr lang="en-US" sz="1500" kern="1200"/>
        </a:p>
      </dsp:txBody>
      <dsp:txXfrm>
        <a:off x="8775464" y="214308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6236D-4B08-4F6F-9574-7AB651C2EBCA}">
      <dsp:nvSpPr>
        <dsp:cNvPr id="0" name=""/>
        <dsp:cNvSpPr/>
      </dsp:nvSpPr>
      <dsp:spPr>
        <a:xfrm>
          <a:off x="1139984" y="1432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28730-CC10-4FE0-994E-E0E2B34013EA}">
      <dsp:nvSpPr>
        <dsp:cNvPr id="0" name=""/>
        <dsp:cNvSpPr/>
      </dsp:nvSpPr>
      <dsp:spPr>
        <a:xfrm>
          <a:off x="1337879" y="199327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3C270-2623-4BA4-919A-BE187A5D80DD}">
      <dsp:nvSpPr>
        <dsp:cNvPr id="0" name=""/>
        <dsp:cNvSpPr/>
      </dsp:nvSpPr>
      <dsp:spPr>
        <a:xfrm>
          <a:off x="843142" y="1219245"/>
          <a:ext cx="152226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kern="1200" dirty="0"/>
            <a:t>Encourager une communication ouverte et respectueuse, où chacun peut exprimer ses idées librement.</a:t>
          </a:r>
          <a:endParaRPr lang="en-US" sz="1100" b="1" kern="1200" dirty="0"/>
        </a:p>
      </dsp:txBody>
      <dsp:txXfrm>
        <a:off x="843142" y="1219245"/>
        <a:ext cx="1522265" cy="646962"/>
      </dsp:txXfrm>
    </dsp:sp>
    <dsp:sp modelId="{9A39C1ED-2C17-49F1-9D19-5C6AABB6908F}">
      <dsp:nvSpPr>
        <dsp:cNvPr id="0" name=""/>
        <dsp:cNvSpPr/>
      </dsp:nvSpPr>
      <dsp:spPr>
        <a:xfrm>
          <a:off x="2928646" y="1432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1EDF6-5F8D-4A07-8F77-3FFBB0EB8EC9}">
      <dsp:nvSpPr>
        <dsp:cNvPr id="0" name=""/>
        <dsp:cNvSpPr/>
      </dsp:nvSpPr>
      <dsp:spPr>
        <a:xfrm>
          <a:off x="3126541" y="199327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F9562-3A1E-4DB2-94B2-8F87F871DAC3}">
      <dsp:nvSpPr>
        <dsp:cNvPr id="0" name=""/>
        <dsp:cNvSpPr/>
      </dsp:nvSpPr>
      <dsp:spPr>
        <a:xfrm>
          <a:off x="2631805" y="1219245"/>
          <a:ext cx="152226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kern="1200" dirty="0"/>
            <a:t>Faire confiance aux compétences et à l’engagement de chaque membre.</a:t>
          </a:r>
          <a:endParaRPr lang="en-US" sz="1100" b="1" kern="1200" dirty="0"/>
        </a:p>
      </dsp:txBody>
      <dsp:txXfrm>
        <a:off x="2631805" y="1219245"/>
        <a:ext cx="1522265" cy="646962"/>
      </dsp:txXfrm>
    </dsp:sp>
    <dsp:sp modelId="{AD41F63F-D03F-481F-B41D-518CA44979CA}">
      <dsp:nvSpPr>
        <dsp:cNvPr id="0" name=""/>
        <dsp:cNvSpPr/>
      </dsp:nvSpPr>
      <dsp:spPr>
        <a:xfrm>
          <a:off x="4717308" y="1432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AE4F1-3757-4D71-8823-90995C51CC37}">
      <dsp:nvSpPr>
        <dsp:cNvPr id="0" name=""/>
        <dsp:cNvSpPr/>
      </dsp:nvSpPr>
      <dsp:spPr>
        <a:xfrm>
          <a:off x="4915203" y="199327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2FC8-8007-41DC-9BCE-8D2069018908}">
      <dsp:nvSpPr>
        <dsp:cNvPr id="0" name=""/>
        <dsp:cNvSpPr/>
      </dsp:nvSpPr>
      <dsp:spPr>
        <a:xfrm>
          <a:off x="4420467" y="1219245"/>
          <a:ext cx="152226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kern="1200" dirty="0"/>
            <a:t>Être transparent sur les difficultés rencontrées pour trouver rapidement des solutions ensemble.</a:t>
          </a:r>
          <a:endParaRPr lang="en-US" sz="1100" b="1" kern="1200" dirty="0"/>
        </a:p>
      </dsp:txBody>
      <dsp:txXfrm>
        <a:off x="4420467" y="1219245"/>
        <a:ext cx="1522265" cy="646962"/>
      </dsp:txXfrm>
    </dsp:sp>
    <dsp:sp modelId="{1DA3DA57-518F-4381-AFA3-0D3675DA16A0}">
      <dsp:nvSpPr>
        <dsp:cNvPr id="0" name=""/>
        <dsp:cNvSpPr/>
      </dsp:nvSpPr>
      <dsp:spPr>
        <a:xfrm>
          <a:off x="6505971" y="1432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225DF-46AA-4375-AB81-97BD91B2F213}">
      <dsp:nvSpPr>
        <dsp:cNvPr id="0" name=""/>
        <dsp:cNvSpPr/>
      </dsp:nvSpPr>
      <dsp:spPr>
        <a:xfrm>
          <a:off x="6703865" y="199327"/>
          <a:ext cx="532792" cy="53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E8C95-CB79-4439-9CFD-816976592426}">
      <dsp:nvSpPr>
        <dsp:cNvPr id="0" name=""/>
        <dsp:cNvSpPr/>
      </dsp:nvSpPr>
      <dsp:spPr>
        <a:xfrm>
          <a:off x="6209129" y="1219245"/>
          <a:ext cx="152226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kern="1200" dirty="0"/>
            <a:t>Valoriser l’initiative et la prise de responsabilités individuelles.</a:t>
          </a:r>
          <a:endParaRPr lang="en-US" sz="1100" b="1" kern="1200" dirty="0"/>
        </a:p>
      </dsp:txBody>
      <dsp:txXfrm>
        <a:off x="6209129" y="1219245"/>
        <a:ext cx="1522265" cy="646962"/>
      </dsp:txXfrm>
    </dsp:sp>
    <dsp:sp modelId="{9C31AD9F-D7A0-4183-9298-D4C66997A566}">
      <dsp:nvSpPr>
        <dsp:cNvPr id="0" name=""/>
        <dsp:cNvSpPr/>
      </dsp:nvSpPr>
      <dsp:spPr>
        <a:xfrm>
          <a:off x="8294633" y="1432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A8B15-10A8-4F10-9192-3055832B092E}">
      <dsp:nvSpPr>
        <dsp:cNvPr id="0" name=""/>
        <dsp:cNvSpPr/>
      </dsp:nvSpPr>
      <dsp:spPr>
        <a:xfrm>
          <a:off x="8492527" y="199327"/>
          <a:ext cx="532792" cy="53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41C78-78C1-4F64-8497-B49B81FACFBF}">
      <dsp:nvSpPr>
        <dsp:cNvPr id="0" name=""/>
        <dsp:cNvSpPr/>
      </dsp:nvSpPr>
      <dsp:spPr>
        <a:xfrm>
          <a:off x="7997791" y="1219245"/>
          <a:ext cx="152226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kern="1200" dirty="0"/>
            <a:t>Accepter le droit à l’erreur et apprendre des expériences pour progresser.</a:t>
          </a:r>
          <a:endParaRPr lang="en-US" sz="1100" b="1" kern="1200" dirty="0"/>
        </a:p>
      </dsp:txBody>
      <dsp:txXfrm>
        <a:off x="7997791" y="1219245"/>
        <a:ext cx="1522265" cy="646962"/>
      </dsp:txXfrm>
    </dsp:sp>
    <dsp:sp modelId="{14C33E06-7048-4428-AD2E-5E9D346CE78A}">
      <dsp:nvSpPr>
        <dsp:cNvPr id="0" name=""/>
        <dsp:cNvSpPr/>
      </dsp:nvSpPr>
      <dsp:spPr>
        <a:xfrm>
          <a:off x="2928646" y="2246774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E99D5-8DB3-4588-9D78-730D5E83BF91}">
      <dsp:nvSpPr>
        <dsp:cNvPr id="0" name=""/>
        <dsp:cNvSpPr/>
      </dsp:nvSpPr>
      <dsp:spPr>
        <a:xfrm>
          <a:off x="3126541" y="2444669"/>
          <a:ext cx="532792" cy="532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7BCC0-9300-473A-BCF4-AFBC60FDE950}">
      <dsp:nvSpPr>
        <dsp:cNvPr id="0" name=""/>
        <dsp:cNvSpPr/>
      </dsp:nvSpPr>
      <dsp:spPr>
        <a:xfrm>
          <a:off x="2631805" y="3329824"/>
          <a:ext cx="152226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kern="1200" dirty="0"/>
            <a:t>Partager toutes les informations utiles pour avancer efficacement sur le projet.</a:t>
          </a:r>
          <a:endParaRPr lang="en-US" sz="1100" b="1" kern="1200" dirty="0"/>
        </a:p>
      </dsp:txBody>
      <dsp:txXfrm>
        <a:off x="2631805" y="3329824"/>
        <a:ext cx="1522265" cy="646962"/>
      </dsp:txXfrm>
    </dsp:sp>
    <dsp:sp modelId="{C20F022E-4408-4B66-886F-33A669D421BD}">
      <dsp:nvSpPr>
        <dsp:cNvPr id="0" name=""/>
        <dsp:cNvSpPr/>
      </dsp:nvSpPr>
      <dsp:spPr>
        <a:xfrm>
          <a:off x="4717308" y="2246774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6DD02-CC9E-40BB-9AF4-FCA0B2E03DA8}">
      <dsp:nvSpPr>
        <dsp:cNvPr id="0" name=""/>
        <dsp:cNvSpPr/>
      </dsp:nvSpPr>
      <dsp:spPr>
        <a:xfrm>
          <a:off x="4915203" y="2444669"/>
          <a:ext cx="532792" cy="532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B97DB-F48C-4203-A793-DF08ED364EC4}">
      <dsp:nvSpPr>
        <dsp:cNvPr id="0" name=""/>
        <dsp:cNvSpPr/>
      </dsp:nvSpPr>
      <dsp:spPr>
        <a:xfrm>
          <a:off x="4420467" y="3329824"/>
          <a:ext cx="152226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kern="1200" dirty="0"/>
            <a:t>Assurer une présence active aux réunions et aux échanges d’équipe.</a:t>
          </a:r>
          <a:endParaRPr lang="en-US" sz="1100" b="1" kern="1200" dirty="0"/>
        </a:p>
      </dsp:txBody>
      <dsp:txXfrm>
        <a:off x="4420467" y="3329824"/>
        <a:ext cx="1522265" cy="646962"/>
      </dsp:txXfrm>
    </dsp:sp>
    <dsp:sp modelId="{83F8A48B-21B9-4774-9369-6879E23571A1}">
      <dsp:nvSpPr>
        <dsp:cNvPr id="0" name=""/>
        <dsp:cNvSpPr/>
      </dsp:nvSpPr>
      <dsp:spPr>
        <a:xfrm>
          <a:off x="6505971" y="2246774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67728-9871-45CD-AE47-B3A8A89CC601}">
      <dsp:nvSpPr>
        <dsp:cNvPr id="0" name=""/>
        <dsp:cNvSpPr/>
      </dsp:nvSpPr>
      <dsp:spPr>
        <a:xfrm>
          <a:off x="6703865" y="2444669"/>
          <a:ext cx="532792" cy="5327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1A116-01D3-4C3C-8C07-04797EDD3EAC}">
      <dsp:nvSpPr>
        <dsp:cNvPr id="0" name=""/>
        <dsp:cNvSpPr/>
      </dsp:nvSpPr>
      <dsp:spPr>
        <a:xfrm>
          <a:off x="6209129" y="3329824"/>
          <a:ext cx="1522265" cy="64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kern="1200" dirty="0"/>
            <a:t>Respecter les délais et s’organiser pour que chaque tâche soit réalisée dans les temps impartis.</a:t>
          </a:r>
          <a:endParaRPr lang="en-US" sz="1100" b="1" kern="1200" dirty="0"/>
        </a:p>
      </dsp:txBody>
      <dsp:txXfrm>
        <a:off x="6209129" y="3329824"/>
        <a:ext cx="1522265" cy="646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B02C0-2267-437D-8D81-8C486E65FA64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1CAB5-8EA4-4242-8576-983889774D84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4DB5F-6612-458A-B858-9CBDD3D9B2FA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Échanges formels et informels</a:t>
          </a:r>
          <a:endParaRPr lang="en-US" sz="2200" kern="1200"/>
        </a:p>
      </dsp:txBody>
      <dsp:txXfrm>
        <a:off x="1241811" y="2121"/>
        <a:ext cx="5974604" cy="1075161"/>
      </dsp:txXfrm>
    </dsp:sp>
    <dsp:sp modelId="{8E6BA203-A743-42AC-A592-530E805736D0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3F58E-6954-4585-911E-5F7A8FE34559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E5A37-A184-4D68-874D-E38FA7BCE689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Réunions hebdomadaires</a:t>
          </a:r>
          <a:endParaRPr lang="en-US" sz="2200" kern="1200"/>
        </a:p>
      </dsp:txBody>
      <dsp:txXfrm>
        <a:off x="1241811" y="1346073"/>
        <a:ext cx="5974604" cy="1075161"/>
      </dsp:txXfrm>
    </dsp:sp>
    <dsp:sp modelId="{903E2EF6-7AB4-4E48-B598-FF812537FCAF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1A5FF-659C-4B02-934C-4BD99461BBA9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C2E66-B468-4D88-A75E-2DEB425865AD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Outils : Jira, Google Drive, GitHub, WhatsApp</a:t>
          </a:r>
          <a:endParaRPr lang="en-US" sz="2200" kern="1200"/>
        </a:p>
      </dsp:txBody>
      <dsp:txXfrm>
        <a:off x="1241811" y="2690025"/>
        <a:ext cx="5974604" cy="1075161"/>
      </dsp:txXfrm>
    </dsp:sp>
    <dsp:sp modelId="{ABB268AB-EB28-4A6D-9B0C-204BBC3AE117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9648F-1491-4B21-ACFE-6E088A5C2208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047E4-0EFC-415E-AA1C-BBCD46864FE9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Répartition des rôles dans la communication</a:t>
          </a:r>
          <a:endParaRPr lang="en-US" sz="2200" kern="1200"/>
        </a:p>
      </dsp:txBody>
      <dsp:txXfrm>
        <a:off x="1241811" y="4033977"/>
        <a:ext cx="5974604" cy="1075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28D7A-3B02-4CDB-939F-0DC565E76457}">
      <dsp:nvSpPr>
        <dsp:cNvPr id="0" name=""/>
        <dsp:cNvSpPr/>
      </dsp:nvSpPr>
      <dsp:spPr>
        <a:xfrm>
          <a:off x="0" y="3993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581DF-65CB-4FBC-8DC4-431BFAA52504}">
      <dsp:nvSpPr>
        <dsp:cNvPr id="0" name=""/>
        <dsp:cNvSpPr/>
      </dsp:nvSpPr>
      <dsp:spPr>
        <a:xfrm>
          <a:off x="257290" y="195365"/>
          <a:ext cx="467800" cy="4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25CE1-4E63-42E5-8CA9-176A5CE54603}">
      <dsp:nvSpPr>
        <dsp:cNvPr id="0" name=""/>
        <dsp:cNvSpPr/>
      </dsp:nvSpPr>
      <dsp:spPr>
        <a:xfrm>
          <a:off x="982380" y="3993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Approche collective et réfléchie</a:t>
          </a:r>
          <a:endParaRPr lang="en-US" sz="1900" kern="1200"/>
        </a:p>
      </dsp:txBody>
      <dsp:txXfrm>
        <a:off x="982380" y="3993"/>
        <a:ext cx="6234035" cy="850545"/>
      </dsp:txXfrm>
    </dsp:sp>
    <dsp:sp modelId="{C14AF71A-5C79-4956-B50F-30CE7ACAA214}">
      <dsp:nvSpPr>
        <dsp:cNvPr id="0" name=""/>
        <dsp:cNvSpPr/>
      </dsp:nvSpPr>
      <dsp:spPr>
        <a:xfrm>
          <a:off x="0" y="1067175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D4363-093E-4B2D-91A2-41D686A7488D}">
      <dsp:nvSpPr>
        <dsp:cNvPr id="0" name=""/>
        <dsp:cNvSpPr/>
      </dsp:nvSpPr>
      <dsp:spPr>
        <a:xfrm>
          <a:off x="257290" y="1258547"/>
          <a:ext cx="467800" cy="4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7143A-A1D7-4328-A004-B424B652803A}">
      <dsp:nvSpPr>
        <dsp:cNvPr id="0" name=""/>
        <dsp:cNvSpPr/>
      </dsp:nvSpPr>
      <dsp:spPr>
        <a:xfrm>
          <a:off x="982380" y="1067175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Priorité aux solutions sûres et justifiées</a:t>
          </a:r>
          <a:endParaRPr lang="en-US" sz="1900" kern="1200"/>
        </a:p>
      </dsp:txBody>
      <dsp:txXfrm>
        <a:off x="982380" y="1067175"/>
        <a:ext cx="6234035" cy="850545"/>
      </dsp:txXfrm>
    </dsp:sp>
    <dsp:sp modelId="{1E3F9AF3-661E-45A5-9F3A-088BFA35DA1E}">
      <dsp:nvSpPr>
        <dsp:cNvPr id="0" name=""/>
        <dsp:cNvSpPr/>
      </dsp:nvSpPr>
      <dsp:spPr>
        <a:xfrm>
          <a:off x="0" y="2130357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927E2-A9F9-445E-AC6C-BD4239FEE723}">
      <dsp:nvSpPr>
        <dsp:cNvPr id="0" name=""/>
        <dsp:cNvSpPr/>
      </dsp:nvSpPr>
      <dsp:spPr>
        <a:xfrm>
          <a:off x="257290" y="2321729"/>
          <a:ext cx="467800" cy="4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04DF0-F57E-495D-BF99-CDA346E930DA}">
      <dsp:nvSpPr>
        <dsp:cNvPr id="0" name=""/>
        <dsp:cNvSpPr/>
      </dsp:nvSpPr>
      <dsp:spPr>
        <a:xfrm>
          <a:off x="982380" y="2130357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Consultation des professeurs en cas de doute</a:t>
          </a:r>
          <a:endParaRPr lang="en-US" sz="1900" kern="1200"/>
        </a:p>
      </dsp:txBody>
      <dsp:txXfrm>
        <a:off x="982380" y="2130357"/>
        <a:ext cx="6234035" cy="850545"/>
      </dsp:txXfrm>
    </dsp:sp>
    <dsp:sp modelId="{101EECFA-C41B-4BB9-9E9C-9AA0CE9731DD}">
      <dsp:nvSpPr>
        <dsp:cNvPr id="0" name=""/>
        <dsp:cNvSpPr/>
      </dsp:nvSpPr>
      <dsp:spPr>
        <a:xfrm>
          <a:off x="0" y="3193539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C7C6C-A261-48DF-AD81-02C3E82EB670}">
      <dsp:nvSpPr>
        <dsp:cNvPr id="0" name=""/>
        <dsp:cNvSpPr/>
      </dsp:nvSpPr>
      <dsp:spPr>
        <a:xfrm>
          <a:off x="257290" y="3384911"/>
          <a:ext cx="467800" cy="4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CB500-47A7-4162-8ABD-84FF8602B197}">
      <dsp:nvSpPr>
        <dsp:cNvPr id="0" name=""/>
        <dsp:cNvSpPr/>
      </dsp:nvSpPr>
      <dsp:spPr>
        <a:xfrm>
          <a:off x="982380" y="3193539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 chef de projet facilite mais ne tranche pas seul</a:t>
          </a:r>
          <a:endParaRPr lang="en-US" sz="1900" kern="1200"/>
        </a:p>
      </dsp:txBody>
      <dsp:txXfrm>
        <a:off x="982380" y="3193539"/>
        <a:ext cx="6234035" cy="850545"/>
      </dsp:txXfrm>
    </dsp:sp>
    <dsp:sp modelId="{97EEBCAA-07E3-42A1-9FD0-730EFB3F8F9E}">
      <dsp:nvSpPr>
        <dsp:cNvPr id="0" name=""/>
        <dsp:cNvSpPr/>
      </dsp:nvSpPr>
      <dsp:spPr>
        <a:xfrm>
          <a:off x="0" y="4256721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2E528-345A-46BB-923E-BEB07AE4ED54}">
      <dsp:nvSpPr>
        <dsp:cNvPr id="0" name=""/>
        <dsp:cNvSpPr/>
      </dsp:nvSpPr>
      <dsp:spPr>
        <a:xfrm>
          <a:off x="257290" y="4448093"/>
          <a:ext cx="467800" cy="467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8DD17-A1EA-4D3A-9EC0-B71E1AD77691}">
      <dsp:nvSpPr>
        <dsp:cNvPr id="0" name=""/>
        <dsp:cNvSpPr/>
      </dsp:nvSpPr>
      <dsp:spPr>
        <a:xfrm>
          <a:off x="982380" y="4256721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Décision déléguée à l’expert du domaine si nécessaire</a:t>
          </a:r>
          <a:endParaRPr lang="en-US" sz="1900" kern="1200"/>
        </a:p>
      </dsp:txBody>
      <dsp:txXfrm>
        <a:off x="982380" y="4256721"/>
        <a:ext cx="6234035" cy="8505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14420-F26A-4D70-AC15-0B12FBB08AD4}">
      <dsp:nvSpPr>
        <dsp:cNvPr id="0" name=""/>
        <dsp:cNvSpPr/>
      </dsp:nvSpPr>
      <dsp:spPr>
        <a:xfrm>
          <a:off x="0" y="0"/>
          <a:ext cx="5764002" cy="886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Bonne dynamique et esprit de compromis</a:t>
          </a:r>
          <a:endParaRPr lang="en-US" sz="2300" kern="1200"/>
        </a:p>
      </dsp:txBody>
      <dsp:txXfrm>
        <a:off x="25972" y="25972"/>
        <a:ext cx="4703395" cy="834793"/>
      </dsp:txXfrm>
    </dsp:sp>
    <dsp:sp modelId="{B877C72C-0AEA-452D-80C9-CE58E819D7B7}">
      <dsp:nvSpPr>
        <dsp:cNvPr id="0" name=""/>
        <dsp:cNvSpPr/>
      </dsp:nvSpPr>
      <dsp:spPr>
        <a:xfrm>
          <a:off x="430428" y="1009895"/>
          <a:ext cx="5764002" cy="886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Intervention du chef de projet en cas de conflit</a:t>
          </a:r>
          <a:endParaRPr lang="en-US" sz="2300" kern="1200"/>
        </a:p>
      </dsp:txBody>
      <dsp:txXfrm>
        <a:off x="456400" y="1035867"/>
        <a:ext cx="4705250" cy="834793"/>
      </dsp:txXfrm>
    </dsp:sp>
    <dsp:sp modelId="{3F080DAD-FD4F-45C0-B9E5-FB2A369910AA}">
      <dsp:nvSpPr>
        <dsp:cNvPr id="0" name=""/>
        <dsp:cNvSpPr/>
      </dsp:nvSpPr>
      <dsp:spPr>
        <a:xfrm>
          <a:off x="860857" y="2019790"/>
          <a:ext cx="5764002" cy="886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Discussion individuelle pour apaiser la situation</a:t>
          </a:r>
          <a:endParaRPr lang="en-US" sz="2300" kern="1200"/>
        </a:p>
      </dsp:txBody>
      <dsp:txXfrm>
        <a:off x="886829" y="2045762"/>
        <a:ext cx="4705250" cy="834793"/>
      </dsp:txXfrm>
    </dsp:sp>
    <dsp:sp modelId="{E3BAA60C-5EBE-49E2-9281-422F0879B0C2}">
      <dsp:nvSpPr>
        <dsp:cNvPr id="0" name=""/>
        <dsp:cNvSpPr/>
      </dsp:nvSpPr>
      <dsp:spPr>
        <a:xfrm>
          <a:off x="1291286" y="3029685"/>
          <a:ext cx="5764002" cy="886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Possibilité d’aide extérieure en dernier recours</a:t>
          </a:r>
          <a:endParaRPr lang="en-US" sz="2300" kern="1200"/>
        </a:p>
      </dsp:txBody>
      <dsp:txXfrm>
        <a:off x="1317258" y="3055657"/>
        <a:ext cx="4705250" cy="834793"/>
      </dsp:txXfrm>
    </dsp:sp>
    <dsp:sp modelId="{E88A5019-677B-427E-AEF8-A3915D6F1BD0}">
      <dsp:nvSpPr>
        <dsp:cNvPr id="0" name=""/>
        <dsp:cNvSpPr/>
      </dsp:nvSpPr>
      <dsp:spPr>
        <a:xfrm>
          <a:off x="1721715" y="4039580"/>
          <a:ext cx="5764002" cy="8867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Cohésion et flexibilité minimisant les tensions</a:t>
          </a:r>
          <a:endParaRPr lang="en-US" sz="2300" kern="1200"/>
        </a:p>
      </dsp:txBody>
      <dsp:txXfrm>
        <a:off x="1747687" y="4065552"/>
        <a:ext cx="4705250" cy="834793"/>
      </dsp:txXfrm>
    </dsp:sp>
    <dsp:sp modelId="{93BD17DE-19E3-4F41-96E1-8617B2CDE84E}">
      <dsp:nvSpPr>
        <dsp:cNvPr id="0" name=""/>
        <dsp:cNvSpPr/>
      </dsp:nvSpPr>
      <dsp:spPr>
        <a:xfrm>
          <a:off x="5187623" y="647810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317308" y="647810"/>
        <a:ext cx="317009" cy="433725"/>
      </dsp:txXfrm>
    </dsp:sp>
    <dsp:sp modelId="{9747ECCD-EB2E-409F-8A5D-E8E6B63969DF}">
      <dsp:nvSpPr>
        <dsp:cNvPr id="0" name=""/>
        <dsp:cNvSpPr/>
      </dsp:nvSpPr>
      <dsp:spPr>
        <a:xfrm>
          <a:off x="5618052" y="1657706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47737" y="1657706"/>
        <a:ext cx="317009" cy="433725"/>
      </dsp:txXfrm>
    </dsp:sp>
    <dsp:sp modelId="{28C01B36-2363-4FB6-AEBE-FB11ADC42D3D}">
      <dsp:nvSpPr>
        <dsp:cNvPr id="0" name=""/>
        <dsp:cNvSpPr/>
      </dsp:nvSpPr>
      <dsp:spPr>
        <a:xfrm>
          <a:off x="6048481" y="2652822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78166" y="2652822"/>
        <a:ext cx="317009" cy="433725"/>
      </dsp:txXfrm>
    </dsp:sp>
    <dsp:sp modelId="{C57139BB-6DD8-40B4-B0AD-1DFFB767B75D}">
      <dsp:nvSpPr>
        <dsp:cNvPr id="0" name=""/>
        <dsp:cNvSpPr/>
      </dsp:nvSpPr>
      <dsp:spPr>
        <a:xfrm>
          <a:off x="6478910" y="3672570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608595" y="3672570"/>
        <a:ext cx="317009" cy="4337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466B0-3B45-41BC-997E-F85AB666E275}">
      <dsp:nvSpPr>
        <dsp:cNvPr id="0" name=""/>
        <dsp:cNvSpPr/>
      </dsp:nvSpPr>
      <dsp:spPr>
        <a:xfrm>
          <a:off x="6540" y="642609"/>
          <a:ext cx="2044708" cy="24536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Organisation et structuration du projet</a:t>
          </a:r>
          <a:endParaRPr lang="en-US" sz="1900" kern="1200"/>
        </a:p>
      </dsp:txBody>
      <dsp:txXfrm>
        <a:off x="6540" y="1624069"/>
        <a:ext cx="2044708" cy="1472189"/>
      </dsp:txXfrm>
    </dsp:sp>
    <dsp:sp modelId="{48498D81-C367-4B25-8155-EE2CCE8EEF37}">
      <dsp:nvSpPr>
        <dsp:cNvPr id="0" name=""/>
        <dsp:cNvSpPr/>
      </dsp:nvSpPr>
      <dsp:spPr>
        <a:xfrm>
          <a:off x="6540" y="642609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6540" y="642609"/>
        <a:ext cx="2044708" cy="981459"/>
      </dsp:txXfrm>
    </dsp:sp>
    <dsp:sp modelId="{90E584CB-B63C-405A-B6E8-7E7CA5FB350C}">
      <dsp:nvSpPr>
        <dsp:cNvPr id="0" name=""/>
        <dsp:cNvSpPr/>
      </dsp:nvSpPr>
      <dsp:spPr>
        <a:xfrm>
          <a:off x="2214825" y="642609"/>
          <a:ext cx="2044708" cy="24536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Planification rigoureuse et répartition des tâches</a:t>
          </a:r>
          <a:endParaRPr lang="en-US" sz="1900" kern="1200"/>
        </a:p>
      </dsp:txBody>
      <dsp:txXfrm>
        <a:off x="2214825" y="1624069"/>
        <a:ext cx="2044708" cy="1472189"/>
      </dsp:txXfrm>
    </dsp:sp>
    <dsp:sp modelId="{784B174E-82B5-4AD3-8F86-B66E9CEBB8D9}">
      <dsp:nvSpPr>
        <dsp:cNvPr id="0" name=""/>
        <dsp:cNvSpPr/>
      </dsp:nvSpPr>
      <dsp:spPr>
        <a:xfrm>
          <a:off x="2214825" y="642609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4825" y="642609"/>
        <a:ext cx="2044708" cy="981459"/>
      </dsp:txXfrm>
    </dsp:sp>
    <dsp:sp modelId="{150E4CD7-99DC-40FF-9961-031564EA3AFC}">
      <dsp:nvSpPr>
        <dsp:cNvPr id="0" name=""/>
        <dsp:cNvSpPr/>
      </dsp:nvSpPr>
      <dsp:spPr>
        <a:xfrm>
          <a:off x="4423110" y="642609"/>
          <a:ext cx="2044708" cy="24536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Gestion des risques et indicateurs de suivi</a:t>
          </a:r>
          <a:endParaRPr lang="en-US" sz="1900" kern="1200"/>
        </a:p>
      </dsp:txBody>
      <dsp:txXfrm>
        <a:off x="4423110" y="1624069"/>
        <a:ext cx="2044708" cy="1472189"/>
      </dsp:txXfrm>
    </dsp:sp>
    <dsp:sp modelId="{5ABF53E1-25EE-45C4-9780-B6603C543065}">
      <dsp:nvSpPr>
        <dsp:cNvPr id="0" name=""/>
        <dsp:cNvSpPr/>
      </dsp:nvSpPr>
      <dsp:spPr>
        <a:xfrm>
          <a:off x="4423110" y="642609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23110" y="642609"/>
        <a:ext cx="2044708" cy="981459"/>
      </dsp:txXfrm>
    </dsp:sp>
    <dsp:sp modelId="{698D43F2-C805-4851-ACAC-B6A4BD49FA42}">
      <dsp:nvSpPr>
        <dsp:cNvPr id="0" name=""/>
        <dsp:cNvSpPr/>
      </dsp:nvSpPr>
      <dsp:spPr>
        <a:xfrm>
          <a:off x="6631395" y="642609"/>
          <a:ext cx="2044708" cy="24536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Exécution fluide et adaptation continue</a:t>
          </a:r>
          <a:endParaRPr lang="en-US" sz="1900" kern="1200"/>
        </a:p>
      </dsp:txBody>
      <dsp:txXfrm>
        <a:off x="6631395" y="1624069"/>
        <a:ext cx="2044708" cy="1472189"/>
      </dsp:txXfrm>
    </dsp:sp>
    <dsp:sp modelId="{2C2DD27B-6B73-42AC-BA41-3989094A67A0}">
      <dsp:nvSpPr>
        <dsp:cNvPr id="0" name=""/>
        <dsp:cNvSpPr/>
      </dsp:nvSpPr>
      <dsp:spPr>
        <a:xfrm>
          <a:off x="6631395" y="642609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04</a:t>
          </a:r>
        </a:p>
      </dsp:txBody>
      <dsp:txXfrm>
        <a:off x="6631395" y="642609"/>
        <a:ext cx="2044708" cy="981459"/>
      </dsp:txXfrm>
    </dsp:sp>
    <dsp:sp modelId="{5188FFB5-4012-45C5-9CBC-3D04A144BB3B}">
      <dsp:nvSpPr>
        <dsp:cNvPr id="0" name=""/>
        <dsp:cNvSpPr/>
      </dsp:nvSpPr>
      <dsp:spPr>
        <a:xfrm>
          <a:off x="8839679" y="642609"/>
          <a:ext cx="2044708" cy="24536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Prochaines étapes : développement et validation</a:t>
          </a:r>
          <a:endParaRPr lang="en-US" sz="1900" kern="1200"/>
        </a:p>
      </dsp:txBody>
      <dsp:txXfrm>
        <a:off x="8839679" y="1624069"/>
        <a:ext cx="2044708" cy="1472189"/>
      </dsp:txXfrm>
    </dsp:sp>
    <dsp:sp modelId="{1F02CB62-BA56-40E7-928B-74A828183618}">
      <dsp:nvSpPr>
        <dsp:cNvPr id="0" name=""/>
        <dsp:cNvSpPr/>
      </dsp:nvSpPr>
      <dsp:spPr>
        <a:xfrm>
          <a:off x="8839679" y="642609"/>
          <a:ext cx="2044708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05</a:t>
          </a:r>
        </a:p>
      </dsp:txBody>
      <dsp:txXfrm>
        <a:off x="8839679" y="642609"/>
        <a:ext cx="2044708" cy="981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C6F7-73E7-4190-9B13-419ECDBC346D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24C60-CF8E-45B8-AA77-418F2CB95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5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de ce projet est donc de réaliser un système connecté munis de capteurs qui</a:t>
            </a:r>
          </a:p>
          <a:p>
            <a:r>
              <a:rPr lang="fr-FR" dirty="0"/>
              <a:t>permettent de suivre à distance l’évolution d’une colonie d’abeille. Les données doivent être</a:t>
            </a:r>
          </a:p>
          <a:p>
            <a:r>
              <a:rPr lang="fr-FR" dirty="0"/>
              <a:t>accessible sous forme graphique à partir d’une interface web sur ordinateur ou téléphone</a:t>
            </a:r>
          </a:p>
          <a:p>
            <a:r>
              <a:rPr lang="fr-FR" dirty="0"/>
              <a:t>portable. Le système doit également pouvoir envoyer des alertes sur smartphone (SMS ou Mail)</a:t>
            </a:r>
          </a:p>
          <a:p>
            <a:r>
              <a:rPr lang="fr-FR" dirty="0"/>
              <a:t>lorsque des comportements anormaux sont détectés.</a:t>
            </a:r>
          </a:p>
          <a:p>
            <a:r>
              <a:rPr lang="fr-FR" dirty="0"/>
              <a:t>Le boitier et la ruche doivent être équipés de capteurs destinés à analyser et à fournir des</a:t>
            </a:r>
          </a:p>
          <a:p>
            <a:r>
              <a:rPr lang="fr-FR" dirty="0"/>
              <a:t>données sur l'état de santé des abeilles et leurs productivités.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24C60-CF8E-45B8-AA77-418F2CB95CA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Fiche d’auto-évaluation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24C60-CF8E-45B8-AA77-418F2CB95C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01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127E-454A-4757-942F-0A2F9A644DB4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0080-4684-411B-B5C9-48F32EEB211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A6D-B394-4D41-A035-264694622FB7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7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3C3-1B2E-421E-8756-80332FDFCCF7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1B1D-C892-4AAC-91AB-B86D91900B5C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44D-C8AB-417D-8B59-21D2B4191AF9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E28F-0D6B-4656-ADDE-7784AF6D364B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5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0528-3926-428F-92D4-1D4F6FF1F8F6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C951-13A4-43FD-8B85-B3A55C0DF9D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B7E6-7CBD-41E2-AADC-99CF76C8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80F8-B747-49DD-9A5B-F2472AFC470C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1434A76B-FECC-485F-BD9D-EF24A1C239A2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Projet Système Embarqué IoT - Livrables Open Ruche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8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620991-C77C-71FF-89FF-E9FBCE35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434438"/>
            <a:ext cx="3235234" cy="2612976"/>
          </a:xfrm>
        </p:spPr>
        <p:txBody>
          <a:bodyPr anchor="t">
            <a:noAutofit/>
          </a:bodyPr>
          <a:lstStyle/>
          <a:p>
            <a:pPr algn="ctr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Ruche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d’une ruche d’abeille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71EB2C-2C90-C509-4C7D-FEA0E77BE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290390"/>
            <a:ext cx="3235234" cy="1160231"/>
          </a:xfrm>
        </p:spPr>
        <p:txBody>
          <a:bodyPr anchor="b">
            <a:normAutofit fontScale="85000" lnSpcReduction="10000"/>
          </a:bodyPr>
          <a:lstStyle/>
          <a:p>
            <a:r>
              <a:rPr lang="fr-FR" dirty="0"/>
              <a:t>Gloire A DIEU DEMBI</a:t>
            </a:r>
          </a:p>
          <a:p>
            <a:r>
              <a:rPr lang="fr-FR" dirty="0"/>
              <a:t>Léa LACOUTURE</a:t>
            </a:r>
          </a:p>
          <a:p>
            <a:r>
              <a:rPr lang="fr-FR" dirty="0"/>
              <a:t>Amine OUMERT</a:t>
            </a:r>
          </a:p>
        </p:txBody>
      </p:sp>
      <p:pic>
        <p:nvPicPr>
          <p:cNvPr id="4" name="Picture 3" descr="Abeilles travaillant sur un nid d'abeilles">
            <a:extLst>
              <a:ext uri="{FF2B5EF4-FFF2-40B4-BE49-F238E27FC236}">
                <a16:creationId xmlns:a16="http://schemas.microsoft.com/office/drawing/2014/main" id="{5083E41F-19D2-1287-D76B-71B172E8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681"/>
          <a:stretch/>
        </p:blipFill>
        <p:spPr>
          <a:xfrm>
            <a:off x="4229100" y="1348736"/>
            <a:ext cx="7290648" cy="41009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8C0A56B6-1A59-EB08-94C1-14972C10D1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753" y="317245"/>
            <a:ext cx="1356995" cy="535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288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ACA58D-0003-464B-D79D-F2CCC120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fr-FR" sz="3400"/>
              <a:t>Charte d’équipe – Gestion de conflit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28B46-3200-992A-33BC-2697B648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D66D3593-0CD6-1967-6CD2-D1E91BF97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075830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7CF9763F-181B-B7DB-45E1-41DCE7C6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04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FF14420-F26A-4D70-AC15-0B12FBB0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graphicEl>
                                              <a:dgm id="{2FF14420-F26A-4D70-AC15-0B12FBB08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graphicEl>
                                              <a:dgm id="{2FF14420-F26A-4D70-AC15-0B12FBB0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graphicEl>
                                              <a:dgm id="{2FF14420-F26A-4D70-AC15-0B12FBB0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3BD17DE-19E3-4F41-96E1-8617B2CD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graphicEl>
                                              <a:dgm id="{93BD17DE-19E3-4F41-96E1-8617B2CD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graphicEl>
                                              <a:dgm id="{93BD17DE-19E3-4F41-96E1-8617B2CD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graphicEl>
                                              <a:dgm id="{93BD17DE-19E3-4F41-96E1-8617B2CD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877C72C-0AEA-452D-80C9-CE58E819D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>
                                            <p:graphicEl>
                                              <a:dgm id="{B877C72C-0AEA-452D-80C9-CE58E819D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graphicEl>
                                              <a:dgm id="{B877C72C-0AEA-452D-80C9-CE58E819D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graphicEl>
                                              <a:dgm id="{B877C72C-0AEA-452D-80C9-CE58E819D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747ECCD-EB2E-409F-8A5D-E8E6B6396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>
                                            <p:graphicEl>
                                              <a:dgm id="{9747ECCD-EB2E-409F-8A5D-E8E6B63969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graphicEl>
                                              <a:dgm id="{9747ECCD-EB2E-409F-8A5D-E8E6B6396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>
                                            <p:graphicEl>
                                              <a:dgm id="{9747ECCD-EB2E-409F-8A5D-E8E6B63969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F080DAD-FD4F-45C0-B9E5-FB2A36991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>
                                            <p:graphicEl>
                                              <a:dgm id="{3F080DAD-FD4F-45C0-B9E5-FB2A369910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>
                                            <p:graphicEl>
                                              <a:dgm id="{3F080DAD-FD4F-45C0-B9E5-FB2A36991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graphicEl>
                                              <a:dgm id="{3F080DAD-FD4F-45C0-B9E5-FB2A36991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8C01B36-2363-4FB6-AEBE-FB11ADC42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>
                                            <p:graphicEl>
                                              <a:dgm id="{28C01B36-2363-4FB6-AEBE-FB11ADC42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>
                                            <p:graphicEl>
                                              <a:dgm id="{28C01B36-2363-4FB6-AEBE-FB11ADC42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>
                                            <p:graphicEl>
                                              <a:dgm id="{28C01B36-2363-4FB6-AEBE-FB11ADC42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3BAA60C-5EBE-49E2-9281-422F0879B0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>
                                            <p:graphicEl>
                                              <a:dgm id="{E3BAA60C-5EBE-49E2-9281-422F0879B0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graphicEl>
                                              <a:dgm id="{E3BAA60C-5EBE-49E2-9281-422F0879B0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>
                                            <p:graphicEl>
                                              <a:dgm id="{E3BAA60C-5EBE-49E2-9281-422F0879B0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57139BB-6DD8-40B4-B0AD-1DFFB767B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>
                                            <p:graphicEl>
                                              <a:dgm id="{C57139BB-6DD8-40B4-B0AD-1DFFB767B7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graphicEl>
                                              <a:dgm id="{C57139BB-6DD8-40B4-B0AD-1DFFB767B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>
                                            <p:graphicEl>
                                              <a:dgm id="{C57139BB-6DD8-40B4-B0AD-1DFFB767B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88A5019-677B-427E-AEF8-A3915D6F1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>
                                            <p:graphicEl>
                                              <a:dgm id="{E88A5019-677B-427E-AEF8-A3915D6F1B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>
                                            <p:graphicEl>
                                              <a:dgm id="{E88A5019-677B-427E-AEF8-A3915D6F1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>
                                            <p:graphicEl>
                                              <a:dgm id="{E88A5019-677B-427E-AEF8-A3915D6F1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FE4078-84ED-1D3A-744E-68E0AFB4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Outil de gestion de projet </a:t>
            </a:r>
            <a:br>
              <a:rPr lang="en-US" sz="4400"/>
            </a:br>
            <a:r>
              <a:rPr lang="en-US" sz="4400"/>
              <a:t>-</a:t>
            </a:r>
            <a:br>
              <a:rPr lang="en-US" sz="4400"/>
            </a:br>
            <a:r>
              <a:rPr lang="en-US" sz="4400"/>
              <a:t> WBS</a:t>
            </a:r>
            <a:endParaRPr lang="en-US" sz="4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D4C473-25CD-EA5B-FDB4-8E005C96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4872F9A-CACA-284C-D1EA-9D079E50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t="4970" r="17831" b="5374"/>
          <a:stretch/>
        </p:blipFill>
        <p:spPr bwMode="auto">
          <a:xfrm>
            <a:off x="3832630" y="363558"/>
            <a:ext cx="7404575" cy="581620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17EC58E4-4FF0-B9DD-2E86-4564CCB1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197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FC19E7-4505-662F-234D-ACD7817D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700" dirty="0" err="1"/>
              <a:t>Outil</a:t>
            </a:r>
            <a:r>
              <a:rPr lang="en-US" sz="3700" dirty="0"/>
              <a:t> de gestion de </a:t>
            </a:r>
            <a:r>
              <a:rPr lang="en-US" sz="3700" dirty="0" err="1"/>
              <a:t>projet</a:t>
            </a:r>
            <a:r>
              <a:rPr lang="en-US" sz="3700" dirty="0"/>
              <a:t> </a:t>
            </a:r>
            <a:br>
              <a:rPr lang="en-US" sz="3700" dirty="0"/>
            </a:br>
            <a:r>
              <a:rPr lang="en-US" sz="3700" dirty="0"/>
              <a:t>–</a:t>
            </a:r>
            <a:br>
              <a:rPr lang="en-US" sz="3700" dirty="0"/>
            </a:br>
            <a:r>
              <a:rPr lang="en-US" sz="3700" dirty="0"/>
              <a:t> </a:t>
            </a:r>
            <a:r>
              <a:rPr lang="en-US" sz="3700" dirty="0" err="1"/>
              <a:t>Diagramme</a:t>
            </a:r>
            <a:r>
              <a:rPr lang="en-US" sz="3700" dirty="0"/>
              <a:t> de Gantt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99F637-8851-6080-9F6A-273A909E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E2082F14-29A6-D73C-C468-96C7D5806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8053" y="785640"/>
            <a:ext cx="7048958" cy="5286719"/>
          </a:xfrm>
          <a:prstGeom prst="rect">
            <a:avLst/>
          </a:prstGeom>
          <a:noFill/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295D7EBF-F4C2-924A-0BD5-6738B8C4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580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3F8A7-58E4-2751-6181-3468FC5E9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98BE4-78B6-7BF7-C00B-CA0B3B2A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 err="1"/>
              <a:t>Outil</a:t>
            </a:r>
            <a:r>
              <a:rPr lang="en-US" dirty="0"/>
              <a:t> de gestion de </a:t>
            </a:r>
            <a:r>
              <a:rPr lang="en-US" dirty="0" err="1"/>
              <a:t>projet</a:t>
            </a:r>
            <a:r>
              <a:rPr lang="en-US" dirty="0"/>
              <a:t> – Budget</a:t>
            </a:r>
            <a:endParaRPr lang="fr-FR" dirty="0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8533D805-7A69-732C-B703-FA0DACCA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9618" y="6356350"/>
            <a:ext cx="539837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dirty="0"/>
              <a:t>Projet Système Embarqué IoT - Livrables Open Ruche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2FFC0E-BB39-CA6D-B9D0-4C66DD22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C3AE917-E277-BB20-3715-6B562BBE5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20831"/>
              </p:ext>
            </p:extLst>
          </p:nvPr>
        </p:nvGraphicFramePr>
        <p:xfrm>
          <a:off x="827901" y="2559050"/>
          <a:ext cx="10515288" cy="231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497">
                  <a:extLst>
                    <a:ext uri="{9D8B030D-6E8A-4147-A177-3AD203B41FA5}">
                      <a16:colId xmlns:a16="http://schemas.microsoft.com/office/drawing/2014/main" val="643165725"/>
                    </a:ext>
                  </a:extLst>
                </a:gridCol>
                <a:gridCol w="1929391">
                  <a:extLst>
                    <a:ext uri="{9D8B030D-6E8A-4147-A177-3AD203B41FA5}">
                      <a16:colId xmlns:a16="http://schemas.microsoft.com/office/drawing/2014/main" val="2806573780"/>
                    </a:ext>
                  </a:extLst>
                </a:gridCol>
                <a:gridCol w="4682502">
                  <a:extLst>
                    <a:ext uri="{9D8B030D-6E8A-4147-A177-3AD203B41FA5}">
                      <a16:colId xmlns:a16="http://schemas.microsoft.com/office/drawing/2014/main" val="2603321935"/>
                    </a:ext>
                  </a:extLst>
                </a:gridCol>
                <a:gridCol w="1295898">
                  <a:extLst>
                    <a:ext uri="{9D8B030D-6E8A-4147-A177-3AD203B41FA5}">
                      <a16:colId xmlns:a16="http://schemas.microsoft.com/office/drawing/2014/main" val="4212730255"/>
                    </a:ext>
                  </a:extLst>
                </a:gridCol>
              </a:tblGrid>
              <a:tr h="23669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Composant/ Humain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Référence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Fonction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u="none" strike="noStrike">
                          <a:effectLst/>
                        </a:rPr>
                        <a:t>Budget estimé (€)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/>
                </a:tc>
                <a:extLst>
                  <a:ext uri="{0D108BD9-81ED-4DB2-BD59-A6C34878D82A}">
                    <a16:rowId xmlns:a16="http://schemas.microsoft.com/office/drawing/2014/main" val="3814977732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Microcontrôleur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MKR WAN 1310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Gestion des capteurs, communication LoRa et Wi-Fi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44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extLst>
                  <a:ext uri="{0D108BD9-81ED-4DB2-BD59-A6C34878D82A}">
                    <a16:rowId xmlns:a16="http://schemas.microsoft.com/office/drawing/2014/main" val="1898271572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Capteur de Température et Humidité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DHT22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Surveillance du climat intérieur de la ruche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extLst>
                  <a:ext uri="{0D108BD9-81ED-4DB2-BD59-A6C34878D82A}">
                    <a16:rowId xmlns:a16="http://schemas.microsoft.com/office/drawing/2014/main" val="1621407784"/>
                  </a:ext>
                </a:extLst>
              </a:tr>
              <a:tr h="425137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Capteur de Poids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HX711 + Cellule de charge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Mesure de la masse de la ruche pour le suivi du miel et de l’essaimage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14,69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extLst>
                  <a:ext uri="{0D108BD9-81ED-4DB2-BD59-A6C34878D82A}">
                    <a16:rowId xmlns:a16="http://schemas.microsoft.com/office/drawing/2014/main" val="3374787830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Capteur de Luminosité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BH1750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Mesure de la lumière à l’entrée de la ruche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1,75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extLst>
                  <a:ext uri="{0D108BD9-81ED-4DB2-BD59-A6C34878D82A}">
                    <a16:rowId xmlns:a16="http://schemas.microsoft.com/office/drawing/2014/main" val="1807455062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Panneaux solaires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6V 1W Solar Panel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Production d’énergie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20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extLst>
                  <a:ext uri="{0D108BD9-81ED-4DB2-BD59-A6C34878D82A}">
                    <a16:rowId xmlns:a16="http://schemas.microsoft.com/office/drawing/2014/main" val="4204775803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Bouton On/Off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SPST Push Button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Contrôle de l'alimentation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>
                          <a:effectLst/>
                        </a:rPr>
                        <a:t>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extLst>
                  <a:ext uri="{0D108BD9-81ED-4DB2-BD59-A6C34878D82A}">
                    <a16:rowId xmlns:a16="http://schemas.microsoft.com/office/drawing/2014/main" val="534945018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Ingénieurs x3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</a:t>
                      </a:r>
                      <a:r>
                        <a:rPr lang="fr-FR" sz="1200" u="none" strike="noStrike" dirty="0">
                          <a:effectLst/>
                        </a:rPr>
                        <a:t>€/ mois </a:t>
                      </a:r>
                      <a:r>
                        <a:rPr lang="fr-FR" sz="1200" u="none" strike="noStrike" dirty="0">
                          <a:effectLst/>
                          <a:sym typeface="Wingdings" panose="05000000000000000000" pitchFamily="2" charset="2"/>
                        </a:rPr>
                        <a:t> 3 mois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u="none" strike="noStrike" dirty="0">
                          <a:effectLst/>
                        </a:rPr>
                        <a:t>28 800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extLst>
                  <a:ext uri="{0D108BD9-81ED-4DB2-BD59-A6C34878D82A}">
                    <a16:rowId xmlns:a16="http://schemas.microsoft.com/office/drawing/2014/main" val="1548267290"/>
                  </a:ext>
                </a:extLst>
              </a:tr>
              <a:tr h="236695"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Totale = 28 922.5 €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8" marR="7138" marT="7138" marB="0" anchor="b"/>
                </a:tc>
                <a:extLst>
                  <a:ext uri="{0D108BD9-81ED-4DB2-BD59-A6C34878D82A}">
                    <a16:rowId xmlns:a16="http://schemas.microsoft.com/office/drawing/2014/main" val="287791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5596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BA255-9FA8-1E1C-9674-AF1CCBE4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Outil</a:t>
            </a:r>
            <a:r>
              <a:rPr lang="en-US" sz="4000" dirty="0"/>
              <a:t> de gestion de </a:t>
            </a:r>
            <a:r>
              <a:rPr lang="en-US" sz="4000" dirty="0" err="1"/>
              <a:t>projet</a:t>
            </a:r>
            <a:r>
              <a:rPr lang="en-US" sz="4000" dirty="0"/>
              <a:t> – Gestion des </a:t>
            </a:r>
            <a:r>
              <a:rPr lang="en-US" sz="4000" dirty="0" err="1"/>
              <a:t>risques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A71F49-708C-075D-D09E-50F75B620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Latha" panose="020B0604020202020204" pitchFamily="34" charset="0"/>
              </a:rPr>
              <a:t>SYNTHèse</a:t>
            </a:r>
            <a:r>
              <a:rPr lang="fr-FR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Latha" panose="020B0604020202020204" pitchFamily="34" charset="0"/>
              </a:rPr>
              <a:t> des risques :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0AE92E-E4CB-CF3B-E958-3AB838F77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Latha" panose="020B0604020202020204" pitchFamily="34" charset="0"/>
              </a:rPr>
              <a:t>Matrice des risques :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367581D-6F01-904D-10CD-5648AB4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E5F22217-0EB3-9CEF-08A7-41B3F05D89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118" y="3006725"/>
            <a:ext cx="4681051" cy="3190875"/>
          </a:xfr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877F3A3C-BEEA-F927-EADC-D9D4DB70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A9B252DB-D601-7DB2-5085-7981983717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8250" y="3125404"/>
            <a:ext cx="5213350" cy="2953516"/>
          </a:xfrm>
        </p:spPr>
      </p:pic>
    </p:spTree>
    <p:extLst>
      <p:ext uri="{BB962C8B-B14F-4D97-AF65-F5344CB8AC3E}">
        <p14:creationId xmlns:p14="http://schemas.microsoft.com/office/powerpoint/2010/main" val="18155951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71219B-C468-1C40-11F6-9CED76D21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" b="1196"/>
          <a:stretch/>
        </p:blipFill>
        <p:spPr>
          <a:xfrm>
            <a:off x="245982" y="343006"/>
            <a:ext cx="8434877" cy="59658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503AF83-7F72-FF35-96CA-BBEE2CB2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/>
              <a:t>Outil</a:t>
            </a:r>
            <a:r>
              <a:rPr lang="en-US" sz="2800" dirty="0"/>
              <a:t> de gestion de </a:t>
            </a:r>
            <a:r>
              <a:rPr lang="en-US" sz="2800" dirty="0" err="1"/>
              <a:t>projet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–</a:t>
            </a:r>
            <a:br>
              <a:rPr lang="en-US" sz="2800" dirty="0"/>
            </a:br>
            <a:r>
              <a:rPr lang="en-US" sz="2800" dirty="0"/>
              <a:t> Tableau de bord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52C66-A4B4-3116-9CDB-99EE608F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r>
              <a:rPr lang="fr-FR" dirty="0"/>
              <a:t>KANBAN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B7A19D-D11A-E4C8-5201-D18D9C82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EEF86B72-C1C9-8A45-2F1D-DE758412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025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857CC9-8154-5D2D-01EE-D31CBB8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sz="4000" dirty="0" err="1"/>
              <a:t>Outil</a:t>
            </a:r>
            <a:r>
              <a:rPr lang="en-US" sz="4000" dirty="0"/>
              <a:t> de gestion de </a:t>
            </a:r>
            <a:r>
              <a:rPr lang="en-US" sz="4000" dirty="0" err="1"/>
              <a:t>projet</a:t>
            </a:r>
            <a:r>
              <a:rPr lang="en-US" sz="4000" dirty="0"/>
              <a:t> – Tableau de bord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EDB978-7241-F0E7-743C-6FBF0C92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21ACCC8-7F2D-63DB-ACD2-326A81BEE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808201"/>
              </p:ext>
            </p:extLst>
          </p:nvPr>
        </p:nvGraphicFramePr>
        <p:xfrm>
          <a:off x="640079" y="2761244"/>
          <a:ext cx="10890931" cy="3334485"/>
        </p:xfrm>
        <a:graphic>
          <a:graphicData uri="http://schemas.openxmlformats.org/drawingml/2006/table">
            <a:tbl>
              <a:tblPr firstRow="1" firstCol="1" bandRow="1"/>
              <a:tblGrid>
                <a:gridCol w="1868203">
                  <a:extLst>
                    <a:ext uri="{9D8B030D-6E8A-4147-A177-3AD203B41FA5}">
                      <a16:colId xmlns:a16="http://schemas.microsoft.com/office/drawing/2014/main" val="525317268"/>
                    </a:ext>
                  </a:extLst>
                </a:gridCol>
                <a:gridCol w="4716233">
                  <a:extLst>
                    <a:ext uri="{9D8B030D-6E8A-4147-A177-3AD203B41FA5}">
                      <a16:colId xmlns:a16="http://schemas.microsoft.com/office/drawing/2014/main" val="2242948515"/>
                    </a:ext>
                  </a:extLst>
                </a:gridCol>
                <a:gridCol w="858560">
                  <a:extLst>
                    <a:ext uri="{9D8B030D-6E8A-4147-A177-3AD203B41FA5}">
                      <a16:colId xmlns:a16="http://schemas.microsoft.com/office/drawing/2014/main" val="3717262772"/>
                    </a:ext>
                  </a:extLst>
                </a:gridCol>
                <a:gridCol w="1275551">
                  <a:extLst>
                    <a:ext uri="{9D8B030D-6E8A-4147-A177-3AD203B41FA5}">
                      <a16:colId xmlns:a16="http://schemas.microsoft.com/office/drawing/2014/main" val="2077438235"/>
                    </a:ext>
                  </a:extLst>
                </a:gridCol>
                <a:gridCol w="1086192">
                  <a:extLst>
                    <a:ext uri="{9D8B030D-6E8A-4147-A177-3AD203B41FA5}">
                      <a16:colId xmlns:a16="http://schemas.microsoft.com/office/drawing/2014/main" val="1175313572"/>
                    </a:ext>
                  </a:extLst>
                </a:gridCol>
                <a:gridCol w="1086192">
                  <a:extLst>
                    <a:ext uri="{9D8B030D-6E8A-4147-A177-3AD203B41FA5}">
                      <a16:colId xmlns:a16="http://schemas.microsoft.com/office/drawing/2014/main" val="2466318994"/>
                    </a:ext>
                  </a:extLst>
                </a:gridCol>
              </a:tblGrid>
              <a:tr h="3031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Tâches principales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Statut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de début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de fin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Progrès (%)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1305"/>
                  </a:ext>
                </a:extLst>
              </a:tr>
              <a:tr h="30313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Étude et Planification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32" marR="116032" marT="58016" marB="580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Analyse du contexte et identification des besoins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Terminé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27/01/2025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04/02/2025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99173"/>
                  </a:ext>
                </a:extLst>
              </a:tr>
              <a:tr h="30313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Planification du projet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Terminé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27/01/2025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04/02/2025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50340"/>
                  </a:ext>
                </a:extLst>
              </a:tr>
              <a:tr h="30313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Développement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32" marR="116032" marT="58016" marB="580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Sélection du matériel nécessaire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cours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17/02/2025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17/02/2025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458635"/>
                  </a:ext>
                </a:extLst>
              </a:tr>
              <a:tr h="30313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Réalisation des schémas électroniques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cours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26/02/2025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26/02/2025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16611"/>
                  </a:ext>
                </a:extLst>
              </a:tr>
              <a:tr h="30313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Programmation du microcontrôleur+communication LORAWAN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À venir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26/02/2025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19/03/2025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79530"/>
                  </a:ext>
                </a:extLst>
              </a:tr>
              <a:tr h="30313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et Validation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32" marR="116032" marT="58016" marB="580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Vérification du bon fonctionnement des capteurs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À venir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99116"/>
                  </a:ext>
                </a:extLst>
              </a:tr>
              <a:tr h="30313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Tests de communication LoRaWAN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À venir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07927"/>
                  </a:ext>
                </a:extLst>
              </a:tr>
              <a:tr h="303135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Déploiement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032" marR="116032" marT="58016" marB="580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du prototype sur une ruche réelle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À venir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71257"/>
                  </a:ext>
                </a:extLst>
              </a:tr>
              <a:tr h="30313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Analyse des résultats et ajustements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À venir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82061"/>
                  </a:ext>
                </a:extLst>
              </a:tr>
              <a:tr h="30313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finale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À venir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07/04/2025</a:t>
                      </a:r>
                      <a:endParaRPr lang="fr-F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fr-F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405" marR="56405" marT="120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178720"/>
                  </a:ext>
                </a:extLst>
              </a:tr>
            </a:tbl>
          </a:graphicData>
        </a:graphic>
      </p:graphicFrame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F9B86FDF-7ADF-582D-F099-C7FCE907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6143C05-8ED4-1BB3-61C3-7317BC2294B1}"/>
              </a:ext>
            </a:extLst>
          </p:cNvPr>
          <p:cNvSpPr txBox="1">
            <a:spLocks/>
          </p:cNvSpPr>
          <p:nvPr/>
        </p:nvSpPr>
        <p:spPr>
          <a:xfrm>
            <a:off x="640079" y="2142391"/>
            <a:ext cx="10890929" cy="482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Tableau de phase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55933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50FE9-EA78-271B-B285-E2B17286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Outil</a:t>
            </a:r>
            <a:r>
              <a:rPr lang="en-US" sz="3600" dirty="0"/>
              <a:t> de gestion de </a:t>
            </a:r>
            <a:r>
              <a:rPr lang="en-US" sz="3600" dirty="0" err="1"/>
              <a:t>projet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– </a:t>
            </a:r>
            <a:br>
              <a:rPr lang="en-US" sz="3600" dirty="0"/>
            </a:br>
            <a:r>
              <a:rPr lang="en-US" sz="3600" dirty="0"/>
              <a:t>Tableau de bord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37680-1CC7-5EBB-D666-6381B1F9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3717098"/>
            <a:ext cx="4182441" cy="21450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Répartitions des tâches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0DA0C-107A-C397-D1D2-54302F01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17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5579A8-A5C9-9587-912A-22DE5398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1" y="4402593"/>
            <a:ext cx="4016214" cy="1171489"/>
          </a:xfrm>
          <a:prstGeom prst="rect">
            <a:avLst/>
          </a:prstGeom>
        </p:spPr>
      </p:pic>
      <p:pic>
        <p:nvPicPr>
          <p:cNvPr id="12" name="Graphique 1">
            <a:extLst>
              <a:ext uri="{FF2B5EF4-FFF2-40B4-BE49-F238E27FC236}">
                <a16:creationId xmlns:a16="http://schemas.microsoft.com/office/drawing/2014/main" id="{AB9AADCD-40A2-6CF1-694E-C2462CC7D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7125" y="2286535"/>
            <a:ext cx="6594475" cy="2654817"/>
          </a:xfrm>
          <a:prstGeom prst="rect">
            <a:avLst/>
          </a:prstGeom>
        </p:spPr>
      </p:pic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FA1BC604-B46A-F03D-554F-EEFF5A04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18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E3C75C-957B-FB49-0C62-5DF5F0199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29CF95-21B7-57C9-9554-70C82EF9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 err="1"/>
              <a:t>Outil</a:t>
            </a:r>
            <a:r>
              <a:rPr lang="en-US" dirty="0"/>
              <a:t> de gestion de </a:t>
            </a:r>
            <a:r>
              <a:rPr lang="en-US" dirty="0" err="1"/>
              <a:t>projet</a:t>
            </a:r>
            <a:r>
              <a:rPr lang="en-US" dirty="0"/>
              <a:t> – Tableau de bord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FEAD09-074C-B3BD-B2E3-CC610C3D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17CF27A8-9209-738B-85F4-3B0567473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318410"/>
              </p:ext>
            </p:extLst>
          </p:nvPr>
        </p:nvGraphicFramePr>
        <p:xfrm>
          <a:off x="1286962" y="2496420"/>
          <a:ext cx="9597164" cy="373887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011254">
                  <a:extLst>
                    <a:ext uri="{9D8B030D-6E8A-4147-A177-3AD203B41FA5}">
                      <a16:colId xmlns:a16="http://schemas.microsoft.com/office/drawing/2014/main" val="4103774531"/>
                    </a:ext>
                  </a:extLst>
                </a:gridCol>
                <a:gridCol w="2200915">
                  <a:extLst>
                    <a:ext uri="{9D8B030D-6E8A-4147-A177-3AD203B41FA5}">
                      <a16:colId xmlns:a16="http://schemas.microsoft.com/office/drawing/2014/main" val="144221227"/>
                    </a:ext>
                  </a:extLst>
                </a:gridCol>
                <a:gridCol w="3021528">
                  <a:extLst>
                    <a:ext uri="{9D8B030D-6E8A-4147-A177-3AD203B41FA5}">
                      <a16:colId xmlns:a16="http://schemas.microsoft.com/office/drawing/2014/main" val="2730145505"/>
                    </a:ext>
                  </a:extLst>
                </a:gridCol>
                <a:gridCol w="363467">
                  <a:extLst>
                    <a:ext uri="{9D8B030D-6E8A-4147-A177-3AD203B41FA5}">
                      <a16:colId xmlns:a16="http://schemas.microsoft.com/office/drawing/2014/main" val="1494597838"/>
                    </a:ext>
                  </a:extLst>
                </a:gridCol>
              </a:tblGrid>
              <a:tr h="465402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0" cap="none" spc="0">
                          <a:solidFill>
                            <a:schemeClr val="tx1"/>
                          </a:solidFill>
                          <a:effectLst/>
                        </a:rPr>
                        <a:t>Indicateurs de Performance (KPIs)</a:t>
                      </a:r>
                      <a:endParaRPr lang="fr-FR" sz="1800" b="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21068" marB="10534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800" b="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0" marT="21068" marB="10534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951957"/>
                  </a:ext>
                </a:extLst>
              </a:tr>
              <a:tr h="417852">
                <a:tc gridSpan="3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b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370364"/>
                  </a:ext>
                </a:extLst>
              </a:tr>
              <a:tr h="475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0" cap="none" spc="0">
                          <a:solidFill>
                            <a:schemeClr val="tx1"/>
                          </a:solidFill>
                          <a:effectLst/>
                        </a:rPr>
                        <a:t>Indicateur</a:t>
                      </a:r>
                      <a:endParaRPr lang="fr-FR" sz="1800" b="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Valeur Cible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Valeur Actuelle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84821"/>
                  </a:ext>
                </a:extLst>
              </a:tr>
              <a:tr h="475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0" cap="none" spc="0">
                          <a:solidFill>
                            <a:schemeClr val="tx1"/>
                          </a:solidFill>
                          <a:effectLst/>
                        </a:rPr>
                        <a:t>% d’avancement global du projet</a:t>
                      </a:r>
                      <a:endParaRPr lang="fr-FR" sz="1800" b="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18%</a:t>
                      </a:r>
                      <a:endParaRPr lang="fr-FR" sz="14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240373"/>
                  </a:ext>
                </a:extLst>
              </a:tr>
              <a:tr h="475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0" cap="none" spc="0">
                          <a:solidFill>
                            <a:schemeClr val="tx1"/>
                          </a:solidFill>
                          <a:effectLst/>
                        </a:rPr>
                        <a:t>Nombre de tâches terminées</a:t>
                      </a:r>
                      <a:endParaRPr lang="fr-FR" sz="1800" b="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39903"/>
                  </a:ext>
                </a:extLst>
              </a:tr>
              <a:tr h="475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0" cap="none" spc="0">
                          <a:solidFill>
                            <a:schemeClr val="tx1"/>
                          </a:solidFill>
                          <a:effectLst/>
                        </a:rPr>
                        <a:t>Respect du planning</a:t>
                      </a:r>
                      <a:endParaRPr lang="fr-FR" sz="1800" b="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90%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201594"/>
                  </a:ext>
                </a:extLst>
              </a:tr>
              <a:tr h="475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0" cap="none" spc="0">
                          <a:solidFill>
                            <a:schemeClr val="tx1"/>
                          </a:solidFill>
                          <a:effectLst/>
                        </a:rPr>
                        <a:t>Taux de correction des erreurs</a:t>
                      </a:r>
                      <a:endParaRPr lang="fr-FR" sz="1800" b="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63081"/>
                  </a:ext>
                </a:extLst>
              </a:tr>
              <a:tr h="475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0" cap="none" spc="0">
                          <a:solidFill>
                            <a:schemeClr val="tx1"/>
                          </a:solidFill>
                          <a:effectLst/>
                        </a:rPr>
                        <a:t>Budget consommé (%)</a:t>
                      </a:r>
                      <a:endParaRPr lang="fr-FR" sz="1800" b="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0" cap="none" spc="0">
                          <a:solidFill>
                            <a:schemeClr val="tx1"/>
                          </a:solidFill>
                          <a:effectLst/>
                        </a:rPr>
                        <a:t>0%</a:t>
                      </a:r>
                      <a:endParaRPr lang="fr-FR" sz="14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14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0" marR="51207" marT="31602" marB="1053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612926"/>
                  </a:ext>
                </a:extLst>
              </a:tr>
            </a:tbl>
          </a:graphicData>
        </a:graphic>
      </p:graphicFrame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80150699-5B45-8DB8-62DD-43765B2E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C9070F32-D749-9A82-7521-5C91E5083B34}"/>
              </a:ext>
            </a:extLst>
          </p:cNvPr>
          <p:cNvSpPr txBox="1">
            <a:spLocks/>
          </p:cNvSpPr>
          <p:nvPr/>
        </p:nvSpPr>
        <p:spPr>
          <a:xfrm>
            <a:off x="640079" y="2142391"/>
            <a:ext cx="10890929" cy="482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Indicateur de Performance (KPIs)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29388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CFD396-988C-0CB5-4B8F-019123FB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Schéma fonctionnel - Alimentation</a:t>
            </a:r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3B18FF02-BD39-60BF-32E4-C292628F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4068" y="6356350"/>
            <a:ext cx="53639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kern="1200" cap="all" spc="3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Système </a:t>
            </a:r>
            <a:r>
              <a:rPr lang="en-US" b="1" kern="1200" cap="all" spc="3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Embarqué</a:t>
            </a: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IoT - </a:t>
            </a:r>
            <a:r>
              <a:rPr lang="en-US" b="1" kern="1200" cap="all" spc="3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Livrables</a:t>
            </a: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Ruche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7D0173-FDFE-9886-AA9F-C303FE2D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Espace réservé du contenu 11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69F564EB-401F-F361-531B-B6E73E33C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358664"/>
            <a:ext cx="7147758" cy="58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79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3F6BF-88B6-598A-BDC0-075F2592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matières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56FE3630-D3BA-9FBC-BFD2-6538ED9C0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393712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B24B91-F120-78FD-4EF1-A15E8D53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1220" y="6364223"/>
            <a:ext cx="5576776" cy="357252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CA63E9-408C-82E3-45BA-313EAB29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3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C86B34-CAE0-4112-B03D-C12289BF2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94C86B34-CAE0-4112-B03D-C12289BF22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94C86B34-CAE0-4112-B03D-C12289BF2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94C86B34-CAE0-4112-B03D-C12289BF2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973FBB-22D9-4AF3-A93C-CF9A43D55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E1973FBB-22D9-4AF3-A93C-CF9A43D55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E1973FBB-22D9-4AF3-A93C-CF9A43D55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E1973FBB-22D9-4AF3-A93C-CF9A43D55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1144F6-CA5D-4D1E-808C-9B1834477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731144F6-CA5D-4D1E-808C-9B1834477E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731144F6-CA5D-4D1E-808C-9B1834477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graphicEl>
                                              <a:dgm id="{731144F6-CA5D-4D1E-808C-9B1834477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91F8EF1-6BAA-458A-90BB-97E575779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B91F8EF1-6BAA-458A-90BB-97E575779B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dgm id="{B91F8EF1-6BAA-458A-90BB-97E575779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B91F8EF1-6BAA-458A-90BB-97E575779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E180CE-6366-4972-89FF-7041CF0F3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BCE180CE-6366-4972-89FF-7041CF0F3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BCE180CE-6366-4972-89FF-7041CF0F3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BCE180CE-6366-4972-89FF-7041CF0F3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A51E6A-C8B2-48BE-9F57-9291755A5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graphicEl>
                                              <a:dgm id="{62A51E6A-C8B2-48BE-9F57-9291755A5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62A51E6A-C8B2-48BE-9F57-9291755A5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62A51E6A-C8B2-48BE-9F57-9291755A5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BF3C88-A725-43E7-A0BC-968A111B1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graphicEl>
                                              <a:dgm id="{9ABF3C88-A725-43E7-A0BC-968A111B1B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9ABF3C88-A725-43E7-A0BC-968A111B1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9ABF3C88-A725-43E7-A0BC-968A111B1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9DE063-710E-41CA-A149-75583689C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5A9DE063-710E-41CA-A149-75583689C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5A9DE063-710E-41CA-A149-75583689C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5A9DE063-710E-41CA-A149-75583689C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568A25-A3E0-41A9-A781-6DC29F5E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graphicEl>
                                              <a:dgm id="{15568A25-A3E0-41A9-A781-6DC29F5E2B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15568A25-A3E0-41A9-A781-6DC29F5E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graphicEl>
                                              <a:dgm id="{15568A25-A3E0-41A9-A781-6DC29F5E2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CA653CA-253B-4803-8942-C2AB78AC5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graphicEl>
                                              <a:dgm id="{1CA653CA-253B-4803-8942-C2AB78AC5F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1CA653CA-253B-4803-8942-C2AB78AC5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graphicEl>
                                              <a:dgm id="{1CA653CA-253B-4803-8942-C2AB78AC5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355B7C-7AA1-481F-BBE2-859049CA3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graphicEl>
                                              <a:dgm id="{75355B7C-7AA1-481F-BBE2-859049CA33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75355B7C-7AA1-481F-BBE2-859049CA3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graphicEl>
                                              <a:dgm id="{75355B7C-7AA1-481F-BBE2-859049CA3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15500A-87D8-4DCA-931F-166833FE1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graphicEl>
                                              <a:dgm id="{B215500A-87D8-4DCA-931F-166833FE1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graphicEl>
                                              <a:dgm id="{B215500A-87D8-4DCA-931F-166833FE1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graphicEl>
                                              <a:dgm id="{B215500A-87D8-4DCA-931F-166833FE1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4FD77C-97FF-4C97-9EC4-6F0DBD14D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graphicEl>
                                              <a:dgm id="{4D4FD77C-97FF-4C97-9EC4-6F0DBD14D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graphicEl>
                                              <a:dgm id="{4D4FD77C-97FF-4C97-9EC4-6F0DBD14D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graphicEl>
                                              <a:dgm id="{4D4FD77C-97FF-4C97-9EC4-6F0DBD14D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DE52204-E22A-463E-A0AA-335C5C8CF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graphicEl>
                                              <a:dgm id="{7DE52204-E22A-463E-A0AA-335C5C8CF5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graphicEl>
                                              <a:dgm id="{7DE52204-E22A-463E-A0AA-335C5C8CF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graphicEl>
                                              <a:dgm id="{7DE52204-E22A-463E-A0AA-335C5C8CF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B450BCC-7800-48B9-976C-CCB301C15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graphicEl>
                                              <a:dgm id="{AB450BCC-7800-48B9-976C-CCB301C15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graphicEl>
                                              <a:dgm id="{AB450BCC-7800-48B9-976C-CCB301C15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graphicEl>
                                              <a:dgm id="{AB450BCC-7800-48B9-976C-CCB301C15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20470-C7D2-75F8-A49A-36F0F51AC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9950A-291C-138D-6967-C0533396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868205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 err="1"/>
              <a:t>Schéma</a:t>
            </a:r>
            <a:r>
              <a:rPr lang="en-US" sz="4400" dirty="0"/>
              <a:t> </a:t>
            </a:r>
            <a:r>
              <a:rPr lang="en-US" sz="4400" dirty="0" err="1"/>
              <a:t>fonctionnel</a:t>
            </a:r>
            <a:r>
              <a:rPr lang="en-US" sz="4400" dirty="0"/>
              <a:t> - µc</a:t>
            </a:r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ED5A486C-AA12-914A-5E51-ECB2D5F0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66268" y="6356350"/>
            <a:ext cx="55417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kern="1200" cap="all" spc="3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Système </a:t>
            </a:r>
            <a:r>
              <a:rPr lang="en-US" b="1" kern="1200" cap="all" spc="3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Embarqué</a:t>
            </a: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IoT - </a:t>
            </a:r>
            <a:r>
              <a:rPr lang="en-US" b="1" kern="1200" cap="all" spc="3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Livrables</a:t>
            </a: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Ruche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86D7E0-7625-C637-C594-870FBCB7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A9F743B-9809-FA5A-2EFF-C8E632E4F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141" y="2207745"/>
            <a:ext cx="10617717" cy="3895375"/>
          </a:xfrm>
        </p:spPr>
      </p:pic>
    </p:spTree>
    <p:extLst>
      <p:ext uri="{BB962C8B-B14F-4D97-AF65-F5344CB8AC3E}">
        <p14:creationId xmlns:p14="http://schemas.microsoft.com/office/powerpoint/2010/main" val="32627581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E3A43B-0911-E9AB-72B3-B6D1417C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8E226F-4235-63A2-8EF4-2A57E81C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16ED7574-6A52-9A33-8CC1-0F3F00668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73179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888D49AA-4C3E-2A0E-A5D5-B28CAED6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66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B466B0-3B45-41BC-997E-F85AB666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03B466B0-3B45-41BC-997E-F85AB666E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03B466B0-3B45-41BC-997E-F85AB666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03B466B0-3B45-41BC-997E-F85AB666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498D81-C367-4B25-8155-EE2CCE8EE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48498D81-C367-4B25-8155-EE2CCE8EE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48498D81-C367-4B25-8155-EE2CCE8EE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48498D81-C367-4B25-8155-EE2CCE8EE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0E584CB-B63C-405A-B6E8-7E7CA5FB3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90E584CB-B63C-405A-B6E8-7E7CA5FB35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90E584CB-B63C-405A-B6E8-7E7CA5FB3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90E584CB-B63C-405A-B6E8-7E7CA5FB3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4B174E-82B5-4AD3-8F86-B66E9CEBB8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784B174E-82B5-4AD3-8F86-B66E9CEBB8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784B174E-82B5-4AD3-8F86-B66E9CEBB8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784B174E-82B5-4AD3-8F86-B66E9CEBB8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50E4CD7-99DC-40FF-9961-031564EA3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150E4CD7-99DC-40FF-9961-031564EA3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graphicEl>
                                              <a:dgm id="{150E4CD7-99DC-40FF-9961-031564EA3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150E4CD7-99DC-40FF-9961-031564EA3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ABF53E1-25EE-45C4-9780-B6603C5430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graphicEl>
                                              <a:dgm id="{5ABF53E1-25EE-45C4-9780-B6603C5430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graphicEl>
                                              <a:dgm id="{5ABF53E1-25EE-45C4-9780-B6603C5430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graphicEl>
                                              <a:dgm id="{5ABF53E1-25EE-45C4-9780-B6603C5430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8D43F2-C805-4851-ACAC-B6A4BD49F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graphicEl>
                                              <a:dgm id="{698D43F2-C805-4851-ACAC-B6A4BD49FA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698D43F2-C805-4851-ACAC-B6A4BD49F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graphicEl>
                                              <a:dgm id="{698D43F2-C805-4851-ACAC-B6A4BD49F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2DD27B-6B73-42AC-BA41-3989094A6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graphicEl>
                                              <a:dgm id="{2C2DD27B-6B73-42AC-BA41-3989094A6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graphicEl>
                                              <a:dgm id="{2C2DD27B-6B73-42AC-BA41-3989094A6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2C2DD27B-6B73-42AC-BA41-3989094A6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188FFB5-4012-45C5-9CBC-3D04A144B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5188FFB5-4012-45C5-9CBC-3D04A144B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5188FFB5-4012-45C5-9CBC-3D04A144B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graphicEl>
                                              <a:dgm id="{5188FFB5-4012-45C5-9CBC-3D04A144B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02CB62-BA56-40E7-928B-74A828183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graphicEl>
                                              <a:dgm id="{1F02CB62-BA56-40E7-928B-74A8281836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graphicEl>
                                              <a:dgm id="{1F02CB62-BA56-40E7-928B-74A828183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graphicEl>
                                              <a:dgm id="{1F02CB62-BA56-40E7-928B-74A828183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69DE36-EBCB-9AB4-E816-9427855F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481" y="1006933"/>
            <a:ext cx="3176575" cy="2643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 err="1"/>
              <a:t>Bibliographie</a:t>
            </a:r>
            <a:endParaRPr lang="en-US" sz="37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17190C-9E3C-D630-CCBF-8893ED6C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99400" y="6356350"/>
            <a:ext cx="29085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kern="1200" cap="all" spc="3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Système </a:t>
            </a:r>
            <a:r>
              <a:rPr lang="en-US" b="1" kern="1200" cap="all" spc="3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Embarqué</a:t>
            </a: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IoT - </a:t>
            </a:r>
            <a:r>
              <a:rPr lang="en-US" b="1" kern="1200" cap="all" spc="3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Livrables</a:t>
            </a:r>
            <a:r>
              <a:rPr lang="en-US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 Ruche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AB5044-A518-D9DC-1C90-E13AADD9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34E7AD2-41B2-317D-D27A-25E0BFE39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082" y="100208"/>
            <a:ext cx="5449633" cy="67000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534CB3-4CA5-DDD2-D519-C4A714A68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16943" y="3999192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723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eilles pollinisateur sur une fleur jaune">
            <a:extLst>
              <a:ext uri="{FF2B5EF4-FFF2-40B4-BE49-F238E27FC236}">
                <a16:creationId xmlns:a16="http://schemas.microsoft.com/office/drawing/2014/main" id="{6490D49E-3D09-6813-4AE7-1EDC2B46B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7" r="16917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7DCDE24-3903-F338-868F-86919B3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528" y="1032764"/>
            <a:ext cx="4308672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</a:t>
            </a:r>
            <a:r>
              <a:rPr lang="en-US" sz="5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d’avoir</a:t>
            </a: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écouté</a:t>
            </a: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!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8D6E87-C919-74F9-1CCD-9A294773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4143" y="6356350"/>
            <a:ext cx="27422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800" b="1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 Système Embarqué IoT - Livrables Open Ruche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F914F5-1EA6-246B-5077-C5A47500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368" y="6356350"/>
            <a:ext cx="4798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42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30B5C-83D6-2E51-7A98-4314E052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D94845AA-4A84-C314-42C5-921D63CA0B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A56971-AEE9-35DB-40DC-E00AB3FE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65136" y="6356350"/>
            <a:ext cx="5342860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0B4D96-7346-49C4-7D66-6813FCA5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54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E14D8E2-402E-4645-B9EC-591E444BA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1E14D8E2-402E-4645-B9EC-591E444BA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1E14D8E2-402E-4645-B9EC-591E444BA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1E14D8E2-402E-4645-B9EC-591E444BA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93F7CB1-B235-455B-AF3B-1D91982A1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593F7CB1-B235-455B-AF3B-1D91982A1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graphicEl>
                                              <a:dgm id="{593F7CB1-B235-455B-AF3B-1D91982A1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graphicEl>
                                              <a:dgm id="{593F7CB1-B235-455B-AF3B-1D91982A1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053494D-BD0B-4954-A931-4C94974D8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dgm id="{4053494D-BD0B-4954-A931-4C94974D81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graphicEl>
                                              <a:dgm id="{4053494D-BD0B-4954-A931-4C94974D8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graphicEl>
                                              <a:dgm id="{4053494D-BD0B-4954-A931-4C94974D8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121870-033B-4574-AEC8-F8DA6D0E0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graphicEl>
                                              <a:dgm id="{02121870-033B-4574-AEC8-F8DA6D0E0A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graphicEl>
                                              <a:dgm id="{02121870-033B-4574-AEC8-F8DA6D0E0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graphicEl>
                                              <a:dgm id="{02121870-033B-4574-AEC8-F8DA6D0E0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966BCA3-0DC5-4998-8022-66239E699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graphicEl>
                                              <a:dgm id="{4966BCA3-0DC5-4998-8022-66239E699F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graphicEl>
                                              <a:dgm id="{4966BCA3-0DC5-4998-8022-66239E699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graphicEl>
                                              <a:dgm id="{4966BCA3-0DC5-4998-8022-66239E699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134A5F8-A5A7-4430-8718-AA0464418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graphicEl>
                                              <a:dgm id="{7134A5F8-A5A7-4430-8718-AA04644186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graphicEl>
                                              <a:dgm id="{7134A5F8-A5A7-4430-8718-AA0464418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graphicEl>
                                              <a:dgm id="{7134A5F8-A5A7-4430-8718-AA0464418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36317C-8C59-4598-919D-F0682E3E3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graphicEl>
                                              <a:dgm id="{2736317C-8C59-4598-919D-F0682E3E3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graphicEl>
                                              <a:dgm id="{2736317C-8C59-4598-919D-F0682E3E3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graphicEl>
                                              <a:dgm id="{2736317C-8C59-4598-919D-F0682E3E3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634AEC-7B3B-4FE7-B5D5-D3A11C583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graphicEl>
                                              <a:dgm id="{C0634AEC-7B3B-4FE7-B5D5-D3A11C5837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graphicEl>
                                              <a:dgm id="{C0634AEC-7B3B-4FE7-B5D5-D3A11C583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graphicEl>
                                              <a:dgm id="{C0634AEC-7B3B-4FE7-B5D5-D3A11C583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E65F44-ACE6-4E7A-8331-2CBD4EAFA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graphicEl>
                                              <a:dgm id="{93E65F44-ACE6-4E7A-8331-2CBD4EAFA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graphicEl>
                                              <a:dgm id="{93E65F44-ACE6-4E7A-8331-2CBD4EAFA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graphicEl>
                                              <a:dgm id="{93E65F44-ACE6-4E7A-8331-2CBD4EAFA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85509BF-E7BF-4306-8CB3-E58E1797A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graphicEl>
                                              <a:dgm id="{A85509BF-E7BF-4306-8CB3-E58E1797A7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graphicEl>
                                              <a:dgm id="{A85509BF-E7BF-4306-8CB3-E58E1797A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graphicEl>
                                              <a:dgm id="{A85509BF-E7BF-4306-8CB3-E58E1797A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14ABAB-CE60-407E-8FF6-CAC8E03842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graphicEl>
                                              <a:dgm id="{8214ABAB-CE60-407E-8FF6-CAC8E03842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graphicEl>
                                              <a:dgm id="{8214ABAB-CE60-407E-8FF6-CAC8E03842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graphicEl>
                                              <a:dgm id="{8214ABAB-CE60-407E-8FF6-CAC8E03842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E7E0C-8F65-4BE5-9114-A1BBFCC4D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graphicEl>
                                              <a:dgm id="{1BCE7E0C-8F65-4BE5-9114-A1BBFCC4D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graphicEl>
                                              <a:dgm id="{1BCE7E0C-8F65-4BE5-9114-A1BBFCC4D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graphicEl>
                                              <a:dgm id="{1BCE7E0C-8F65-4BE5-9114-A1BBFCC4D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33D59BB-2A88-40C1-B1FA-365AEF78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graphicEl>
                                              <a:dgm id="{033D59BB-2A88-40C1-B1FA-365AEF783F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graphicEl>
                                              <a:dgm id="{033D59BB-2A88-40C1-B1FA-365AEF78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graphicEl>
                                              <a:dgm id="{033D59BB-2A88-40C1-B1FA-365AEF78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56FF282-767D-4BD9-B452-02219E941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>
                                            <p:graphicEl>
                                              <a:dgm id="{B56FF282-767D-4BD9-B452-02219E941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graphicEl>
                                              <a:dgm id="{B56FF282-767D-4BD9-B452-02219E941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graphicEl>
                                              <a:dgm id="{B56FF282-767D-4BD9-B452-02219E941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E0AAF7-A7C5-45EC-9FEB-ADD582F03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>
                                            <p:graphicEl>
                                              <a:dgm id="{D0E0AAF7-A7C5-45EC-9FEB-ADD582F037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graphicEl>
                                              <a:dgm id="{D0E0AAF7-A7C5-45EC-9FEB-ADD582F03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graphicEl>
                                              <a:dgm id="{D0E0AAF7-A7C5-45EC-9FEB-ADD582F03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2BD44-059B-7FA7-3B57-5F989194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Charte d’équipe - Compétence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B68E9F-2A5B-2F3E-6F49-D9AC6609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41D29-5B8F-B53B-B56B-F7AA2AF3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8969981-746A-CC7D-E411-D1CDE3599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0" y="2633663"/>
            <a:ext cx="3735312" cy="3565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2C06978-185A-9439-6D82-7060C6376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36" y="2633663"/>
            <a:ext cx="3735312" cy="35018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363E7E-834B-2015-289D-6E41C33AC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64" y="2689764"/>
            <a:ext cx="3663462" cy="34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1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D6D88-A354-97F5-A5B0-39BFC840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d’équipe - Compétence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5FAD0-F639-A74A-1452-3A7361DB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E038FE5-6CF5-EC4E-9AF0-2038558E9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82764"/>
              </p:ext>
            </p:extLst>
          </p:nvPr>
        </p:nvGraphicFramePr>
        <p:xfrm>
          <a:off x="639763" y="2291921"/>
          <a:ext cx="5396023" cy="3930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694">
                  <a:extLst>
                    <a:ext uri="{9D8B030D-6E8A-4147-A177-3AD203B41FA5}">
                      <a16:colId xmlns:a16="http://schemas.microsoft.com/office/drawing/2014/main" val="1755287664"/>
                    </a:ext>
                  </a:extLst>
                </a:gridCol>
                <a:gridCol w="1600703">
                  <a:extLst>
                    <a:ext uri="{9D8B030D-6E8A-4147-A177-3AD203B41FA5}">
                      <a16:colId xmlns:a16="http://schemas.microsoft.com/office/drawing/2014/main" val="105961721"/>
                    </a:ext>
                  </a:extLst>
                </a:gridCol>
                <a:gridCol w="2201626">
                  <a:extLst>
                    <a:ext uri="{9D8B030D-6E8A-4147-A177-3AD203B41FA5}">
                      <a16:colId xmlns:a16="http://schemas.microsoft.com/office/drawing/2014/main" val="2911609251"/>
                    </a:ext>
                  </a:extLst>
                </a:gridCol>
              </a:tblGrid>
              <a:tr h="299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2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 fort</a:t>
                      </a:r>
                      <a:endParaRPr lang="fr-FR" sz="21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2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 faibles</a:t>
                      </a:r>
                      <a:endParaRPr lang="fr-FR" sz="21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extLst>
                  <a:ext uri="{0D108BD9-81ED-4DB2-BD59-A6C34878D82A}">
                    <a16:rowId xmlns:a16="http://schemas.microsoft.com/office/drawing/2014/main" val="2427627356"/>
                  </a:ext>
                </a:extLst>
              </a:tr>
              <a:tr h="814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2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Léa</a:t>
                      </a:r>
                      <a:endParaRPr lang="fr-FR" sz="21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Dynamisme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Persévérance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Organisation</a:t>
                      </a:r>
                    </a:p>
                  </a:txBody>
                  <a:tcPr marL="31524" marR="31524" marT="0" marB="0" anchor="ctr"/>
                </a:tc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Débrouillardise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Autonomie 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Gestion de l’imprévu.</a:t>
                      </a:r>
                      <a:endParaRPr lang="fr-FR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 anchor="ctr"/>
                </a:tc>
                <a:extLst>
                  <a:ext uri="{0D108BD9-81ED-4DB2-BD59-A6C34878D82A}">
                    <a16:rowId xmlns:a16="http://schemas.microsoft.com/office/drawing/2014/main" val="3599086592"/>
                  </a:ext>
                </a:extLst>
              </a:tr>
              <a:tr h="12502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2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Amine</a:t>
                      </a:r>
                      <a:endParaRPr lang="fr-FR" sz="21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Autonomie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Persévérance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Rigueur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écrite et orale. 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Organisation 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Planification</a:t>
                      </a:r>
                      <a:endParaRPr lang="fr-FR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extLst>
                  <a:ext uri="{0D108BD9-81ED-4DB2-BD59-A6C34878D82A}">
                    <a16:rowId xmlns:a16="http://schemas.microsoft.com/office/drawing/2014/main" val="1280876291"/>
                  </a:ext>
                </a:extLst>
              </a:tr>
              <a:tr h="11161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2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Gloire A Dieu</a:t>
                      </a:r>
                      <a:endParaRPr lang="fr-FR" sz="21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Créativité 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Débrouillardise 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Esprit d’équipe </a:t>
                      </a:r>
                      <a:endParaRPr lang="fr-FR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Rigueur 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Ponctualité</a:t>
                      </a:r>
                    </a:p>
                    <a:p>
                      <a:pPr marL="171450" indent="-17145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Organisation</a:t>
                      </a:r>
                      <a:endParaRPr lang="fr-FR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524" marR="31524" marT="0" marB="0"/>
                </a:tc>
                <a:extLst>
                  <a:ext uri="{0D108BD9-81ED-4DB2-BD59-A6C34878D82A}">
                    <a16:rowId xmlns:a16="http://schemas.microsoft.com/office/drawing/2014/main" val="2677888917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FC5E48B-90BB-A568-B867-0C05CD697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26842"/>
              </p:ext>
            </p:extLst>
          </p:nvPr>
        </p:nvGraphicFramePr>
        <p:xfrm>
          <a:off x="6134985" y="2291920"/>
          <a:ext cx="5299633" cy="393014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358639">
                  <a:extLst>
                    <a:ext uri="{9D8B030D-6E8A-4147-A177-3AD203B41FA5}">
                      <a16:colId xmlns:a16="http://schemas.microsoft.com/office/drawing/2014/main" val="2081361330"/>
                    </a:ext>
                  </a:extLst>
                </a:gridCol>
                <a:gridCol w="3940994">
                  <a:extLst>
                    <a:ext uri="{9D8B030D-6E8A-4147-A177-3AD203B41FA5}">
                      <a16:colId xmlns:a16="http://schemas.microsoft.com/office/drawing/2014/main" val="3742647262"/>
                    </a:ext>
                  </a:extLst>
                </a:gridCol>
              </a:tblGrid>
              <a:tr h="13704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Léa</a:t>
                      </a:r>
                    </a:p>
                  </a:txBody>
                  <a:tcPr marL="43278" marR="432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Rôles préférés : </a:t>
                      </a:r>
                      <a:r>
                        <a:rPr lang="fr-FR" sz="10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Coordinator</a:t>
                      </a:r>
                      <a:r>
                        <a:rPr lang="fr-FR" sz="1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Implémenter</a:t>
                      </a:r>
                    </a:p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Rôles possibles : </a:t>
                      </a:r>
                      <a:r>
                        <a:rPr lang="fr-FR" sz="10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Shaper</a:t>
                      </a:r>
                      <a:r>
                        <a:rPr lang="fr-FR" sz="1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0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Completer</a:t>
                      </a:r>
                      <a:r>
                        <a:rPr lang="fr-FR" sz="1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0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Finisher</a:t>
                      </a:r>
                      <a:endParaRPr lang="fr-FR" sz="1000" b="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Rôles à éviter : Plant, Resource </a:t>
                      </a:r>
                      <a:r>
                        <a:rPr lang="fr-FR" sz="10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Investigator</a:t>
                      </a:r>
                      <a:endParaRPr lang="fr-FR" sz="1000" b="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fr-FR" sz="1000" b="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78" marR="43278" marT="0" marB="0"/>
                </a:tc>
                <a:extLst>
                  <a:ext uri="{0D108BD9-81ED-4DB2-BD59-A6C34878D82A}">
                    <a16:rowId xmlns:a16="http://schemas.microsoft.com/office/drawing/2014/main" val="3317749362"/>
                  </a:ext>
                </a:extLst>
              </a:tr>
              <a:tr h="11559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Amine</a:t>
                      </a:r>
                      <a:endParaRPr lang="fr-FR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78" marR="432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71450" lvl="0" indent="-1714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Rôles préférés :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Specialist</a:t>
                      </a: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Implementer</a:t>
                      </a:r>
                      <a:endParaRPr lang="fr-FR" sz="1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Rôles possibles : Compléter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Finisher</a:t>
                      </a: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Monitor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Evaluator</a:t>
                      </a:r>
                      <a:endParaRPr lang="fr-FR" sz="1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Rôles à éviter :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Coordinator</a:t>
                      </a: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Teamworker</a:t>
                      </a: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endParaRPr lang="fr-FR" sz="1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78" marR="43278" marT="0" marB="0"/>
                </a:tc>
                <a:extLst>
                  <a:ext uri="{0D108BD9-81ED-4DB2-BD59-A6C34878D82A}">
                    <a16:rowId xmlns:a16="http://schemas.microsoft.com/office/drawing/2014/main" val="4067183092"/>
                  </a:ext>
                </a:extLst>
              </a:tr>
              <a:tr h="14037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Gloire A Dieu</a:t>
                      </a:r>
                      <a:endParaRPr lang="fr-FR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78" marR="432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71450" lvl="0" indent="-1714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Rôles préférés : Plant,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Teamworker</a:t>
                      </a:r>
                      <a:endParaRPr lang="fr-FR" sz="1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lvl="0" indent="-1714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Rôles possibles :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Shaper</a:t>
                      </a: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Resource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Investigator</a:t>
                      </a: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lvl="0" indent="-1714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Rôles à éviter : Monitor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Evaluator</a:t>
                      </a: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Completer</a:t>
                      </a: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Finisher</a:t>
                      </a:r>
                      <a:endParaRPr lang="fr-FR" sz="1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78" marR="43278" marT="0" marB="0"/>
                </a:tc>
                <a:extLst>
                  <a:ext uri="{0D108BD9-81ED-4DB2-BD59-A6C34878D82A}">
                    <a16:rowId xmlns:a16="http://schemas.microsoft.com/office/drawing/2014/main" val="2022001900"/>
                  </a:ext>
                </a:extLst>
              </a:tr>
            </a:tbl>
          </a:graphicData>
        </a:graphic>
      </p:graphicFrame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ABEC5F70-41DB-8011-F00E-77551C01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674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C9D1F0FC-1BF4-F502-C085-7E85F3261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63" t="29" r="-15827" b="-16151"/>
          <a:stretch/>
        </p:blipFill>
        <p:spPr>
          <a:xfrm>
            <a:off x="93292" y="1065551"/>
            <a:ext cx="9890967" cy="56306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5E3A7E2-EBC1-5B65-03D0-2A9EF953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30" y="1185724"/>
            <a:ext cx="2811879" cy="19319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 err="1"/>
              <a:t>Charte</a:t>
            </a:r>
            <a:r>
              <a:rPr lang="en-US" sz="3600" dirty="0"/>
              <a:t> </a:t>
            </a:r>
            <a:r>
              <a:rPr lang="en-US" sz="3600" dirty="0" err="1"/>
              <a:t>d’équipe</a:t>
            </a:r>
            <a:br>
              <a:rPr lang="en-US" sz="3600" dirty="0"/>
            </a:br>
            <a:r>
              <a:rPr lang="en-US" sz="3600" dirty="0"/>
              <a:t>-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 err="1"/>
              <a:t>Compétence</a:t>
            </a:r>
            <a:endParaRPr lang="en-US" sz="36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68EDA1-9F07-6635-BB05-0F8AFA320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59800" y="3279472"/>
            <a:ext cx="3725492" cy="3051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Léa</a:t>
            </a:r>
            <a:r>
              <a:rPr lang="en-US" dirty="0"/>
              <a:t> : Coordinator, </a:t>
            </a:r>
            <a:r>
              <a:rPr lang="en-US" dirty="0" err="1"/>
              <a:t>Implémenter</a:t>
            </a:r>
            <a:r>
              <a:rPr lang="en-US" dirty="0"/>
              <a:t> (Chef de </a:t>
            </a:r>
            <a:r>
              <a:rPr lang="en-US" dirty="0" err="1"/>
              <a:t>projet</a:t>
            </a:r>
            <a:r>
              <a:rPr lang="en-US" dirty="0"/>
              <a:t>)</a:t>
            </a:r>
          </a:p>
          <a:p>
            <a:r>
              <a:rPr lang="en-US" b="1" dirty="0"/>
              <a:t>Amine</a:t>
            </a:r>
            <a:r>
              <a:rPr lang="en-US" dirty="0"/>
              <a:t> : Specialist, </a:t>
            </a:r>
            <a:r>
              <a:rPr lang="en-US" dirty="0" err="1"/>
              <a:t>Implémenter</a:t>
            </a:r>
            <a:r>
              <a:rPr lang="en-US" dirty="0"/>
              <a:t> </a:t>
            </a:r>
          </a:p>
          <a:p>
            <a:r>
              <a:rPr lang="en-US" b="1" dirty="0"/>
              <a:t>Gloire</a:t>
            </a:r>
            <a:r>
              <a:rPr lang="en-US" dirty="0"/>
              <a:t> : Plant, </a:t>
            </a:r>
            <a:r>
              <a:rPr lang="en-US" dirty="0" err="1"/>
              <a:t>Teamworker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91ADA-BEFE-AC49-17A7-A56A564B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0" name="Espace réservé du pied de page 3">
            <a:extLst>
              <a:ext uri="{FF2B5EF4-FFF2-40B4-BE49-F238E27FC236}">
                <a16:creationId xmlns:a16="http://schemas.microsoft.com/office/drawing/2014/main" id="{F9D5DA4C-FCF7-5252-3124-84C94F88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924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8C6C27-4AE7-7464-078C-7269A9C7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fr-FR" dirty="0"/>
              <a:t>Charte d’équipe - Valeur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A2E6A4-C26B-F8A8-528E-BF56082E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30D4CCAD-A9BE-4EFE-2B62-E08C5BACA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107907"/>
              </p:ext>
            </p:extLst>
          </p:nvPr>
        </p:nvGraphicFramePr>
        <p:xfrm>
          <a:off x="914400" y="2184935"/>
          <a:ext cx="10363200" cy="411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BD269E5D-C8E6-353D-AF34-9BFBDF9C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9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E6236D-4B08-4F6F-9574-7AB651C2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AAE6236D-4B08-4F6F-9574-7AB651C2E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AAE6236D-4B08-4F6F-9574-7AB651C2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AAE6236D-4B08-4F6F-9574-7AB651C2E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E28730-CC10-4FE0-994E-E0E2B3401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BE28730-CC10-4FE0-994E-E0E2B34013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0BE28730-CC10-4FE0-994E-E0E2B3401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0BE28730-CC10-4FE0-994E-E0E2B3401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C3C270-2623-4BA4-919A-BE187A5D8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ECC3C270-2623-4BA4-919A-BE187A5D80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ECC3C270-2623-4BA4-919A-BE187A5D8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graphicEl>
                                              <a:dgm id="{ECC3C270-2623-4BA4-919A-BE187A5D8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39C1ED-2C17-49F1-9D19-5C6AABB69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9A39C1ED-2C17-49F1-9D19-5C6AABB69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dgm id="{9A39C1ED-2C17-49F1-9D19-5C6AABB69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9A39C1ED-2C17-49F1-9D19-5C6AABB69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81EDF6-5F8D-4A07-8F77-3FFBB0EB8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8281EDF6-5F8D-4A07-8F77-3FFBB0EB8E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8281EDF6-5F8D-4A07-8F77-3FFBB0EB8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8281EDF6-5F8D-4A07-8F77-3FFBB0EB8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8F9562-3A1E-4DB2-94B2-8F87F871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graphicEl>
                                              <a:dgm id="{448F9562-3A1E-4DB2-94B2-8F87F871D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448F9562-3A1E-4DB2-94B2-8F87F871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448F9562-3A1E-4DB2-94B2-8F87F871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8AE4F1-3757-4D71-8823-90995C51C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graphicEl>
                                              <a:dgm id="{688AE4F1-3757-4D71-8823-90995C51C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688AE4F1-3757-4D71-8823-90995C51C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688AE4F1-3757-4D71-8823-90995C51C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41F63F-D03F-481F-B41D-518CA4497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AD41F63F-D03F-481F-B41D-518CA44979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AD41F63F-D03F-481F-B41D-518CA4497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AD41F63F-D03F-481F-B41D-518CA4497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BB2FC8-8007-41DC-9BCE-8D2069018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graphicEl>
                                              <a:dgm id="{CEBB2FC8-8007-41DC-9BCE-8D2069018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CEBB2FC8-8007-41DC-9BCE-8D2069018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graphicEl>
                                              <a:dgm id="{CEBB2FC8-8007-41DC-9BCE-8D2069018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E225DF-46AA-4375-AB81-97BD91B2F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graphicEl>
                                              <a:dgm id="{E4E225DF-46AA-4375-AB81-97BD91B2F2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E4E225DF-46AA-4375-AB81-97BD91B2F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graphicEl>
                                              <a:dgm id="{E4E225DF-46AA-4375-AB81-97BD91B2F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A3DA57-518F-4381-AFA3-0D3675DA1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graphicEl>
                                              <a:dgm id="{1DA3DA57-518F-4381-AFA3-0D3675DA16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1DA3DA57-518F-4381-AFA3-0D3675DA1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graphicEl>
                                              <a:dgm id="{1DA3DA57-518F-4381-AFA3-0D3675DA1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9E8C95-CB79-4439-9CFD-816976592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graphicEl>
                                              <a:dgm id="{269E8C95-CB79-4439-9CFD-8169765924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graphicEl>
                                              <a:dgm id="{269E8C95-CB79-4439-9CFD-816976592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graphicEl>
                                              <a:dgm id="{269E8C95-CB79-4439-9CFD-816976592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8DA8B15-10A8-4F10-9192-3055832B0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graphicEl>
                                              <a:dgm id="{B8DA8B15-10A8-4F10-9192-3055832B09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graphicEl>
                                              <a:dgm id="{B8DA8B15-10A8-4F10-9192-3055832B0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graphicEl>
                                              <a:dgm id="{B8DA8B15-10A8-4F10-9192-3055832B0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1AD9F-D7A0-4183-9298-D4C66997A5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graphicEl>
                                              <a:dgm id="{9C31AD9F-D7A0-4183-9298-D4C66997A5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graphicEl>
                                              <a:dgm id="{9C31AD9F-D7A0-4183-9298-D4C66997A5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graphicEl>
                                              <a:dgm id="{9C31AD9F-D7A0-4183-9298-D4C66997A5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9141C78-78C1-4F64-8497-B49B81FAC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graphicEl>
                                              <a:dgm id="{29141C78-78C1-4F64-8497-B49B81FACF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graphicEl>
                                              <a:dgm id="{29141C78-78C1-4F64-8497-B49B81FAC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graphicEl>
                                              <a:dgm id="{29141C78-78C1-4F64-8497-B49B81FACF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4C33E06-7048-4428-AD2E-5E9D346CE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graphicEl>
                                              <a:dgm id="{14C33E06-7048-4428-AD2E-5E9D346CE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graphicEl>
                                              <a:dgm id="{14C33E06-7048-4428-AD2E-5E9D346CE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graphicEl>
                                              <a:dgm id="{14C33E06-7048-4428-AD2E-5E9D346CE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9E99D5-8DB3-4588-9D78-730D5E83B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>
                                            <p:graphicEl>
                                              <a:dgm id="{459E99D5-8DB3-4588-9D78-730D5E83BF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>
                                            <p:graphicEl>
                                              <a:dgm id="{459E99D5-8DB3-4588-9D78-730D5E83B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graphicEl>
                                              <a:dgm id="{459E99D5-8DB3-4588-9D78-730D5E83B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B7BCC0-9300-473A-BCF4-AFBC60FDE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">
                                            <p:graphicEl>
                                              <a:dgm id="{56B7BCC0-9300-473A-BCF4-AFBC60FDE9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>
                                            <p:graphicEl>
                                              <a:dgm id="{56B7BCC0-9300-473A-BCF4-AFBC60FDE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>
                                            <p:graphicEl>
                                              <a:dgm id="{56B7BCC0-9300-473A-BCF4-AFBC60FDE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0F022E-4408-4B66-886F-33A669D42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">
                                            <p:graphicEl>
                                              <a:dgm id="{C20F022E-4408-4B66-886F-33A669D421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>
                                            <p:graphicEl>
                                              <a:dgm id="{C20F022E-4408-4B66-886F-33A669D42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>
                                            <p:graphicEl>
                                              <a:dgm id="{C20F022E-4408-4B66-886F-33A669D42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A6DD02-CC9E-40BB-9AF4-FCA0B2E03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">
                                            <p:graphicEl>
                                              <a:dgm id="{0EA6DD02-CC9E-40BB-9AF4-FCA0B2E03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">
                                            <p:graphicEl>
                                              <a:dgm id="{0EA6DD02-CC9E-40BB-9AF4-FCA0B2E03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>
                                            <p:graphicEl>
                                              <a:dgm id="{0EA6DD02-CC9E-40BB-9AF4-FCA0B2E03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2B97DB-F48C-4203-A793-DF08ED364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">
                                            <p:graphicEl>
                                              <a:dgm id="{F22B97DB-F48C-4203-A793-DF08ED364E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">
                                            <p:graphicEl>
                                              <a:dgm id="{F22B97DB-F48C-4203-A793-DF08ED364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">
                                            <p:graphicEl>
                                              <a:dgm id="{F22B97DB-F48C-4203-A793-DF08ED364E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F8A48B-21B9-4774-9369-6879E2357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">
                                            <p:graphicEl>
                                              <a:dgm id="{83F8A48B-21B9-4774-9369-6879E2357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">
                                            <p:graphicEl>
                                              <a:dgm id="{83F8A48B-21B9-4774-9369-6879E2357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">
                                            <p:graphicEl>
                                              <a:dgm id="{83F8A48B-21B9-4774-9369-6879E2357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A67728-9871-45CD-AE47-B3A8A89C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">
                                            <p:graphicEl>
                                              <a:dgm id="{89A67728-9871-45CD-AE47-B3A8A89CC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>
                                            <p:graphicEl>
                                              <a:dgm id="{89A67728-9871-45CD-AE47-B3A8A89C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">
                                            <p:graphicEl>
                                              <a:dgm id="{89A67728-9871-45CD-AE47-B3A8A89CC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A1A116-01D3-4C3C-8C07-04797EDD3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">
                                            <p:graphicEl>
                                              <a:dgm id="{96A1A116-01D3-4C3C-8C07-04797EDD3E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">
                                            <p:graphicEl>
                                              <a:dgm id="{96A1A116-01D3-4C3C-8C07-04797EDD3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>
                                            <p:graphicEl>
                                              <a:dgm id="{96A1A116-01D3-4C3C-8C07-04797EDD3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F3BF0C-67F3-0D89-FBD6-5928A9F1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pPr algn="ctr"/>
            <a:r>
              <a:rPr lang="fr-FR" sz="3100" dirty="0"/>
              <a:t>Charte d’équipe - Communication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5C1B1-95DC-AB92-A500-8B8B6C02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815BFD9E-3736-9177-4AF9-A28DD4301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101085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772EC21A-6BC6-9D20-2BDA-21AAE164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0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63B02C0-2267-437D-8D81-8C486E65F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graphicEl>
                                              <a:dgm id="{763B02C0-2267-437D-8D81-8C486E65FA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graphicEl>
                                              <a:dgm id="{763B02C0-2267-437D-8D81-8C486E65F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graphicEl>
                                              <a:dgm id="{763B02C0-2267-437D-8D81-8C486E65F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251CAB5-8EA4-4242-8576-983889774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graphicEl>
                                              <a:dgm id="{2251CAB5-8EA4-4242-8576-983889774D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graphicEl>
                                              <a:dgm id="{2251CAB5-8EA4-4242-8576-983889774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graphicEl>
                                              <a:dgm id="{2251CAB5-8EA4-4242-8576-983889774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E34DB5F-6612-458A-B858-9CBDD3D9B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>
                                            <p:graphicEl>
                                              <a:dgm id="{EE34DB5F-6612-458A-B858-9CBDD3D9B2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>
                                            <p:graphicEl>
                                              <a:dgm id="{EE34DB5F-6612-458A-B858-9CBDD3D9B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graphicEl>
                                              <a:dgm id="{EE34DB5F-6612-458A-B858-9CBDD3D9B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E6BA203-A743-42AC-A592-530E80573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>
                                            <p:graphicEl>
                                              <a:dgm id="{8E6BA203-A743-42AC-A592-530E805736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graphicEl>
                                              <a:dgm id="{8E6BA203-A743-42AC-A592-530E80573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graphicEl>
                                              <a:dgm id="{8E6BA203-A743-42AC-A592-530E80573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E13F58E-6954-4585-911E-5F7A8FE345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>
                                            <p:graphicEl>
                                              <a:dgm id="{BE13F58E-6954-4585-911E-5F7A8FE345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graphicEl>
                                              <a:dgm id="{BE13F58E-6954-4585-911E-5F7A8FE345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>
                                            <p:graphicEl>
                                              <a:dgm id="{BE13F58E-6954-4585-911E-5F7A8FE345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E7E5A37-A184-4D68-874D-E38FA7BC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>
                                            <p:graphicEl>
                                              <a:dgm id="{BE7E5A37-A184-4D68-874D-E38FA7BCE6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>
                                            <p:graphicEl>
                                              <a:dgm id="{BE7E5A37-A184-4D68-874D-E38FA7BC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graphicEl>
                                              <a:dgm id="{BE7E5A37-A184-4D68-874D-E38FA7BC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361A5FF-659C-4B02-934C-4BD99461B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>
                                            <p:graphicEl>
                                              <a:dgm id="{8361A5FF-659C-4B02-934C-4BD99461BB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>
                                            <p:graphicEl>
                                              <a:dgm id="{8361A5FF-659C-4B02-934C-4BD99461B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graphicEl>
                                              <a:dgm id="{8361A5FF-659C-4B02-934C-4BD99461BB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903E2EF6-7AB4-4E48-B598-FF812537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>
                                            <p:graphicEl>
                                              <a:dgm id="{903E2EF6-7AB4-4E48-B598-FF812537F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graphicEl>
                                              <a:dgm id="{903E2EF6-7AB4-4E48-B598-FF812537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>
                                            <p:graphicEl>
                                              <a:dgm id="{903E2EF6-7AB4-4E48-B598-FF812537F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4FC2E66-B468-4D88-A75E-2DEB42586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>
                                            <p:graphicEl>
                                              <a:dgm id="{24FC2E66-B468-4D88-A75E-2DEB42586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>
                                            <p:graphicEl>
                                              <a:dgm id="{24FC2E66-B468-4D88-A75E-2DEB42586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graphicEl>
                                              <a:dgm id="{24FC2E66-B468-4D88-A75E-2DEB42586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BB268AB-EB28-4A6D-9B0C-204BBC3AE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>
                                            <p:graphicEl>
                                              <a:dgm id="{ABB268AB-EB28-4A6D-9B0C-204BBC3AE1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>
                                            <p:graphicEl>
                                              <a:dgm id="{ABB268AB-EB28-4A6D-9B0C-204BBC3AE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>
                                            <p:graphicEl>
                                              <a:dgm id="{ABB268AB-EB28-4A6D-9B0C-204BBC3AE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E59648F-1491-4B21-ACFE-6E088A5C2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>
                                            <p:graphicEl>
                                              <a:dgm id="{3E59648F-1491-4B21-ACFE-6E088A5C22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>
                                            <p:graphicEl>
                                              <a:dgm id="{3E59648F-1491-4B21-ACFE-6E088A5C2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>
                                            <p:graphicEl>
                                              <a:dgm id="{3E59648F-1491-4B21-ACFE-6E088A5C22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4C047E4-0EFC-415E-AA1C-BBCD46864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>
                                            <p:graphicEl>
                                              <a:dgm id="{E4C047E4-0EFC-415E-AA1C-BBCD46864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>
                                            <p:graphicEl>
                                              <a:dgm id="{E4C047E4-0EFC-415E-AA1C-BBCD46864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>
                                            <p:graphicEl>
                                              <a:dgm id="{E4C047E4-0EFC-415E-AA1C-BBCD46864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F5EA6B-491C-6824-9B6A-8A49E268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pPr algn="ctr"/>
            <a:r>
              <a:rPr lang="fr-FR" sz="3600" dirty="0"/>
              <a:t>Charte d’équipe </a:t>
            </a:r>
            <a:br>
              <a:rPr lang="fr-FR" sz="3600" dirty="0"/>
            </a:br>
            <a:r>
              <a:rPr lang="fr-FR" sz="3600" dirty="0"/>
              <a:t>–</a:t>
            </a:r>
            <a:br>
              <a:rPr lang="fr-FR" sz="3600" dirty="0"/>
            </a:br>
            <a:r>
              <a:rPr lang="fr-FR" sz="3600" dirty="0"/>
              <a:t> Prise de décision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EFC96D-FB65-E78B-07A2-5B42F06E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A965B0D-6085-0405-88A5-98A2BAAA5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372335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AD76A651-3B1F-65D9-1D96-7A65D677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834" y="6356350"/>
            <a:ext cx="5768162" cy="365125"/>
          </a:xfrm>
        </p:spPr>
        <p:txBody>
          <a:bodyPr/>
          <a:lstStyle/>
          <a:p>
            <a:r>
              <a:rPr lang="fr-FR" dirty="0"/>
              <a:t>Projet Système Embarqué IoT - Livrables Open Ruche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03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B581DF-65CB-4FBC-8DC4-431BFAA52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BB581DF-65CB-4FBC-8DC4-431BFAA52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3BB581DF-65CB-4FBC-8DC4-431BFAA52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3BB581DF-65CB-4FBC-8DC4-431BFAA52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228D7A-3B02-4CDB-939F-0DC565E76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C9228D7A-3B02-4CDB-939F-0DC565E764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C9228D7A-3B02-4CDB-939F-0DC565E76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C9228D7A-3B02-4CDB-939F-0DC565E764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425CE1-4E63-42E5-8CA9-176A5CE5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B4425CE1-4E63-42E5-8CA9-176A5CE546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B4425CE1-4E63-42E5-8CA9-176A5CE5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graphicEl>
                                              <a:dgm id="{B4425CE1-4E63-42E5-8CA9-176A5CE54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4AF71A-5C79-4956-B50F-30CE7ACAA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C14AF71A-5C79-4956-B50F-30CE7ACAA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dgm id="{C14AF71A-5C79-4956-B50F-30CE7ACAA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C14AF71A-5C79-4956-B50F-30CE7ACAA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CD4363-093E-4B2D-91A2-41D686A74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4DCD4363-093E-4B2D-91A2-41D686A748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4DCD4363-093E-4B2D-91A2-41D686A74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4DCD4363-093E-4B2D-91A2-41D686A74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17143A-A1D7-4328-A004-B424B6528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graphicEl>
                                              <a:dgm id="{D817143A-A1D7-4328-A004-B424B65280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D817143A-A1D7-4328-A004-B424B6528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D817143A-A1D7-4328-A004-B424B6528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D927E2-A9F9-445E-AC6C-BD4239FEE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graphicEl>
                                              <a:dgm id="{37D927E2-A9F9-445E-AC6C-BD4239FEE7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37D927E2-A9F9-445E-AC6C-BD4239FEE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37D927E2-A9F9-445E-AC6C-BD4239FEE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3F9AF3-661E-45A5-9F3A-088BFA35DA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1E3F9AF3-661E-45A5-9F3A-088BFA35DA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1E3F9AF3-661E-45A5-9F3A-088BFA35DA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1E3F9AF3-661E-45A5-9F3A-088BFA35DA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804DF0-F57E-495D-BF99-CDA346E93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graphicEl>
                                              <a:dgm id="{58804DF0-F57E-495D-BF99-CDA346E930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58804DF0-F57E-495D-BF99-CDA346E93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graphicEl>
                                              <a:dgm id="{58804DF0-F57E-495D-BF99-CDA346E93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8C7C6C-A261-48DF-AD81-02C3E82EB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graphicEl>
                                              <a:dgm id="{7F8C7C6C-A261-48DF-AD81-02C3E82EB6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7F8C7C6C-A261-48DF-AD81-02C3E82EB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graphicEl>
                                              <a:dgm id="{7F8C7C6C-A261-48DF-AD81-02C3E82EB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01EECFA-C41B-4BB9-9E9C-9AA0CE973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graphicEl>
                                              <a:dgm id="{101EECFA-C41B-4BB9-9E9C-9AA0CE973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101EECFA-C41B-4BB9-9E9C-9AA0CE973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graphicEl>
                                              <a:dgm id="{101EECFA-C41B-4BB9-9E9C-9AA0CE973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4CB500-47A7-4162-8ABD-84FF8602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graphicEl>
                                              <a:dgm id="{624CB500-47A7-4162-8ABD-84FF8602B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graphicEl>
                                              <a:dgm id="{624CB500-47A7-4162-8ABD-84FF8602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graphicEl>
                                              <a:dgm id="{624CB500-47A7-4162-8ABD-84FF8602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7EEBCAA-07E3-42A1-9FD0-730EFB3F8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graphicEl>
                                              <a:dgm id="{97EEBCAA-07E3-42A1-9FD0-730EFB3F8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graphicEl>
                                              <a:dgm id="{97EEBCAA-07E3-42A1-9FD0-730EFB3F8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graphicEl>
                                              <a:dgm id="{97EEBCAA-07E3-42A1-9FD0-730EFB3F8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62E528-345A-46BB-923E-BEB07AE4E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>
                                            <p:graphicEl>
                                              <a:dgm id="{C062E528-345A-46BB-923E-BEB07AE4ED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graphicEl>
                                              <a:dgm id="{C062E528-345A-46BB-923E-BEB07AE4E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graphicEl>
                                              <a:dgm id="{C062E528-345A-46BB-923E-BEB07AE4E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48DD17-A1EA-4D3A-9EC0-B71E1AD77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graphicEl>
                                              <a:dgm id="{5D48DD17-A1EA-4D3A-9EC0-B71E1AD77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graphicEl>
                                              <a:dgm id="{5D48DD17-A1EA-4D3A-9EC0-B71E1AD77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graphicEl>
                                              <a:dgm id="{5D48DD17-A1EA-4D3A-9EC0-B71E1AD77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1150</Words>
  <Application>Microsoft Office PowerPoint</Application>
  <PresentationFormat>Grand écran</PresentationFormat>
  <Paragraphs>297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Aptos</vt:lpstr>
      <vt:lpstr>Aptos Narrow</vt:lpstr>
      <vt:lpstr>Arial</vt:lpstr>
      <vt:lpstr>Calibri</vt:lpstr>
      <vt:lpstr>Grandview Display</vt:lpstr>
      <vt:lpstr>Times New Roman</vt:lpstr>
      <vt:lpstr>Wingdings</vt:lpstr>
      <vt:lpstr>DashVTI</vt:lpstr>
      <vt:lpstr>Open Ruche - Monitoring d’une ruche d’abeille</vt:lpstr>
      <vt:lpstr>Table des matières</vt:lpstr>
      <vt:lpstr>Introduction</vt:lpstr>
      <vt:lpstr>Charte d’équipe - Compétence</vt:lpstr>
      <vt:lpstr>Charte d’équipe - Compétence</vt:lpstr>
      <vt:lpstr>Charte d’équipe -  Compétence</vt:lpstr>
      <vt:lpstr>Charte d’équipe - Valeur</vt:lpstr>
      <vt:lpstr>Charte d’équipe - Communication</vt:lpstr>
      <vt:lpstr>Charte d’équipe  –  Prise de décision</vt:lpstr>
      <vt:lpstr>Charte d’équipe – Gestion de conflit</vt:lpstr>
      <vt:lpstr>Outil de gestion de projet  -  WBS</vt:lpstr>
      <vt:lpstr>Outil de gestion de projet  –  Diagramme de Gantt</vt:lpstr>
      <vt:lpstr>Outil de gestion de projet – Budget</vt:lpstr>
      <vt:lpstr>Outil de gestion de projet – Gestion des risques</vt:lpstr>
      <vt:lpstr>Outil de gestion de projet  –  Tableau de bord</vt:lpstr>
      <vt:lpstr>Outil de gestion de projet – Tableau de bord</vt:lpstr>
      <vt:lpstr>Outil de gestion de projet  –  Tableau de bord</vt:lpstr>
      <vt:lpstr>Outil de gestion de projet – Tableau de bord</vt:lpstr>
      <vt:lpstr>Schéma fonctionnel - Alimentation</vt:lpstr>
      <vt:lpstr>Schéma fonctionnel - µc</vt:lpstr>
      <vt:lpstr>Conclusion</vt:lpstr>
      <vt:lpstr>Bibliographie</vt:lpstr>
      <vt:lpstr>Merci d’avoir écouté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Léa Lacouture</dc:creator>
  <cp:lastModifiedBy>Léa Lacouture</cp:lastModifiedBy>
  <cp:revision>59</cp:revision>
  <dcterms:created xsi:type="dcterms:W3CDTF">2025-02-04T17:53:09Z</dcterms:created>
  <dcterms:modified xsi:type="dcterms:W3CDTF">2025-02-26T17:19:38Z</dcterms:modified>
</cp:coreProperties>
</file>